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87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8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presProps" Target="presProps.xml"  /><Relationship Id="rId19" Type="http://schemas.openxmlformats.org/officeDocument/2006/relationships/viewProps" Target="viewProps.xml"  /><Relationship Id="rId2" Type="http://schemas.openxmlformats.org/officeDocument/2006/relationships/notesMaster" Target="notesMasters/notesMaster1.xml"  /><Relationship Id="rId20" Type="http://schemas.openxmlformats.org/officeDocument/2006/relationships/theme" Target="theme/theme1.xml"  /><Relationship Id="rId21" Type="http://schemas.openxmlformats.org/officeDocument/2006/relationships/tableStyles" Target="tableStyles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2020-03-23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142924" y="685480"/>
            <a:ext cx="2572150" cy="3429534"/>
          </a:xfrm>
          <a:custGeom>
            <a:avLst/>
            <a:gd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4" tIns="91424" rIns="91424" bIns="91424" anchor="t" anchorCtr="0">
            <a:noAutofit/>
          </a:bodyPr>
          <a:lstStyle/>
          <a:p>
            <a:pPr lvl="0">
              <a:spcBef>
                <a:spcPts val="0"/>
              </a:spcBef>
              <a:buNone/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Title" userDrawn="1">
  <p:cSld name="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9" name="그룹 458"/>
          <p:cNvGrpSpPr/>
          <p:nvPr userDrawn="1"/>
        </p:nvGrpSpPr>
        <p:grpSpPr>
          <a:xfrm rot="0">
            <a:off x="0" y="1746"/>
            <a:ext cx="12192002" cy="5769878"/>
            <a:chOff x="0" y="-2"/>
            <a:chExt cx="9144001" cy="6858002"/>
          </a:xfrm>
        </p:grpSpPr>
        <p:pic>
          <p:nvPicPr>
            <p:cNvPr id="460" name="그림 459"/>
            <p:cNvPicPr>
              <a:picLocks noChangeAspect="1"/>
            </p:cNvPicPr>
            <p:nvPr userDrawn="1"/>
          </p:nvPicPr>
          <p:blipFill rotWithShape="1">
            <a:blip r:embed="rId2"/>
            <a:srcRect b="18640"/>
            <a:stretch>
              <a:fillRect/>
            </a:stretch>
          </p:blipFill>
          <p:spPr>
            <a:xfrm>
              <a:off x="0" y="-2"/>
              <a:ext cx="9144001" cy="68580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1" name="직사각형 460"/>
            <p:cNvSpPr/>
            <p:nvPr userDrawn="1"/>
          </p:nvSpPr>
          <p:spPr>
            <a:xfrm>
              <a:off x="3535" y="-2"/>
              <a:ext cx="9136931" cy="6823377"/>
            </a:xfrm>
            <a:prstGeom prst="rect">
              <a:avLst/>
            </a:prstGeom>
            <a:solidFill>
              <a:srgbClr val="017a69">
                <a:alpha val="50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Arial"/>
                <a:cs typeface="Arial"/>
              </a:endParaRPr>
            </a:p>
          </p:txBody>
        </p:sp>
      </p:grpSp>
      <p:sp>
        <p:nvSpPr>
          <p:cNvPr id="741" name="AutoShape 4"/>
          <p:cNvSpPr>
            <a:spLocks noChangeAspect="1" noChangeArrowheads="1" noTextEdit="1"/>
          </p:cNvSpPr>
          <p:nvPr userDrawn="1"/>
        </p:nvSpPr>
        <p:spPr>
          <a:xfrm>
            <a:off x="210608" y="715963"/>
            <a:ext cx="11770784" cy="4984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66" name="Shape 14"/>
          <p:cNvSpPr txBox="1">
            <a:spLocks noGrp="1"/>
          </p:cNvSpPr>
          <p:nvPr>
            <p:ph type="ctrTitle" idx="0" hasCustomPrompt="1"/>
          </p:nvPr>
        </p:nvSpPr>
        <p:spPr>
          <a:xfrm>
            <a:off x="6229351" y="3069807"/>
            <a:ext cx="5678516" cy="1180056"/>
          </a:xfrm>
          <a:prstGeom prst="rect">
            <a:avLst/>
          </a:prstGeom>
        </p:spPr>
        <p:txBody>
          <a:bodyPr lIns="91424" tIns="91424" rIns="91424" bIns="91424" anchor="t" anchorCtr="0"/>
          <a:lstStyle>
            <a:lvl1pPr lvl="0" algn="r" rtl="0">
              <a:lnSpc>
                <a:spcPct val="120000"/>
              </a:lnSpc>
              <a:spcBef>
                <a:spcPts val="0"/>
              </a:spcBef>
              <a:buClr>
                <a:srgbClr val="073763"/>
              </a:buClr>
              <a:buSzPct val="100000"/>
              <a:defRPr sz="4000" b="1" spc="-300">
                <a:solidFill>
                  <a:srgbClr val="ffff00"/>
                </a:solidFill>
                <a:latin typeface="+mn-ea"/>
                <a:ea typeface="+mn-ea"/>
              </a:defRPr>
            </a:lvl1pPr>
            <a:lvl2pPr lvl="1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2pPr>
            <a:lvl3pPr lvl="2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3pPr>
            <a:lvl4pPr lvl="3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4pPr>
            <a:lvl5pPr lvl="4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5pPr>
            <a:lvl6pPr lvl="5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6pPr>
            <a:lvl7pPr lvl="6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7pPr>
            <a:lvl8pPr lvl="7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8pPr>
            <a:lvl9pPr lvl="8" algn="r" rtl="0">
              <a:spcBef>
                <a:spcPts val="0"/>
              </a:spcBef>
              <a:buClr>
                <a:srgbClr val="073763"/>
              </a:buClr>
              <a:buSzPct val="100000"/>
              <a:defRPr sz="4800">
                <a:solidFill>
                  <a:srgbClr val="073763"/>
                </a:solidFill>
              </a:defRPr>
            </a:lvl9pPr>
          </a:lstStyle>
          <a:p>
            <a:pPr lvl="0">
              <a:defRPr/>
            </a:pPr>
            <a:r>
              <a:rPr lang="en-US" altLang="ko-KR"/>
              <a:t>1. </a:t>
            </a:r>
            <a:r>
              <a:rPr lang="ko-KR" altLang="en-US"/>
              <a:t>대단원명을 입력</a:t>
            </a:r>
            <a:endParaRPr/>
          </a:p>
        </p:txBody>
      </p:sp>
      <p:sp>
        <p:nvSpPr>
          <p:cNvPr id="467" name="Shape 15"/>
          <p:cNvSpPr txBox="1">
            <a:spLocks noGrp="1"/>
          </p:cNvSpPr>
          <p:nvPr>
            <p:ph type="subTitle" idx="1" hasCustomPrompt="1"/>
          </p:nvPr>
        </p:nvSpPr>
        <p:spPr>
          <a:xfrm>
            <a:off x="4234841" y="4610349"/>
            <a:ext cx="7673025" cy="802326"/>
          </a:xfrm>
          <a:prstGeom prst="rect">
            <a:avLst/>
          </a:prstGeom>
        </p:spPr>
        <p:txBody>
          <a:bodyPr lIns="91424" tIns="91424" rIns="91424" bIns="91424" anchor="b" anchorCtr="0"/>
          <a:lstStyle>
            <a:lvl1pPr lvl="0" algn="r" rtl="0">
              <a:lnSpc>
                <a:spcPct val="130000"/>
              </a:lnSpc>
              <a:spcBef>
                <a:spcPts val="0"/>
              </a:spcBef>
              <a:buSzPct val="100000"/>
              <a:buNone/>
              <a:defRPr sz="3000" b="1" spc="-300">
                <a:solidFill>
                  <a:schemeClr val="bg1"/>
                </a:solidFill>
                <a:latin typeface="+mn-ea"/>
                <a:ea typeface="+mn-ea"/>
              </a:defRPr>
            </a:lvl1pPr>
            <a:lvl2pPr lvl="1" algn="r" rtl="0">
              <a:spcBef>
                <a:spcPts val="0"/>
              </a:spcBef>
              <a:buNone/>
              <a:defRPr>
                <a:solidFill>
                  <a:srgbClr val="6fa8dc"/>
                </a:solidFill>
              </a:defRPr>
            </a:lvl2pPr>
            <a:lvl3pPr lvl="2" algn="r" rtl="0">
              <a:spcBef>
                <a:spcPts val="0"/>
              </a:spcBef>
              <a:buNone/>
              <a:defRPr>
                <a:solidFill>
                  <a:srgbClr val="6fa8dc"/>
                </a:solidFill>
              </a:defRPr>
            </a:lvl3pPr>
            <a:lvl4pPr lvl="3" algn="r" rtl="0">
              <a:spcBef>
                <a:spcPts val="0"/>
              </a:spcBef>
              <a:buSzPct val="100000"/>
              <a:buNone/>
              <a:defRPr sz="2400">
                <a:solidFill>
                  <a:srgbClr val="6fa8dc"/>
                </a:solidFill>
              </a:defRPr>
            </a:lvl4pPr>
            <a:lvl5pPr lvl="4" algn="r" rtl="0">
              <a:spcBef>
                <a:spcPts val="0"/>
              </a:spcBef>
              <a:buClr>
                <a:srgbClr val="6fa8dc"/>
              </a:buClr>
              <a:buSzPct val="100000"/>
              <a:buNone/>
              <a:defRPr sz="2400">
                <a:solidFill>
                  <a:srgbClr val="6fa8dc"/>
                </a:solidFill>
              </a:defRPr>
            </a:lvl5pPr>
            <a:lvl6pPr lvl="5" algn="r" rtl="0">
              <a:spcBef>
                <a:spcPts val="0"/>
              </a:spcBef>
              <a:buClr>
                <a:srgbClr val="6fa8dc"/>
              </a:buClr>
              <a:buSzPct val="100000"/>
              <a:buNone/>
              <a:defRPr sz="2400">
                <a:solidFill>
                  <a:srgbClr val="6fa8dc"/>
                </a:solidFill>
              </a:defRPr>
            </a:lvl6pPr>
            <a:lvl7pPr lvl="6" algn="r" rtl="0">
              <a:spcBef>
                <a:spcPts val="0"/>
              </a:spcBef>
              <a:buClr>
                <a:srgbClr val="6fa8dc"/>
              </a:buClr>
              <a:buSzPct val="100000"/>
              <a:buNone/>
              <a:defRPr sz="2400">
                <a:solidFill>
                  <a:srgbClr val="6fa8dc"/>
                </a:solidFill>
              </a:defRPr>
            </a:lvl7pPr>
            <a:lvl8pPr lvl="7" algn="r" rtl="0">
              <a:spcBef>
                <a:spcPts val="0"/>
              </a:spcBef>
              <a:buClr>
                <a:srgbClr val="6fa8dc"/>
              </a:buClr>
              <a:buSzPct val="100000"/>
              <a:buNone/>
              <a:defRPr sz="2400">
                <a:solidFill>
                  <a:srgbClr val="6fa8dc"/>
                </a:solidFill>
              </a:defRPr>
            </a:lvl8pPr>
            <a:lvl9pPr lvl="8" algn="r" rtl="0">
              <a:spcBef>
                <a:spcPts val="0"/>
              </a:spcBef>
              <a:buClr>
                <a:srgbClr val="6fa8dc"/>
              </a:buClr>
              <a:buSzPct val="100000"/>
              <a:buNone/>
              <a:defRPr sz="2400">
                <a:solidFill>
                  <a:srgbClr val="6fa8dc"/>
                </a:solidFill>
              </a:defRPr>
            </a:lvl9pPr>
          </a:lstStyle>
          <a:p>
            <a:pPr lvl="0">
              <a:defRPr/>
            </a:pPr>
            <a:r>
              <a:rPr lang="en-US"/>
              <a:t>(1) </a:t>
            </a:r>
            <a:r>
              <a:rPr lang="ko-KR" altLang="en-US"/>
              <a:t>단원명 입력</a:t>
            </a:r>
            <a:endParaRPr/>
          </a:p>
        </p:txBody>
      </p:sp>
      <p:grpSp>
        <p:nvGrpSpPr>
          <p:cNvPr id="2" name="그룹 1"/>
          <p:cNvGrpSpPr/>
          <p:nvPr userDrawn="1"/>
        </p:nvGrpSpPr>
        <p:grpSpPr>
          <a:xfrm rot="0">
            <a:off x="168134" y="715963"/>
            <a:ext cx="11770784" cy="5045133"/>
            <a:chOff x="126101" y="715963"/>
            <a:chExt cx="8828088" cy="5045133"/>
          </a:xfrm>
        </p:grpSpPr>
        <p:grpSp>
          <p:nvGrpSpPr>
            <p:cNvPr id="233" name="그룹 232"/>
            <p:cNvGrpSpPr/>
            <p:nvPr userDrawn="1"/>
          </p:nvGrpSpPr>
          <p:grpSpPr>
            <a:xfrm rot="0">
              <a:off x="126101" y="715963"/>
              <a:ext cx="8828088" cy="5045133"/>
              <a:chOff x="117475" y="715963"/>
              <a:chExt cx="8828088" cy="5045133"/>
            </a:xfrm>
            <a:solidFill>
              <a:schemeClr val="bg1"/>
            </a:solidFill>
          </p:grpSpPr>
          <p:sp>
            <p:nvSpPr>
              <p:cNvPr id="234" name="Freeform 6"/>
              <p:cNvSpPr/>
              <p:nvPr userDrawn="1"/>
            </p:nvSpPr>
            <p:spPr>
              <a:xfrm>
                <a:off x="1841500" y="3816408"/>
                <a:ext cx="1322388" cy="1944688"/>
              </a:xfrm>
              <a:custGeom>
                <a:avLst/>
                <a:gdLst>
                  <a:gd name="T0" fmla="*/ 785 w 833"/>
                  <a:gd name="T1" fmla="*/ 0 h 1225"/>
                  <a:gd name="T2" fmla="*/ 753 w 833"/>
                  <a:gd name="T3" fmla="*/ 51 h 1225"/>
                  <a:gd name="T4" fmla="*/ 672 w 833"/>
                  <a:gd name="T5" fmla="*/ 163 h 1225"/>
                  <a:gd name="T6" fmla="*/ 624 w 833"/>
                  <a:gd name="T7" fmla="*/ 221 h 1225"/>
                  <a:gd name="T8" fmla="*/ 575 w 833"/>
                  <a:gd name="T9" fmla="*/ 268 h 1225"/>
                  <a:gd name="T10" fmla="*/ 541 w 833"/>
                  <a:gd name="T11" fmla="*/ 293 h 1225"/>
                  <a:gd name="T12" fmla="*/ 519 w 833"/>
                  <a:gd name="T13" fmla="*/ 302 h 1225"/>
                  <a:gd name="T14" fmla="*/ 499 w 833"/>
                  <a:gd name="T15" fmla="*/ 304 h 1225"/>
                  <a:gd name="T16" fmla="*/ 492 w 833"/>
                  <a:gd name="T17" fmla="*/ 302 h 1225"/>
                  <a:gd name="T18" fmla="*/ 475 w 833"/>
                  <a:gd name="T19" fmla="*/ 293 h 1225"/>
                  <a:gd name="T20" fmla="*/ 441 w 833"/>
                  <a:gd name="T21" fmla="*/ 265 h 1225"/>
                  <a:gd name="T22" fmla="*/ 408 w 833"/>
                  <a:gd name="T23" fmla="*/ 227 h 1225"/>
                  <a:gd name="T24" fmla="*/ 380 w 833"/>
                  <a:gd name="T25" fmla="*/ 182 h 1225"/>
                  <a:gd name="T26" fmla="*/ 343 w 833"/>
                  <a:gd name="T27" fmla="*/ 115 h 1225"/>
                  <a:gd name="T28" fmla="*/ 309 w 833"/>
                  <a:gd name="T29" fmla="*/ 43 h 1225"/>
                  <a:gd name="T30" fmla="*/ 247 w 833"/>
                  <a:gd name="T31" fmla="*/ 43 h 1225"/>
                  <a:gd name="T32" fmla="*/ 294 w 833"/>
                  <a:gd name="T33" fmla="*/ 115 h 1225"/>
                  <a:gd name="T34" fmla="*/ 342 w 833"/>
                  <a:gd name="T35" fmla="*/ 200 h 1225"/>
                  <a:gd name="T36" fmla="*/ 357 w 833"/>
                  <a:gd name="T37" fmla="*/ 239 h 1225"/>
                  <a:gd name="T38" fmla="*/ 363 w 833"/>
                  <a:gd name="T39" fmla="*/ 265 h 1225"/>
                  <a:gd name="T40" fmla="*/ 362 w 833"/>
                  <a:gd name="T41" fmla="*/ 275 h 1225"/>
                  <a:gd name="T42" fmla="*/ 356 w 833"/>
                  <a:gd name="T43" fmla="*/ 278 h 1225"/>
                  <a:gd name="T44" fmla="*/ 346 w 833"/>
                  <a:gd name="T45" fmla="*/ 278 h 1225"/>
                  <a:gd name="T46" fmla="*/ 326 w 833"/>
                  <a:gd name="T47" fmla="*/ 273 h 1225"/>
                  <a:gd name="T48" fmla="*/ 292 w 833"/>
                  <a:gd name="T49" fmla="*/ 258 h 1225"/>
                  <a:gd name="T50" fmla="*/ 240 w 833"/>
                  <a:gd name="T51" fmla="*/ 224 h 1225"/>
                  <a:gd name="T52" fmla="*/ 187 w 833"/>
                  <a:gd name="T53" fmla="*/ 180 h 1225"/>
                  <a:gd name="T54" fmla="*/ 111 w 833"/>
                  <a:gd name="T55" fmla="*/ 111 h 1225"/>
                  <a:gd name="T56" fmla="*/ 34 w 833"/>
                  <a:gd name="T57" fmla="*/ 31 h 1225"/>
                  <a:gd name="T58" fmla="*/ 305 w 833"/>
                  <a:gd name="T59" fmla="*/ 344 h 1225"/>
                  <a:gd name="T60" fmla="*/ 315 w 833"/>
                  <a:gd name="T61" fmla="*/ 357 h 1225"/>
                  <a:gd name="T62" fmla="*/ 336 w 833"/>
                  <a:gd name="T63" fmla="*/ 387 h 1225"/>
                  <a:gd name="T64" fmla="*/ 362 w 833"/>
                  <a:gd name="T65" fmla="*/ 437 h 1225"/>
                  <a:gd name="T66" fmla="*/ 387 w 833"/>
                  <a:gd name="T67" fmla="*/ 510 h 1225"/>
                  <a:gd name="T68" fmla="*/ 399 w 833"/>
                  <a:gd name="T69" fmla="*/ 584 h 1225"/>
                  <a:gd name="T70" fmla="*/ 368 w 833"/>
                  <a:gd name="T71" fmla="*/ 1225 h 1225"/>
                  <a:gd name="T72" fmla="*/ 550 w 833"/>
                  <a:gd name="T73" fmla="*/ 579 h 1225"/>
                  <a:gd name="T74" fmla="*/ 552 w 833"/>
                  <a:gd name="T75" fmla="*/ 562 h 1225"/>
                  <a:gd name="T76" fmla="*/ 560 w 833"/>
                  <a:gd name="T77" fmla="*/ 513 h 1225"/>
                  <a:gd name="T78" fmla="*/ 580 w 833"/>
                  <a:gd name="T79" fmla="*/ 446 h 1225"/>
                  <a:gd name="T80" fmla="*/ 609 w 833"/>
                  <a:gd name="T81" fmla="*/ 383 h 1225"/>
                  <a:gd name="T82" fmla="*/ 833 w 833"/>
                  <a:gd name="T83" fmla="*/ 43 h 122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3" h="1225">
                    <a:moveTo>
                      <a:pt x="833" y="43"/>
                    </a:moveTo>
                    <a:lnTo>
                      <a:pt x="785" y="0"/>
                    </a:lnTo>
                    <a:lnTo>
                      <a:pt x="785" y="0"/>
                    </a:lnTo>
                    <a:lnTo>
                      <a:pt x="753" y="51"/>
                    </a:lnTo>
                    <a:lnTo>
                      <a:pt x="716" y="103"/>
                    </a:lnTo>
                    <a:lnTo>
                      <a:pt x="672" y="163"/>
                    </a:lnTo>
                    <a:lnTo>
                      <a:pt x="649" y="193"/>
                    </a:lnTo>
                    <a:lnTo>
                      <a:pt x="624" y="221"/>
                    </a:lnTo>
                    <a:lnTo>
                      <a:pt x="600" y="247"/>
                    </a:lnTo>
                    <a:lnTo>
                      <a:pt x="575" y="268"/>
                    </a:lnTo>
                    <a:lnTo>
                      <a:pt x="552" y="287"/>
                    </a:lnTo>
                    <a:lnTo>
                      <a:pt x="541" y="293"/>
                    </a:lnTo>
                    <a:lnTo>
                      <a:pt x="530" y="298"/>
                    </a:lnTo>
                    <a:lnTo>
                      <a:pt x="519" y="302"/>
                    </a:lnTo>
                    <a:lnTo>
                      <a:pt x="509" y="304"/>
                    </a:lnTo>
                    <a:lnTo>
                      <a:pt x="499" y="304"/>
                    </a:lnTo>
                    <a:lnTo>
                      <a:pt x="492" y="302"/>
                    </a:lnTo>
                    <a:lnTo>
                      <a:pt x="492" y="302"/>
                    </a:lnTo>
                    <a:lnTo>
                      <a:pt x="482" y="298"/>
                    </a:lnTo>
                    <a:lnTo>
                      <a:pt x="475" y="293"/>
                    </a:lnTo>
                    <a:lnTo>
                      <a:pt x="458" y="281"/>
                    </a:lnTo>
                    <a:lnTo>
                      <a:pt x="441" y="265"/>
                    </a:lnTo>
                    <a:lnTo>
                      <a:pt x="425" y="247"/>
                    </a:lnTo>
                    <a:lnTo>
                      <a:pt x="408" y="227"/>
                    </a:lnTo>
                    <a:lnTo>
                      <a:pt x="394" y="205"/>
                    </a:lnTo>
                    <a:lnTo>
                      <a:pt x="380" y="182"/>
                    </a:lnTo>
                    <a:lnTo>
                      <a:pt x="366" y="160"/>
                    </a:lnTo>
                    <a:lnTo>
                      <a:pt x="343" y="115"/>
                    </a:lnTo>
                    <a:lnTo>
                      <a:pt x="325" y="78"/>
                    </a:lnTo>
                    <a:lnTo>
                      <a:pt x="309" y="43"/>
                    </a:lnTo>
                    <a:lnTo>
                      <a:pt x="247" y="43"/>
                    </a:lnTo>
                    <a:lnTo>
                      <a:pt x="247" y="43"/>
                    </a:lnTo>
                    <a:lnTo>
                      <a:pt x="271" y="78"/>
                    </a:lnTo>
                    <a:lnTo>
                      <a:pt x="294" y="115"/>
                    </a:lnTo>
                    <a:lnTo>
                      <a:pt x="319" y="159"/>
                    </a:lnTo>
                    <a:lnTo>
                      <a:pt x="342" y="200"/>
                    </a:lnTo>
                    <a:lnTo>
                      <a:pt x="351" y="221"/>
                    </a:lnTo>
                    <a:lnTo>
                      <a:pt x="357" y="239"/>
                    </a:lnTo>
                    <a:lnTo>
                      <a:pt x="362" y="255"/>
                    </a:lnTo>
                    <a:lnTo>
                      <a:pt x="363" y="265"/>
                    </a:lnTo>
                    <a:lnTo>
                      <a:pt x="363" y="270"/>
                    </a:lnTo>
                    <a:lnTo>
                      <a:pt x="362" y="275"/>
                    </a:lnTo>
                    <a:lnTo>
                      <a:pt x="359" y="276"/>
                    </a:lnTo>
                    <a:lnTo>
                      <a:pt x="356" y="278"/>
                    </a:lnTo>
                    <a:lnTo>
                      <a:pt x="356" y="278"/>
                    </a:lnTo>
                    <a:lnTo>
                      <a:pt x="346" y="278"/>
                    </a:lnTo>
                    <a:lnTo>
                      <a:pt x="337" y="276"/>
                    </a:lnTo>
                    <a:lnTo>
                      <a:pt x="326" y="273"/>
                    </a:lnTo>
                    <a:lnTo>
                      <a:pt x="315" y="268"/>
                    </a:lnTo>
                    <a:lnTo>
                      <a:pt x="292" y="258"/>
                    </a:lnTo>
                    <a:lnTo>
                      <a:pt x="266" y="242"/>
                    </a:lnTo>
                    <a:lnTo>
                      <a:pt x="240" y="224"/>
                    </a:lnTo>
                    <a:lnTo>
                      <a:pt x="213" y="202"/>
                    </a:lnTo>
                    <a:lnTo>
                      <a:pt x="187" y="180"/>
                    </a:lnTo>
                    <a:lnTo>
                      <a:pt x="161" y="157"/>
                    </a:lnTo>
                    <a:lnTo>
                      <a:pt x="111" y="111"/>
                    </a:lnTo>
                    <a:lnTo>
                      <a:pt x="71" y="69"/>
                    </a:lnTo>
                    <a:lnTo>
                      <a:pt x="34" y="31"/>
                    </a:lnTo>
                    <a:lnTo>
                      <a:pt x="0" y="34"/>
                    </a:lnTo>
                    <a:lnTo>
                      <a:pt x="305" y="344"/>
                    </a:lnTo>
                    <a:lnTo>
                      <a:pt x="305" y="344"/>
                    </a:lnTo>
                    <a:lnTo>
                      <a:pt x="315" y="357"/>
                    </a:lnTo>
                    <a:lnTo>
                      <a:pt x="326" y="372"/>
                    </a:lnTo>
                    <a:lnTo>
                      <a:pt x="336" y="387"/>
                    </a:lnTo>
                    <a:lnTo>
                      <a:pt x="345" y="403"/>
                    </a:lnTo>
                    <a:lnTo>
                      <a:pt x="362" y="437"/>
                    </a:lnTo>
                    <a:lnTo>
                      <a:pt x="376" y="472"/>
                    </a:lnTo>
                    <a:lnTo>
                      <a:pt x="387" y="510"/>
                    </a:lnTo>
                    <a:lnTo>
                      <a:pt x="394" y="547"/>
                    </a:lnTo>
                    <a:lnTo>
                      <a:pt x="399" y="584"/>
                    </a:lnTo>
                    <a:lnTo>
                      <a:pt x="400" y="619"/>
                    </a:lnTo>
                    <a:lnTo>
                      <a:pt x="368" y="1225"/>
                    </a:lnTo>
                    <a:lnTo>
                      <a:pt x="618" y="1225"/>
                    </a:lnTo>
                    <a:lnTo>
                      <a:pt x="550" y="579"/>
                    </a:lnTo>
                    <a:lnTo>
                      <a:pt x="550" y="579"/>
                    </a:lnTo>
                    <a:lnTo>
                      <a:pt x="552" y="562"/>
                    </a:lnTo>
                    <a:lnTo>
                      <a:pt x="553" y="545"/>
                    </a:lnTo>
                    <a:lnTo>
                      <a:pt x="560" y="513"/>
                    </a:lnTo>
                    <a:lnTo>
                      <a:pt x="567" y="479"/>
                    </a:lnTo>
                    <a:lnTo>
                      <a:pt x="580" y="446"/>
                    </a:lnTo>
                    <a:lnTo>
                      <a:pt x="594" y="414"/>
                    </a:lnTo>
                    <a:lnTo>
                      <a:pt x="609" y="383"/>
                    </a:lnTo>
                    <a:lnTo>
                      <a:pt x="640" y="321"/>
                    </a:lnTo>
                    <a:lnTo>
                      <a:pt x="833" y="4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35" name="Freeform 7"/>
              <p:cNvSpPr/>
              <p:nvPr userDrawn="1"/>
            </p:nvSpPr>
            <p:spPr>
              <a:xfrm>
                <a:off x="2344738" y="1400176"/>
                <a:ext cx="300038" cy="552450"/>
              </a:xfrm>
              <a:custGeom>
                <a:avLst/>
                <a:gdLst>
                  <a:gd name="T0" fmla="*/ 36 w 189"/>
                  <a:gd name="T1" fmla="*/ 0 h 348"/>
                  <a:gd name="T2" fmla="*/ 36 w 189"/>
                  <a:gd name="T3" fmla="*/ 0 h 348"/>
                  <a:gd name="T4" fmla="*/ 29 w 189"/>
                  <a:gd name="T5" fmla="*/ 11 h 348"/>
                  <a:gd name="T6" fmla="*/ 23 w 189"/>
                  <a:gd name="T7" fmla="*/ 25 h 348"/>
                  <a:gd name="T8" fmla="*/ 17 w 189"/>
                  <a:gd name="T9" fmla="*/ 39 h 348"/>
                  <a:gd name="T10" fmla="*/ 12 w 189"/>
                  <a:gd name="T11" fmla="*/ 53 h 348"/>
                  <a:gd name="T12" fmla="*/ 6 w 189"/>
                  <a:gd name="T13" fmla="*/ 84 h 348"/>
                  <a:gd name="T14" fmla="*/ 2 w 189"/>
                  <a:gd name="T15" fmla="*/ 114 h 348"/>
                  <a:gd name="T16" fmla="*/ 0 w 189"/>
                  <a:gd name="T17" fmla="*/ 147 h 348"/>
                  <a:gd name="T18" fmla="*/ 2 w 189"/>
                  <a:gd name="T19" fmla="*/ 179 h 348"/>
                  <a:gd name="T20" fmla="*/ 6 w 189"/>
                  <a:gd name="T21" fmla="*/ 209 h 348"/>
                  <a:gd name="T22" fmla="*/ 12 w 189"/>
                  <a:gd name="T23" fmla="*/ 235 h 348"/>
                  <a:gd name="T24" fmla="*/ 12 w 189"/>
                  <a:gd name="T25" fmla="*/ 235 h 348"/>
                  <a:gd name="T26" fmla="*/ 20 w 189"/>
                  <a:gd name="T27" fmla="*/ 258 h 348"/>
                  <a:gd name="T28" fmla="*/ 29 w 189"/>
                  <a:gd name="T29" fmla="*/ 277 h 348"/>
                  <a:gd name="T30" fmla="*/ 42 w 189"/>
                  <a:gd name="T31" fmla="*/ 292 h 348"/>
                  <a:gd name="T32" fmla="*/ 57 w 189"/>
                  <a:gd name="T33" fmla="*/ 306 h 348"/>
                  <a:gd name="T34" fmla="*/ 73 w 189"/>
                  <a:gd name="T35" fmla="*/ 317 h 348"/>
                  <a:gd name="T36" fmla="*/ 91 w 189"/>
                  <a:gd name="T37" fmla="*/ 326 h 348"/>
                  <a:gd name="T38" fmla="*/ 136 w 189"/>
                  <a:gd name="T39" fmla="*/ 348 h 348"/>
                  <a:gd name="T40" fmla="*/ 136 w 189"/>
                  <a:gd name="T41" fmla="*/ 348 h 348"/>
                  <a:gd name="T42" fmla="*/ 162 w 189"/>
                  <a:gd name="T43" fmla="*/ 306 h 348"/>
                  <a:gd name="T44" fmla="*/ 173 w 189"/>
                  <a:gd name="T45" fmla="*/ 288 h 348"/>
                  <a:gd name="T46" fmla="*/ 181 w 189"/>
                  <a:gd name="T47" fmla="*/ 269 h 348"/>
                  <a:gd name="T48" fmla="*/ 187 w 189"/>
                  <a:gd name="T49" fmla="*/ 250 h 348"/>
                  <a:gd name="T50" fmla="*/ 189 w 189"/>
                  <a:gd name="T51" fmla="*/ 232 h 348"/>
                  <a:gd name="T52" fmla="*/ 187 w 189"/>
                  <a:gd name="T53" fmla="*/ 210 h 348"/>
                  <a:gd name="T54" fmla="*/ 182 w 189"/>
                  <a:gd name="T55" fmla="*/ 187 h 348"/>
                  <a:gd name="T56" fmla="*/ 182 w 189"/>
                  <a:gd name="T57" fmla="*/ 187 h 348"/>
                  <a:gd name="T58" fmla="*/ 173 w 189"/>
                  <a:gd name="T59" fmla="*/ 161 h 348"/>
                  <a:gd name="T60" fmla="*/ 161 w 189"/>
                  <a:gd name="T61" fmla="*/ 133 h 348"/>
                  <a:gd name="T62" fmla="*/ 144 w 189"/>
                  <a:gd name="T63" fmla="*/ 105 h 348"/>
                  <a:gd name="T64" fmla="*/ 127 w 189"/>
                  <a:gd name="T65" fmla="*/ 79 h 348"/>
                  <a:gd name="T66" fmla="*/ 105 w 189"/>
                  <a:gd name="T67" fmla="*/ 54 h 348"/>
                  <a:gd name="T68" fmla="*/ 83 w 189"/>
                  <a:gd name="T69" fmla="*/ 33 h 348"/>
                  <a:gd name="T70" fmla="*/ 73 w 189"/>
                  <a:gd name="T71" fmla="*/ 22 h 348"/>
                  <a:gd name="T72" fmla="*/ 60 w 189"/>
                  <a:gd name="T73" fmla="*/ 14 h 348"/>
                  <a:gd name="T74" fmla="*/ 48 w 189"/>
                  <a:gd name="T75" fmla="*/ 6 h 348"/>
                  <a:gd name="T76" fmla="*/ 36 w 189"/>
                  <a:gd name="T77" fmla="*/ 0 h 348"/>
                  <a:gd name="T78" fmla="*/ 36 w 189"/>
                  <a:gd name="T79" fmla="*/ 0 h 34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9" h="348">
                    <a:moveTo>
                      <a:pt x="36" y="0"/>
                    </a:moveTo>
                    <a:lnTo>
                      <a:pt x="36" y="0"/>
                    </a:lnTo>
                    <a:lnTo>
                      <a:pt x="29" y="11"/>
                    </a:lnTo>
                    <a:lnTo>
                      <a:pt x="23" y="25"/>
                    </a:lnTo>
                    <a:lnTo>
                      <a:pt x="17" y="39"/>
                    </a:lnTo>
                    <a:lnTo>
                      <a:pt x="12" y="53"/>
                    </a:lnTo>
                    <a:lnTo>
                      <a:pt x="6" y="84"/>
                    </a:lnTo>
                    <a:lnTo>
                      <a:pt x="2" y="114"/>
                    </a:lnTo>
                    <a:lnTo>
                      <a:pt x="0" y="147"/>
                    </a:lnTo>
                    <a:lnTo>
                      <a:pt x="2" y="179"/>
                    </a:lnTo>
                    <a:lnTo>
                      <a:pt x="6" y="209"/>
                    </a:lnTo>
                    <a:lnTo>
                      <a:pt x="12" y="235"/>
                    </a:lnTo>
                    <a:lnTo>
                      <a:pt x="12" y="235"/>
                    </a:lnTo>
                    <a:lnTo>
                      <a:pt x="20" y="258"/>
                    </a:lnTo>
                    <a:lnTo>
                      <a:pt x="29" y="277"/>
                    </a:lnTo>
                    <a:lnTo>
                      <a:pt x="42" y="292"/>
                    </a:lnTo>
                    <a:lnTo>
                      <a:pt x="57" y="306"/>
                    </a:lnTo>
                    <a:lnTo>
                      <a:pt x="73" y="317"/>
                    </a:lnTo>
                    <a:lnTo>
                      <a:pt x="91" y="326"/>
                    </a:lnTo>
                    <a:lnTo>
                      <a:pt x="136" y="348"/>
                    </a:lnTo>
                    <a:lnTo>
                      <a:pt x="136" y="348"/>
                    </a:lnTo>
                    <a:lnTo>
                      <a:pt x="162" y="306"/>
                    </a:lnTo>
                    <a:lnTo>
                      <a:pt x="173" y="288"/>
                    </a:lnTo>
                    <a:lnTo>
                      <a:pt x="181" y="269"/>
                    </a:lnTo>
                    <a:lnTo>
                      <a:pt x="187" y="250"/>
                    </a:lnTo>
                    <a:lnTo>
                      <a:pt x="189" y="232"/>
                    </a:lnTo>
                    <a:lnTo>
                      <a:pt x="187" y="210"/>
                    </a:lnTo>
                    <a:lnTo>
                      <a:pt x="182" y="187"/>
                    </a:lnTo>
                    <a:lnTo>
                      <a:pt x="182" y="187"/>
                    </a:lnTo>
                    <a:lnTo>
                      <a:pt x="173" y="161"/>
                    </a:lnTo>
                    <a:lnTo>
                      <a:pt x="161" y="133"/>
                    </a:lnTo>
                    <a:lnTo>
                      <a:pt x="144" y="105"/>
                    </a:lnTo>
                    <a:lnTo>
                      <a:pt x="127" y="79"/>
                    </a:lnTo>
                    <a:lnTo>
                      <a:pt x="105" y="54"/>
                    </a:lnTo>
                    <a:lnTo>
                      <a:pt x="83" y="33"/>
                    </a:lnTo>
                    <a:lnTo>
                      <a:pt x="73" y="22"/>
                    </a:lnTo>
                    <a:lnTo>
                      <a:pt x="60" y="14"/>
                    </a:lnTo>
                    <a:lnTo>
                      <a:pt x="48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36" name="Freeform 8"/>
              <p:cNvSpPr/>
              <p:nvPr userDrawn="1"/>
            </p:nvSpPr>
            <p:spPr>
              <a:xfrm>
                <a:off x="1806518" y="1429803"/>
                <a:ext cx="333375" cy="508000"/>
              </a:xfrm>
              <a:custGeom>
                <a:avLst/>
                <a:gdLst>
                  <a:gd name="T0" fmla="*/ 12 w 210"/>
                  <a:gd name="T1" fmla="*/ 0 h 320"/>
                  <a:gd name="T2" fmla="*/ 12 w 210"/>
                  <a:gd name="T3" fmla="*/ 0 h 320"/>
                  <a:gd name="T4" fmla="*/ 7 w 210"/>
                  <a:gd name="T5" fmla="*/ 12 h 320"/>
                  <a:gd name="T6" fmla="*/ 4 w 210"/>
                  <a:gd name="T7" fmla="*/ 26 h 320"/>
                  <a:gd name="T8" fmla="*/ 1 w 210"/>
                  <a:gd name="T9" fmla="*/ 41 h 320"/>
                  <a:gd name="T10" fmla="*/ 0 w 210"/>
                  <a:gd name="T11" fmla="*/ 55 h 320"/>
                  <a:gd name="T12" fmla="*/ 0 w 210"/>
                  <a:gd name="T13" fmla="*/ 88 h 320"/>
                  <a:gd name="T14" fmla="*/ 1 w 210"/>
                  <a:gd name="T15" fmla="*/ 119 h 320"/>
                  <a:gd name="T16" fmla="*/ 7 w 210"/>
                  <a:gd name="T17" fmla="*/ 151 h 320"/>
                  <a:gd name="T18" fmla="*/ 15 w 210"/>
                  <a:gd name="T19" fmla="*/ 182 h 320"/>
                  <a:gd name="T20" fmla="*/ 24 w 210"/>
                  <a:gd name="T21" fmla="*/ 210 h 320"/>
                  <a:gd name="T22" fmla="*/ 35 w 210"/>
                  <a:gd name="T23" fmla="*/ 236 h 320"/>
                  <a:gd name="T24" fmla="*/ 35 w 210"/>
                  <a:gd name="T25" fmla="*/ 236 h 320"/>
                  <a:gd name="T26" fmla="*/ 48 w 210"/>
                  <a:gd name="T27" fmla="*/ 256 h 320"/>
                  <a:gd name="T28" fmla="*/ 61 w 210"/>
                  <a:gd name="T29" fmla="*/ 273 h 320"/>
                  <a:gd name="T30" fmla="*/ 77 w 210"/>
                  <a:gd name="T31" fmla="*/ 286 h 320"/>
                  <a:gd name="T32" fmla="*/ 94 w 210"/>
                  <a:gd name="T33" fmla="*/ 295 h 320"/>
                  <a:gd name="T34" fmla="*/ 112 w 210"/>
                  <a:gd name="T35" fmla="*/ 303 h 320"/>
                  <a:gd name="T36" fmla="*/ 133 w 210"/>
                  <a:gd name="T37" fmla="*/ 309 h 320"/>
                  <a:gd name="T38" fmla="*/ 180 w 210"/>
                  <a:gd name="T39" fmla="*/ 320 h 320"/>
                  <a:gd name="T40" fmla="*/ 180 w 210"/>
                  <a:gd name="T41" fmla="*/ 320 h 320"/>
                  <a:gd name="T42" fmla="*/ 197 w 210"/>
                  <a:gd name="T43" fmla="*/ 275 h 320"/>
                  <a:gd name="T44" fmla="*/ 204 w 210"/>
                  <a:gd name="T45" fmla="*/ 255 h 320"/>
                  <a:gd name="T46" fmla="*/ 208 w 210"/>
                  <a:gd name="T47" fmla="*/ 235 h 320"/>
                  <a:gd name="T48" fmla="*/ 210 w 210"/>
                  <a:gd name="T49" fmla="*/ 216 h 320"/>
                  <a:gd name="T50" fmla="*/ 208 w 210"/>
                  <a:gd name="T51" fmla="*/ 196 h 320"/>
                  <a:gd name="T52" fmla="*/ 202 w 210"/>
                  <a:gd name="T53" fmla="*/ 176 h 320"/>
                  <a:gd name="T54" fmla="*/ 193 w 210"/>
                  <a:gd name="T55" fmla="*/ 153 h 320"/>
                  <a:gd name="T56" fmla="*/ 193 w 210"/>
                  <a:gd name="T57" fmla="*/ 153 h 320"/>
                  <a:gd name="T58" fmla="*/ 179 w 210"/>
                  <a:gd name="T59" fmla="*/ 130 h 320"/>
                  <a:gd name="T60" fmla="*/ 160 w 210"/>
                  <a:gd name="T61" fmla="*/ 105 h 320"/>
                  <a:gd name="T62" fmla="*/ 140 w 210"/>
                  <a:gd name="T63" fmla="*/ 82 h 320"/>
                  <a:gd name="T64" fmla="*/ 117 w 210"/>
                  <a:gd name="T65" fmla="*/ 58 h 320"/>
                  <a:gd name="T66" fmla="*/ 92 w 210"/>
                  <a:gd name="T67" fmla="*/ 38 h 320"/>
                  <a:gd name="T68" fmla="*/ 66 w 210"/>
                  <a:gd name="T69" fmla="*/ 21 h 320"/>
                  <a:gd name="T70" fmla="*/ 52 w 210"/>
                  <a:gd name="T71" fmla="*/ 14 h 320"/>
                  <a:gd name="T72" fmla="*/ 38 w 210"/>
                  <a:gd name="T73" fmla="*/ 9 h 320"/>
                  <a:gd name="T74" fmla="*/ 26 w 210"/>
                  <a:gd name="T75" fmla="*/ 3 h 320"/>
                  <a:gd name="T76" fmla="*/ 12 w 210"/>
                  <a:gd name="T77" fmla="*/ 0 h 320"/>
                  <a:gd name="T78" fmla="*/ 12 w 210"/>
                  <a:gd name="T79" fmla="*/ 0 h 32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0" h="320">
                    <a:moveTo>
                      <a:pt x="12" y="0"/>
                    </a:moveTo>
                    <a:lnTo>
                      <a:pt x="12" y="0"/>
                    </a:lnTo>
                    <a:lnTo>
                      <a:pt x="7" y="12"/>
                    </a:lnTo>
                    <a:lnTo>
                      <a:pt x="4" y="26"/>
                    </a:lnTo>
                    <a:lnTo>
                      <a:pt x="1" y="41"/>
                    </a:lnTo>
                    <a:lnTo>
                      <a:pt x="0" y="55"/>
                    </a:lnTo>
                    <a:lnTo>
                      <a:pt x="0" y="88"/>
                    </a:lnTo>
                    <a:lnTo>
                      <a:pt x="1" y="119"/>
                    </a:lnTo>
                    <a:lnTo>
                      <a:pt x="7" y="151"/>
                    </a:lnTo>
                    <a:lnTo>
                      <a:pt x="15" y="182"/>
                    </a:lnTo>
                    <a:lnTo>
                      <a:pt x="24" y="210"/>
                    </a:lnTo>
                    <a:lnTo>
                      <a:pt x="35" y="236"/>
                    </a:lnTo>
                    <a:lnTo>
                      <a:pt x="35" y="236"/>
                    </a:lnTo>
                    <a:lnTo>
                      <a:pt x="48" y="256"/>
                    </a:lnTo>
                    <a:lnTo>
                      <a:pt x="61" y="273"/>
                    </a:lnTo>
                    <a:lnTo>
                      <a:pt x="77" y="286"/>
                    </a:lnTo>
                    <a:lnTo>
                      <a:pt x="94" y="295"/>
                    </a:lnTo>
                    <a:lnTo>
                      <a:pt x="112" y="303"/>
                    </a:lnTo>
                    <a:lnTo>
                      <a:pt x="133" y="309"/>
                    </a:lnTo>
                    <a:lnTo>
                      <a:pt x="180" y="320"/>
                    </a:lnTo>
                    <a:lnTo>
                      <a:pt x="180" y="320"/>
                    </a:lnTo>
                    <a:lnTo>
                      <a:pt x="197" y="275"/>
                    </a:lnTo>
                    <a:lnTo>
                      <a:pt x="204" y="255"/>
                    </a:lnTo>
                    <a:lnTo>
                      <a:pt x="208" y="235"/>
                    </a:lnTo>
                    <a:lnTo>
                      <a:pt x="210" y="216"/>
                    </a:lnTo>
                    <a:lnTo>
                      <a:pt x="208" y="196"/>
                    </a:lnTo>
                    <a:lnTo>
                      <a:pt x="202" y="176"/>
                    </a:lnTo>
                    <a:lnTo>
                      <a:pt x="193" y="153"/>
                    </a:lnTo>
                    <a:lnTo>
                      <a:pt x="193" y="153"/>
                    </a:lnTo>
                    <a:lnTo>
                      <a:pt x="179" y="130"/>
                    </a:lnTo>
                    <a:lnTo>
                      <a:pt x="160" y="105"/>
                    </a:lnTo>
                    <a:lnTo>
                      <a:pt x="140" y="82"/>
                    </a:lnTo>
                    <a:lnTo>
                      <a:pt x="117" y="58"/>
                    </a:lnTo>
                    <a:lnTo>
                      <a:pt x="92" y="38"/>
                    </a:lnTo>
                    <a:lnTo>
                      <a:pt x="66" y="21"/>
                    </a:lnTo>
                    <a:lnTo>
                      <a:pt x="52" y="14"/>
                    </a:lnTo>
                    <a:lnTo>
                      <a:pt x="38" y="9"/>
                    </a:lnTo>
                    <a:lnTo>
                      <a:pt x="26" y="3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37" name="Freeform 9"/>
              <p:cNvSpPr/>
              <p:nvPr userDrawn="1"/>
            </p:nvSpPr>
            <p:spPr>
              <a:xfrm>
                <a:off x="2055813" y="2560638"/>
                <a:ext cx="311150" cy="536575"/>
              </a:xfrm>
              <a:custGeom>
                <a:avLst/>
                <a:gdLst>
                  <a:gd name="T0" fmla="*/ 171 w 196"/>
                  <a:gd name="T1" fmla="*/ 338 h 338"/>
                  <a:gd name="T2" fmla="*/ 171 w 196"/>
                  <a:gd name="T3" fmla="*/ 338 h 338"/>
                  <a:gd name="T4" fmla="*/ 177 w 196"/>
                  <a:gd name="T5" fmla="*/ 326 h 338"/>
                  <a:gd name="T6" fmla="*/ 182 w 196"/>
                  <a:gd name="T7" fmla="*/ 312 h 338"/>
                  <a:gd name="T8" fmla="*/ 187 w 196"/>
                  <a:gd name="T9" fmla="*/ 298 h 338"/>
                  <a:gd name="T10" fmla="*/ 190 w 196"/>
                  <a:gd name="T11" fmla="*/ 284 h 338"/>
                  <a:gd name="T12" fmla="*/ 194 w 196"/>
                  <a:gd name="T13" fmla="*/ 253 h 338"/>
                  <a:gd name="T14" fmla="*/ 196 w 196"/>
                  <a:gd name="T15" fmla="*/ 221 h 338"/>
                  <a:gd name="T16" fmla="*/ 194 w 196"/>
                  <a:gd name="T17" fmla="*/ 189 h 338"/>
                  <a:gd name="T18" fmla="*/ 191 w 196"/>
                  <a:gd name="T19" fmla="*/ 158 h 338"/>
                  <a:gd name="T20" fmla="*/ 185 w 196"/>
                  <a:gd name="T21" fmla="*/ 128 h 338"/>
                  <a:gd name="T22" fmla="*/ 176 w 196"/>
                  <a:gd name="T23" fmla="*/ 100 h 338"/>
                  <a:gd name="T24" fmla="*/ 176 w 196"/>
                  <a:gd name="T25" fmla="*/ 100 h 338"/>
                  <a:gd name="T26" fmla="*/ 167 w 196"/>
                  <a:gd name="T27" fmla="*/ 79 h 338"/>
                  <a:gd name="T28" fmla="*/ 154 w 196"/>
                  <a:gd name="T29" fmla="*/ 62 h 338"/>
                  <a:gd name="T30" fmla="*/ 142 w 196"/>
                  <a:gd name="T31" fmla="*/ 46 h 338"/>
                  <a:gd name="T32" fmla="*/ 126 w 196"/>
                  <a:gd name="T33" fmla="*/ 36 h 338"/>
                  <a:gd name="T34" fmla="*/ 108 w 196"/>
                  <a:gd name="T35" fmla="*/ 25 h 338"/>
                  <a:gd name="T36" fmla="*/ 89 w 196"/>
                  <a:gd name="T37" fmla="*/ 17 h 338"/>
                  <a:gd name="T38" fmla="*/ 43 w 196"/>
                  <a:gd name="T39" fmla="*/ 0 h 338"/>
                  <a:gd name="T40" fmla="*/ 43 w 196"/>
                  <a:gd name="T41" fmla="*/ 0 h 338"/>
                  <a:gd name="T42" fmla="*/ 20 w 196"/>
                  <a:gd name="T43" fmla="*/ 43 h 338"/>
                  <a:gd name="T44" fmla="*/ 10 w 196"/>
                  <a:gd name="T45" fmla="*/ 62 h 338"/>
                  <a:gd name="T46" fmla="*/ 4 w 196"/>
                  <a:gd name="T47" fmla="*/ 82 h 338"/>
                  <a:gd name="T48" fmla="*/ 1 w 196"/>
                  <a:gd name="T49" fmla="*/ 100 h 338"/>
                  <a:gd name="T50" fmla="*/ 0 w 196"/>
                  <a:gd name="T51" fmla="*/ 119 h 338"/>
                  <a:gd name="T52" fmla="*/ 3 w 196"/>
                  <a:gd name="T53" fmla="*/ 141 h 338"/>
                  <a:gd name="T54" fmla="*/ 10 w 196"/>
                  <a:gd name="T55" fmla="*/ 164 h 338"/>
                  <a:gd name="T56" fmla="*/ 10 w 196"/>
                  <a:gd name="T57" fmla="*/ 164 h 338"/>
                  <a:gd name="T58" fmla="*/ 21 w 196"/>
                  <a:gd name="T59" fmla="*/ 190 h 338"/>
                  <a:gd name="T60" fmla="*/ 37 w 196"/>
                  <a:gd name="T61" fmla="*/ 216 h 338"/>
                  <a:gd name="T62" fmla="*/ 55 w 196"/>
                  <a:gd name="T63" fmla="*/ 241 h 338"/>
                  <a:gd name="T64" fmla="*/ 75 w 196"/>
                  <a:gd name="T65" fmla="*/ 267 h 338"/>
                  <a:gd name="T66" fmla="*/ 97 w 196"/>
                  <a:gd name="T67" fmla="*/ 289 h 338"/>
                  <a:gd name="T68" fmla="*/ 122 w 196"/>
                  <a:gd name="T69" fmla="*/ 311 h 338"/>
                  <a:gd name="T70" fmla="*/ 134 w 196"/>
                  <a:gd name="T71" fmla="*/ 318 h 338"/>
                  <a:gd name="T72" fmla="*/ 146 w 196"/>
                  <a:gd name="T73" fmla="*/ 326 h 338"/>
                  <a:gd name="T74" fmla="*/ 159 w 196"/>
                  <a:gd name="T75" fmla="*/ 332 h 338"/>
                  <a:gd name="T76" fmla="*/ 171 w 196"/>
                  <a:gd name="T77" fmla="*/ 338 h 338"/>
                  <a:gd name="T78" fmla="*/ 171 w 196"/>
                  <a:gd name="T79" fmla="*/ 338 h 33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96" h="338">
                    <a:moveTo>
                      <a:pt x="171" y="338"/>
                    </a:moveTo>
                    <a:lnTo>
                      <a:pt x="171" y="338"/>
                    </a:lnTo>
                    <a:lnTo>
                      <a:pt x="177" y="326"/>
                    </a:lnTo>
                    <a:lnTo>
                      <a:pt x="182" y="312"/>
                    </a:lnTo>
                    <a:lnTo>
                      <a:pt x="187" y="298"/>
                    </a:lnTo>
                    <a:lnTo>
                      <a:pt x="190" y="284"/>
                    </a:lnTo>
                    <a:lnTo>
                      <a:pt x="194" y="253"/>
                    </a:lnTo>
                    <a:lnTo>
                      <a:pt x="196" y="221"/>
                    </a:lnTo>
                    <a:lnTo>
                      <a:pt x="194" y="189"/>
                    </a:lnTo>
                    <a:lnTo>
                      <a:pt x="191" y="158"/>
                    </a:lnTo>
                    <a:lnTo>
                      <a:pt x="185" y="128"/>
                    </a:lnTo>
                    <a:lnTo>
                      <a:pt x="176" y="100"/>
                    </a:lnTo>
                    <a:lnTo>
                      <a:pt x="176" y="100"/>
                    </a:lnTo>
                    <a:lnTo>
                      <a:pt x="167" y="79"/>
                    </a:lnTo>
                    <a:lnTo>
                      <a:pt x="154" y="62"/>
                    </a:lnTo>
                    <a:lnTo>
                      <a:pt x="142" y="46"/>
                    </a:lnTo>
                    <a:lnTo>
                      <a:pt x="126" y="36"/>
                    </a:lnTo>
                    <a:lnTo>
                      <a:pt x="108" y="25"/>
                    </a:lnTo>
                    <a:lnTo>
                      <a:pt x="89" y="17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20" y="43"/>
                    </a:lnTo>
                    <a:lnTo>
                      <a:pt x="10" y="62"/>
                    </a:lnTo>
                    <a:lnTo>
                      <a:pt x="4" y="82"/>
                    </a:lnTo>
                    <a:lnTo>
                      <a:pt x="1" y="100"/>
                    </a:lnTo>
                    <a:lnTo>
                      <a:pt x="0" y="119"/>
                    </a:lnTo>
                    <a:lnTo>
                      <a:pt x="3" y="141"/>
                    </a:lnTo>
                    <a:lnTo>
                      <a:pt x="10" y="164"/>
                    </a:lnTo>
                    <a:lnTo>
                      <a:pt x="10" y="164"/>
                    </a:lnTo>
                    <a:lnTo>
                      <a:pt x="21" y="190"/>
                    </a:lnTo>
                    <a:lnTo>
                      <a:pt x="37" y="216"/>
                    </a:lnTo>
                    <a:lnTo>
                      <a:pt x="55" y="241"/>
                    </a:lnTo>
                    <a:lnTo>
                      <a:pt x="75" y="267"/>
                    </a:lnTo>
                    <a:lnTo>
                      <a:pt x="97" y="289"/>
                    </a:lnTo>
                    <a:lnTo>
                      <a:pt x="122" y="311"/>
                    </a:lnTo>
                    <a:lnTo>
                      <a:pt x="134" y="318"/>
                    </a:lnTo>
                    <a:lnTo>
                      <a:pt x="146" y="326"/>
                    </a:lnTo>
                    <a:lnTo>
                      <a:pt x="159" y="332"/>
                    </a:lnTo>
                    <a:lnTo>
                      <a:pt x="171" y="338"/>
                    </a:lnTo>
                    <a:lnTo>
                      <a:pt x="171" y="33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38" name="Freeform 10"/>
              <p:cNvSpPr/>
              <p:nvPr userDrawn="1"/>
            </p:nvSpPr>
            <p:spPr>
              <a:xfrm>
                <a:off x="1404938" y="2116137"/>
                <a:ext cx="507902" cy="412057"/>
              </a:xfrm>
              <a:custGeom>
                <a:avLst/>
                <a:gdLst>
                  <a:gd name="T0" fmla="*/ 0 w 314"/>
                  <a:gd name="T1" fmla="*/ 10 h 217"/>
                  <a:gd name="T2" fmla="*/ 0 w 314"/>
                  <a:gd name="T3" fmla="*/ 10 h 217"/>
                  <a:gd name="T4" fmla="*/ 3 w 314"/>
                  <a:gd name="T5" fmla="*/ 24 h 217"/>
                  <a:gd name="T6" fmla="*/ 8 w 314"/>
                  <a:gd name="T7" fmla="*/ 37 h 217"/>
                  <a:gd name="T8" fmla="*/ 14 w 314"/>
                  <a:gd name="T9" fmla="*/ 50 h 217"/>
                  <a:gd name="T10" fmla="*/ 20 w 314"/>
                  <a:gd name="T11" fmla="*/ 64 h 217"/>
                  <a:gd name="T12" fmla="*/ 37 w 314"/>
                  <a:gd name="T13" fmla="*/ 92 h 217"/>
                  <a:gd name="T14" fmla="*/ 56 w 314"/>
                  <a:gd name="T15" fmla="*/ 116 h 217"/>
                  <a:gd name="T16" fmla="*/ 77 w 314"/>
                  <a:gd name="T17" fmla="*/ 141 h 217"/>
                  <a:gd name="T18" fmla="*/ 101 w 314"/>
                  <a:gd name="T19" fmla="*/ 163 h 217"/>
                  <a:gd name="T20" fmla="*/ 124 w 314"/>
                  <a:gd name="T21" fmla="*/ 181 h 217"/>
                  <a:gd name="T22" fmla="*/ 147 w 314"/>
                  <a:gd name="T23" fmla="*/ 197 h 217"/>
                  <a:gd name="T24" fmla="*/ 147 w 314"/>
                  <a:gd name="T25" fmla="*/ 197 h 217"/>
                  <a:gd name="T26" fmla="*/ 169 w 314"/>
                  <a:gd name="T27" fmla="*/ 207 h 217"/>
                  <a:gd name="T28" fmla="*/ 190 w 314"/>
                  <a:gd name="T29" fmla="*/ 214 h 217"/>
                  <a:gd name="T30" fmla="*/ 209 w 314"/>
                  <a:gd name="T31" fmla="*/ 217 h 217"/>
                  <a:gd name="T32" fmla="*/ 229 w 314"/>
                  <a:gd name="T33" fmla="*/ 215 h 217"/>
                  <a:gd name="T34" fmla="*/ 247 w 314"/>
                  <a:gd name="T35" fmla="*/ 212 h 217"/>
                  <a:gd name="T36" fmla="*/ 268 w 314"/>
                  <a:gd name="T37" fmla="*/ 206 h 217"/>
                  <a:gd name="T38" fmla="*/ 314 w 314"/>
                  <a:gd name="T39" fmla="*/ 190 h 217"/>
                  <a:gd name="T40" fmla="*/ 314 w 314"/>
                  <a:gd name="T41" fmla="*/ 190 h 217"/>
                  <a:gd name="T42" fmla="*/ 305 w 314"/>
                  <a:gd name="T43" fmla="*/ 143 h 217"/>
                  <a:gd name="T44" fmla="*/ 300 w 314"/>
                  <a:gd name="T45" fmla="*/ 121 h 217"/>
                  <a:gd name="T46" fmla="*/ 292 w 314"/>
                  <a:gd name="T47" fmla="*/ 102 h 217"/>
                  <a:gd name="T48" fmla="*/ 285 w 314"/>
                  <a:gd name="T49" fmla="*/ 85 h 217"/>
                  <a:gd name="T50" fmla="*/ 272 w 314"/>
                  <a:gd name="T51" fmla="*/ 70 h 217"/>
                  <a:gd name="T52" fmla="*/ 257 w 314"/>
                  <a:gd name="T53" fmla="*/ 56 h 217"/>
                  <a:gd name="T54" fmla="*/ 235 w 314"/>
                  <a:gd name="T55" fmla="*/ 42 h 217"/>
                  <a:gd name="T56" fmla="*/ 235 w 314"/>
                  <a:gd name="T57" fmla="*/ 42 h 217"/>
                  <a:gd name="T58" fmla="*/ 210 w 314"/>
                  <a:gd name="T59" fmla="*/ 30 h 217"/>
                  <a:gd name="T60" fmla="*/ 183 w 314"/>
                  <a:gd name="T61" fmla="*/ 19 h 217"/>
                  <a:gd name="T62" fmla="*/ 153 w 314"/>
                  <a:gd name="T63" fmla="*/ 11 h 217"/>
                  <a:gd name="T64" fmla="*/ 121 w 314"/>
                  <a:gd name="T65" fmla="*/ 3 h 217"/>
                  <a:gd name="T66" fmla="*/ 88 w 314"/>
                  <a:gd name="T67" fmla="*/ 0 h 217"/>
                  <a:gd name="T68" fmla="*/ 57 w 314"/>
                  <a:gd name="T69" fmla="*/ 0 h 217"/>
                  <a:gd name="T70" fmla="*/ 42 w 314"/>
                  <a:gd name="T71" fmla="*/ 0 h 217"/>
                  <a:gd name="T72" fmla="*/ 28 w 314"/>
                  <a:gd name="T73" fmla="*/ 3 h 217"/>
                  <a:gd name="T74" fmla="*/ 14 w 314"/>
                  <a:gd name="T75" fmla="*/ 7 h 217"/>
                  <a:gd name="T76" fmla="*/ 0 w 314"/>
                  <a:gd name="T77" fmla="*/ 10 h 217"/>
                  <a:gd name="T78" fmla="*/ 0 w 314"/>
                  <a:gd name="T79" fmla="*/ 10 h 2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4" h="217">
                    <a:moveTo>
                      <a:pt x="0" y="1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8" y="37"/>
                    </a:lnTo>
                    <a:lnTo>
                      <a:pt x="14" y="50"/>
                    </a:lnTo>
                    <a:lnTo>
                      <a:pt x="20" y="64"/>
                    </a:lnTo>
                    <a:lnTo>
                      <a:pt x="37" y="92"/>
                    </a:lnTo>
                    <a:lnTo>
                      <a:pt x="56" y="116"/>
                    </a:lnTo>
                    <a:lnTo>
                      <a:pt x="77" y="141"/>
                    </a:lnTo>
                    <a:lnTo>
                      <a:pt x="101" y="163"/>
                    </a:lnTo>
                    <a:lnTo>
                      <a:pt x="124" y="181"/>
                    </a:lnTo>
                    <a:lnTo>
                      <a:pt x="147" y="197"/>
                    </a:lnTo>
                    <a:lnTo>
                      <a:pt x="147" y="197"/>
                    </a:lnTo>
                    <a:lnTo>
                      <a:pt x="169" y="207"/>
                    </a:lnTo>
                    <a:lnTo>
                      <a:pt x="190" y="214"/>
                    </a:lnTo>
                    <a:lnTo>
                      <a:pt x="209" y="217"/>
                    </a:lnTo>
                    <a:lnTo>
                      <a:pt x="229" y="215"/>
                    </a:lnTo>
                    <a:lnTo>
                      <a:pt x="247" y="212"/>
                    </a:lnTo>
                    <a:lnTo>
                      <a:pt x="268" y="206"/>
                    </a:lnTo>
                    <a:lnTo>
                      <a:pt x="314" y="190"/>
                    </a:lnTo>
                    <a:lnTo>
                      <a:pt x="314" y="190"/>
                    </a:lnTo>
                    <a:lnTo>
                      <a:pt x="305" y="143"/>
                    </a:lnTo>
                    <a:lnTo>
                      <a:pt x="300" y="121"/>
                    </a:lnTo>
                    <a:lnTo>
                      <a:pt x="292" y="102"/>
                    </a:lnTo>
                    <a:lnTo>
                      <a:pt x="285" y="85"/>
                    </a:lnTo>
                    <a:lnTo>
                      <a:pt x="272" y="70"/>
                    </a:lnTo>
                    <a:lnTo>
                      <a:pt x="257" y="56"/>
                    </a:lnTo>
                    <a:lnTo>
                      <a:pt x="235" y="42"/>
                    </a:lnTo>
                    <a:lnTo>
                      <a:pt x="235" y="42"/>
                    </a:lnTo>
                    <a:lnTo>
                      <a:pt x="210" y="30"/>
                    </a:lnTo>
                    <a:lnTo>
                      <a:pt x="183" y="19"/>
                    </a:lnTo>
                    <a:lnTo>
                      <a:pt x="153" y="11"/>
                    </a:lnTo>
                    <a:lnTo>
                      <a:pt x="121" y="3"/>
                    </a:lnTo>
                    <a:lnTo>
                      <a:pt x="88" y="0"/>
                    </a:lnTo>
                    <a:lnTo>
                      <a:pt x="57" y="0"/>
                    </a:lnTo>
                    <a:lnTo>
                      <a:pt x="42" y="0"/>
                    </a:lnTo>
                    <a:lnTo>
                      <a:pt x="28" y="3"/>
                    </a:lnTo>
                    <a:lnTo>
                      <a:pt x="14" y="7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39" name="Freeform 11"/>
              <p:cNvSpPr/>
              <p:nvPr userDrawn="1"/>
            </p:nvSpPr>
            <p:spPr>
              <a:xfrm>
                <a:off x="1338263" y="1700809"/>
                <a:ext cx="557213" cy="372468"/>
              </a:xfrm>
              <a:custGeom>
                <a:avLst/>
                <a:gdLst>
                  <a:gd name="T0" fmla="*/ 351 w 351"/>
                  <a:gd name="T1" fmla="*/ 145 h 186"/>
                  <a:gd name="T2" fmla="*/ 351 w 351"/>
                  <a:gd name="T3" fmla="*/ 145 h 186"/>
                  <a:gd name="T4" fmla="*/ 345 w 351"/>
                  <a:gd name="T5" fmla="*/ 133 h 186"/>
                  <a:gd name="T6" fmla="*/ 337 w 351"/>
                  <a:gd name="T7" fmla="*/ 122 h 186"/>
                  <a:gd name="T8" fmla="*/ 328 w 351"/>
                  <a:gd name="T9" fmla="*/ 110 h 186"/>
                  <a:gd name="T10" fmla="*/ 317 w 351"/>
                  <a:gd name="T11" fmla="*/ 99 h 186"/>
                  <a:gd name="T12" fmla="*/ 294 w 351"/>
                  <a:gd name="T13" fmla="*/ 77 h 186"/>
                  <a:gd name="T14" fmla="*/ 269 w 351"/>
                  <a:gd name="T15" fmla="*/ 57 h 186"/>
                  <a:gd name="T16" fmla="*/ 242 w 351"/>
                  <a:gd name="T17" fmla="*/ 40 h 186"/>
                  <a:gd name="T18" fmla="*/ 214 w 351"/>
                  <a:gd name="T19" fmla="*/ 25 h 186"/>
                  <a:gd name="T20" fmla="*/ 186 w 351"/>
                  <a:gd name="T21" fmla="*/ 14 h 186"/>
                  <a:gd name="T22" fmla="*/ 160 w 351"/>
                  <a:gd name="T23" fmla="*/ 5 h 186"/>
                  <a:gd name="T24" fmla="*/ 160 w 351"/>
                  <a:gd name="T25" fmla="*/ 5 h 186"/>
                  <a:gd name="T26" fmla="*/ 136 w 351"/>
                  <a:gd name="T27" fmla="*/ 0 h 186"/>
                  <a:gd name="T28" fmla="*/ 115 w 351"/>
                  <a:gd name="T29" fmla="*/ 0 h 186"/>
                  <a:gd name="T30" fmla="*/ 95 w 351"/>
                  <a:gd name="T31" fmla="*/ 3 h 186"/>
                  <a:gd name="T32" fmla="*/ 78 w 351"/>
                  <a:gd name="T33" fmla="*/ 8 h 186"/>
                  <a:gd name="T34" fmla="*/ 59 w 351"/>
                  <a:gd name="T35" fmla="*/ 17 h 186"/>
                  <a:gd name="T36" fmla="*/ 41 w 351"/>
                  <a:gd name="T37" fmla="*/ 28 h 186"/>
                  <a:gd name="T38" fmla="*/ 0 w 351"/>
                  <a:gd name="T39" fmla="*/ 56 h 186"/>
                  <a:gd name="T40" fmla="*/ 0 w 351"/>
                  <a:gd name="T41" fmla="*/ 56 h 186"/>
                  <a:gd name="T42" fmla="*/ 22 w 351"/>
                  <a:gd name="T43" fmla="*/ 99 h 186"/>
                  <a:gd name="T44" fmla="*/ 33 w 351"/>
                  <a:gd name="T45" fmla="*/ 118 h 186"/>
                  <a:gd name="T46" fmla="*/ 45 w 351"/>
                  <a:gd name="T47" fmla="*/ 135 h 186"/>
                  <a:gd name="T48" fmla="*/ 58 w 351"/>
                  <a:gd name="T49" fmla="*/ 148 h 186"/>
                  <a:gd name="T50" fmla="*/ 75 w 351"/>
                  <a:gd name="T51" fmla="*/ 159 h 186"/>
                  <a:gd name="T52" fmla="*/ 93 w 351"/>
                  <a:gd name="T53" fmla="*/ 169 h 186"/>
                  <a:gd name="T54" fmla="*/ 116 w 351"/>
                  <a:gd name="T55" fmla="*/ 176 h 186"/>
                  <a:gd name="T56" fmla="*/ 116 w 351"/>
                  <a:gd name="T57" fmla="*/ 176 h 186"/>
                  <a:gd name="T58" fmla="*/ 144 w 351"/>
                  <a:gd name="T59" fmla="*/ 182 h 186"/>
                  <a:gd name="T60" fmla="*/ 174 w 351"/>
                  <a:gd name="T61" fmla="*/ 186 h 186"/>
                  <a:gd name="T62" fmla="*/ 204 w 351"/>
                  <a:gd name="T63" fmla="*/ 186 h 186"/>
                  <a:gd name="T64" fmla="*/ 237 w 351"/>
                  <a:gd name="T65" fmla="*/ 182 h 186"/>
                  <a:gd name="T66" fmla="*/ 269 w 351"/>
                  <a:gd name="T67" fmla="*/ 178 h 186"/>
                  <a:gd name="T68" fmla="*/ 299 w 351"/>
                  <a:gd name="T69" fmla="*/ 170 h 186"/>
                  <a:gd name="T70" fmla="*/ 314 w 351"/>
                  <a:gd name="T71" fmla="*/ 165 h 186"/>
                  <a:gd name="T72" fmla="*/ 327 w 351"/>
                  <a:gd name="T73" fmla="*/ 159 h 186"/>
                  <a:gd name="T74" fmla="*/ 339 w 351"/>
                  <a:gd name="T75" fmla="*/ 153 h 186"/>
                  <a:gd name="T76" fmla="*/ 351 w 351"/>
                  <a:gd name="T77" fmla="*/ 145 h 186"/>
                  <a:gd name="T78" fmla="*/ 351 w 351"/>
                  <a:gd name="T79" fmla="*/ 145 h 1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1" h="186">
                    <a:moveTo>
                      <a:pt x="351" y="145"/>
                    </a:moveTo>
                    <a:lnTo>
                      <a:pt x="351" y="145"/>
                    </a:lnTo>
                    <a:lnTo>
                      <a:pt x="345" y="133"/>
                    </a:lnTo>
                    <a:lnTo>
                      <a:pt x="337" y="122"/>
                    </a:lnTo>
                    <a:lnTo>
                      <a:pt x="328" y="110"/>
                    </a:lnTo>
                    <a:lnTo>
                      <a:pt x="317" y="99"/>
                    </a:lnTo>
                    <a:lnTo>
                      <a:pt x="294" y="77"/>
                    </a:lnTo>
                    <a:lnTo>
                      <a:pt x="269" y="57"/>
                    </a:lnTo>
                    <a:lnTo>
                      <a:pt x="242" y="40"/>
                    </a:lnTo>
                    <a:lnTo>
                      <a:pt x="214" y="25"/>
                    </a:lnTo>
                    <a:lnTo>
                      <a:pt x="186" y="14"/>
                    </a:lnTo>
                    <a:lnTo>
                      <a:pt x="160" y="5"/>
                    </a:lnTo>
                    <a:lnTo>
                      <a:pt x="160" y="5"/>
                    </a:lnTo>
                    <a:lnTo>
                      <a:pt x="136" y="0"/>
                    </a:lnTo>
                    <a:lnTo>
                      <a:pt x="115" y="0"/>
                    </a:lnTo>
                    <a:lnTo>
                      <a:pt x="95" y="3"/>
                    </a:lnTo>
                    <a:lnTo>
                      <a:pt x="78" y="8"/>
                    </a:lnTo>
                    <a:lnTo>
                      <a:pt x="59" y="17"/>
                    </a:lnTo>
                    <a:lnTo>
                      <a:pt x="41" y="2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2" y="99"/>
                    </a:lnTo>
                    <a:lnTo>
                      <a:pt x="33" y="118"/>
                    </a:lnTo>
                    <a:lnTo>
                      <a:pt x="45" y="135"/>
                    </a:lnTo>
                    <a:lnTo>
                      <a:pt x="58" y="148"/>
                    </a:lnTo>
                    <a:lnTo>
                      <a:pt x="75" y="159"/>
                    </a:lnTo>
                    <a:lnTo>
                      <a:pt x="93" y="169"/>
                    </a:lnTo>
                    <a:lnTo>
                      <a:pt x="116" y="176"/>
                    </a:lnTo>
                    <a:lnTo>
                      <a:pt x="116" y="176"/>
                    </a:lnTo>
                    <a:lnTo>
                      <a:pt x="144" y="182"/>
                    </a:lnTo>
                    <a:lnTo>
                      <a:pt x="174" y="186"/>
                    </a:lnTo>
                    <a:lnTo>
                      <a:pt x="204" y="186"/>
                    </a:lnTo>
                    <a:lnTo>
                      <a:pt x="237" y="182"/>
                    </a:lnTo>
                    <a:lnTo>
                      <a:pt x="269" y="178"/>
                    </a:lnTo>
                    <a:lnTo>
                      <a:pt x="299" y="170"/>
                    </a:lnTo>
                    <a:lnTo>
                      <a:pt x="314" y="165"/>
                    </a:lnTo>
                    <a:lnTo>
                      <a:pt x="327" y="159"/>
                    </a:lnTo>
                    <a:lnTo>
                      <a:pt x="339" y="153"/>
                    </a:lnTo>
                    <a:lnTo>
                      <a:pt x="351" y="145"/>
                    </a:lnTo>
                    <a:lnTo>
                      <a:pt x="351" y="14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0" name="Freeform 12"/>
              <p:cNvSpPr/>
              <p:nvPr userDrawn="1"/>
            </p:nvSpPr>
            <p:spPr>
              <a:xfrm>
                <a:off x="1945681" y="1908994"/>
                <a:ext cx="451849" cy="602432"/>
              </a:xfrm>
              <a:custGeom>
                <a:avLst/>
                <a:gdLst>
                  <a:gd name="T0" fmla="*/ 203 w 214"/>
                  <a:gd name="T1" fmla="*/ 0 h 317"/>
                  <a:gd name="T2" fmla="*/ 203 w 214"/>
                  <a:gd name="T3" fmla="*/ 0 h 317"/>
                  <a:gd name="T4" fmla="*/ 189 w 214"/>
                  <a:gd name="T5" fmla="*/ 3 h 317"/>
                  <a:gd name="T6" fmla="*/ 175 w 214"/>
                  <a:gd name="T7" fmla="*/ 8 h 317"/>
                  <a:gd name="T8" fmla="*/ 163 w 214"/>
                  <a:gd name="T9" fmla="*/ 14 h 317"/>
                  <a:gd name="T10" fmla="*/ 149 w 214"/>
                  <a:gd name="T11" fmla="*/ 22 h 317"/>
                  <a:gd name="T12" fmla="*/ 122 w 214"/>
                  <a:gd name="T13" fmla="*/ 37 h 317"/>
                  <a:gd name="T14" fmla="*/ 96 w 214"/>
                  <a:gd name="T15" fmla="*/ 58 h 317"/>
                  <a:gd name="T16" fmla="*/ 73 w 214"/>
                  <a:gd name="T17" fmla="*/ 79 h 317"/>
                  <a:gd name="T18" fmla="*/ 51 w 214"/>
                  <a:gd name="T19" fmla="*/ 104 h 317"/>
                  <a:gd name="T20" fmla="*/ 33 w 214"/>
                  <a:gd name="T21" fmla="*/ 127 h 317"/>
                  <a:gd name="T22" fmla="*/ 19 w 214"/>
                  <a:gd name="T23" fmla="*/ 150 h 317"/>
                  <a:gd name="T24" fmla="*/ 19 w 214"/>
                  <a:gd name="T25" fmla="*/ 150 h 317"/>
                  <a:gd name="T26" fmla="*/ 8 w 214"/>
                  <a:gd name="T27" fmla="*/ 172 h 317"/>
                  <a:gd name="T28" fmla="*/ 2 w 214"/>
                  <a:gd name="T29" fmla="*/ 194 h 317"/>
                  <a:gd name="T30" fmla="*/ 0 w 214"/>
                  <a:gd name="T31" fmla="*/ 212 h 317"/>
                  <a:gd name="T32" fmla="*/ 2 w 214"/>
                  <a:gd name="T33" fmla="*/ 232 h 317"/>
                  <a:gd name="T34" fmla="*/ 5 w 214"/>
                  <a:gd name="T35" fmla="*/ 251 h 317"/>
                  <a:gd name="T36" fmla="*/ 11 w 214"/>
                  <a:gd name="T37" fmla="*/ 272 h 317"/>
                  <a:gd name="T38" fmla="*/ 28 w 214"/>
                  <a:gd name="T39" fmla="*/ 317 h 317"/>
                  <a:gd name="T40" fmla="*/ 28 w 214"/>
                  <a:gd name="T41" fmla="*/ 317 h 317"/>
                  <a:gd name="T42" fmla="*/ 76 w 214"/>
                  <a:gd name="T43" fmla="*/ 308 h 317"/>
                  <a:gd name="T44" fmla="*/ 96 w 214"/>
                  <a:gd name="T45" fmla="*/ 302 h 317"/>
                  <a:gd name="T46" fmla="*/ 115 w 214"/>
                  <a:gd name="T47" fmla="*/ 294 h 317"/>
                  <a:gd name="T48" fmla="*/ 132 w 214"/>
                  <a:gd name="T49" fmla="*/ 285 h 317"/>
                  <a:gd name="T50" fmla="*/ 147 w 214"/>
                  <a:gd name="T51" fmla="*/ 272 h 317"/>
                  <a:gd name="T52" fmla="*/ 161 w 214"/>
                  <a:gd name="T53" fmla="*/ 257 h 317"/>
                  <a:gd name="T54" fmla="*/ 173 w 214"/>
                  <a:gd name="T55" fmla="*/ 235 h 317"/>
                  <a:gd name="T56" fmla="*/ 173 w 214"/>
                  <a:gd name="T57" fmla="*/ 235 h 317"/>
                  <a:gd name="T58" fmla="*/ 186 w 214"/>
                  <a:gd name="T59" fmla="*/ 211 h 317"/>
                  <a:gd name="T60" fmla="*/ 197 w 214"/>
                  <a:gd name="T61" fmla="*/ 183 h 317"/>
                  <a:gd name="T62" fmla="*/ 204 w 214"/>
                  <a:gd name="T63" fmla="*/ 152 h 317"/>
                  <a:gd name="T64" fmla="*/ 210 w 214"/>
                  <a:gd name="T65" fmla="*/ 121 h 317"/>
                  <a:gd name="T66" fmla="*/ 214 w 214"/>
                  <a:gd name="T67" fmla="*/ 88 h 317"/>
                  <a:gd name="T68" fmla="*/ 214 w 214"/>
                  <a:gd name="T69" fmla="*/ 58 h 317"/>
                  <a:gd name="T70" fmla="*/ 212 w 214"/>
                  <a:gd name="T71" fmla="*/ 42 h 317"/>
                  <a:gd name="T72" fmla="*/ 210 w 214"/>
                  <a:gd name="T73" fmla="*/ 28 h 317"/>
                  <a:gd name="T74" fmla="*/ 206 w 214"/>
                  <a:gd name="T75" fmla="*/ 14 h 317"/>
                  <a:gd name="T76" fmla="*/ 203 w 214"/>
                  <a:gd name="T77" fmla="*/ 0 h 317"/>
                  <a:gd name="T78" fmla="*/ 203 w 214"/>
                  <a:gd name="T79" fmla="*/ 0 h 3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4" h="317">
                    <a:moveTo>
                      <a:pt x="203" y="0"/>
                    </a:moveTo>
                    <a:lnTo>
                      <a:pt x="203" y="0"/>
                    </a:lnTo>
                    <a:lnTo>
                      <a:pt x="189" y="3"/>
                    </a:lnTo>
                    <a:lnTo>
                      <a:pt x="175" y="8"/>
                    </a:lnTo>
                    <a:lnTo>
                      <a:pt x="163" y="14"/>
                    </a:lnTo>
                    <a:lnTo>
                      <a:pt x="149" y="22"/>
                    </a:lnTo>
                    <a:lnTo>
                      <a:pt x="122" y="37"/>
                    </a:lnTo>
                    <a:lnTo>
                      <a:pt x="96" y="58"/>
                    </a:lnTo>
                    <a:lnTo>
                      <a:pt x="73" y="79"/>
                    </a:lnTo>
                    <a:lnTo>
                      <a:pt x="51" y="104"/>
                    </a:lnTo>
                    <a:lnTo>
                      <a:pt x="33" y="127"/>
                    </a:lnTo>
                    <a:lnTo>
                      <a:pt x="19" y="150"/>
                    </a:lnTo>
                    <a:lnTo>
                      <a:pt x="19" y="150"/>
                    </a:lnTo>
                    <a:lnTo>
                      <a:pt x="8" y="172"/>
                    </a:lnTo>
                    <a:lnTo>
                      <a:pt x="2" y="194"/>
                    </a:lnTo>
                    <a:lnTo>
                      <a:pt x="0" y="212"/>
                    </a:lnTo>
                    <a:lnTo>
                      <a:pt x="2" y="232"/>
                    </a:lnTo>
                    <a:lnTo>
                      <a:pt x="5" y="251"/>
                    </a:lnTo>
                    <a:lnTo>
                      <a:pt x="11" y="272"/>
                    </a:lnTo>
                    <a:lnTo>
                      <a:pt x="28" y="317"/>
                    </a:lnTo>
                    <a:lnTo>
                      <a:pt x="28" y="317"/>
                    </a:lnTo>
                    <a:lnTo>
                      <a:pt x="76" y="308"/>
                    </a:lnTo>
                    <a:lnTo>
                      <a:pt x="96" y="302"/>
                    </a:lnTo>
                    <a:lnTo>
                      <a:pt x="115" y="294"/>
                    </a:lnTo>
                    <a:lnTo>
                      <a:pt x="132" y="285"/>
                    </a:lnTo>
                    <a:lnTo>
                      <a:pt x="147" y="272"/>
                    </a:lnTo>
                    <a:lnTo>
                      <a:pt x="161" y="257"/>
                    </a:lnTo>
                    <a:lnTo>
                      <a:pt x="173" y="235"/>
                    </a:lnTo>
                    <a:lnTo>
                      <a:pt x="173" y="235"/>
                    </a:lnTo>
                    <a:lnTo>
                      <a:pt x="186" y="211"/>
                    </a:lnTo>
                    <a:lnTo>
                      <a:pt x="197" y="183"/>
                    </a:lnTo>
                    <a:lnTo>
                      <a:pt x="204" y="152"/>
                    </a:lnTo>
                    <a:lnTo>
                      <a:pt x="210" y="121"/>
                    </a:lnTo>
                    <a:lnTo>
                      <a:pt x="214" y="88"/>
                    </a:lnTo>
                    <a:lnTo>
                      <a:pt x="214" y="58"/>
                    </a:lnTo>
                    <a:lnTo>
                      <a:pt x="212" y="42"/>
                    </a:lnTo>
                    <a:lnTo>
                      <a:pt x="210" y="28"/>
                    </a:lnTo>
                    <a:lnTo>
                      <a:pt x="206" y="14"/>
                    </a:lnTo>
                    <a:lnTo>
                      <a:pt x="203" y="0"/>
                    </a:lnTo>
                    <a:lnTo>
                      <a:pt x="20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1" name="Freeform 13"/>
              <p:cNvSpPr/>
              <p:nvPr userDrawn="1"/>
            </p:nvSpPr>
            <p:spPr>
              <a:xfrm>
                <a:off x="1088814" y="2209801"/>
                <a:ext cx="450223" cy="556966"/>
              </a:xfrm>
              <a:custGeom>
                <a:avLst/>
                <a:gdLst>
                  <a:gd name="T0" fmla="*/ 218 w 226"/>
                  <a:gd name="T1" fmla="*/ 303 h 303"/>
                  <a:gd name="T2" fmla="*/ 218 w 226"/>
                  <a:gd name="T3" fmla="*/ 303 h 303"/>
                  <a:gd name="T4" fmla="*/ 221 w 226"/>
                  <a:gd name="T5" fmla="*/ 291 h 303"/>
                  <a:gd name="T6" fmla="*/ 224 w 226"/>
                  <a:gd name="T7" fmla="*/ 277 h 303"/>
                  <a:gd name="T8" fmla="*/ 226 w 226"/>
                  <a:gd name="T9" fmla="*/ 261 h 303"/>
                  <a:gd name="T10" fmla="*/ 226 w 226"/>
                  <a:gd name="T11" fmla="*/ 246 h 303"/>
                  <a:gd name="T12" fmla="*/ 223 w 226"/>
                  <a:gd name="T13" fmla="*/ 215 h 303"/>
                  <a:gd name="T14" fmla="*/ 218 w 226"/>
                  <a:gd name="T15" fmla="*/ 184 h 303"/>
                  <a:gd name="T16" fmla="*/ 210 w 226"/>
                  <a:gd name="T17" fmla="*/ 152 h 303"/>
                  <a:gd name="T18" fmla="*/ 199 w 226"/>
                  <a:gd name="T19" fmla="*/ 122 h 303"/>
                  <a:gd name="T20" fmla="*/ 187 w 226"/>
                  <a:gd name="T21" fmla="*/ 94 h 303"/>
                  <a:gd name="T22" fmla="*/ 173 w 226"/>
                  <a:gd name="T23" fmla="*/ 71 h 303"/>
                  <a:gd name="T24" fmla="*/ 173 w 226"/>
                  <a:gd name="T25" fmla="*/ 71 h 303"/>
                  <a:gd name="T26" fmla="*/ 158 w 226"/>
                  <a:gd name="T27" fmla="*/ 51 h 303"/>
                  <a:gd name="T28" fmla="*/ 144 w 226"/>
                  <a:gd name="T29" fmla="*/ 36 h 303"/>
                  <a:gd name="T30" fmla="*/ 127 w 226"/>
                  <a:gd name="T31" fmla="*/ 25 h 303"/>
                  <a:gd name="T32" fmla="*/ 110 w 226"/>
                  <a:gd name="T33" fmla="*/ 17 h 303"/>
                  <a:gd name="T34" fmla="*/ 91 w 226"/>
                  <a:gd name="T35" fmla="*/ 11 h 303"/>
                  <a:gd name="T36" fmla="*/ 70 w 226"/>
                  <a:gd name="T37" fmla="*/ 6 h 303"/>
                  <a:gd name="T38" fmla="*/ 22 w 226"/>
                  <a:gd name="T39" fmla="*/ 0 h 303"/>
                  <a:gd name="T40" fmla="*/ 22 w 226"/>
                  <a:gd name="T41" fmla="*/ 0 h 303"/>
                  <a:gd name="T42" fmla="*/ 8 w 226"/>
                  <a:gd name="T43" fmla="*/ 48 h 303"/>
                  <a:gd name="T44" fmla="*/ 3 w 226"/>
                  <a:gd name="T45" fmla="*/ 68 h 303"/>
                  <a:gd name="T46" fmla="*/ 0 w 226"/>
                  <a:gd name="T47" fmla="*/ 88 h 303"/>
                  <a:gd name="T48" fmla="*/ 2 w 226"/>
                  <a:gd name="T49" fmla="*/ 107 h 303"/>
                  <a:gd name="T50" fmla="*/ 5 w 226"/>
                  <a:gd name="T51" fmla="*/ 127 h 303"/>
                  <a:gd name="T52" fmla="*/ 12 w 226"/>
                  <a:gd name="T53" fmla="*/ 147 h 303"/>
                  <a:gd name="T54" fmla="*/ 25 w 226"/>
                  <a:gd name="T55" fmla="*/ 167 h 303"/>
                  <a:gd name="T56" fmla="*/ 25 w 226"/>
                  <a:gd name="T57" fmla="*/ 167 h 303"/>
                  <a:gd name="T58" fmla="*/ 40 w 226"/>
                  <a:gd name="T59" fmla="*/ 190 h 303"/>
                  <a:gd name="T60" fmla="*/ 60 w 226"/>
                  <a:gd name="T61" fmla="*/ 212 h 303"/>
                  <a:gd name="T62" fmla="*/ 84 w 226"/>
                  <a:gd name="T63" fmla="*/ 233 h 303"/>
                  <a:gd name="T64" fmla="*/ 108 w 226"/>
                  <a:gd name="T65" fmla="*/ 253 h 303"/>
                  <a:gd name="T66" fmla="*/ 136 w 226"/>
                  <a:gd name="T67" fmla="*/ 272 h 303"/>
                  <a:gd name="T68" fmla="*/ 164 w 226"/>
                  <a:gd name="T69" fmla="*/ 286 h 303"/>
                  <a:gd name="T70" fmla="*/ 178 w 226"/>
                  <a:gd name="T71" fmla="*/ 292 h 303"/>
                  <a:gd name="T72" fmla="*/ 192 w 226"/>
                  <a:gd name="T73" fmla="*/ 297 h 303"/>
                  <a:gd name="T74" fmla="*/ 204 w 226"/>
                  <a:gd name="T75" fmla="*/ 301 h 303"/>
                  <a:gd name="T76" fmla="*/ 218 w 226"/>
                  <a:gd name="T77" fmla="*/ 303 h 303"/>
                  <a:gd name="T78" fmla="*/ 218 w 226"/>
                  <a:gd name="T79" fmla="*/ 303 h 30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26" h="303">
                    <a:moveTo>
                      <a:pt x="218" y="303"/>
                    </a:moveTo>
                    <a:lnTo>
                      <a:pt x="218" y="303"/>
                    </a:lnTo>
                    <a:lnTo>
                      <a:pt x="221" y="291"/>
                    </a:lnTo>
                    <a:lnTo>
                      <a:pt x="224" y="277"/>
                    </a:lnTo>
                    <a:lnTo>
                      <a:pt x="226" y="261"/>
                    </a:lnTo>
                    <a:lnTo>
                      <a:pt x="226" y="246"/>
                    </a:lnTo>
                    <a:lnTo>
                      <a:pt x="223" y="215"/>
                    </a:lnTo>
                    <a:lnTo>
                      <a:pt x="218" y="184"/>
                    </a:lnTo>
                    <a:lnTo>
                      <a:pt x="210" y="152"/>
                    </a:lnTo>
                    <a:lnTo>
                      <a:pt x="199" y="122"/>
                    </a:lnTo>
                    <a:lnTo>
                      <a:pt x="187" y="94"/>
                    </a:lnTo>
                    <a:lnTo>
                      <a:pt x="173" y="71"/>
                    </a:lnTo>
                    <a:lnTo>
                      <a:pt x="173" y="71"/>
                    </a:lnTo>
                    <a:lnTo>
                      <a:pt x="158" y="51"/>
                    </a:lnTo>
                    <a:lnTo>
                      <a:pt x="144" y="36"/>
                    </a:lnTo>
                    <a:lnTo>
                      <a:pt x="127" y="25"/>
                    </a:lnTo>
                    <a:lnTo>
                      <a:pt x="110" y="17"/>
                    </a:lnTo>
                    <a:lnTo>
                      <a:pt x="91" y="11"/>
                    </a:lnTo>
                    <a:lnTo>
                      <a:pt x="70" y="6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8" y="48"/>
                    </a:lnTo>
                    <a:lnTo>
                      <a:pt x="3" y="68"/>
                    </a:lnTo>
                    <a:lnTo>
                      <a:pt x="0" y="88"/>
                    </a:lnTo>
                    <a:lnTo>
                      <a:pt x="2" y="107"/>
                    </a:lnTo>
                    <a:lnTo>
                      <a:pt x="5" y="127"/>
                    </a:lnTo>
                    <a:lnTo>
                      <a:pt x="12" y="147"/>
                    </a:lnTo>
                    <a:lnTo>
                      <a:pt x="25" y="167"/>
                    </a:lnTo>
                    <a:lnTo>
                      <a:pt x="25" y="167"/>
                    </a:lnTo>
                    <a:lnTo>
                      <a:pt x="40" y="190"/>
                    </a:lnTo>
                    <a:lnTo>
                      <a:pt x="60" y="212"/>
                    </a:lnTo>
                    <a:lnTo>
                      <a:pt x="84" y="233"/>
                    </a:lnTo>
                    <a:lnTo>
                      <a:pt x="108" y="253"/>
                    </a:lnTo>
                    <a:lnTo>
                      <a:pt x="136" y="272"/>
                    </a:lnTo>
                    <a:lnTo>
                      <a:pt x="164" y="286"/>
                    </a:lnTo>
                    <a:lnTo>
                      <a:pt x="178" y="292"/>
                    </a:lnTo>
                    <a:lnTo>
                      <a:pt x="192" y="297"/>
                    </a:lnTo>
                    <a:lnTo>
                      <a:pt x="204" y="301"/>
                    </a:lnTo>
                    <a:lnTo>
                      <a:pt x="218" y="303"/>
                    </a:lnTo>
                    <a:lnTo>
                      <a:pt x="218" y="30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2" name="Freeform 14"/>
              <p:cNvSpPr/>
              <p:nvPr userDrawn="1"/>
            </p:nvSpPr>
            <p:spPr>
              <a:xfrm>
                <a:off x="3625850" y="2608034"/>
                <a:ext cx="558800" cy="368797"/>
              </a:xfrm>
              <a:custGeom>
                <a:avLst/>
                <a:gdLst>
                  <a:gd name="T0" fmla="*/ 352 w 352"/>
                  <a:gd name="T1" fmla="*/ 46 h 184"/>
                  <a:gd name="T2" fmla="*/ 352 w 352"/>
                  <a:gd name="T3" fmla="*/ 46 h 184"/>
                  <a:gd name="T4" fmla="*/ 341 w 352"/>
                  <a:gd name="T5" fmla="*/ 39 h 184"/>
                  <a:gd name="T6" fmla="*/ 329 w 352"/>
                  <a:gd name="T7" fmla="*/ 31 h 184"/>
                  <a:gd name="T8" fmla="*/ 315 w 352"/>
                  <a:gd name="T9" fmla="*/ 25 h 184"/>
                  <a:gd name="T10" fmla="*/ 301 w 352"/>
                  <a:gd name="T11" fmla="*/ 20 h 184"/>
                  <a:gd name="T12" fmla="*/ 272 w 352"/>
                  <a:gd name="T13" fmla="*/ 11 h 184"/>
                  <a:gd name="T14" fmla="*/ 239 w 352"/>
                  <a:gd name="T15" fmla="*/ 5 h 184"/>
                  <a:gd name="T16" fmla="*/ 208 w 352"/>
                  <a:gd name="T17" fmla="*/ 2 h 184"/>
                  <a:gd name="T18" fmla="*/ 176 w 352"/>
                  <a:gd name="T19" fmla="*/ 0 h 184"/>
                  <a:gd name="T20" fmla="*/ 146 w 352"/>
                  <a:gd name="T21" fmla="*/ 2 h 184"/>
                  <a:gd name="T22" fmla="*/ 119 w 352"/>
                  <a:gd name="T23" fmla="*/ 6 h 184"/>
                  <a:gd name="T24" fmla="*/ 119 w 352"/>
                  <a:gd name="T25" fmla="*/ 6 h 184"/>
                  <a:gd name="T26" fmla="*/ 95 w 352"/>
                  <a:gd name="T27" fmla="*/ 14 h 184"/>
                  <a:gd name="T28" fmla="*/ 75 w 352"/>
                  <a:gd name="T29" fmla="*/ 22 h 184"/>
                  <a:gd name="T30" fmla="*/ 60 w 352"/>
                  <a:gd name="T31" fmla="*/ 34 h 184"/>
                  <a:gd name="T32" fmla="*/ 46 w 352"/>
                  <a:gd name="T33" fmla="*/ 46 h 184"/>
                  <a:gd name="T34" fmla="*/ 34 w 352"/>
                  <a:gd name="T35" fmla="*/ 63 h 184"/>
                  <a:gd name="T36" fmla="*/ 23 w 352"/>
                  <a:gd name="T37" fmla="*/ 80 h 184"/>
                  <a:gd name="T38" fmla="*/ 0 w 352"/>
                  <a:gd name="T39" fmla="*/ 124 h 184"/>
                  <a:gd name="T40" fmla="*/ 0 w 352"/>
                  <a:gd name="T41" fmla="*/ 124 h 184"/>
                  <a:gd name="T42" fmla="*/ 38 w 352"/>
                  <a:gd name="T43" fmla="*/ 153 h 184"/>
                  <a:gd name="T44" fmla="*/ 57 w 352"/>
                  <a:gd name="T45" fmla="*/ 164 h 184"/>
                  <a:gd name="T46" fmla="*/ 74 w 352"/>
                  <a:gd name="T47" fmla="*/ 173 h 184"/>
                  <a:gd name="T48" fmla="*/ 92 w 352"/>
                  <a:gd name="T49" fmla="*/ 181 h 184"/>
                  <a:gd name="T50" fmla="*/ 111 w 352"/>
                  <a:gd name="T51" fmla="*/ 184 h 184"/>
                  <a:gd name="T52" fmla="*/ 132 w 352"/>
                  <a:gd name="T53" fmla="*/ 184 h 184"/>
                  <a:gd name="T54" fmla="*/ 157 w 352"/>
                  <a:gd name="T55" fmla="*/ 179 h 184"/>
                  <a:gd name="T56" fmla="*/ 157 w 352"/>
                  <a:gd name="T57" fmla="*/ 179 h 184"/>
                  <a:gd name="T58" fmla="*/ 183 w 352"/>
                  <a:gd name="T59" fmla="*/ 173 h 184"/>
                  <a:gd name="T60" fmla="*/ 211 w 352"/>
                  <a:gd name="T61" fmla="*/ 162 h 184"/>
                  <a:gd name="T62" fmla="*/ 239 w 352"/>
                  <a:gd name="T63" fmla="*/ 148 h 184"/>
                  <a:gd name="T64" fmla="*/ 267 w 352"/>
                  <a:gd name="T65" fmla="*/ 131 h 184"/>
                  <a:gd name="T66" fmla="*/ 293 w 352"/>
                  <a:gd name="T67" fmla="*/ 113 h 184"/>
                  <a:gd name="T68" fmla="*/ 316 w 352"/>
                  <a:gd name="T69" fmla="*/ 91 h 184"/>
                  <a:gd name="T70" fmla="*/ 327 w 352"/>
                  <a:gd name="T71" fmla="*/ 80 h 184"/>
                  <a:gd name="T72" fmla="*/ 336 w 352"/>
                  <a:gd name="T73" fmla="*/ 70 h 184"/>
                  <a:gd name="T74" fmla="*/ 346 w 352"/>
                  <a:gd name="T75" fmla="*/ 57 h 184"/>
                  <a:gd name="T76" fmla="*/ 352 w 352"/>
                  <a:gd name="T77" fmla="*/ 46 h 184"/>
                  <a:gd name="T78" fmla="*/ 352 w 352"/>
                  <a:gd name="T79" fmla="*/ 46 h 18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2" h="184">
                    <a:moveTo>
                      <a:pt x="352" y="46"/>
                    </a:moveTo>
                    <a:lnTo>
                      <a:pt x="352" y="46"/>
                    </a:lnTo>
                    <a:lnTo>
                      <a:pt x="341" y="39"/>
                    </a:lnTo>
                    <a:lnTo>
                      <a:pt x="329" y="31"/>
                    </a:lnTo>
                    <a:lnTo>
                      <a:pt x="315" y="25"/>
                    </a:lnTo>
                    <a:lnTo>
                      <a:pt x="301" y="20"/>
                    </a:lnTo>
                    <a:lnTo>
                      <a:pt x="272" y="11"/>
                    </a:lnTo>
                    <a:lnTo>
                      <a:pt x="239" y="5"/>
                    </a:lnTo>
                    <a:lnTo>
                      <a:pt x="208" y="2"/>
                    </a:lnTo>
                    <a:lnTo>
                      <a:pt x="176" y="0"/>
                    </a:lnTo>
                    <a:lnTo>
                      <a:pt x="146" y="2"/>
                    </a:lnTo>
                    <a:lnTo>
                      <a:pt x="119" y="6"/>
                    </a:lnTo>
                    <a:lnTo>
                      <a:pt x="119" y="6"/>
                    </a:lnTo>
                    <a:lnTo>
                      <a:pt x="95" y="14"/>
                    </a:lnTo>
                    <a:lnTo>
                      <a:pt x="75" y="22"/>
                    </a:lnTo>
                    <a:lnTo>
                      <a:pt x="60" y="34"/>
                    </a:lnTo>
                    <a:lnTo>
                      <a:pt x="46" y="46"/>
                    </a:lnTo>
                    <a:lnTo>
                      <a:pt x="34" y="63"/>
                    </a:lnTo>
                    <a:lnTo>
                      <a:pt x="23" y="80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38" y="153"/>
                    </a:lnTo>
                    <a:lnTo>
                      <a:pt x="57" y="164"/>
                    </a:lnTo>
                    <a:lnTo>
                      <a:pt x="74" y="173"/>
                    </a:lnTo>
                    <a:lnTo>
                      <a:pt x="92" y="181"/>
                    </a:lnTo>
                    <a:lnTo>
                      <a:pt x="111" y="184"/>
                    </a:lnTo>
                    <a:lnTo>
                      <a:pt x="132" y="184"/>
                    </a:lnTo>
                    <a:lnTo>
                      <a:pt x="157" y="179"/>
                    </a:lnTo>
                    <a:lnTo>
                      <a:pt x="157" y="179"/>
                    </a:lnTo>
                    <a:lnTo>
                      <a:pt x="183" y="173"/>
                    </a:lnTo>
                    <a:lnTo>
                      <a:pt x="211" y="162"/>
                    </a:lnTo>
                    <a:lnTo>
                      <a:pt x="239" y="148"/>
                    </a:lnTo>
                    <a:lnTo>
                      <a:pt x="267" y="131"/>
                    </a:lnTo>
                    <a:lnTo>
                      <a:pt x="293" y="113"/>
                    </a:lnTo>
                    <a:lnTo>
                      <a:pt x="316" y="91"/>
                    </a:lnTo>
                    <a:lnTo>
                      <a:pt x="327" y="80"/>
                    </a:lnTo>
                    <a:lnTo>
                      <a:pt x="336" y="70"/>
                    </a:lnTo>
                    <a:lnTo>
                      <a:pt x="346" y="57"/>
                    </a:lnTo>
                    <a:lnTo>
                      <a:pt x="352" y="46"/>
                    </a:lnTo>
                    <a:lnTo>
                      <a:pt x="352" y="4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3" name="Freeform 15"/>
              <p:cNvSpPr/>
              <p:nvPr userDrawn="1"/>
            </p:nvSpPr>
            <p:spPr>
              <a:xfrm>
                <a:off x="3555522" y="2222116"/>
                <a:ext cx="546100" cy="360537"/>
              </a:xfrm>
              <a:custGeom>
                <a:avLst/>
                <a:gdLst>
                  <a:gd name="T0" fmla="*/ 344 w 344"/>
                  <a:gd name="T1" fmla="*/ 158 h 190"/>
                  <a:gd name="T2" fmla="*/ 344 w 344"/>
                  <a:gd name="T3" fmla="*/ 158 h 190"/>
                  <a:gd name="T4" fmla="*/ 340 w 344"/>
                  <a:gd name="T5" fmla="*/ 145 h 190"/>
                  <a:gd name="T6" fmla="*/ 332 w 344"/>
                  <a:gd name="T7" fmla="*/ 133 h 190"/>
                  <a:gd name="T8" fmla="*/ 323 w 344"/>
                  <a:gd name="T9" fmla="*/ 121 h 190"/>
                  <a:gd name="T10" fmla="*/ 313 w 344"/>
                  <a:gd name="T11" fmla="*/ 110 h 190"/>
                  <a:gd name="T12" fmla="*/ 292 w 344"/>
                  <a:gd name="T13" fmla="*/ 87 h 190"/>
                  <a:gd name="T14" fmla="*/ 267 w 344"/>
                  <a:gd name="T15" fmla="*/ 65 h 190"/>
                  <a:gd name="T16" fmla="*/ 241 w 344"/>
                  <a:gd name="T17" fmla="*/ 46 h 190"/>
                  <a:gd name="T18" fmla="*/ 215 w 344"/>
                  <a:gd name="T19" fmla="*/ 31 h 190"/>
                  <a:gd name="T20" fmla="*/ 187 w 344"/>
                  <a:gd name="T21" fmla="*/ 17 h 190"/>
                  <a:gd name="T22" fmla="*/ 162 w 344"/>
                  <a:gd name="T23" fmla="*/ 8 h 190"/>
                  <a:gd name="T24" fmla="*/ 162 w 344"/>
                  <a:gd name="T25" fmla="*/ 8 h 190"/>
                  <a:gd name="T26" fmla="*/ 137 w 344"/>
                  <a:gd name="T27" fmla="*/ 2 h 190"/>
                  <a:gd name="T28" fmla="*/ 116 w 344"/>
                  <a:gd name="T29" fmla="*/ 0 h 190"/>
                  <a:gd name="T30" fmla="*/ 97 w 344"/>
                  <a:gd name="T31" fmla="*/ 2 h 190"/>
                  <a:gd name="T32" fmla="*/ 79 w 344"/>
                  <a:gd name="T33" fmla="*/ 6 h 190"/>
                  <a:gd name="T34" fmla="*/ 60 w 344"/>
                  <a:gd name="T35" fmla="*/ 14 h 190"/>
                  <a:gd name="T36" fmla="*/ 41 w 344"/>
                  <a:gd name="T37" fmla="*/ 25 h 190"/>
                  <a:gd name="T38" fmla="*/ 0 w 344"/>
                  <a:gd name="T39" fmla="*/ 51 h 190"/>
                  <a:gd name="T40" fmla="*/ 0 w 344"/>
                  <a:gd name="T41" fmla="*/ 51 h 190"/>
                  <a:gd name="T42" fmla="*/ 20 w 344"/>
                  <a:gd name="T43" fmla="*/ 96 h 190"/>
                  <a:gd name="T44" fmla="*/ 29 w 344"/>
                  <a:gd name="T45" fmla="*/ 114 h 190"/>
                  <a:gd name="T46" fmla="*/ 40 w 344"/>
                  <a:gd name="T47" fmla="*/ 131 h 190"/>
                  <a:gd name="T48" fmla="*/ 52 w 344"/>
                  <a:gd name="T49" fmla="*/ 145 h 190"/>
                  <a:gd name="T50" fmla="*/ 68 w 344"/>
                  <a:gd name="T51" fmla="*/ 158 h 190"/>
                  <a:gd name="T52" fmla="*/ 86 w 344"/>
                  <a:gd name="T53" fmla="*/ 169 h 190"/>
                  <a:gd name="T54" fmla="*/ 109 w 344"/>
                  <a:gd name="T55" fmla="*/ 176 h 190"/>
                  <a:gd name="T56" fmla="*/ 109 w 344"/>
                  <a:gd name="T57" fmla="*/ 176 h 190"/>
                  <a:gd name="T58" fmla="*/ 136 w 344"/>
                  <a:gd name="T59" fmla="*/ 184 h 190"/>
                  <a:gd name="T60" fmla="*/ 165 w 344"/>
                  <a:gd name="T61" fmla="*/ 189 h 190"/>
                  <a:gd name="T62" fmla="*/ 198 w 344"/>
                  <a:gd name="T63" fmla="*/ 190 h 190"/>
                  <a:gd name="T64" fmla="*/ 228 w 344"/>
                  <a:gd name="T65" fmla="*/ 190 h 190"/>
                  <a:gd name="T66" fmla="*/ 261 w 344"/>
                  <a:gd name="T67" fmla="*/ 186 h 190"/>
                  <a:gd name="T68" fmla="*/ 292 w 344"/>
                  <a:gd name="T69" fmla="*/ 179 h 190"/>
                  <a:gd name="T70" fmla="*/ 306 w 344"/>
                  <a:gd name="T71" fmla="*/ 175 h 190"/>
                  <a:gd name="T72" fmla="*/ 320 w 344"/>
                  <a:gd name="T73" fmla="*/ 170 h 190"/>
                  <a:gd name="T74" fmla="*/ 334 w 344"/>
                  <a:gd name="T75" fmla="*/ 164 h 190"/>
                  <a:gd name="T76" fmla="*/ 344 w 344"/>
                  <a:gd name="T77" fmla="*/ 158 h 190"/>
                  <a:gd name="T78" fmla="*/ 344 w 344"/>
                  <a:gd name="T79" fmla="*/ 158 h 1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4" h="190">
                    <a:moveTo>
                      <a:pt x="344" y="158"/>
                    </a:moveTo>
                    <a:lnTo>
                      <a:pt x="344" y="158"/>
                    </a:lnTo>
                    <a:lnTo>
                      <a:pt x="340" y="145"/>
                    </a:lnTo>
                    <a:lnTo>
                      <a:pt x="332" y="133"/>
                    </a:lnTo>
                    <a:lnTo>
                      <a:pt x="323" y="121"/>
                    </a:lnTo>
                    <a:lnTo>
                      <a:pt x="313" y="110"/>
                    </a:lnTo>
                    <a:lnTo>
                      <a:pt x="292" y="87"/>
                    </a:lnTo>
                    <a:lnTo>
                      <a:pt x="267" y="65"/>
                    </a:lnTo>
                    <a:lnTo>
                      <a:pt x="241" y="46"/>
                    </a:lnTo>
                    <a:lnTo>
                      <a:pt x="215" y="31"/>
                    </a:lnTo>
                    <a:lnTo>
                      <a:pt x="187" y="17"/>
                    </a:lnTo>
                    <a:lnTo>
                      <a:pt x="162" y="8"/>
                    </a:lnTo>
                    <a:lnTo>
                      <a:pt x="162" y="8"/>
                    </a:lnTo>
                    <a:lnTo>
                      <a:pt x="137" y="2"/>
                    </a:lnTo>
                    <a:lnTo>
                      <a:pt x="116" y="0"/>
                    </a:lnTo>
                    <a:lnTo>
                      <a:pt x="97" y="2"/>
                    </a:lnTo>
                    <a:lnTo>
                      <a:pt x="79" y="6"/>
                    </a:lnTo>
                    <a:lnTo>
                      <a:pt x="60" y="14"/>
                    </a:lnTo>
                    <a:lnTo>
                      <a:pt x="41" y="25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0" y="96"/>
                    </a:lnTo>
                    <a:lnTo>
                      <a:pt x="29" y="114"/>
                    </a:lnTo>
                    <a:lnTo>
                      <a:pt x="40" y="131"/>
                    </a:lnTo>
                    <a:lnTo>
                      <a:pt x="52" y="145"/>
                    </a:lnTo>
                    <a:lnTo>
                      <a:pt x="68" y="158"/>
                    </a:lnTo>
                    <a:lnTo>
                      <a:pt x="86" y="169"/>
                    </a:lnTo>
                    <a:lnTo>
                      <a:pt x="109" y="176"/>
                    </a:lnTo>
                    <a:lnTo>
                      <a:pt x="109" y="176"/>
                    </a:lnTo>
                    <a:lnTo>
                      <a:pt x="136" y="184"/>
                    </a:lnTo>
                    <a:lnTo>
                      <a:pt x="165" y="189"/>
                    </a:lnTo>
                    <a:lnTo>
                      <a:pt x="198" y="190"/>
                    </a:lnTo>
                    <a:lnTo>
                      <a:pt x="228" y="190"/>
                    </a:lnTo>
                    <a:lnTo>
                      <a:pt x="261" y="186"/>
                    </a:lnTo>
                    <a:lnTo>
                      <a:pt x="292" y="179"/>
                    </a:lnTo>
                    <a:lnTo>
                      <a:pt x="306" y="175"/>
                    </a:lnTo>
                    <a:lnTo>
                      <a:pt x="320" y="170"/>
                    </a:lnTo>
                    <a:lnTo>
                      <a:pt x="334" y="164"/>
                    </a:lnTo>
                    <a:lnTo>
                      <a:pt x="344" y="158"/>
                    </a:lnTo>
                    <a:lnTo>
                      <a:pt x="344" y="1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4" name="Freeform 16"/>
              <p:cNvSpPr/>
              <p:nvPr userDrawn="1"/>
            </p:nvSpPr>
            <p:spPr>
              <a:xfrm>
                <a:off x="3808413" y="2003426"/>
                <a:ext cx="571500" cy="282575"/>
              </a:xfrm>
              <a:custGeom>
                <a:avLst/>
                <a:gdLst>
                  <a:gd name="T0" fmla="*/ 360 w 360"/>
                  <a:gd name="T1" fmla="*/ 68 h 178"/>
                  <a:gd name="T2" fmla="*/ 360 w 360"/>
                  <a:gd name="T3" fmla="*/ 68 h 178"/>
                  <a:gd name="T4" fmla="*/ 350 w 360"/>
                  <a:gd name="T5" fmla="*/ 59 h 178"/>
                  <a:gd name="T6" fmla="*/ 339 w 360"/>
                  <a:gd name="T7" fmla="*/ 51 h 178"/>
                  <a:gd name="T8" fmla="*/ 326 w 360"/>
                  <a:gd name="T9" fmla="*/ 44 h 178"/>
                  <a:gd name="T10" fmla="*/ 313 w 360"/>
                  <a:gd name="T11" fmla="*/ 36 h 178"/>
                  <a:gd name="T12" fmla="*/ 285 w 360"/>
                  <a:gd name="T13" fmla="*/ 23 h 178"/>
                  <a:gd name="T14" fmla="*/ 254 w 360"/>
                  <a:gd name="T15" fmla="*/ 13 h 178"/>
                  <a:gd name="T16" fmla="*/ 223 w 360"/>
                  <a:gd name="T17" fmla="*/ 6 h 178"/>
                  <a:gd name="T18" fmla="*/ 191 w 360"/>
                  <a:gd name="T19" fmla="*/ 2 h 178"/>
                  <a:gd name="T20" fmla="*/ 161 w 360"/>
                  <a:gd name="T21" fmla="*/ 0 h 178"/>
                  <a:gd name="T22" fmla="*/ 133 w 360"/>
                  <a:gd name="T23" fmla="*/ 0 h 178"/>
                  <a:gd name="T24" fmla="*/ 133 w 360"/>
                  <a:gd name="T25" fmla="*/ 0 h 178"/>
                  <a:gd name="T26" fmla="*/ 109 w 360"/>
                  <a:gd name="T27" fmla="*/ 5 h 178"/>
                  <a:gd name="T28" fmla="*/ 89 w 360"/>
                  <a:gd name="T29" fmla="*/ 11 h 178"/>
                  <a:gd name="T30" fmla="*/ 72 w 360"/>
                  <a:gd name="T31" fmla="*/ 20 h 178"/>
                  <a:gd name="T32" fmla="*/ 56 w 360"/>
                  <a:gd name="T33" fmla="*/ 33 h 178"/>
                  <a:gd name="T34" fmla="*/ 42 w 360"/>
                  <a:gd name="T35" fmla="*/ 47 h 178"/>
                  <a:gd name="T36" fmla="*/ 28 w 360"/>
                  <a:gd name="T37" fmla="*/ 62 h 178"/>
                  <a:gd name="T38" fmla="*/ 0 w 360"/>
                  <a:gd name="T39" fmla="*/ 102 h 178"/>
                  <a:gd name="T40" fmla="*/ 0 w 360"/>
                  <a:gd name="T41" fmla="*/ 102 h 178"/>
                  <a:gd name="T42" fmla="*/ 36 w 360"/>
                  <a:gd name="T43" fmla="*/ 136 h 178"/>
                  <a:gd name="T44" fmla="*/ 53 w 360"/>
                  <a:gd name="T45" fmla="*/ 150 h 178"/>
                  <a:gd name="T46" fmla="*/ 68 w 360"/>
                  <a:gd name="T47" fmla="*/ 161 h 178"/>
                  <a:gd name="T48" fmla="*/ 85 w 360"/>
                  <a:gd name="T49" fmla="*/ 170 h 178"/>
                  <a:gd name="T50" fmla="*/ 104 w 360"/>
                  <a:gd name="T51" fmla="*/ 175 h 178"/>
                  <a:gd name="T52" fmla="*/ 126 w 360"/>
                  <a:gd name="T53" fmla="*/ 178 h 178"/>
                  <a:gd name="T54" fmla="*/ 150 w 360"/>
                  <a:gd name="T55" fmla="*/ 178 h 178"/>
                  <a:gd name="T56" fmla="*/ 150 w 360"/>
                  <a:gd name="T57" fmla="*/ 178 h 178"/>
                  <a:gd name="T58" fmla="*/ 178 w 360"/>
                  <a:gd name="T59" fmla="*/ 173 h 178"/>
                  <a:gd name="T60" fmla="*/ 206 w 360"/>
                  <a:gd name="T61" fmla="*/ 166 h 178"/>
                  <a:gd name="T62" fmla="*/ 237 w 360"/>
                  <a:gd name="T63" fmla="*/ 155 h 178"/>
                  <a:gd name="T64" fmla="*/ 266 w 360"/>
                  <a:gd name="T65" fmla="*/ 142 h 178"/>
                  <a:gd name="T66" fmla="*/ 294 w 360"/>
                  <a:gd name="T67" fmla="*/ 127 h 178"/>
                  <a:gd name="T68" fmla="*/ 320 w 360"/>
                  <a:gd name="T69" fmla="*/ 110 h 178"/>
                  <a:gd name="T70" fmla="*/ 331 w 360"/>
                  <a:gd name="T71" fmla="*/ 99 h 178"/>
                  <a:gd name="T72" fmla="*/ 342 w 360"/>
                  <a:gd name="T73" fmla="*/ 90 h 178"/>
                  <a:gd name="T74" fmla="*/ 353 w 360"/>
                  <a:gd name="T75" fmla="*/ 79 h 178"/>
                  <a:gd name="T76" fmla="*/ 360 w 360"/>
                  <a:gd name="T77" fmla="*/ 68 h 178"/>
                  <a:gd name="T78" fmla="*/ 360 w 360"/>
                  <a:gd name="T79" fmla="*/ 68 h 1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0" h="178">
                    <a:moveTo>
                      <a:pt x="360" y="68"/>
                    </a:moveTo>
                    <a:lnTo>
                      <a:pt x="360" y="68"/>
                    </a:lnTo>
                    <a:lnTo>
                      <a:pt x="350" y="59"/>
                    </a:lnTo>
                    <a:lnTo>
                      <a:pt x="339" y="51"/>
                    </a:lnTo>
                    <a:lnTo>
                      <a:pt x="326" y="44"/>
                    </a:lnTo>
                    <a:lnTo>
                      <a:pt x="313" y="36"/>
                    </a:lnTo>
                    <a:lnTo>
                      <a:pt x="285" y="23"/>
                    </a:lnTo>
                    <a:lnTo>
                      <a:pt x="254" y="13"/>
                    </a:lnTo>
                    <a:lnTo>
                      <a:pt x="223" y="6"/>
                    </a:lnTo>
                    <a:lnTo>
                      <a:pt x="191" y="2"/>
                    </a:lnTo>
                    <a:lnTo>
                      <a:pt x="161" y="0"/>
                    </a:lnTo>
                    <a:lnTo>
                      <a:pt x="133" y="0"/>
                    </a:lnTo>
                    <a:lnTo>
                      <a:pt x="133" y="0"/>
                    </a:lnTo>
                    <a:lnTo>
                      <a:pt x="109" y="5"/>
                    </a:lnTo>
                    <a:lnTo>
                      <a:pt x="89" y="11"/>
                    </a:lnTo>
                    <a:lnTo>
                      <a:pt x="72" y="20"/>
                    </a:lnTo>
                    <a:lnTo>
                      <a:pt x="56" y="33"/>
                    </a:lnTo>
                    <a:lnTo>
                      <a:pt x="42" y="47"/>
                    </a:lnTo>
                    <a:lnTo>
                      <a:pt x="28" y="62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36" y="136"/>
                    </a:lnTo>
                    <a:lnTo>
                      <a:pt x="53" y="150"/>
                    </a:lnTo>
                    <a:lnTo>
                      <a:pt x="68" y="161"/>
                    </a:lnTo>
                    <a:lnTo>
                      <a:pt x="85" y="170"/>
                    </a:lnTo>
                    <a:lnTo>
                      <a:pt x="104" y="175"/>
                    </a:lnTo>
                    <a:lnTo>
                      <a:pt x="126" y="178"/>
                    </a:lnTo>
                    <a:lnTo>
                      <a:pt x="150" y="178"/>
                    </a:lnTo>
                    <a:lnTo>
                      <a:pt x="150" y="178"/>
                    </a:lnTo>
                    <a:lnTo>
                      <a:pt x="178" y="173"/>
                    </a:lnTo>
                    <a:lnTo>
                      <a:pt x="206" y="166"/>
                    </a:lnTo>
                    <a:lnTo>
                      <a:pt x="237" y="155"/>
                    </a:lnTo>
                    <a:lnTo>
                      <a:pt x="266" y="142"/>
                    </a:lnTo>
                    <a:lnTo>
                      <a:pt x="294" y="127"/>
                    </a:lnTo>
                    <a:lnTo>
                      <a:pt x="320" y="110"/>
                    </a:lnTo>
                    <a:lnTo>
                      <a:pt x="331" y="99"/>
                    </a:lnTo>
                    <a:lnTo>
                      <a:pt x="342" y="90"/>
                    </a:lnTo>
                    <a:lnTo>
                      <a:pt x="353" y="79"/>
                    </a:lnTo>
                    <a:lnTo>
                      <a:pt x="360" y="68"/>
                    </a:lnTo>
                    <a:lnTo>
                      <a:pt x="360" y="6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5" name="Freeform 17"/>
              <p:cNvSpPr/>
              <p:nvPr userDrawn="1"/>
            </p:nvSpPr>
            <p:spPr>
              <a:xfrm>
                <a:off x="4198938" y="2212976"/>
                <a:ext cx="520700" cy="328613"/>
              </a:xfrm>
              <a:custGeom>
                <a:avLst/>
                <a:gdLst>
                  <a:gd name="T0" fmla="*/ 328 w 328"/>
                  <a:gd name="T1" fmla="*/ 17 h 207"/>
                  <a:gd name="T2" fmla="*/ 328 w 328"/>
                  <a:gd name="T3" fmla="*/ 17 h 207"/>
                  <a:gd name="T4" fmla="*/ 314 w 328"/>
                  <a:gd name="T5" fmla="*/ 12 h 207"/>
                  <a:gd name="T6" fmla="*/ 300 w 328"/>
                  <a:gd name="T7" fmla="*/ 7 h 207"/>
                  <a:gd name="T8" fmla="*/ 286 w 328"/>
                  <a:gd name="T9" fmla="*/ 4 h 207"/>
                  <a:gd name="T10" fmla="*/ 271 w 328"/>
                  <a:gd name="T11" fmla="*/ 3 h 207"/>
                  <a:gd name="T12" fmla="*/ 240 w 328"/>
                  <a:gd name="T13" fmla="*/ 0 h 207"/>
                  <a:gd name="T14" fmla="*/ 207 w 328"/>
                  <a:gd name="T15" fmla="*/ 1 h 207"/>
                  <a:gd name="T16" fmla="*/ 176 w 328"/>
                  <a:gd name="T17" fmla="*/ 6 h 207"/>
                  <a:gd name="T18" fmla="*/ 145 w 328"/>
                  <a:gd name="T19" fmla="*/ 12 h 207"/>
                  <a:gd name="T20" fmla="*/ 116 w 328"/>
                  <a:gd name="T21" fmla="*/ 21 h 207"/>
                  <a:gd name="T22" fmla="*/ 90 w 328"/>
                  <a:gd name="T23" fmla="*/ 31 h 207"/>
                  <a:gd name="T24" fmla="*/ 90 w 328"/>
                  <a:gd name="T25" fmla="*/ 31 h 207"/>
                  <a:gd name="T26" fmla="*/ 70 w 328"/>
                  <a:gd name="T27" fmla="*/ 43 h 207"/>
                  <a:gd name="T28" fmla="*/ 53 w 328"/>
                  <a:gd name="T29" fmla="*/ 57 h 207"/>
                  <a:gd name="T30" fmla="*/ 39 w 328"/>
                  <a:gd name="T31" fmla="*/ 71 h 207"/>
                  <a:gd name="T32" fmla="*/ 29 w 328"/>
                  <a:gd name="T33" fmla="*/ 86 h 207"/>
                  <a:gd name="T34" fmla="*/ 20 w 328"/>
                  <a:gd name="T35" fmla="*/ 105 h 207"/>
                  <a:gd name="T36" fmla="*/ 14 w 328"/>
                  <a:gd name="T37" fmla="*/ 125 h 207"/>
                  <a:gd name="T38" fmla="*/ 0 w 328"/>
                  <a:gd name="T39" fmla="*/ 173 h 207"/>
                  <a:gd name="T40" fmla="*/ 0 w 328"/>
                  <a:gd name="T41" fmla="*/ 173 h 207"/>
                  <a:gd name="T42" fmla="*/ 45 w 328"/>
                  <a:gd name="T43" fmla="*/ 191 h 207"/>
                  <a:gd name="T44" fmla="*/ 65 w 328"/>
                  <a:gd name="T45" fmla="*/ 199 h 207"/>
                  <a:gd name="T46" fmla="*/ 85 w 328"/>
                  <a:gd name="T47" fmla="*/ 204 h 207"/>
                  <a:gd name="T48" fmla="*/ 104 w 328"/>
                  <a:gd name="T49" fmla="*/ 207 h 207"/>
                  <a:gd name="T50" fmla="*/ 124 w 328"/>
                  <a:gd name="T51" fmla="*/ 205 h 207"/>
                  <a:gd name="T52" fmla="*/ 144 w 328"/>
                  <a:gd name="T53" fmla="*/ 201 h 207"/>
                  <a:gd name="T54" fmla="*/ 167 w 328"/>
                  <a:gd name="T55" fmla="*/ 191 h 207"/>
                  <a:gd name="T56" fmla="*/ 167 w 328"/>
                  <a:gd name="T57" fmla="*/ 191 h 207"/>
                  <a:gd name="T58" fmla="*/ 192 w 328"/>
                  <a:gd name="T59" fmla="*/ 177 h 207"/>
                  <a:gd name="T60" fmla="*/ 216 w 328"/>
                  <a:gd name="T61" fmla="*/ 160 h 207"/>
                  <a:gd name="T62" fmla="*/ 241 w 328"/>
                  <a:gd name="T63" fmla="*/ 140 h 207"/>
                  <a:gd name="T64" fmla="*/ 264 w 328"/>
                  <a:gd name="T65" fmla="*/ 119 h 207"/>
                  <a:gd name="T66" fmla="*/ 284 w 328"/>
                  <a:gd name="T67" fmla="*/ 94 h 207"/>
                  <a:gd name="T68" fmla="*/ 303 w 328"/>
                  <a:gd name="T69" fmla="*/ 69 h 207"/>
                  <a:gd name="T70" fmla="*/ 311 w 328"/>
                  <a:gd name="T71" fmla="*/ 55 h 207"/>
                  <a:gd name="T72" fmla="*/ 317 w 328"/>
                  <a:gd name="T73" fmla="*/ 43 h 207"/>
                  <a:gd name="T74" fmla="*/ 323 w 328"/>
                  <a:gd name="T75" fmla="*/ 29 h 207"/>
                  <a:gd name="T76" fmla="*/ 328 w 328"/>
                  <a:gd name="T77" fmla="*/ 17 h 207"/>
                  <a:gd name="T78" fmla="*/ 328 w 328"/>
                  <a:gd name="T79" fmla="*/ 17 h 20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07">
                    <a:moveTo>
                      <a:pt x="328" y="17"/>
                    </a:moveTo>
                    <a:lnTo>
                      <a:pt x="328" y="17"/>
                    </a:lnTo>
                    <a:lnTo>
                      <a:pt x="314" y="12"/>
                    </a:lnTo>
                    <a:lnTo>
                      <a:pt x="300" y="7"/>
                    </a:lnTo>
                    <a:lnTo>
                      <a:pt x="286" y="4"/>
                    </a:lnTo>
                    <a:lnTo>
                      <a:pt x="271" y="3"/>
                    </a:lnTo>
                    <a:lnTo>
                      <a:pt x="240" y="0"/>
                    </a:lnTo>
                    <a:lnTo>
                      <a:pt x="207" y="1"/>
                    </a:lnTo>
                    <a:lnTo>
                      <a:pt x="176" y="6"/>
                    </a:lnTo>
                    <a:lnTo>
                      <a:pt x="145" y="12"/>
                    </a:lnTo>
                    <a:lnTo>
                      <a:pt x="116" y="21"/>
                    </a:lnTo>
                    <a:lnTo>
                      <a:pt x="90" y="31"/>
                    </a:lnTo>
                    <a:lnTo>
                      <a:pt x="90" y="31"/>
                    </a:lnTo>
                    <a:lnTo>
                      <a:pt x="70" y="43"/>
                    </a:lnTo>
                    <a:lnTo>
                      <a:pt x="53" y="57"/>
                    </a:lnTo>
                    <a:lnTo>
                      <a:pt x="39" y="71"/>
                    </a:lnTo>
                    <a:lnTo>
                      <a:pt x="29" y="86"/>
                    </a:lnTo>
                    <a:lnTo>
                      <a:pt x="20" y="105"/>
                    </a:lnTo>
                    <a:lnTo>
                      <a:pt x="14" y="125"/>
                    </a:lnTo>
                    <a:lnTo>
                      <a:pt x="0" y="173"/>
                    </a:lnTo>
                    <a:lnTo>
                      <a:pt x="0" y="173"/>
                    </a:lnTo>
                    <a:lnTo>
                      <a:pt x="45" y="191"/>
                    </a:lnTo>
                    <a:lnTo>
                      <a:pt x="65" y="199"/>
                    </a:lnTo>
                    <a:lnTo>
                      <a:pt x="85" y="204"/>
                    </a:lnTo>
                    <a:lnTo>
                      <a:pt x="104" y="207"/>
                    </a:lnTo>
                    <a:lnTo>
                      <a:pt x="124" y="205"/>
                    </a:lnTo>
                    <a:lnTo>
                      <a:pt x="144" y="201"/>
                    </a:lnTo>
                    <a:lnTo>
                      <a:pt x="167" y="191"/>
                    </a:lnTo>
                    <a:lnTo>
                      <a:pt x="167" y="191"/>
                    </a:lnTo>
                    <a:lnTo>
                      <a:pt x="192" y="177"/>
                    </a:lnTo>
                    <a:lnTo>
                      <a:pt x="216" y="160"/>
                    </a:lnTo>
                    <a:lnTo>
                      <a:pt x="241" y="140"/>
                    </a:lnTo>
                    <a:lnTo>
                      <a:pt x="264" y="119"/>
                    </a:lnTo>
                    <a:lnTo>
                      <a:pt x="284" y="94"/>
                    </a:lnTo>
                    <a:lnTo>
                      <a:pt x="303" y="69"/>
                    </a:lnTo>
                    <a:lnTo>
                      <a:pt x="311" y="55"/>
                    </a:lnTo>
                    <a:lnTo>
                      <a:pt x="317" y="43"/>
                    </a:lnTo>
                    <a:lnTo>
                      <a:pt x="323" y="29"/>
                    </a:lnTo>
                    <a:lnTo>
                      <a:pt x="328" y="17"/>
                    </a:lnTo>
                    <a:lnTo>
                      <a:pt x="328" y="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6" name="Freeform 18"/>
              <p:cNvSpPr/>
              <p:nvPr userDrawn="1"/>
            </p:nvSpPr>
            <p:spPr>
              <a:xfrm>
                <a:off x="4221163" y="2611438"/>
                <a:ext cx="574675" cy="280988"/>
              </a:xfrm>
              <a:custGeom>
                <a:avLst/>
                <a:gdLst>
                  <a:gd name="T0" fmla="*/ 362 w 362"/>
                  <a:gd name="T1" fmla="*/ 87 h 177"/>
                  <a:gd name="T2" fmla="*/ 362 w 362"/>
                  <a:gd name="T3" fmla="*/ 87 h 177"/>
                  <a:gd name="T4" fmla="*/ 352 w 362"/>
                  <a:gd name="T5" fmla="*/ 76 h 177"/>
                  <a:gd name="T6" fmla="*/ 342 w 362"/>
                  <a:gd name="T7" fmla="*/ 67 h 177"/>
                  <a:gd name="T8" fmla="*/ 331 w 362"/>
                  <a:gd name="T9" fmla="*/ 58 h 177"/>
                  <a:gd name="T10" fmla="*/ 317 w 362"/>
                  <a:gd name="T11" fmla="*/ 50 h 177"/>
                  <a:gd name="T12" fmla="*/ 291 w 362"/>
                  <a:gd name="T13" fmla="*/ 34 h 177"/>
                  <a:gd name="T14" fmla="*/ 260 w 362"/>
                  <a:gd name="T15" fmla="*/ 22 h 177"/>
                  <a:gd name="T16" fmla="*/ 230 w 362"/>
                  <a:gd name="T17" fmla="*/ 13 h 177"/>
                  <a:gd name="T18" fmla="*/ 199 w 362"/>
                  <a:gd name="T19" fmla="*/ 5 h 177"/>
                  <a:gd name="T20" fmla="*/ 168 w 362"/>
                  <a:gd name="T21" fmla="*/ 2 h 177"/>
                  <a:gd name="T22" fmla="*/ 141 w 362"/>
                  <a:gd name="T23" fmla="*/ 0 h 177"/>
                  <a:gd name="T24" fmla="*/ 141 w 362"/>
                  <a:gd name="T25" fmla="*/ 0 h 177"/>
                  <a:gd name="T26" fmla="*/ 117 w 362"/>
                  <a:gd name="T27" fmla="*/ 2 h 177"/>
                  <a:gd name="T28" fmla="*/ 96 w 362"/>
                  <a:gd name="T29" fmla="*/ 7 h 177"/>
                  <a:gd name="T30" fmla="*/ 79 w 362"/>
                  <a:gd name="T31" fmla="*/ 14 h 177"/>
                  <a:gd name="T32" fmla="*/ 62 w 362"/>
                  <a:gd name="T33" fmla="*/ 25 h 177"/>
                  <a:gd name="T34" fmla="*/ 46 w 362"/>
                  <a:gd name="T35" fmla="*/ 38 h 177"/>
                  <a:gd name="T36" fmla="*/ 32 w 362"/>
                  <a:gd name="T37" fmla="*/ 53 h 177"/>
                  <a:gd name="T38" fmla="*/ 0 w 362"/>
                  <a:gd name="T39" fmla="*/ 90 h 177"/>
                  <a:gd name="T40" fmla="*/ 0 w 362"/>
                  <a:gd name="T41" fmla="*/ 90 h 177"/>
                  <a:gd name="T42" fmla="*/ 32 w 362"/>
                  <a:gd name="T43" fmla="*/ 127 h 177"/>
                  <a:gd name="T44" fmla="*/ 48 w 362"/>
                  <a:gd name="T45" fmla="*/ 141 h 177"/>
                  <a:gd name="T46" fmla="*/ 63 w 362"/>
                  <a:gd name="T47" fmla="*/ 155 h 177"/>
                  <a:gd name="T48" fmla="*/ 79 w 362"/>
                  <a:gd name="T49" fmla="*/ 164 h 177"/>
                  <a:gd name="T50" fmla="*/ 97 w 362"/>
                  <a:gd name="T51" fmla="*/ 172 h 177"/>
                  <a:gd name="T52" fmla="*/ 119 w 362"/>
                  <a:gd name="T53" fmla="*/ 177 h 177"/>
                  <a:gd name="T54" fmla="*/ 144 w 362"/>
                  <a:gd name="T55" fmla="*/ 177 h 177"/>
                  <a:gd name="T56" fmla="*/ 144 w 362"/>
                  <a:gd name="T57" fmla="*/ 177 h 177"/>
                  <a:gd name="T58" fmla="*/ 170 w 362"/>
                  <a:gd name="T59" fmla="*/ 175 h 177"/>
                  <a:gd name="T60" fmla="*/ 201 w 362"/>
                  <a:gd name="T61" fmla="*/ 170 h 177"/>
                  <a:gd name="T62" fmla="*/ 230 w 362"/>
                  <a:gd name="T63" fmla="*/ 163 h 177"/>
                  <a:gd name="T64" fmla="*/ 261 w 362"/>
                  <a:gd name="T65" fmla="*/ 152 h 177"/>
                  <a:gd name="T66" fmla="*/ 291 w 362"/>
                  <a:gd name="T67" fmla="*/ 140 h 177"/>
                  <a:gd name="T68" fmla="*/ 318 w 362"/>
                  <a:gd name="T69" fmla="*/ 124 h 177"/>
                  <a:gd name="T70" fmla="*/ 331 w 362"/>
                  <a:gd name="T71" fmla="*/ 115 h 177"/>
                  <a:gd name="T72" fmla="*/ 342 w 362"/>
                  <a:gd name="T73" fmla="*/ 106 h 177"/>
                  <a:gd name="T74" fmla="*/ 352 w 362"/>
                  <a:gd name="T75" fmla="*/ 96 h 177"/>
                  <a:gd name="T76" fmla="*/ 362 w 362"/>
                  <a:gd name="T77" fmla="*/ 87 h 177"/>
                  <a:gd name="T78" fmla="*/ 362 w 362"/>
                  <a:gd name="T79" fmla="*/ 87 h 17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2" h="177">
                    <a:moveTo>
                      <a:pt x="362" y="87"/>
                    </a:moveTo>
                    <a:lnTo>
                      <a:pt x="362" y="87"/>
                    </a:lnTo>
                    <a:lnTo>
                      <a:pt x="352" y="76"/>
                    </a:lnTo>
                    <a:lnTo>
                      <a:pt x="342" y="67"/>
                    </a:lnTo>
                    <a:lnTo>
                      <a:pt x="331" y="58"/>
                    </a:lnTo>
                    <a:lnTo>
                      <a:pt x="317" y="50"/>
                    </a:lnTo>
                    <a:lnTo>
                      <a:pt x="291" y="34"/>
                    </a:lnTo>
                    <a:lnTo>
                      <a:pt x="260" y="22"/>
                    </a:lnTo>
                    <a:lnTo>
                      <a:pt x="230" y="13"/>
                    </a:lnTo>
                    <a:lnTo>
                      <a:pt x="199" y="5"/>
                    </a:lnTo>
                    <a:lnTo>
                      <a:pt x="168" y="2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17" y="2"/>
                    </a:lnTo>
                    <a:lnTo>
                      <a:pt x="96" y="7"/>
                    </a:lnTo>
                    <a:lnTo>
                      <a:pt x="79" y="14"/>
                    </a:lnTo>
                    <a:lnTo>
                      <a:pt x="62" y="25"/>
                    </a:lnTo>
                    <a:lnTo>
                      <a:pt x="46" y="38"/>
                    </a:lnTo>
                    <a:lnTo>
                      <a:pt x="32" y="53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32" y="127"/>
                    </a:lnTo>
                    <a:lnTo>
                      <a:pt x="48" y="141"/>
                    </a:lnTo>
                    <a:lnTo>
                      <a:pt x="63" y="155"/>
                    </a:lnTo>
                    <a:lnTo>
                      <a:pt x="79" y="164"/>
                    </a:lnTo>
                    <a:lnTo>
                      <a:pt x="97" y="172"/>
                    </a:lnTo>
                    <a:lnTo>
                      <a:pt x="119" y="177"/>
                    </a:lnTo>
                    <a:lnTo>
                      <a:pt x="144" y="177"/>
                    </a:lnTo>
                    <a:lnTo>
                      <a:pt x="144" y="177"/>
                    </a:lnTo>
                    <a:lnTo>
                      <a:pt x="170" y="175"/>
                    </a:lnTo>
                    <a:lnTo>
                      <a:pt x="201" y="170"/>
                    </a:lnTo>
                    <a:lnTo>
                      <a:pt x="230" y="163"/>
                    </a:lnTo>
                    <a:lnTo>
                      <a:pt x="261" y="152"/>
                    </a:lnTo>
                    <a:lnTo>
                      <a:pt x="291" y="140"/>
                    </a:lnTo>
                    <a:lnTo>
                      <a:pt x="318" y="124"/>
                    </a:lnTo>
                    <a:lnTo>
                      <a:pt x="331" y="115"/>
                    </a:lnTo>
                    <a:lnTo>
                      <a:pt x="342" y="106"/>
                    </a:lnTo>
                    <a:lnTo>
                      <a:pt x="352" y="96"/>
                    </a:lnTo>
                    <a:lnTo>
                      <a:pt x="362" y="87"/>
                    </a:lnTo>
                    <a:lnTo>
                      <a:pt x="362" y="8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7" name="Freeform 19"/>
              <p:cNvSpPr/>
              <p:nvPr userDrawn="1"/>
            </p:nvSpPr>
            <p:spPr>
              <a:xfrm>
                <a:off x="4162425" y="3448051"/>
                <a:ext cx="574675" cy="280988"/>
              </a:xfrm>
              <a:custGeom>
                <a:avLst/>
                <a:gdLst>
                  <a:gd name="T0" fmla="*/ 362 w 362"/>
                  <a:gd name="T1" fmla="*/ 87 h 177"/>
                  <a:gd name="T2" fmla="*/ 362 w 362"/>
                  <a:gd name="T3" fmla="*/ 87 h 177"/>
                  <a:gd name="T4" fmla="*/ 352 w 362"/>
                  <a:gd name="T5" fmla="*/ 76 h 177"/>
                  <a:gd name="T6" fmla="*/ 341 w 362"/>
                  <a:gd name="T7" fmla="*/ 67 h 177"/>
                  <a:gd name="T8" fmla="*/ 329 w 362"/>
                  <a:gd name="T9" fmla="*/ 58 h 177"/>
                  <a:gd name="T10" fmla="*/ 317 w 362"/>
                  <a:gd name="T11" fmla="*/ 50 h 177"/>
                  <a:gd name="T12" fmla="*/ 289 w 362"/>
                  <a:gd name="T13" fmla="*/ 34 h 177"/>
                  <a:gd name="T14" fmla="*/ 260 w 362"/>
                  <a:gd name="T15" fmla="*/ 22 h 177"/>
                  <a:gd name="T16" fmla="*/ 229 w 362"/>
                  <a:gd name="T17" fmla="*/ 13 h 177"/>
                  <a:gd name="T18" fmla="*/ 198 w 362"/>
                  <a:gd name="T19" fmla="*/ 5 h 177"/>
                  <a:gd name="T20" fmla="*/ 168 w 362"/>
                  <a:gd name="T21" fmla="*/ 0 h 177"/>
                  <a:gd name="T22" fmla="*/ 141 w 362"/>
                  <a:gd name="T23" fmla="*/ 0 h 177"/>
                  <a:gd name="T24" fmla="*/ 141 w 362"/>
                  <a:gd name="T25" fmla="*/ 0 h 177"/>
                  <a:gd name="T26" fmla="*/ 116 w 362"/>
                  <a:gd name="T27" fmla="*/ 2 h 177"/>
                  <a:gd name="T28" fmla="*/ 96 w 362"/>
                  <a:gd name="T29" fmla="*/ 7 h 177"/>
                  <a:gd name="T30" fmla="*/ 77 w 362"/>
                  <a:gd name="T31" fmla="*/ 14 h 177"/>
                  <a:gd name="T32" fmla="*/ 60 w 362"/>
                  <a:gd name="T33" fmla="*/ 24 h 177"/>
                  <a:gd name="T34" fmla="*/ 46 w 362"/>
                  <a:gd name="T35" fmla="*/ 38 h 177"/>
                  <a:gd name="T36" fmla="*/ 31 w 362"/>
                  <a:gd name="T37" fmla="*/ 53 h 177"/>
                  <a:gd name="T38" fmla="*/ 0 w 362"/>
                  <a:gd name="T39" fmla="*/ 90 h 177"/>
                  <a:gd name="T40" fmla="*/ 0 w 362"/>
                  <a:gd name="T41" fmla="*/ 90 h 177"/>
                  <a:gd name="T42" fmla="*/ 32 w 362"/>
                  <a:gd name="T43" fmla="*/ 126 h 177"/>
                  <a:gd name="T44" fmla="*/ 46 w 362"/>
                  <a:gd name="T45" fmla="*/ 141 h 177"/>
                  <a:gd name="T46" fmla="*/ 62 w 362"/>
                  <a:gd name="T47" fmla="*/ 153 h 177"/>
                  <a:gd name="T48" fmla="*/ 79 w 362"/>
                  <a:gd name="T49" fmla="*/ 164 h 177"/>
                  <a:gd name="T50" fmla="*/ 97 w 362"/>
                  <a:gd name="T51" fmla="*/ 172 h 177"/>
                  <a:gd name="T52" fmla="*/ 117 w 362"/>
                  <a:gd name="T53" fmla="*/ 175 h 177"/>
                  <a:gd name="T54" fmla="*/ 142 w 362"/>
                  <a:gd name="T55" fmla="*/ 177 h 177"/>
                  <a:gd name="T56" fmla="*/ 142 w 362"/>
                  <a:gd name="T57" fmla="*/ 177 h 177"/>
                  <a:gd name="T58" fmla="*/ 170 w 362"/>
                  <a:gd name="T59" fmla="*/ 175 h 177"/>
                  <a:gd name="T60" fmla="*/ 199 w 362"/>
                  <a:gd name="T61" fmla="*/ 170 h 177"/>
                  <a:gd name="T62" fmla="*/ 230 w 362"/>
                  <a:gd name="T63" fmla="*/ 163 h 177"/>
                  <a:gd name="T64" fmla="*/ 261 w 362"/>
                  <a:gd name="T65" fmla="*/ 152 h 177"/>
                  <a:gd name="T66" fmla="*/ 290 w 362"/>
                  <a:gd name="T67" fmla="*/ 140 h 177"/>
                  <a:gd name="T68" fmla="*/ 317 w 362"/>
                  <a:gd name="T69" fmla="*/ 124 h 177"/>
                  <a:gd name="T70" fmla="*/ 329 w 362"/>
                  <a:gd name="T71" fmla="*/ 115 h 177"/>
                  <a:gd name="T72" fmla="*/ 341 w 362"/>
                  <a:gd name="T73" fmla="*/ 106 h 177"/>
                  <a:gd name="T74" fmla="*/ 352 w 362"/>
                  <a:gd name="T75" fmla="*/ 96 h 177"/>
                  <a:gd name="T76" fmla="*/ 362 w 362"/>
                  <a:gd name="T77" fmla="*/ 87 h 177"/>
                  <a:gd name="T78" fmla="*/ 362 w 362"/>
                  <a:gd name="T79" fmla="*/ 87 h 17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2" h="177">
                    <a:moveTo>
                      <a:pt x="362" y="87"/>
                    </a:moveTo>
                    <a:lnTo>
                      <a:pt x="362" y="87"/>
                    </a:lnTo>
                    <a:lnTo>
                      <a:pt x="352" y="76"/>
                    </a:lnTo>
                    <a:lnTo>
                      <a:pt x="341" y="67"/>
                    </a:lnTo>
                    <a:lnTo>
                      <a:pt x="329" y="58"/>
                    </a:lnTo>
                    <a:lnTo>
                      <a:pt x="317" y="50"/>
                    </a:lnTo>
                    <a:lnTo>
                      <a:pt x="289" y="34"/>
                    </a:lnTo>
                    <a:lnTo>
                      <a:pt x="260" y="22"/>
                    </a:lnTo>
                    <a:lnTo>
                      <a:pt x="229" y="13"/>
                    </a:lnTo>
                    <a:lnTo>
                      <a:pt x="198" y="5"/>
                    </a:lnTo>
                    <a:lnTo>
                      <a:pt x="168" y="0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16" y="2"/>
                    </a:lnTo>
                    <a:lnTo>
                      <a:pt x="96" y="7"/>
                    </a:lnTo>
                    <a:lnTo>
                      <a:pt x="77" y="14"/>
                    </a:lnTo>
                    <a:lnTo>
                      <a:pt x="60" y="24"/>
                    </a:lnTo>
                    <a:lnTo>
                      <a:pt x="46" y="38"/>
                    </a:lnTo>
                    <a:lnTo>
                      <a:pt x="31" y="53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32" y="126"/>
                    </a:lnTo>
                    <a:lnTo>
                      <a:pt x="46" y="141"/>
                    </a:lnTo>
                    <a:lnTo>
                      <a:pt x="62" y="153"/>
                    </a:lnTo>
                    <a:lnTo>
                      <a:pt x="79" y="164"/>
                    </a:lnTo>
                    <a:lnTo>
                      <a:pt x="97" y="172"/>
                    </a:lnTo>
                    <a:lnTo>
                      <a:pt x="117" y="175"/>
                    </a:lnTo>
                    <a:lnTo>
                      <a:pt x="142" y="177"/>
                    </a:lnTo>
                    <a:lnTo>
                      <a:pt x="142" y="177"/>
                    </a:lnTo>
                    <a:lnTo>
                      <a:pt x="170" y="175"/>
                    </a:lnTo>
                    <a:lnTo>
                      <a:pt x="199" y="170"/>
                    </a:lnTo>
                    <a:lnTo>
                      <a:pt x="230" y="163"/>
                    </a:lnTo>
                    <a:lnTo>
                      <a:pt x="261" y="152"/>
                    </a:lnTo>
                    <a:lnTo>
                      <a:pt x="290" y="140"/>
                    </a:lnTo>
                    <a:lnTo>
                      <a:pt x="317" y="124"/>
                    </a:lnTo>
                    <a:lnTo>
                      <a:pt x="329" y="115"/>
                    </a:lnTo>
                    <a:lnTo>
                      <a:pt x="341" y="106"/>
                    </a:lnTo>
                    <a:lnTo>
                      <a:pt x="352" y="96"/>
                    </a:lnTo>
                    <a:lnTo>
                      <a:pt x="362" y="87"/>
                    </a:lnTo>
                    <a:lnTo>
                      <a:pt x="362" y="8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8" name="Freeform 20"/>
              <p:cNvSpPr/>
              <p:nvPr userDrawn="1"/>
            </p:nvSpPr>
            <p:spPr>
              <a:xfrm>
                <a:off x="4513263" y="3159126"/>
                <a:ext cx="573088" cy="279400"/>
              </a:xfrm>
              <a:custGeom>
                <a:avLst/>
                <a:gdLst>
                  <a:gd name="T0" fmla="*/ 361 w 361"/>
                  <a:gd name="T1" fmla="*/ 87 h 176"/>
                  <a:gd name="T2" fmla="*/ 361 w 361"/>
                  <a:gd name="T3" fmla="*/ 87 h 176"/>
                  <a:gd name="T4" fmla="*/ 352 w 361"/>
                  <a:gd name="T5" fmla="*/ 76 h 176"/>
                  <a:gd name="T6" fmla="*/ 341 w 361"/>
                  <a:gd name="T7" fmla="*/ 67 h 176"/>
                  <a:gd name="T8" fmla="*/ 329 w 361"/>
                  <a:gd name="T9" fmla="*/ 57 h 176"/>
                  <a:gd name="T10" fmla="*/ 317 w 361"/>
                  <a:gd name="T11" fmla="*/ 50 h 176"/>
                  <a:gd name="T12" fmla="*/ 289 w 361"/>
                  <a:gd name="T13" fmla="*/ 34 h 176"/>
                  <a:gd name="T14" fmla="*/ 259 w 361"/>
                  <a:gd name="T15" fmla="*/ 22 h 176"/>
                  <a:gd name="T16" fmla="*/ 229 w 361"/>
                  <a:gd name="T17" fmla="*/ 12 h 176"/>
                  <a:gd name="T18" fmla="*/ 198 w 361"/>
                  <a:gd name="T19" fmla="*/ 5 h 176"/>
                  <a:gd name="T20" fmla="*/ 168 w 361"/>
                  <a:gd name="T21" fmla="*/ 2 h 176"/>
                  <a:gd name="T22" fmla="*/ 141 w 361"/>
                  <a:gd name="T23" fmla="*/ 0 h 176"/>
                  <a:gd name="T24" fmla="*/ 141 w 361"/>
                  <a:gd name="T25" fmla="*/ 0 h 176"/>
                  <a:gd name="T26" fmla="*/ 116 w 361"/>
                  <a:gd name="T27" fmla="*/ 2 h 176"/>
                  <a:gd name="T28" fmla="*/ 96 w 361"/>
                  <a:gd name="T29" fmla="*/ 6 h 176"/>
                  <a:gd name="T30" fmla="*/ 77 w 361"/>
                  <a:gd name="T31" fmla="*/ 14 h 176"/>
                  <a:gd name="T32" fmla="*/ 60 w 361"/>
                  <a:gd name="T33" fmla="*/ 25 h 176"/>
                  <a:gd name="T34" fmla="*/ 46 w 361"/>
                  <a:gd name="T35" fmla="*/ 37 h 176"/>
                  <a:gd name="T36" fmla="*/ 31 w 361"/>
                  <a:gd name="T37" fmla="*/ 53 h 176"/>
                  <a:gd name="T38" fmla="*/ 0 w 361"/>
                  <a:gd name="T39" fmla="*/ 90 h 176"/>
                  <a:gd name="T40" fmla="*/ 0 w 361"/>
                  <a:gd name="T41" fmla="*/ 90 h 176"/>
                  <a:gd name="T42" fmla="*/ 32 w 361"/>
                  <a:gd name="T43" fmla="*/ 127 h 176"/>
                  <a:gd name="T44" fmla="*/ 46 w 361"/>
                  <a:gd name="T45" fmla="*/ 141 h 176"/>
                  <a:gd name="T46" fmla="*/ 62 w 361"/>
                  <a:gd name="T47" fmla="*/ 155 h 176"/>
                  <a:gd name="T48" fmla="*/ 79 w 361"/>
                  <a:gd name="T49" fmla="*/ 164 h 176"/>
                  <a:gd name="T50" fmla="*/ 97 w 361"/>
                  <a:gd name="T51" fmla="*/ 172 h 176"/>
                  <a:gd name="T52" fmla="*/ 117 w 361"/>
                  <a:gd name="T53" fmla="*/ 176 h 176"/>
                  <a:gd name="T54" fmla="*/ 142 w 361"/>
                  <a:gd name="T55" fmla="*/ 176 h 176"/>
                  <a:gd name="T56" fmla="*/ 142 w 361"/>
                  <a:gd name="T57" fmla="*/ 176 h 176"/>
                  <a:gd name="T58" fmla="*/ 170 w 361"/>
                  <a:gd name="T59" fmla="*/ 175 h 176"/>
                  <a:gd name="T60" fmla="*/ 199 w 361"/>
                  <a:gd name="T61" fmla="*/ 170 h 176"/>
                  <a:gd name="T62" fmla="*/ 230 w 361"/>
                  <a:gd name="T63" fmla="*/ 162 h 176"/>
                  <a:gd name="T64" fmla="*/ 261 w 361"/>
                  <a:gd name="T65" fmla="*/ 152 h 176"/>
                  <a:gd name="T66" fmla="*/ 290 w 361"/>
                  <a:gd name="T67" fmla="*/ 139 h 176"/>
                  <a:gd name="T68" fmla="*/ 317 w 361"/>
                  <a:gd name="T69" fmla="*/ 124 h 176"/>
                  <a:gd name="T70" fmla="*/ 329 w 361"/>
                  <a:gd name="T71" fmla="*/ 114 h 176"/>
                  <a:gd name="T72" fmla="*/ 341 w 361"/>
                  <a:gd name="T73" fmla="*/ 105 h 176"/>
                  <a:gd name="T74" fmla="*/ 352 w 361"/>
                  <a:gd name="T75" fmla="*/ 96 h 176"/>
                  <a:gd name="T76" fmla="*/ 361 w 361"/>
                  <a:gd name="T77" fmla="*/ 87 h 176"/>
                  <a:gd name="T78" fmla="*/ 361 w 361"/>
                  <a:gd name="T79" fmla="*/ 87 h 17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1" h="176">
                    <a:moveTo>
                      <a:pt x="361" y="87"/>
                    </a:moveTo>
                    <a:lnTo>
                      <a:pt x="361" y="87"/>
                    </a:lnTo>
                    <a:lnTo>
                      <a:pt x="352" y="76"/>
                    </a:lnTo>
                    <a:lnTo>
                      <a:pt x="341" y="67"/>
                    </a:lnTo>
                    <a:lnTo>
                      <a:pt x="329" y="57"/>
                    </a:lnTo>
                    <a:lnTo>
                      <a:pt x="317" y="50"/>
                    </a:lnTo>
                    <a:lnTo>
                      <a:pt x="289" y="34"/>
                    </a:lnTo>
                    <a:lnTo>
                      <a:pt x="259" y="22"/>
                    </a:lnTo>
                    <a:lnTo>
                      <a:pt x="229" y="12"/>
                    </a:lnTo>
                    <a:lnTo>
                      <a:pt x="198" y="5"/>
                    </a:lnTo>
                    <a:lnTo>
                      <a:pt x="168" y="2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16" y="2"/>
                    </a:lnTo>
                    <a:lnTo>
                      <a:pt x="96" y="6"/>
                    </a:lnTo>
                    <a:lnTo>
                      <a:pt x="77" y="14"/>
                    </a:lnTo>
                    <a:lnTo>
                      <a:pt x="60" y="25"/>
                    </a:lnTo>
                    <a:lnTo>
                      <a:pt x="46" y="37"/>
                    </a:lnTo>
                    <a:lnTo>
                      <a:pt x="31" y="53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32" y="127"/>
                    </a:lnTo>
                    <a:lnTo>
                      <a:pt x="46" y="141"/>
                    </a:lnTo>
                    <a:lnTo>
                      <a:pt x="62" y="155"/>
                    </a:lnTo>
                    <a:lnTo>
                      <a:pt x="79" y="164"/>
                    </a:lnTo>
                    <a:lnTo>
                      <a:pt x="97" y="172"/>
                    </a:lnTo>
                    <a:lnTo>
                      <a:pt x="117" y="176"/>
                    </a:lnTo>
                    <a:lnTo>
                      <a:pt x="142" y="176"/>
                    </a:lnTo>
                    <a:lnTo>
                      <a:pt x="142" y="176"/>
                    </a:lnTo>
                    <a:lnTo>
                      <a:pt x="170" y="175"/>
                    </a:lnTo>
                    <a:lnTo>
                      <a:pt x="199" y="170"/>
                    </a:lnTo>
                    <a:lnTo>
                      <a:pt x="230" y="162"/>
                    </a:lnTo>
                    <a:lnTo>
                      <a:pt x="261" y="152"/>
                    </a:lnTo>
                    <a:lnTo>
                      <a:pt x="290" y="139"/>
                    </a:lnTo>
                    <a:lnTo>
                      <a:pt x="317" y="124"/>
                    </a:lnTo>
                    <a:lnTo>
                      <a:pt x="329" y="114"/>
                    </a:lnTo>
                    <a:lnTo>
                      <a:pt x="341" y="105"/>
                    </a:lnTo>
                    <a:lnTo>
                      <a:pt x="352" y="96"/>
                    </a:lnTo>
                    <a:lnTo>
                      <a:pt x="361" y="87"/>
                    </a:lnTo>
                    <a:lnTo>
                      <a:pt x="361" y="8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49" name="Freeform 21"/>
              <p:cNvSpPr/>
              <p:nvPr userDrawn="1"/>
            </p:nvSpPr>
            <p:spPr>
              <a:xfrm>
                <a:off x="4019761" y="2892426"/>
                <a:ext cx="561975" cy="320550"/>
              </a:xfrm>
              <a:custGeom>
                <a:avLst/>
                <a:gdLst>
                  <a:gd name="T0" fmla="*/ 354 w 354"/>
                  <a:gd name="T1" fmla="*/ 139 h 184"/>
                  <a:gd name="T2" fmla="*/ 354 w 354"/>
                  <a:gd name="T3" fmla="*/ 139 h 184"/>
                  <a:gd name="T4" fmla="*/ 346 w 354"/>
                  <a:gd name="T5" fmla="*/ 126 h 184"/>
                  <a:gd name="T6" fmla="*/ 339 w 354"/>
                  <a:gd name="T7" fmla="*/ 116 h 184"/>
                  <a:gd name="T8" fmla="*/ 329 w 354"/>
                  <a:gd name="T9" fmla="*/ 103 h 184"/>
                  <a:gd name="T10" fmla="*/ 318 w 354"/>
                  <a:gd name="T11" fmla="*/ 92 h 184"/>
                  <a:gd name="T12" fmla="*/ 295 w 354"/>
                  <a:gd name="T13" fmla="*/ 72 h 184"/>
                  <a:gd name="T14" fmla="*/ 269 w 354"/>
                  <a:gd name="T15" fmla="*/ 54 h 184"/>
                  <a:gd name="T16" fmla="*/ 241 w 354"/>
                  <a:gd name="T17" fmla="*/ 37 h 184"/>
                  <a:gd name="T18" fmla="*/ 213 w 354"/>
                  <a:gd name="T19" fmla="*/ 23 h 184"/>
                  <a:gd name="T20" fmla="*/ 186 w 354"/>
                  <a:gd name="T21" fmla="*/ 12 h 184"/>
                  <a:gd name="T22" fmla="*/ 158 w 354"/>
                  <a:gd name="T23" fmla="*/ 4 h 184"/>
                  <a:gd name="T24" fmla="*/ 158 w 354"/>
                  <a:gd name="T25" fmla="*/ 4 h 184"/>
                  <a:gd name="T26" fmla="*/ 135 w 354"/>
                  <a:gd name="T27" fmla="*/ 0 h 184"/>
                  <a:gd name="T28" fmla="*/ 113 w 354"/>
                  <a:gd name="T29" fmla="*/ 0 h 184"/>
                  <a:gd name="T30" fmla="*/ 94 w 354"/>
                  <a:gd name="T31" fmla="*/ 3 h 184"/>
                  <a:gd name="T32" fmla="*/ 76 w 354"/>
                  <a:gd name="T33" fmla="*/ 10 h 184"/>
                  <a:gd name="T34" fmla="*/ 57 w 354"/>
                  <a:gd name="T35" fmla="*/ 18 h 184"/>
                  <a:gd name="T36" fmla="*/ 40 w 354"/>
                  <a:gd name="T37" fmla="*/ 31 h 184"/>
                  <a:gd name="T38" fmla="*/ 0 w 354"/>
                  <a:gd name="T39" fmla="*/ 60 h 184"/>
                  <a:gd name="T40" fmla="*/ 0 w 354"/>
                  <a:gd name="T41" fmla="*/ 60 h 184"/>
                  <a:gd name="T42" fmla="*/ 23 w 354"/>
                  <a:gd name="T43" fmla="*/ 103 h 184"/>
                  <a:gd name="T44" fmla="*/ 36 w 354"/>
                  <a:gd name="T45" fmla="*/ 120 h 184"/>
                  <a:gd name="T46" fmla="*/ 48 w 354"/>
                  <a:gd name="T47" fmla="*/ 136 h 184"/>
                  <a:gd name="T48" fmla="*/ 60 w 354"/>
                  <a:gd name="T49" fmla="*/ 150 h 184"/>
                  <a:gd name="T50" fmla="*/ 77 w 354"/>
                  <a:gd name="T51" fmla="*/ 160 h 184"/>
                  <a:gd name="T52" fmla="*/ 96 w 354"/>
                  <a:gd name="T53" fmla="*/ 170 h 184"/>
                  <a:gd name="T54" fmla="*/ 119 w 354"/>
                  <a:gd name="T55" fmla="*/ 177 h 184"/>
                  <a:gd name="T56" fmla="*/ 119 w 354"/>
                  <a:gd name="T57" fmla="*/ 177 h 184"/>
                  <a:gd name="T58" fmla="*/ 147 w 354"/>
                  <a:gd name="T59" fmla="*/ 182 h 184"/>
                  <a:gd name="T60" fmla="*/ 178 w 354"/>
                  <a:gd name="T61" fmla="*/ 184 h 184"/>
                  <a:gd name="T62" fmla="*/ 209 w 354"/>
                  <a:gd name="T63" fmla="*/ 184 h 184"/>
                  <a:gd name="T64" fmla="*/ 241 w 354"/>
                  <a:gd name="T65" fmla="*/ 179 h 184"/>
                  <a:gd name="T66" fmla="*/ 272 w 354"/>
                  <a:gd name="T67" fmla="*/ 174 h 184"/>
                  <a:gd name="T68" fmla="*/ 303 w 354"/>
                  <a:gd name="T69" fmla="*/ 165 h 184"/>
                  <a:gd name="T70" fmla="*/ 317 w 354"/>
                  <a:gd name="T71" fmla="*/ 159 h 184"/>
                  <a:gd name="T72" fmla="*/ 329 w 354"/>
                  <a:gd name="T73" fmla="*/ 153 h 184"/>
                  <a:gd name="T74" fmla="*/ 343 w 354"/>
                  <a:gd name="T75" fmla="*/ 146 h 184"/>
                  <a:gd name="T76" fmla="*/ 354 w 354"/>
                  <a:gd name="T77" fmla="*/ 139 h 184"/>
                  <a:gd name="T78" fmla="*/ 354 w 354"/>
                  <a:gd name="T79" fmla="*/ 139 h 18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4" h="184">
                    <a:moveTo>
                      <a:pt x="354" y="139"/>
                    </a:moveTo>
                    <a:lnTo>
                      <a:pt x="354" y="139"/>
                    </a:lnTo>
                    <a:lnTo>
                      <a:pt x="346" y="126"/>
                    </a:lnTo>
                    <a:lnTo>
                      <a:pt x="339" y="116"/>
                    </a:lnTo>
                    <a:lnTo>
                      <a:pt x="329" y="103"/>
                    </a:lnTo>
                    <a:lnTo>
                      <a:pt x="318" y="92"/>
                    </a:lnTo>
                    <a:lnTo>
                      <a:pt x="295" y="72"/>
                    </a:lnTo>
                    <a:lnTo>
                      <a:pt x="269" y="54"/>
                    </a:lnTo>
                    <a:lnTo>
                      <a:pt x="241" y="37"/>
                    </a:lnTo>
                    <a:lnTo>
                      <a:pt x="213" y="23"/>
                    </a:lnTo>
                    <a:lnTo>
                      <a:pt x="186" y="12"/>
                    </a:lnTo>
                    <a:lnTo>
                      <a:pt x="158" y="4"/>
                    </a:lnTo>
                    <a:lnTo>
                      <a:pt x="158" y="4"/>
                    </a:lnTo>
                    <a:lnTo>
                      <a:pt x="135" y="0"/>
                    </a:lnTo>
                    <a:lnTo>
                      <a:pt x="113" y="0"/>
                    </a:lnTo>
                    <a:lnTo>
                      <a:pt x="94" y="3"/>
                    </a:lnTo>
                    <a:lnTo>
                      <a:pt x="76" y="10"/>
                    </a:lnTo>
                    <a:lnTo>
                      <a:pt x="57" y="18"/>
                    </a:lnTo>
                    <a:lnTo>
                      <a:pt x="40" y="31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3" y="103"/>
                    </a:lnTo>
                    <a:lnTo>
                      <a:pt x="36" y="120"/>
                    </a:lnTo>
                    <a:lnTo>
                      <a:pt x="48" y="136"/>
                    </a:lnTo>
                    <a:lnTo>
                      <a:pt x="60" y="150"/>
                    </a:lnTo>
                    <a:lnTo>
                      <a:pt x="77" y="160"/>
                    </a:lnTo>
                    <a:lnTo>
                      <a:pt x="96" y="170"/>
                    </a:lnTo>
                    <a:lnTo>
                      <a:pt x="119" y="177"/>
                    </a:lnTo>
                    <a:lnTo>
                      <a:pt x="119" y="177"/>
                    </a:lnTo>
                    <a:lnTo>
                      <a:pt x="147" y="182"/>
                    </a:lnTo>
                    <a:lnTo>
                      <a:pt x="178" y="184"/>
                    </a:lnTo>
                    <a:lnTo>
                      <a:pt x="209" y="184"/>
                    </a:lnTo>
                    <a:lnTo>
                      <a:pt x="241" y="179"/>
                    </a:lnTo>
                    <a:lnTo>
                      <a:pt x="272" y="174"/>
                    </a:lnTo>
                    <a:lnTo>
                      <a:pt x="303" y="165"/>
                    </a:lnTo>
                    <a:lnTo>
                      <a:pt x="317" y="159"/>
                    </a:lnTo>
                    <a:lnTo>
                      <a:pt x="329" y="153"/>
                    </a:lnTo>
                    <a:lnTo>
                      <a:pt x="343" y="146"/>
                    </a:lnTo>
                    <a:lnTo>
                      <a:pt x="354" y="139"/>
                    </a:lnTo>
                    <a:lnTo>
                      <a:pt x="354" y="1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0" name="Freeform 22"/>
              <p:cNvSpPr/>
              <p:nvPr userDrawn="1"/>
            </p:nvSpPr>
            <p:spPr>
              <a:xfrm>
                <a:off x="3722688" y="3095626"/>
                <a:ext cx="484188" cy="355600"/>
              </a:xfrm>
              <a:custGeom>
                <a:avLst/>
                <a:gdLst>
                  <a:gd name="T0" fmla="*/ 305 w 305"/>
                  <a:gd name="T1" fmla="*/ 216 h 224"/>
                  <a:gd name="T2" fmla="*/ 305 w 305"/>
                  <a:gd name="T3" fmla="*/ 216 h 224"/>
                  <a:gd name="T4" fmla="*/ 302 w 305"/>
                  <a:gd name="T5" fmla="*/ 202 h 224"/>
                  <a:gd name="T6" fmla="*/ 299 w 305"/>
                  <a:gd name="T7" fmla="*/ 188 h 224"/>
                  <a:gd name="T8" fmla="*/ 294 w 305"/>
                  <a:gd name="T9" fmla="*/ 175 h 224"/>
                  <a:gd name="T10" fmla="*/ 288 w 305"/>
                  <a:gd name="T11" fmla="*/ 161 h 224"/>
                  <a:gd name="T12" fmla="*/ 272 w 305"/>
                  <a:gd name="T13" fmla="*/ 133 h 224"/>
                  <a:gd name="T14" fmla="*/ 254 w 305"/>
                  <a:gd name="T15" fmla="*/ 107 h 224"/>
                  <a:gd name="T16" fmla="*/ 234 w 305"/>
                  <a:gd name="T17" fmla="*/ 82 h 224"/>
                  <a:gd name="T18" fmla="*/ 212 w 305"/>
                  <a:gd name="T19" fmla="*/ 59 h 224"/>
                  <a:gd name="T20" fmla="*/ 189 w 305"/>
                  <a:gd name="T21" fmla="*/ 40 h 224"/>
                  <a:gd name="T22" fmla="*/ 167 w 305"/>
                  <a:gd name="T23" fmla="*/ 23 h 224"/>
                  <a:gd name="T24" fmla="*/ 167 w 305"/>
                  <a:gd name="T25" fmla="*/ 23 h 224"/>
                  <a:gd name="T26" fmla="*/ 146 w 305"/>
                  <a:gd name="T27" fmla="*/ 11 h 224"/>
                  <a:gd name="T28" fmla="*/ 126 w 305"/>
                  <a:gd name="T29" fmla="*/ 5 h 224"/>
                  <a:gd name="T30" fmla="*/ 105 w 305"/>
                  <a:gd name="T31" fmla="*/ 0 h 224"/>
                  <a:gd name="T32" fmla="*/ 87 w 305"/>
                  <a:gd name="T33" fmla="*/ 0 h 224"/>
                  <a:gd name="T34" fmla="*/ 67 w 305"/>
                  <a:gd name="T35" fmla="*/ 3 h 224"/>
                  <a:gd name="T36" fmla="*/ 47 w 305"/>
                  <a:gd name="T37" fmla="*/ 8 h 224"/>
                  <a:gd name="T38" fmla="*/ 0 w 305"/>
                  <a:gd name="T39" fmla="*/ 22 h 224"/>
                  <a:gd name="T40" fmla="*/ 0 w 305"/>
                  <a:gd name="T41" fmla="*/ 22 h 224"/>
                  <a:gd name="T42" fmla="*/ 7 w 305"/>
                  <a:gd name="T43" fmla="*/ 71 h 224"/>
                  <a:gd name="T44" fmla="*/ 11 w 305"/>
                  <a:gd name="T45" fmla="*/ 91 h 224"/>
                  <a:gd name="T46" fmla="*/ 17 w 305"/>
                  <a:gd name="T47" fmla="*/ 110 h 224"/>
                  <a:gd name="T48" fmla="*/ 25 w 305"/>
                  <a:gd name="T49" fmla="*/ 127 h 224"/>
                  <a:gd name="T50" fmla="*/ 37 w 305"/>
                  <a:gd name="T51" fmla="*/ 144 h 224"/>
                  <a:gd name="T52" fmla="*/ 51 w 305"/>
                  <a:gd name="T53" fmla="*/ 159 h 224"/>
                  <a:gd name="T54" fmla="*/ 71 w 305"/>
                  <a:gd name="T55" fmla="*/ 173 h 224"/>
                  <a:gd name="T56" fmla="*/ 71 w 305"/>
                  <a:gd name="T57" fmla="*/ 173 h 224"/>
                  <a:gd name="T58" fmla="*/ 96 w 305"/>
                  <a:gd name="T59" fmla="*/ 187 h 224"/>
                  <a:gd name="T60" fmla="*/ 124 w 305"/>
                  <a:gd name="T61" fmla="*/ 198 h 224"/>
                  <a:gd name="T62" fmla="*/ 153 w 305"/>
                  <a:gd name="T63" fmla="*/ 209 h 224"/>
                  <a:gd name="T64" fmla="*/ 184 w 305"/>
                  <a:gd name="T65" fmla="*/ 216 h 224"/>
                  <a:gd name="T66" fmla="*/ 217 w 305"/>
                  <a:gd name="T67" fmla="*/ 221 h 224"/>
                  <a:gd name="T68" fmla="*/ 248 w 305"/>
                  <a:gd name="T69" fmla="*/ 224 h 224"/>
                  <a:gd name="T70" fmla="*/ 263 w 305"/>
                  <a:gd name="T71" fmla="*/ 222 h 224"/>
                  <a:gd name="T72" fmla="*/ 277 w 305"/>
                  <a:gd name="T73" fmla="*/ 222 h 224"/>
                  <a:gd name="T74" fmla="*/ 291 w 305"/>
                  <a:gd name="T75" fmla="*/ 219 h 224"/>
                  <a:gd name="T76" fmla="*/ 305 w 305"/>
                  <a:gd name="T77" fmla="*/ 216 h 224"/>
                  <a:gd name="T78" fmla="*/ 305 w 305"/>
                  <a:gd name="T79" fmla="*/ 216 h 22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05" h="224">
                    <a:moveTo>
                      <a:pt x="305" y="216"/>
                    </a:moveTo>
                    <a:lnTo>
                      <a:pt x="305" y="216"/>
                    </a:lnTo>
                    <a:lnTo>
                      <a:pt x="302" y="202"/>
                    </a:lnTo>
                    <a:lnTo>
                      <a:pt x="299" y="188"/>
                    </a:lnTo>
                    <a:lnTo>
                      <a:pt x="294" y="175"/>
                    </a:lnTo>
                    <a:lnTo>
                      <a:pt x="288" y="161"/>
                    </a:lnTo>
                    <a:lnTo>
                      <a:pt x="272" y="133"/>
                    </a:lnTo>
                    <a:lnTo>
                      <a:pt x="254" y="107"/>
                    </a:lnTo>
                    <a:lnTo>
                      <a:pt x="234" y="82"/>
                    </a:lnTo>
                    <a:lnTo>
                      <a:pt x="212" y="59"/>
                    </a:lnTo>
                    <a:lnTo>
                      <a:pt x="189" y="40"/>
                    </a:lnTo>
                    <a:lnTo>
                      <a:pt x="167" y="23"/>
                    </a:lnTo>
                    <a:lnTo>
                      <a:pt x="167" y="23"/>
                    </a:lnTo>
                    <a:lnTo>
                      <a:pt x="146" y="11"/>
                    </a:lnTo>
                    <a:lnTo>
                      <a:pt x="126" y="5"/>
                    </a:lnTo>
                    <a:lnTo>
                      <a:pt x="105" y="0"/>
                    </a:lnTo>
                    <a:lnTo>
                      <a:pt x="87" y="0"/>
                    </a:lnTo>
                    <a:lnTo>
                      <a:pt x="67" y="3"/>
                    </a:lnTo>
                    <a:lnTo>
                      <a:pt x="47" y="8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7" y="71"/>
                    </a:lnTo>
                    <a:lnTo>
                      <a:pt x="11" y="91"/>
                    </a:lnTo>
                    <a:lnTo>
                      <a:pt x="17" y="110"/>
                    </a:lnTo>
                    <a:lnTo>
                      <a:pt x="25" y="127"/>
                    </a:lnTo>
                    <a:lnTo>
                      <a:pt x="37" y="144"/>
                    </a:lnTo>
                    <a:lnTo>
                      <a:pt x="51" y="159"/>
                    </a:lnTo>
                    <a:lnTo>
                      <a:pt x="71" y="173"/>
                    </a:lnTo>
                    <a:lnTo>
                      <a:pt x="71" y="173"/>
                    </a:lnTo>
                    <a:lnTo>
                      <a:pt x="96" y="187"/>
                    </a:lnTo>
                    <a:lnTo>
                      <a:pt x="124" y="198"/>
                    </a:lnTo>
                    <a:lnTo>
                      <a:pt x="153" y="209"/>
                    </a:lnTo>
                    <a:lnTo>
                      <a:pt x="184" y="216"/>
                    </a:lnTo>
                    <a:lnTo>
                      <a:pt x="217" y="221"/>
                    </a:lnTo>
                    <a:lnTo>
                      <a:pt x="248" y="224"/>
                    </a:lnTo>
                    <a:lnTo>
                      <a:pt x="263" y="222"/>
                    </a:lnTo>
                    <a:lnTo>
                      <a:pt x="277" y="222"/>
                    </a:lnTo>
                    <a:lnTo>
                      <a:pt x="291" y="219"/>
                    </a:lnTo>
                    <a:lnTo>
                      <a:pt x="305" y="216"/>
                    </a:lnTo>
                    <a:lnTo>
                      <a:pt x="305" y="2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1" name="Freeform 23"/>
              <p:cNvSpPr/>
              <p:nvPr userDrawn="1"/>
            </p:nvSpPr>
            <p:spPr>
              <a:xfrm>
                <a:off x="3965575" y="3716338"/>
                <a:ext cx="485775" cy="352425"/>
              </a:xfrm>
              <a:custGeom>
                <a:avLst/>
                <a:gdLst>
                  <a:gd name="T0" fmla="*/ 306 w 306"/>
                  <a:gd name="T1" fmla="*/ 215 h 222"/>
                  <a:gd name="T2" fmla="*/ 306 w 306"/>
                  <a:gd name="T3" fmla="*/ 215 h 222"/>
                  <a:gd name="T4" fmla="*/ 303 w 306"/>
                  <a:gd name="T5" fmla="*/ 201 h 222"/>
                  <a:gd name="T6" fmla="*/ 299 w 306"/>
                  <a:gd name="T7" fmla="*/ 188 h 222"/>
                  <a:gd name="T8" fmla="*/ 294 w 306"/>
                  <a:gd name="T9" fmla="*/ 174 h 222"/>
                  <a:gd name="T10" fmla="*/ 288 w 306"/>
                  <a:gd name="T11" fmla="*/ 161 h 222"/>
                  <a:gd name="T12" fmla="*/ 274 w 306"/>
                  <a:gd name="T13" fmla="*/ 133 h 222"/>
                  <a:gd name="T14" fmla="*/ 255 w 306"/>
                  <a:gd name="T15" fmla="*/ 106 h 222"/>
                  <a:gd name="T16" fmla="*/ 235 w 306"/>
                  <a:gd name="T17" fmla="*/ 80 h 222"/>
                  <a:gd name="T18" fmla="*/ 212 w 306"/>
                  <a:gd name="T19" fmla="*/ 59 h 222"/>
                  <a:gd name="T20" fmla="*/ 190 w 306"/>
                  <a:gd name="T21" fmla="*/ 39 h 222"/>
                  <a:gd name="T22" fmla="*/ 167 w 306"/>
                  <a:gd name="T23" fmla="*/ 22 h 222"/>
                  <a:gd name="T24" fmla="*/ 167 w 306"/>
                  <a:gd name="T25" fmla="*/ 22 h 222"/>
                  <a:gd name="T26" fmla="*/ 146 w 306"/>
                  <a:gd name="T27" fmla="*/ 11 h 222"/>
                  <a:gd name="T28" fmla="*/ 125 w 306"/>
                  <a:gd name="T29" fmla="*/ 3 h 222"/>
                  <a:gd name="T30" fmla="*/ 107 w 306"/>
                  <a:gd name="T31" fmla="*/ 0 h 222"/>
                  <a:gd name="T32" fmla="*/ 87 w 306"/>
                  <a:gd name="T33" fmla="*/ 0 h 222"/>
                  <a:gd name="T34" fmla="*/ 68 w 306"/>
                  <a:gd name="T35" fmla="*/ 1 h 222"/>
                  <a:gd name="T36" fmla="*/ 47 w 306"/>
                  <a:gd name="T37" fmla="*/ 6 h 222"/>
                  <a:gd name="T38" fmla="*/ 0 w 306"/>
                  <a:gd name="T39" fmla="*/ 22 h 222"/>
                  <a:gd name="T40" fmla="*/ 0 w 306"/>
                  <a:gd name="T41" fmla="*/ 22 h 222"/>
                  <a:gd name="T42" fmla="*/ 8 w 306"/>
                  <a:gd name="T43" fmla="*/ 69 h 222"/>
                  <a:gd name="T44" fmla="*/ 13 w 306"/>
                  <a:gd name="T45" fmla="*/ 89 h 222"/>
                  <a:gd name="T46" fmla="*/ 17 w 306"/>
                  <a:gd name="T47" fmla="*/ 110 h 222"/>
                  <a:gd name="T48" fmla="*/ 27 w 306"/>
                  <a:gd name="T49" fmla="*/ 127 h 222"/>
                  <a:gd name="T50" fmla="*/ 37 w 306"/>
                  <a:gd name="T51" fmla="*/ 142 h 222"/>
                  <a:gd name="T52" fmla="*/ 53 w 306"/>
                  <a:gd name="T53" fmla="*/ 157 h 222"/>
                  <a:gd name="T54" fmla="*/ 73 w 306"/>
                  <a:gd name="T55" fmla="*/ 171 h 222"/>
                  <a:gd name="T56" fmla="*/ 73 w 306"/>
                  <a:gd name="T57" fmla="*/ 171 h 222"/>
                  <a:gd name="T58" fmla="*/ 96 w 306"/>
                  <a:gd name="T59" fmla="*/ 185 h 222"/>
                  <a:gd name="T60" fmla="*/ 124 w 306"/>
                  <a:gd name="T61" fmla="*/ 198 h 222"/>
                  <a:gd name="T62" fmla="*/ 153 w 306"/>
                  <a:gd name="T63" fmla="*/ 207 h 222"/>
                  <a:gd name="T64" fmla="*/ 186 w 306"/>
                  <a:gd name="T65" fmla="*/ 215 h 222"/>
                  <a:gd name="T66" fmla="*/ 217 w 306"/>
                  <a:gd name="T67" fmla="*/ 221 h 222"/>
                  <a:gd name="T68" fmla="*/ 249 w 306"/>
                  <a:gd name="T69" fmla="*/ 222 h 222"/>
                  <a:gd name="T70" fmla="*/ 263 w 306"/>
                  <a:gd name="T71" fmla="*/ 222 h 222"/>
                  <a:gd name="T72" fmla="*/ 278 w 306"/>
                  <a:gd name="T73" fmla="*/ 221 h 222"/>
                  <a:gd name="T74" fmla="*/ 292 w 306"/>
                  <a:gd name="T75" fmla="*/ 218 h 222"/>
                  <a:gd name="T76" fmla="*/ 306 w 306"/>
                  <a:gd name="T77" fmla="*/ 215 h 222"/>
                  <a:gd name="T78" fmla="*/ 306 w 306"/>
                  <a:gd name="T79" fmla="*/ 215 h 22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06" h="222">
                    <a:moveTo>
                      <a:pt x="306" y="215"/>
                    </a:moveTo>
                    <a:lnTo>
                      <a:pt x="306" y="215"/>
                    </a:lnTo>
                    <a:lnTo>
                      <a:pt x="303" y="201"/>
                    </a:lnTo>
                    <a:lnTo>
                      <a:pt x="299" y="188"/>
                    </a:lnTo>
                    <a:lnTo>
                      <a:pt x="294" y="174"/>
                    </a:lnTo>
                    <a:lnTo>
                      <a:pt x="288" y="161"/>
                    </a:lnTo>
                    <a:lnTo>
                      <a:pt x="274" y="133"/>
                    </a:lnTo>
                    <a:lnTo>
                      <a:pt x="255" y="106"/>
                    </a:lnTo>
                    <a:lnTo>
                      <a:pt x="235" y="80"/>
                    </a:lnTo>
                    <a:lnTo>
                      <a:pt x="212" y="59"/>
                    </a:lnTo>
                    <a:lnTo>
                      <a:pt x="190" y="39"/>
                    </a:lnTo>
                    <a:lnTo>
                      <a:pt x="167" y="22"/>
                    </a:lnTo>
                    <a:lnTo>
                      <a:pt x="167" y="22"/>
                    </a:lnTo>
                    <a:lnTo>
                      <a:pt x="146" y="11"/>
                    </a:lnTo>
                    <a:lnTo>
                      <a:pt x="125" y="3"/>
                    </a:lnTo>
                    <a:lnTo>
                      <a:pt x="107" y="0"/>
                    </a:lnTo>
                    <a:lnTo>
                      <a:pt x="87" y="0"/>
                    </a:lnTo>
                    <a:lnTo>
                      <a:pt x="68" y="1"/>
                    </a:lnTo>
                    <a:lnTo>
                      <a:pt x="47" y="6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8" y="69"/>
                    </a:lnTo>
                    <a:lnTo>
                      <a:pt x="13" y="89"/>
                    </a:lnTo>
                    <a:lnTo>
                      <a:pt x="17" y="110"/>
                    </a:lnTo>
                    <a:lnTo>
                      <a:pt x="27" y="127"/>
                    </a:lnTo>
                    <a:lnTo>
                      <a:pt x="37" y="142"/>
                    </a:lnTo>
                    <a:lnTo>
                      <a:pt x="53" y="157"/>
                    </a:lnTo>
                    <a:lnTo>
                      <a:pt x="73" y="171"/>
                    </a:lnTo>
                    <a:lnTo>
                      <a:pt x="73" y="171"/>
                    </a:lnTo>
                    <a:lnTo>
                      <a:pt x="96" y="185"/>
                    </a:lnTo>
                    <a:lnTo>
                      <a:pt x="124" y="198"/>
                    </a:lnTo>
                    <a:lnTo>
                      <a:pt x="153" y="207"/>
                    </a:lnTo>
                    <a:lnTo>
                      <a:pt x="186" y="215"/>
                    </a:lnTo>
                    <a:lnTo>
                      <a:pt x="217" y="221"/>
                    </a:lnTo>
                    <a:lnTo>
                      <a:pt x="249" y="222"/>
                    </a:lnTo>
                    <a:lnTo>
                      <a:pt x="263" y="222"/>
                    </a:lnTo>
                    <a:lnTo>
                      <a:pt x="278" y="221"/>
                    </a:lnTo>
                    <a:lnTo>
                      <a:pt x="292" y="218"/>
                    </a:lnTo>
                    <a:lnTo>
                      <a:pt x="306" y="215"/>
                    </a:lnTo>
                    <a:lnTo>
                      <a:pt x="306" y="21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2" name="Freeform 24"/>
              <p:cNvSpPr/>
              <p:nvPr userDrawn="1"/>
            </p:nvSpPr>
            <p:spPr>
              <a:xfrm>
                <a:off x="3509963" y="3321051"/>
                <a:ext cx="427038" cy="396875"/>
              </a:xfrm>
              <a:custGeom>
                <a:avLst/>
                <a:gdLst>
                  <a:gd name="T0" fmla="*/ 269 w 269"/>
                  <a:gd name="T1" fmla="*/ 249 h 250"/>
                  <a:gd name="T2" fmla="*/ 269 w 269"/>
                  <a:gd name="T3" fmla="*/ 249 h 250"/>
                  <a:gd name="T4" fmla="*/ 269 w 269"/>
                  <a:gd name="T5" fmla="*/ 235 h 250"/>
                  <a:gd name="T6" fmla="*/ 267 w 269"/>
                  <a:gd name="T7" fmla="*/ 221 h 250"/>
                  <a:gd name="T8" fmla="*/ 266 w 269"/>
                  <a:gd name="T9" fmla="*/ 207 h 250"/>
                  <a:gd name="T10" fmla="*/ 261 w 269"/>
                  <a:gd name="T11" fmla="*/ 192 h 250"/>
                  <a:gd name="T12" fmla="*/ 252 w 269"/>
                  <a:gd name="T13" fmla="*/ 162 h 250"/>
                  <a:gd name="T14" fmla="*/ 238 w 269"/>
                  <a:gd name="T15" fmla="*/ 133 h 250"/>
                  <a:gd name="T16" fmla="*/ 221 w 269"/>
                  <a:gd name="T17" fmla="*/ 105 h 250"/>
                  <a:gd name="T18" fmla="*/ 204 w 269"/>
                  <a:gd name="T19" fmla="*/ 79 h 250"/>
                  <a:gd name="T20" fmla="*/ 185 w 269"/>
                  <a:gd name="T21" fmla="*/ 56 h 250"/>
                  <a:gd name="T22" fmla="*/ 165 w 269"/>
                  <a:gd name="T23" fmla="*/ 36 h 250"/>
                  <a:gd name="T24" fmla="*/ 165 w 269"/>
                  <a:gd name="T25" fmla="*/ 36 h 250"/>
                  <a:gd name="T26" fmla="*/ 147 w 269"/>
                  <a:gd name="T27" fmla="*/ 22 h 250"/>
                  <a:gd name="T28" fmla="*/ 128 w 269"/>
                  <a:gd name="T29" fmla="*/ 11 h 250"/>
                  <a:gd name="T30" fmla="*/ 110 w 269"/>
                  <a:gd name="T31" fmla="*/ 3 h 250"/>
                  <a:gd name="T32" fmla="*/ 90 w 269"/>
                  <a:gd name="T33" fmla="*/ 0 h 250"/>
                  <a:gd name="T34" fmla="*/ 71 w 269"/>
                  <a:gd name="T35" fmla="*/ 0 h 250"/>
                  <a:gd name="T36" fmla="*/ 49 w 269"/>
                  <a:gd name="T37" fmla="*/ 2 h 250"/>
                  <a:gd name="T38" fmla="*/ 0 w 269"/>
                  <a:gd name="T39" fmla="*/ 8 h 250"/>
                  <a:gd name="T40" fmla="*/ 0 w 269"/>
                  <a:gd name="T41" fmla="*/ 8 h 250"/>
                  <a:gd name="T42" fmla="*/ 0 w 269"/>
                  <a:gd name="T43" fmla="*/ 56 h 250"/>
                  <a:gd name="T44" fmla="*/ 0 w 269"/>
                  <a:gd name="T45" fmla="*/ 77 h 250"/>
                  <a:gd name="T46" fmla="*/ 3 w 269"/>
                  <a:gd name="T47" fmla="*/ 97 h 250"/>
                  <a:gd name="T48" fmla="*/ 9 w 269"/>
                  <a:gd name="T49" fmla="*/ 116 h 250"/>
                  <a:gd name="T50" fmla="*/ 17 w 269"/>
                  <a:gd name="T51" fmla="*/ 133 h 250"/>
                  <a:gd name="T52" fmla="*/ 29 w 269"/>
                  <a:gd name="T53" fmla="*/ 150 h 250"/>
                  <a:gd name="T54" fmla="*/ 46 w 269"/>
                  <a:gd name="T55" fmla="*/ 169 h 250"/>
                  <a:gd name="T56" fmla="*/ 46 w 269"/>
                  <a:gd name="T57" fmla="*/ 169 h 250"/>
                  <a:gd name="T58" fmla="*/ 68 w 269"/>
                  <a:gd name="T59" fmla="*/ 186 h 250"/>
                  <a:gd name="T60" fmla="*/ 94 w 269"/>
                  <a:gd name="T61" fmla="*/ 203 h 250"/>
                  <a:gd name="T62" fmla="*/ 122 w 269"/>
                  <a:gd name="T63" fmla="*/ 216 h 250"/>
                  <a:gd name="T64" fmla="*/ 151 w 269"/>
                  <a:gd name="T65" fmla="*/ 230 h 250"/>
                  <a:gd name="T66" fmla="*/ 181 w 269"/>
                  <a:gd name="T67" fmla="*/ 240 h 250"/>
                  <a:gd name="T68" fmla="*/ 212 w 269"/>
                  <a:gd name="T69" fmla="*/ 247 h 250"/>
                  <a:gd name="T70" fmla="*/ 227 w 269"/>
                  <a:gd name="T71" fmla="*/ 249 h 250"/>
                  <a:gd name="T72" fmla="*/ 241 w 269"/>
                  <a:gd name="T73" fmla="*/ 250 h 250"/>
                  <a:gd name="T74" fmla="*/ 256 w 269"/>
                  <a:gd name="T75" fmla="*/ 250 h 250"/>
                  <a:gd name="T76" fmla="*/ 269 w 269"/>
                  <a:gd name="T77" fmla="*/ 249 h 250"/>
                  <a:gd name="T78" fmla="*/ 269 w 269"/>
                  <a:gd name="T79" fmla="*/ 249 h 25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250">
                    <a:moveTo>
                      <a:pt x="269" y="249"/>
                    </a:moveTo>
                    <a:lnTo>
                      <a:pt x="269" y="249"/>
                    </a:lnTo>
                    <a:lnTo>
                      <a:pt x="269" y="235"/>
                    </a:lnTo>
                    <a:lnTo>
                      <a:pt x="267" y="221"/>
                    </a:lnTo>
                    <a:lnTo>
                      <a:pt x="266" y="207"/>
                    </a:lnTo>
                    <a:lnTo>
                      <a:pt x="261" y="192"/>
                    </a:lnTo>
                    <a:lnTo>
                      <a:pt x="252" y="162"/>
                    </a:lnTo>
                    <a:lnTo>
                      <a:pt x="238" y="133"/>
                    </a:lnTo>
                    <a:lnTo>
                      <a:pt x="221" y="105"/>
                    </a:lnTo>
                    <a:lnTo>
                      <a:pt x="204" y="79"/>
                    </a:lnTo>
                    <a:lnTo>
                      <a:pt x="185" y="56"/>
                    </a:lnTo>
                    <a:lnTo>
                      <a:pt x="165" y="36"/>
                    </a:lnTo>
                    <a:lnTo>
                      <a:pt x="165" y="36"/>
                    </a:lnTo>
                    <a:lnTo>
                      <a:pt x="147" y="22"/>
                    </a:lnTo>
                    <a:lnTo>
                      <a:pt x="128" y="11"/>
                    </a:lnTo>
                    <a:lnTo>
                      <a:pt x="110" y="3"/>
                    </a:lnTo>
                    <a:lnTo>
                      <a:pt x="90" y="0"/>
                    </a:lnTo>
                    <a:lnTo>
                      <a:pt x="71" y="0"/>
                    </a:lnTo>
                    <a:lnTo>
                      <a:pt x="49" y="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6"/>
                    </a:lnTo>
                    <a:lnTo>
                      <a:pt x="0" y="77"/>
                    </a:lnTo>
                    <a:lnTo>
                      <a:pt x="3" y="97"/>
                    </a:lnTo>
                    <a:lnTo>
                      <a:pt x="9" y="116"/>
                    </a:lnTo>
                    <a:lnTo>
                      <a:pt x="17" y="133"/>
                    </a:lnTo>
                    <a:lnTo>
                      <a:pt x="29" y="150"/>
                    </a:lnTo>
                    <a:lnTo>
                      <a:pt x="46" y="169"/>
                    </a:lnTo>
                    <a:lnTo>
                      <a:pt x="46" y="169"/>
                    </a:lnTo>
                    <a:lnTo>
                      <a:pt x="68" y="186"/>
                    </a:lnTo>
                    <a:lnTo>
                      <a:pt x="94" y="203"/>
                    </a:lnTo>
                    <a:lnTo>
                      <a:pt x="122" y="216"/>
                    </a:lnTo>
                    <a:lnTo>
                      <a:pt x="151" y="230"/>
                    </a:lnTo>
                    <a:lnTo>
                      <a:pt x="181" y="240"/>
                    </a:lnTo>
                    <a:lnTo>
                      <a:pt x="212" y="247"/>
                    </a:lnTo>
                    <a:lnTo>
                      <a:pt x="227" y="249"/>
                    </a:lnTo>
                    <a:lnTo>
                      <a:pt x="241" y="250"/>
                    </a:lnTo>
                    <a:lnTo>
                      <a:pt x="256" y="250"/>
                    </a:lnTo>
                    <a:lnTo>
                      <a:pt x="269" y="249"/>
                    </a:lnTo>
                    <a:lnTo>
                      <a:pt x="269" y="2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3" name="Freeform 26"/>
              <p:cNvSpPr/>
              <p:nvPr userDrawn="1"/>
            </p:nvSpPr>
            <p:spPr>
              <a:xfrm>
                <a:off x="3203575" y="3883026"/>
                <a:ext cx="311150" cy="536575"/>
              </a:xfrm>
              <a:custGeom>
                <a:avLst/>
                <a:gdLst>
                  <a:gd name="T0" fmla="*/ 171 w 196"/>
                  <a:gd name="T1" fmla="*/ 338 h 338"/>
                  <a:gd name="T2" fmla="*/ 171 w 196"/>
                  <a:gd name="T3" fmla="*/ 338 h 338"/>
                  <a:gd name="T4" fmla="*/ 177 w 196"/>
                  <a:gd name="T5" fmla="*/ 326 h 338"/>
                  <a:gd name="T6" fmla="*/ 182 w 196"/>
                  <a:gd name="T7" fmla="*/ 312 h 338"/>
                  <a:gd name="T8" fmla="*/ 187 w 196"/>
                  <a:gd name="T9" fmla="*/ 298 h 338"/>
                  <a:gd name="T10" fmla="*/ 190 w 196"/>
                  <a:gd name="T11" fmla="*/ 284 h 338"/>
                  <a:gd name="T12" fmla="*/ 194 w 196"/>
                  <a:gd name="T13" fmla="*/ 253 h 338"/>
                  <a:gd name="T14" fmla="*/ 196 w 196"/>
                  <a:gd name="T15" fmla="*/ 221 h 338"/>
                  <a:gd name="T16" fmla="*/ 194 w 196"/>
                  <a:gd name="T17" fmla="*/ 188 h 338"/>
                  <a:gd name="T18" fmla="*/ 190 w 196"/>
                  <a:gd name="T19" fmla="*/ 158 h 338"/>
                  <a:gd name="T20" fmla="*/ 184 w 196"/>
                  <a:gd name="T21" fmla="*/ 128 h 338"/>
                  <a:gd name="T22" fmla="*/ 176 w 196"/>
                  <a:gd name="T23" fmla="*/ 102 h 338"/>
                  <a:gd name="T24" fmla="*/ 176 w 196"/>
                  <a:gd name="T25" fmla="*/ 102 h 338"/>
                  <a:gd name="T26" fmla="*/ 165 w 196"/>
                  <a:gd name="T27" fmla="*/ 79 h 338"/>
                  <a:gd name="T28" fmla="*/ 154 w 196"/>
                  <a:gd name="T29" fmla="*/ 62 h 338"/>
                  <a:gd name="T30" fmla="*/ 140 w 196"/>
                  <a:gd name="T31" fmla="*/ 46 h 338"/>
                  <a:gd name="T32" fmla="*/ 125 w 196"/>
                  <a:gd name="T33" fmla="*/ 35 h 338"/>
                  <a:gd name="T34" fmla="*/ 108 w 196"/>
                  <a:gd name="T35" fmla="*/ 26 h 338"/>
                  <a:gd name="T36" fmla="*/ 88 w 196"/>
                  <a:gd name="T37" fmla="*/ 17 h 338"/>
                  <a:gd name="T38" fmla="*/ 43 w 196"/>
                  <a:gd name="T39" fmla="*/ 0 h 338"/>
                  <a:gd name="T40" fmla="*/ 43 w 196"/>
                  <a:gd name="T41" fmla="*/ 0 h 338"/>
                  <a:gd name="T42" fmla="*/ 20 w 196"/>
                  <a:gd name="T43" fmla="*/ 43 h 338"/>
                  <a:gd name="T44" fmla="*/ 11 w 196"/>
                  <a:gd name="T45" fmla="*/ 63 h 338"/>
                  <a:gd name="T46" fmla="*/ 4 w 196"/>
                  <a:gd name="T47" fmla="*/ 82 h 338"/>
                  <a:gd name="T48" fmla="*/ 0 w 196"/>
                  <a:gd name="T49" fmla="*/ 100 h 338"/>
                  <a:gd name="T50" fmla="*/ 0 w 196"/>
                  <a:gd name="T51" fmla="*/ 120 h 338"/>
                  <a:gd name="T52" fmla="*/ 3 w 196"/>
                  <a:gd name="T53" fmla="*/ 141 h 338"/>
                  <a:gd name="T54" fmla="*/ 9 w 196"/>
                  <a:gd name="T55" fmla="*/ 164 h 338"/>
                  <a:gd name="T56" fmla="*/ 9 w 196"/>
                  <a:gd name="T57" fmla="*/ 164 h 338"/>
                  <a:gd name="T58" fmla="*/ 21 w 196"/>
                  <a:gd name="T59" fmla="*/ 190 h 338"/>
                  <a:gd name="T60" fmla="*/ 35 w 196"/>
                  <a:gd name="T61" fmla="*/ 216 h 338"/>
                  <a:gd name="T62" fmla="*/ 54 w 196"/>
                  <a:gd name="T63" fmla="*/ 243 h 338"/>
                  <a:gd name="T64" fmla="*/ 74 w 196"/>
                  <a:gd name="T65" fmla="*/ 267 h 338"/>
                  <a:gd name="T66" fmla="*/ 97 w 196"/>
                  <a:gd name="T67" fmla="*/ 290 h 338"/>
                  <a:gd name="T68" fmla="*/ 120 w 196"/>
                  <a:gd name="T69" fmla="*/ 311 h 338"/>
                  <a:gd name="T70" fmla="*/ 133 w 196"/>
                  <a:gd name="T71" fmla="*/ 318 h 338"/>
                  <a:gd name="T72" fmla="*/ 145 w 196"/>
                  <a:gd name="T73" fmla="*/ 326 h 338"/>
                  <a:gd name="T74" fmla="*/ 157 w 196"/>
                  <a:gd name="T75" fmla="*/ 334 h 338"/>
                  <a:gd name="T76" fmla="*/ 171 w 196"/>
                  <a:gd name="T77" fmla="*/ 338 h 338"/>
                  <a:gd name="T78" fmla="*/ 171 w 196"/>
                  <a:gd name="T79" fmla="*/ 338 h 33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96" h="338">
                    <a:moveTo>
                      <a:pt x="171" y="338"/>
                    </a:moveTo>
                    <a:lnTo>
                      <a:pt x="171" y="338"/>
                    </a:lnTo>
                    <a:lnTo>
                      <a:pt x="177" y="326"/>
                    </a:lnTo>
                    <a:lnTo>
                      <a:pt x="182" y="312"/>
                    </a:lnTo>
                    <a:lnTo>
                      <a:pt x="187" y="298"/>
                    </a:lnTo>
                    <a:lnTo>
                      <a:pt x="190" y="284"/>
                    </a:lnTo>
                    <a:lnTo>
                      <a:pt x="194" y="253"/>
                    </a:lnTo>
                    <a:lnTo>
                      <a:pt x="196" y="221"/>
                    </a:lnTo>
                    <a:lnTo>
                      <a:pt x="194" y="188"/>
                    </a:lnTo>
                    <a:lnTo>
                      <a:pt x="190" y="158"/>
                    </a:lnTo>
                    <a:lnTo>
                      <a:pt x="184" y="128"/>
                    </a:lnTo>
                    <a:lnTo>
                      <a:pt x="176" y="102"/>
                    </a:lnTo>
                    <a:lnTo>
                      <a:pt x="176" y="102"/>
                    </a:lnTo>
                    <a:lnTo>
                      <a:pt x="165" y="79"/>
                    </a:lnTo>
                    <a:lnTo>
                      <a:pt x="154" y="62"/>
                    </a:lnTo>
                    <a:lnTo>
                      <a:pt x="140" y="46"/>
                    </a:lnTo>
                    <a:lnTo>
                      <a:pt x="125" y="35"/>
                    </a:lnTo>
                    <a:lnTo>
                      <a:pt x="108" y="26"/>
                    </a:lnTo>
                    <a:lnTo>
                      <a:pt x="88" y="17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20" y="43"/>
                    </a:lnTo>
                    <a:lnTo>
                      <a:pt x="11" y="63"/>
                    </a:lnTo>
                    <a:lnTo>
                      <a:pt x="4" y="82"/>
                    </a:lnTo>
                    <a:lnTo>
                      <a:pt x="0" y="100"/>
                    </a:lnTo>
                    <a:lnTo>
                      <a:pt x="0" y="120"/>
                    </a:lnTo>
                    <a:lnTo>
                      <a:pt x="3" y="141"/>
                    </a:lnTo>
                    <a:lnTo>
                      <a:pt x="9" y="164"/>
                    </a:lnTo>
                    <a:lnTo>
                      <a:pt x="9" y="164"/>
                    </a:lnTo>
                    <a:lnTo>
                      <a:pt x="21" y="190"/>
                    </a:lnTo>
                    <a:lnTo>
                      <a:pt x="35" y="216"/>
                    </a:lnTo>
                    <a:lnTo>
                      <a:pt x="54" y="243"/>
                    </a:lnTo>
                    <a:lnTo>
                      <a:pt x="74" y="267"/>
                    </a:lnTo>
                    <a:lnTo>
                      <a:pt x="97" y="290"/>
                    </a:lnTo>
                    <a:lnTo>
                      <a:pt x="120" y="311"/>
                    </a:lnTo>
                    <a:lnTo>
                      <a:pt x="133" y="318"/>
                    </a:lnTo>
                    <a:lnTo>
                      <a:pt x="145" y="326"/>
                    </a:lnTo>
                    <a:lnTo>
                      <a:pt x="157" y="334"/>
                    </a:lnTo>
                    <a:lnTo>
                      <a:pt x="171" y="338"/>
                    </a:lnTo>
                    <a:lnTo>
                      <a:pt x="171" y="33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4" name="Freeform 27"/>
              <p:cNvSpPr/>
              <p:nvPr userDrawn="1"/>
            </p:nvSpPr>
            <p:spPr>
              <a:xfrm>
                <a:off x="3560763" y="3857626"/>
                <a:ext cx="512763" cy="331788"/>
              </a:xfrm>
              <a:custGeom>
                <a:avLst/>
                <a:gdLst>
                  <a:gd name="T0" fmla="*/ 323 w 323"/>
                  <a:gd name="T1" fmla="*/ 195 h 209"/>
                  <a:gd name="T2" fmla="*/ 323 w 323"/>
                  <a:gd name="T3" fmla="*/ 195 h 209"/>
                  <a:gd name="T4" fmla="*/ 319 w 323"/>
                  <a:gd name="T5" fmla="*/ 181 h 209"/>
                  <a:gd name="T6" fmla="*/ 314 w 323"/>
                  <a:gd name="T7" fmla="*/ 169 h 209"/>
                  <a:gd name="T8" fmla="*/ 308 w 323"/>
                  <a:gd name="T9" fmla="*/ 155 h 209"/>
                  <a:gd name="T10" fmla="*/ 300 w 323"/>
                  <a:gd name="T11" fmla="*/ 143 h 209"/>
                  <a:gd name="T12" fmla="*/ 283 w 323"/>
                  <a:gd name="T13" fmla="*/ 116 h 209"/>
                  <a:gd name="T14" fmla="*/ 262 w 323"/>
                  <a:gd name="T15" fmla="*/ 92 h 209"/>
                  <a:gd name="T16" fmla="*/ 240 w 323"/>
                  <a:gd name="T17" fmla="*/ 68 h 209"/>
                  <a:gd name="T18" fmla="*/ 215 w 323"/>
                  <a:gd name="T19" fmla="*/ 48 h 209"/>
                  <a:gd name="T20" fmla="*/ 190 w 323"/>
                  <a:gd name="T21" fmla="*/ 31 h 209"/>
                  <a:gd name="T22" fmla="*/ 167 w 323"/>
                  <a:gd name="T23" fmla="*/ 17 h 209"/>
                  <a:gd name="T24" fmla="*/ 167 w 323"/>
                  <a:gd name="T25" fmla="*/ 17 h 209"/>
                  <a:gd name="T26" fmla="*/ 144 w 323"/>
                  <a:gd name="T27" fmla="*/ 7 h 209"/>
                  <a:gd name="T28" fmla="*/ 124 w 323"/>
                  <a:gd name="T29" fmla="*/ 2 h 209"/>
                  <a:gd name="T30" fmla="*/ 104 w 323"/>
                  <a:gd name="T31" fmla="*/ 0 h 209"/>
                  <a:gd name="T32" fmla="*/ 85 w 323"/>
                  <a:gd name="T33" fmla="*/ 2 h 209"/>
                  <a:gd name="T34" fmla="*/ 65 w 323"/>
                  <a:gd name="T35" fmla="*/ 7 h 209"/>
                  <a:gd name="T36" fmla="*/ 45 w 323"/>
                  <a:gd name="T37" fmla="*/ 13 h 209"/>
                  <a:gd name="T38" fmla="*/ 0 w 323"/>
                  <a:gd name="T39" fmla="*/ 33 h 209"/>
                  <a:gd name="T40" fmla="*/ 0 w 323"/>
                  <a:gd name="T41" fmla="*/ 33 h 209"/>
                  <a:gd name="T42" fmla="*/ 13 w 323"/>
                  <a:gd name="T43" fmla="*/ 79 h 209"/>
                  <a:gd name="T44" fmla="*/ 19 w 323"/>
                  <a:gd name="T45" fmla="*/ 99 h 209"/>
                  <a:gd name="T46" fmla="*/ 27 w 323"/>
                  <a:gd name="T47" fmla="*/ 118 h 209"/>
                  <a:gd name="T48" fmla="*/ 36 w 323"/>
                  <a:gd name="T49" fmla="*/ 135 h 209"/>
                  <a:gd name="T50" fmla="*/ 50 w 323"/>
                  <a:gd name="T51" fmla="*/ 149 h 209"/>
                  <a:gd name="T52" fmla="*/ 65 w 323"/>
                  <a:gd name="T53" fmla="*/ 163 h 209"/>
                  <a:gd name="T54" fmla="*/ 87 w 323"/>
                  <a:gd name="T55" fmla="*/ 175 h 209"/>
                  <a:gd name="T56" fmla="*/ 87 w 323"/>
                  <a:gd name="T57" fmla="*/ 175 h 209"/>
                  <a:gd name="T58" fmla="*/ 112 w 323"/>
                  <a:gd name="T59" fmla="*/ 186 h 209"/>
                  <a:gd name="T60" fmla="*/ 141 w 323"/>
                  <a:gd name="T61" fmla="*/ 195 h 209"/>
                  <a:gd name="T62" fmla="*/ 172 w 323"/>
                  <a:gd name="T63" fmla="*/ 203 h 209"/>
                  <a:gd name="T64" fmla="*/ 204 w 323"/>
                  <a:gd name="T65" fmla="*/ 208 h 209"/>
                  <a:gd name="T66" fmla="*/ 235 w 323"/>
                  <a:gd name="T67" fmla="*/ 209 h 209"/>
                  <a:gd name="T68" fmla="*/ 268 w 323"/>
                  <a:gd name="T69" fmla="*/ 208 h 209"/>
                  <a:gd name="T70" fmla="*/ 282 w 323"/>
                  <a:gd name="T71" fmla="*/ 206 h 209"/>
                  <a:gd name="T72" fmla="*/ 297 w 323"/>
                  <a:gd name="T73" fmla="*/ 203 h 209"/>
                  <a:gd name="T74" fmla="*/ 311 w 323"/>
                  <a:gd name="T75" fmla="*/ 200 h 209"/>
                  <a:gd name="T76" fmla="*/ 323 w 323"/>
                  <a:gd name="T77" fmla="*/ 195 h 209"/>
                  <a:gd name="T78" fmla="*/ 323 w 323"/>
                  <a:gd name="T79" fmla="*/ 195 h 20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3" h="209">
                    <a:moveTo>
                      <a:pt x="323" y="195"/>
                    </a:moveTo>
                    <a:lnTo>
                      <a:pt x="323" y="195"/>
                    </a:lnTo>
                    <a:lnTo>
                      <a:pt x="319" y="181"/>
                    </a:lnTo>
                    <a:lnTo>
                      <a:pt x="314" y="169"/>
                    </a:lnTo>
                    <a:lnTo>
                      <a:pt x="308" y="155"/>
                    </a:lnTo>
                    <a:lnTo>
                      <a:pt x="300" y="143"/>
                    </a:lnTo>
                    <a:lnTo>
                      <a:pt x="283" y="116"/>
                    </a:lnTo>
                    <a:lnTo>
                      <a:pt x="262" y="92"/>
                    </a:lnTo>
                    <a:lnTo>
                      <a:pt x="240" y="68"/>
                    </a:lnTo>
                    <a:lnTo>
                      <a:pt x="215" y="48"/>
                    </a:lnTo>
                    <a:lnTo>
                      <a:pt x="190" y="31"/>
                    </a:lnTo>
                    <a:lnTo>
                      <a:pt x="167" y="17"/>
                    </a:lnTo>
                    <a:lnTo>
                      <a:pt x="167" y="17"/>
                    </a:lnTo>
                    <a:lnTo>
                      <a:pt x="144" y="7"/>
                    </a:lnTo>
                    <a:lnTo>
                      <a:pt x="124" y="2"/>
                    </a:lnTo>
                    <a:lnTo>
                      <a:pt x="104" y="0"/>
                    </a:lnTo>
                    <a:lnTo>
                      <a:pt x="85" y="2"/>
                    </a:lnTo>
                    <a:lnTo>
                      <a:pt x="65" y="7"/>
                    </a:lnTo>
                    <a:lnTo>
                      <a:pt x="45" y="13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13" y="79"/>
                    </a:lnTo>
                    <a:lnTo>
                      <a:pt x="19" y="99"/>
                    </a:lnTo>
                    <a:lnTo>
                      <a:pt x="27" y="118"/>
                    </a:lnTo>
                    <a:lnTo>
                      <a:pt x="36" y="135"/>
                    </a:lnTo>
                    <a:lnTo>
                      <a:pt x="50" y="149"/>
                    </a:lnTo>
                    <a:lnTo>
                      <a:pt x="65" y="163"/>
                    </a:lnTo>
                    <a:lnTo>
                      <a:pt x="87" y="175"/>
                    </a:lnTo>
                    <a:lnTo>
                      <a:pt x="87" y="175"/>
                    </a:lnTo>
                    <a:lnTo>
                      <a:pt x="112" y="186"/>
                    </a:lnTo>
                    <a:lnTo>
                      <a:pt x="141" y="195"/>
                    </a:lnTo>
                    <a:lnTo>
                      <a:pt x="172" y="203"/>
                    </a:lnTo>
                    <a:lnTo>
                      <a:pt x="204" y="208"/>
                    </a:lnTo>
                    <a:lnTo>
                      <a:pt x="235" y="209"/>
                    </a:lnTo>
                    <a:lnTo>
                      <a:pt x="268" y="208"/>
                    </a:lnTo>
                    <a:lnTo>
                      <a:pt x="282" y="206"/>
                    </a:lnTo>
                    <a:lnTo>
                      <a:pt x="297" y="203"/>
                    </a:lnTo>
                    <a:lnTo>
                      <a:pt x="311" y="200"/>
                    </a:lnTo>
                    <a:lnTo>
                      <a:pt x="323" y="195"/>
                    </a:lnTo>
                    <a:lnTo>
                      <a:pt x="323" y="19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5" name="Freeform 28"/>
              <p:cNvSpPr/>
              <p:nvPr userDrawn="1"/>
            </p:nvSpPr>
            <p:spPr>
              <a:xfrm>
                <a:off x="3119438" y="3476769"/>
                <a:ext cx="566737" cy="366360"/>
              </a:xfrm>
              <a:custGeom>
                <a:avLst/>
                <a:gdLst>
                  <a:gd name="T0" fmla="*/ 323 w 323"/>
                  <a:gd name="T1" fmla="*/ 195 h 210"/>
                  <a:gd name="T2" fmla="*/ 323 w 323"/>
                  <a:gd name="T3" fmla="*/ 195 h 210"/>
                  <a:gd name="T4" fmla="*/ 320 w 323"/>
                  <a:gd name="T5" fmla="*/ 183 h 210"/>
                  <a:gd name="T6" fmla="*/ 314 w 323"/>
                  <a:gd name="T7" fmla="*/ 169 h 210"/>
                  <a:gd name="T8" fmla="*/ 308 w 323"/>
                  <a:gd name="T9" fmla="*/ 156 h 210"/>
                  <a:gd name="T10" fmla="*/ 300 w 323"/>
                  <a:gd name="T11" fmla="*/ 142 h 210"/>
                  <a:gd name="T12" fmla="*/ 283 w 323"/>
                  <a:gd name="T13" fmla="*/ 116 h 210"/>
                  <a:gd name="T14" fmla="*/ 263 w 323"/>
                  <a:gd name="T15" fmla="*/ 91 h 210"/>
                  <a:gd name="T16" fmla="*/ 240 w 323"/>
                  <a:gd name="T17" fmla="*/ 70 h 210"/>
                  <a:gd name="T18" fmla="*/ 215 w 323"/>
                  <a:gd name="T19" fmla="*/ 48 h 210"/>
                  <a:gd name="T20" fmla="*/ 190 w 323"/>
                  <a:gd name="T21" fmla="*/ 31 h 210"/>
                  <a:gd name="T22" fmla="*/ 167 w 323"/>
                  <a:gd name="T23" fmla="*/ 17 h 210"/>
                  <a:gd name="T24" fmla="*/ 167 w 323"/>
                  <a:gd name="T25" fmla="*/ 17 h 210"/>
                  <a:gd name="T26" fmla="*/ 144 w 323"/>
                  <a:gd name="T27" fmla="*/ 8 h 210"/>
                  <a:gd name="T28" fmla="*/ 124 w 323"/>
                  <a:gd name="T29" fmla="*/ 2 h 210"/>
                  <a:gd name="T30" fmla="*/ 104 w 323"/>
                  <a:gd name="T31" fmla="*/ 0 h 210"/>
                  <a:gd name="T32" fmla="*/ 85 w 323"/>
                  <a:gd name="T33" fmla="*/ 3 h 210"/>
                  <a:gd name="T34" fmla="*/ 65 w 323"/>
                  <a:gd name="T35" fmla="*/ 8 h 210"/>
                  <a:gd name="T36" fmla="*/ 45 w 323"/>
                  <a:gd name="T37" fmla="*/ 14 h 210"/>
                  <a:gd name="T38" fmla="*/ 0 w 323"/>
                  <a:gd name="T39" fmla="*/ 33 h 210"/>
                  <a:gd name="T40" fmla="*/ 0 w 323"/>
                  <a:gd name="T41" fmla="*/ 33 h 210"/>
                  <a:gd name="T42" fmla="*/ 13 w 323"/>
                  <a:gd name="T43" fmla="*/ 81 h 210"/>
                  <a:gd name="T44" fmla="*/ 19 w 323"/>
                  <a:gd name="T45" fmla="*/ 101 h 210"/>
                  <a:gd name="T46" fmla="*/ 27 w 323"/>
                  <a:gd name="T47" fmla="*/ 119 h 210"/>
                  <a:gd name="T48" fmla="*/ 37 w 323"/>
                  <a:gd name="T49" fmla="*/ 135 h 210"/>
                  <a:gd name="T50" fmla="*/ 50 w 323"/>
                  <a:gd name="T51" fmla="*/ 150 h 210"/>
                  <a:gd name="T52" fmla="*/ 67 w 323"/>
                  <a:gd name="T53" fmla="*/ 164 h 210"/>
                  <a:gd name="T54" fmla="*/ 87 w 323"/>
                  <a:gd name="T55" fmla="*/ 176 h 210"/>
                  <a:gd name="T56" fmla="*/ 87 w 323"/>
                  <a:gd name="T57" fmla="*/ 176 h 210"/>
                  <a:gd name="T58" fmla="*/ 113 w 323"/>
                  <a:gd name="T59" fmla="*/ 187 h 210"/>
                  <a:gd name="T60" fmla="*/ 141 w 323"/>
                  <a:gd name="T61" fmla="*/ 197 h 210"/>
                  <a:gd name="T62" fmla="*/ 172 w 323"/>
                  <a:gd name="T63" fmla="*/ 203 h 210"/>
                  <a:gd name="T64" fmla="*/ 204 w 323"/>
                  <a:gd name="T65" fmla="*/ 207 h 210"/>
                  <a:gd name="T66" fmla="*/ 237 w 323"/>
                  <a:gd name="T67" fmla="*/ 210 h 210"/>
                  <a:gd name="T68" fmla="*/ 268 w 323"/>
                  <a:gd name="T69" fmla="*/ 209 h 210"/>
                  <a:gd name="T70" fmla="*/ 283 w 323"/>
                  <a:gd name="T71" fmla="*/ 207 h 210"/>
                  <a:gd name="T72" fmla="*/ 297 w 323"/>
                  <a:gd name="T73" fmla="*/ 204 h 210"/>
                  <a:gd name="T74" fmla="*/ 311 w 323"/>
                  <a:gd name="T75" fmla="*/ 200 h 210"/>
                  <a:gd name="T76" fmla="*/ 323 w 323"/>
                  <a:gd name="T77" fmla="*/ 195 h 210"/>
                  <a:gd name="T78" fmla="*/ 323 w 323"/>
                  <a:gd name="T79" fmla="*/ 195 h 21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3" h="210">
                    <a:moveTo>
                      <a:pt x="323" y="195"/>
                    </a:moveTo>
                    <a:lnTo>
                      <a:pt x="323" y="195"/>
                    </a:lnTo>
                    <a:lnTo>
                      <a:pt x="320" y="183"/>
                    </a:lnTo>
                    <a:lnTo>
                      <a:pt x="314" y="169"/>
                    </a:lnTo>
                    <a:lnTo>
                      <a:pt x="308" y="156"/>
                    </a:lnTo>
                    <a:lnTo>
                      <a:pt x="300" y="142"/>
                    </a:lnTo>
                    <a:lnTo>
                      <a:pt x="283" y="116"/>
                    </a:lnTo>
                    <a:lnTo>
                      <a:pt x="263" y="91"/>
                    </a:lnTo>
                    <a:lnTo>
                      <a:pt x="240" y="70"/>
                    </a:lnTo>
                    <a:lnTo>
                      <a:pt x="215" y="48"/>
                    </a:lnTo>
                    <a:lnTo>
                      <a:pt x="190" y="31"/>
                    </a:lnTo>
                    <a:lnTo>
                      <a:pt x="167" y="17"/>
                    </a:lnTo>
                    <a:lnTo>
                      <a:pt x="167" y="17"/>
                    </a:lnTo>
                    <a:lnTo>
                      <a:pt x="144" y="8"/>
                    </a:lnTo>
                    <a:lnTo>
                      <a:pt x="124" y="2"/>
                    </a:lnTo>
                    <a:lnTo>
                      <a:pt x="104" y="0"/>
                    </a:lnTo>
                    <a:lnTo>
                      <a:pt x="85" y="3"/>
                    </a:lnTo>
                    <a:lnTo>
                      <a:pt x="65" y="8"/>
                    </a:lnTo>
                    <a:lnTo>
                      <a:pt x="45" y="14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13" y="81"/>
                    </a:lnTo>
                    <a:lnTo>
                      <a:pt x="19" y="101"/>
                    </a:lnTo>
                    <a:lnTo>
                      <a:pt x="27" y="119"/>
                    </a:lnTo>
                    <a:lnTo>
                      <a:pt x="37" y="135"/>
                    </a:lnTo>
                    <a:lnTo>
                      <a:pt x="50" y="150"/>
                    </a:lnTo>
                    <a:lnTo>
                      <a:pt x="67" y="164"/>
                    </a:lnTo>
                    <a:lnTo>
                      <a:pt x="87" y="176"/>
                    </a:lnTo>
                    <a:lnTo>
                      <a:pt x="87" y="176"/>
                    </a:lnTo>
                    <a:lnTo>
                      <a:pt x="113" y="187"/>
                    </a:lnTo>
                    <a:lnTo>
                      <a:pt x="141" y="197"/>
                    </a:lnTo>
                    <a:lnTo>
                      <a:pt x="172" y="203"/>
                    </a:lnTo>
                    <a:lnTo>
                      <a:pt x="204" y="207"/>
                    </a:lnTo>
                    <a:lnTo>
                      <a:pt x="237" y="210"/>
                    </a:lnTo>
                    <a:lnTo>
                      <a:pt x="268" y="209"/>
                    </a:lnTo>
                    <a:lnTo>
                      <a:pt x="283" y="207"/>
                    </a:lnTo>
                    <a:lnTo>
                      <a:pt x="297" y="204"/>
                    </a:lnTo>
                    <a:lnTo>
                      <a:pt x="311" y="200"/>
                    </a:lnTo>
                    <a:lnTo>
                      <a:pt x="323" y="195"/>
                    </a:lnTo>
                    <a:lnTo>
                      <a:pt x="323" y="19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6" name="Freeform 29"/>
              <p:cNvSpPr/>
              <p:nvPr userDrawn="1"/>
            </p:nvSpPr>
            <p:spPr>
              <a:xfrm rot="7208319">
                <a:off x="2728435" y="3132349"/>
                <a:ext cx="498475" cy="342900"/>
              </a:xfrm>
              <a:custGeom>
                <a:avLst/>
                <a:gdLst>
                  <a:gd name="T0" fmla="*/ 0 w 314"/>
                  <a:gd name="T1" fmla="*/ 11 h 216"/>
                  <a:gd name="T2" fmla="*/ 0 w 314"/>
                  <a:gd name="T3" fmla="*/ 11 h 216"/>
                  <a:gd name="T4" fmla="*/ 3 w 314"/>
                  <a:gd name="T5" fmla="*/ 25 h 216"/>
                  <a:gd name="T6" fmla="*/ 8 w 314"/>
                  <a:gd name="T7" fmla="*/ 37 h 216"/>
                  <a:gd name="T8" fmla="*/ 14 w 314"/>
                  <a:gd name="T9" fmla="*/ 51 h 216"/>
                  <a:gd name="T10" fmla="*/ 20 w 314"/>
                  <a:gd name="T11" fmla="*/ 65 h 216"/>
                  <a:gd name="T12" fmla="*/ 37 w 314"/>
                  <a:gd name="T13" fmla="*/ 91 h 216"/>
                  <a:gd name="T14" fmla="*/ 56 w 314"/>
                  <a:gd name="T15" fmla="*/ 117 h 216"/>
                  <a:gd name="T16" fmla="*/ 77 w 314"/>
                  <a:gd name="T17" fmla="*/ 142 h 216"/>
                  <a:gd name="T18" fmla="*/ 100 w 314"/>
                  <a:gd name="T19" fmla="*/ 164 h 216"/>
                  <a:gd name="T20" fmla="*/ 124 w 314"/>
                  <a:gd name="T21" fmla="*/ 182 h 216"/>
                  <a:gd name="T22" fmla="*/ 147 w 314"/>
                  <a:gd name="T23" fmla="*/ 198 h 216"/>
                  <a:gd name="T24" fmla="*/ 147 w 314"/>
                  <a:gd name="T25" fmla="*/ 198 h 216"/>
                  <a:gd name="T26" fmla="*/ 168 w 314"/>
                  <a:gd name="T27" fmla="*/ 207 h 216"/>
                  <a:gd name="T28" fmla="*/ 190 w 314"/>
                  <a:gd name="T29" fmla="*/ 215 h 216"/>
                  <a:gd name="T30" fmla="*/ 209 w 314"/>
                  <a:gd name="T31" fmla="*/ 216 h 216"/>
                  <a:gd name="T32" fmla="*/ 229 w 314"/>
                  <a:gd name="T33" fmla="*/ 216 h 216"/>
                  <a:gd name="T34" fmla="*/ 247 w 314"/>
                  <a:gd name="T35" fmla="*/ 213 h 216"/>
                  <a:gd name="T36" fmla="*/ 267 w 314"/>
                  <a:gd name="T37" fmla="*/ 207 h 216"/>
                  <a:gd name="T38" fmla="*/ 314 w 314"/>
                  <a:gd name="T39" fmla="*/ 190 h 216"/>
                  <a:gd name="T40" fmla="*/ 314 w 314"/>
                  <a:gd name="T41" fmla="*/ 190 h 216"/>
                  <a:gd name="T42" fmla="*/ 304 w 314"/>
                  <a:gd name="T43" fmla="*/ 142 h 216"/>
                  <a:gd name="T44" fmla="*/ 300 w 314"/>
                  <a:gd name="T45" fmla="*/ 122 h 216"/>
                  <a:gd name="T46" fmla="*/ 292 w 314"/>
                  <a:gd name="T47" fmla="*/ 103 h 216"/>
                  <a:gd name="T48" fmla="*/ 284 w 314"/>
                  <a:gd name="T49" fmla="*/ 86 h 216"/>
                  <a:gd name="T50" fmla="*/ 272 w 314"/>
                  <a:gd name="T51" fmla="*/ 71 h 216"/>
                  <a:gd name="T52" fmla="*/ 257 w 314"/>
                  <a:gd name="T53" fmla="*/ 57 h 216"/>
                  <a:gd name="T54" fmla="*/ 235 w 314"/>
                  <a:gd name="T55" fmla="*/ 43 h 216"/>
                  <a:gd name="T56" fmla="*/ 235 w 314"/>
                  <a:gd name="T57" fmla="*/ 43 h 216"/>
                  <a:gd name="T58" fmla="*/ 210 w 314"/>
                  <a:gd name="T59" fmla="*/ 31 h 216"/>
                  <a:gd name="T60" fmla="*/ 182 w 314"/>
                  <a:gd name="T61" fmla="*/ 20 h 216"/>
                  <a:gd name="T62" fmla="*/ 153 w 314"/>
                  <a:gd name="T63" fmla="*/ 11 h 216"/>
                  <a:gd name="T64" fmla="*/ 121 w 314"/>
                  <a:gd name="T65" fmla="*/ 5 h 216"/>
                  <a:gd name="T66" fmla="*/ 88 w 314"/>
                  <a:gd name="T67" fmla="*/ 1 h 216"/>
                  <a:gd name="T68" fmla="*/ 57 w 314"/>
                  <a:gd name="T69" fmla="*/ 0 h 216"/>
                  <a:gd name="T70" fmla="*/ 42 w 314"/>
                  <a:gd name="T71" fmla="*/ 1 h 216"/>
                  <a:gd name="T72" fmla="*/ 28 w 314"/>
                  <a:gd name="T73" fmla="*/ 3 h 216"/>
                  <a:gd name="T74" fmla="*/ 14 w 314"/>
                  <a:gd name="T75" fmla="*/ 6 h 216"/>
                  <a:gd name="T76" fmla="*/ 0 w 314"/>
                  <a:gd name="T77" fmla="*/ 11 h 216"/>
                  <a:gd name="T78" fmla="*/ 0 w 314"/>
                  <a:gd name="T79" fmla="*/ 11 h 2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4" h="216">
                    <a:moveTo>
                      <a:pt x="0" y="11"/>
                    </a:moveTo>
                    <a:lnTo>
                      <a:pt x="0" y="11"/>
                    </a:lnTo>
                    <a:lnTo>
                      <a:pt x="3" y="25"/>
                    </a:lnTo>
                    <a:lnTo>
                      <a:pt x="8" y="37"/>
                    </a:lnTo>
                    <a:lnTo>
                      <a:pt x="14" y="51"/>
                    </a:lnTo>
                    <a:lnTo>
                      <a:pt x="20" y="65"/>
                    </a:lnTo>
                    <a:lnTo>
                      <a:pt x="37" y="91"/>
                    </a:lnTo>
                    <a:lnTo>
                      <a:pt x="56" y="117"/>
                    </a:lnTo>
                    <a:lnTo>
                      <a:pt x="77" y="142"/>
                    </a:lnTo>
                    <a:lnTo>
                      <a:pt x="100" y="164"/>
                    </a:lnTo>
                    <a:lnTo>
                      <a:pt x="124" y="182"/>
                    </a:lnTo>
                    <a:lnTo>
                      <a:pt x="147" y="198"/>
                    </a:lnTo>
                    <a:lnTo>
                      <a:pt x="147" y="198"/>
                    </a:lnTo>
                    <a:lnTo>
                      <a:pt x="168" y="207"/>
                    </a:lnTo>
                    <a:lnTo>
                      <a:pt x="190" y="215"/>
                    </a:lnTo>
                    <a:lnTo>
                      <a:pt x="209" y="216"/>
                    </a:lnTo>
                    <a:lnTo>
                      <a:pt x="229" y="216"/>
                    </a:lnTo>
                    <a:lnTo>
                      <a:pt x="247" y="213"/>
                    </a:lnTo>
                    <a:lnTo>
                      <a:pt x="267" y="207"/>
                    </a:lnTo>
                    <a:lnTo>
                      <a:pt x="314" y="190"/>
                    </a:lnTo>
                    <a:lnTo>
                      <a:pt x="314" y="190"/>
                    </a:lnTo>
                    <a:lnTo>
                      <a:pt x="304" y="142"/>
                    </a:lnTo>
                    <a:lnTo>
                      <a:pt x="300" y="122"/>
                    </a:lnTo>
                    <a:lnTo>
                      <a:pt x="292" y="103"/>
                    </a:lnTo>
                    <a:lnTo>
                      <a:pt x="284" y="86"/>
                    </a:lnTo>
                    <a:lnTo>
                      <a:pt x="272" y="71"/>
                    </a:lnTo>
                    <a:lnTo>
                      <a:pt x="257" y="57"/>
                    </a:lnTo>
                    <a:lnTo>
                      <a:pt x="235" y="43"/>
                    </a:lnTo>
                    <a:lnTo>
                      <a:pt x="235" y="43"/>
                    </a:lnTo>
                    <a:lnTo>
                      <a:pt x="210" y="31"/>
                    </a:lnTo>
                    <a:lnTo>
                      <a:pt x="182" y="20"/>
                    </a:lnTo>
                    <a:lnTo>
                      <a:pt x="153" y="11"/>
                    </a:lnTo>
                    <a:lnTo>
                      <a:pt x="121" y="5"/>
                    </a:lnTo>
                    <a:lnTo>
                      <a:pt x="88" y="1"/>
                    </a:lnTo>
                    <a:lnTo>
                      <a:pt x="57" y="0"/>
                    </a:lnTo>
                    <a:lnTo>
                      <a:pt x="42" y="1"/>
                    </a:lnTo>
                    <a:lnTo>
                      <a:pt x="28" y="3"/>
                    </a:lnTo>
                    <a:lnTo>
                      <a:pt x="14" y="6"/>
                    </a:lnTo>
                    <a:lnTo>
                      <a:pt x="0" y="11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7" name="Freeform 30"/>
              <p:cNvSpPr/>
              <p:nvPr userDrawn="1"/>
            </p:nvSpPr>
            <p:spPr>
              <a:xfrm>
                <a:off x="2687638" y="2813051"/>
                <a:ext cx="557213" cy="295275"/>
              </a:xfrm>
              <a:custGeom>
                <a:avLst/>
                <a:gdLst>
                  <a:gd name="T0" fmla="*/ 351 w 351"/>
                  <a:gd name="T1" fmla="*/ 145 h 186"/>
                  <a:gd name="T2" fmla="*/ 351 w 351"/>
                  <a:gd name="T3" fmla="*/ 145 h 186"/>
                  <a:gd name="T4" fmla="*/ 345 w 351"/>
                  <a:gd name="T5" fmla="*/ 133 h 186"/>
                  <a:gd name="T6" fmla="*/ 337 w 351"/>
                  <a:gd name="T7" fmla="*/ 121 h 186"/>
                  <a:gd name="T8" fmla="*/ 328 w 351"/>
                  <a:gd name="T9" fmla="*/ 110 h 186"/>
                  <a:gd name="T10" fmla="*/ 317 w 351"/>
                  <a:gd name="T11" fmla="*/ 99 h 186"/>
                  <a:gd name="T12" fmla="*/ 294 w 351"/>
                  <a:gd name="T13" fmla="*/ 77 h 186"/>
                  <a:gd name="T14" fmla="*/ 269 w 351"/>
                  <a:gd name="T15" fmla="*/ 57 h 186"/>
                  <a:gd name="T16" fmla="*/ 241 w 351"/>
                  <a:gd name="T17" fmla="*/ 40 h 186"/>
                  <a:gd name="T18" fmla="*/ 214 w 351"/>
                  <a:gd name="T19" fmla="*/ 25 h 186"/>
                  <a:gd name="T20" fmla="*/ 186 w 351"/>
                  <a:gd name="T21" fmla="*/ 13 h 186"/>
                  <a:gd name="T22" fmla="*/ 159 w 351"/>
                  <a:gd name="T23" fmla="*/ 5 h 186"/>
                  <a:gd name="T24" fmla="*/ 159 w 351"/>
                  <a:gd name="T25" fmla="*/ 5 h 186"/>
                  <a:gd name="T26" fmla="*/ 136 w 351"/>
                  <a:gd name="T27" fmla="*/ 0 h 186"/>
                  <a:gd name="T28" fmla="*/ 115 w 351"/>
                  <a:gd name="T29" fmla="*/ 0 h 186"/>
                  <a:gd name="T30" fmla="*/ 95 w 351"/>
                  <a:gd name="T31" fmla="*/ 2 h 186"/>
                  <a:gd name="T32" fmla="*/ 78 w 351"/>
                  <a:gd name="T33" fmla="*/ 8 h 186"/>
                  <a:gd name="T34" fmla="*/ 59 w 351"/>
                  <a:gd name="T35" fmla="*/ 17 h 186"/>
                  <a:gd name="T36" fmla="*/ 40 w 351"/>
                  <a:gd name="T37" fmla="*/ 28 h 186"/>
                  <a:gd name="T38" fmla="*/ 0 w 351"/>
                  <a:gd name="T39" fmla="*/ 56 h 186"/>
                  <a:gd name="T40" fmla="*/ 0 w 351"/>
                  <a:gd name="T41" fmla="*/ 56 h 186"/>
                  <a:gd name="T42" fmla="*/ 22 w 351"/>
                  <a:gd name="T43" fmla="*/ 99 h 186"/>
                  <a:gd name="T44" fmla="*/ 33 w 351"/>
                  <a:gd name="T45" fmla="*/ 118 h 186"/>
                  <a:gd name="T46" fmla="*/ 45 w 351"/>
                  <a:gd name="T47" fmla="*/ 135 h 186"/>
                  <a:gd name="T48" fmla="*/ 57 w 351"/>
                  <a:gd name="T49" fmla="*/ 147 h 186"/>
                  <a:gd name="T50" fmla="*/ 74 w 351"/>
                  <a:gd name="T51" fmla="*/ 159 h 186"/>
                  <a:gd name="T52" fmla="*/ 93 w 351"/>
                  <a:gd name="T53" fmla="*/ 169 h 186"/>
                  <a:gd name="T54" fmla="*/ 116 w 351"/>
                  <a:gd name="T55" fmla="*/ 176 h 186"/>
                  <a:gd name="T56" fmla="*/ 116 w 351"/>
                  <a:gd name="T57" fmla="*/ 176 h 186"/>
                  <a:gd name="T58" fmla="*/ 144 w 351"/>
                  <a:gd name="T59" fmla="*/ 183 h 186"/>
                  <a:gd name="T60" fmla="*/ 173 w 351"/>
                  <a:gd name="T61" fmla="*/ 184 h 186"/>
                  <a:gd name="T62" fmla="*/ 204 w 351"/>
                  <a:gd name="T63" fmla="*/ 186 h 186"/>
                  <a:gd name="T64" fmla="*/ 237 w 351"/>
                  <a:gd name="T65" fmla="*/ 183 h 186"/>
                  <a:gd name="T66" fmla="*/ 269 w 351"/>
                  <a:gd name="T67" fmla="*/ 178 h 186"/>
                  <a:gd name="T68" fmla="*/ 299 w 351"/>
                  <a:gd name="T69" fmla="*/ 170 h 186"/>
                  <a:gd name="T70" fmla="*/ 314 w 351"/>
                  <a:gd name="T71" fmla="*/ 166 h 186"/>
                  <a:gd name="T72" fmla="*/ 326 w 351"/>
                  <a:gd name="T73" fmla="*/ 159 h 186"/>
                  <a:gd name="T74" fmla="*/ 339 w 351"/>
                  <a:gd name="T75" fmla="*/ 153 h 186"/>
                  <a:gd name="T76" fmla="*/ 351 w 351"/>
                  <a:gd name="T77" fmla="*/ 145 h 186"/>
                  <a:gd name="T78" fmla="*/ 351 w 351"/>
                  <a:gd name="T79" fmla="*/ 145 h 1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1" h="186">
                    <a:moveTo>
                      <a:pt x="351" y="145"/>
                    </a:moveTo>
                    <a:lnTo>
                      <a:pt x="351" y="145"/>
                    </a:lnTo>
                    <a:lnTo>
                      <a:pt x="345" y="133"/>
                    </a:lnTo>
                    <a:lnTo>
                      <a:pt x="337" y="121"/>
                    </a:lnTo>
                    <a:lnTo>
                      <a:pt x="328" y="110"/>
                    </a:lnTo>
                    <a:lnTo>
                      <a:pt x="317" y="99"/>
                    </a:lnTo>
                    <a:lnTo>
                      <a:pt x="294" y="77"/>
                    </a:lnTo>
                    <a:lnTo>
                      <a:pt x="269" y="57"/>
                    </a:lnTo>
                    <a:lnTo>
                      <a:pt x="241" y="40"/>
                    </a:lnTo>
                    <a:lnTo>
                      <a:pt x="214" y="25"/>
                    </a:lnTo>
                    <a:lnTo>
                      <a:pt x="186" y="13"/>
                    </a:lnTo>
                    <a:lnTo>
                      <a:pt x="159" y="5"/>
                    </a:lnTo>
                    <a:lnTo>
                      <a:pt x="159" y="5"/>
                    </a:lnTo>
                    <a:lnTo>
                      <a:pt x="136" y="0"/>
                    </a:lnTo>
                    <a:lnTo>
                      <a:pt x="115" y="0"/>
                    </a:lnTo>
                    <a:lnTo>
                      <a:pt x="95" y="2"/>
                    </a:lnTo>
                    <a:lnTo>
                      <a:pt x="78" y="8"/>
                    </a:lnTo>
                    <a:lnTo>
                      <a:pt x="59" y="17"/>
                    </a:lnTo>
                    <a:lnTo>
                      <a:pt x="40" y="2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2" y="99"/>
                    </a:lnTo>
                    <a:lnTo>
                      <a:pt x="33" y="118"/>
                    </a:lnTo>
                    <a:lnTo>
                      <a:pt x="45" y="135"/>
                    </a:lnTo>
                    <a:lnTo>
                      <a:pt x="57" y="147"/>
                    </a:lnTo>
                    <a:lnTo>
                      <a:pt x="74" y="159"/>
                    </a:lnTo>
                    <a:lnTo>
                      <a:pt x="93" y="169"/>
                    </a:lnTo>
                    <a:lnTo>
                      <a:pt x="116" y="176"/>
                    </a:lnTo>
                    <a:lnTo>
                      <a:pt x="116" y="176"/>
                    </a:lnTo>
                    <a:lnTo>
                      <a:pt x="144" y="183"/>
                    </a:lnTo>
                    <a:lnTo>
                      <a:pt x="173" y="184"/>
                    </a:lnTo>
                    <a:lnTo>
                      <a:pt x="204" y="186"/>
                    </a:lnTo>
                    <a:lnTo>
                      <a:pt x="237" y="183"/>
                    </a:lnTo>
                    <a:lnTo>
                      <a:pt x="269" y="178"/>
                    </a:lnTo>
                    <a:lnTo>
                      <a:pt x="299" y="170"/>
                    </a:lnTo>
                    <a:lnTo>
                      <a:pt x="314" y="166"/>
                    </a:lnTo>
                    <a:lnTo>
                      <a:pt x="326" y="159"/>
                    </a:lnTo>
                    <a:lnTo>
                      <a:pt x="339" y="153"/>
                    </a:lnTo>
                    <a:lnTo>
                      <a:pt x="351" y="145"/>
                    </a:lnTo>
                    <a:lnTo>
                      <a:pt x="351" y="14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8" name="Freeform 31"/>
              <p:cNvSpPr/>
              <p:nvPr userDrawn="1"/>
            </p:nvSpPr>
            <p:spPr>
              <a:xfrm>
                <a:off x="2402538" y="2458672"/>
                <a:ext cx="210641" cy="356388"/>
              </a:xfrm>
              <a:custGeom>
                <a:avLst/>
                <a:gdLst>
                  <a:gd name="T0" fmla="*/ 22 w 198"/>
                  <a:gd name="T1" fmla="*/ 0 h 335"/>
                  <a:gd name="T2" fmla="*/ 22 w 198"/>
                  <a:gd name="T3" fmla="*/ 0 h 335"/>
                  <a:gd name="T4" fmla="*/ 17 w 198"/>
                  <a:gd name="T5" fmla="*/ 12 h 335"/>
                  <a:gd name="T6" fmla="*/ 12 w 198"/>
                  <a:gd name="T7" fmla="*/ 26 h 335"/>
                  <a:gd name="T8" fmla="*/ 8 w 198"/>
                  <a:gd name="T9" fmla="*/ 40 h 335"/>
                  <a:gd name="T10" fmla="*/ 5 w 198"/>
                  <a:gd name="T11" fmla="*/ 54 h 335"/>
                  <a:gd name="T12" fmla="*/ 2 w 198"/>
                  <a:gd name="T13" fmla="*/ 85 h 335"/>
                  <a:gd name="T14" fmla="*/ 0 w 198"/>
                  <a:gd name="T15" fmla="*/ 118 h 335"/>
                  <a:gd name="T16" fmla="*/ 2 w 198"/>
                  <a:gd name="T17" fmla="*/ 150 h 335"/>
                  <a:gd name="T18" fmla="*/ 8 w 198"/>
                  <a:gd name="T19" fmla="*/ 181 h 335"/>
                  <a:gd name="T20" fmla="*/ 14 w 198"/>
                  <a:gd name="T21" fmla="*/ 210 h 335"/>
                  <a:gd name="T22" fmla="*/ 23 w 198"/>
                  <a:gd name="T23" fmla="*/ 236 h 335"/>
                  <a:gd name="T24" fmla="*/ 23 w 198"/>
                  <a:gd name="T25" fmla="*/ 236 h 335"/>
                  <a:gd name="T26" fmla="*/ 34 w 198"/>
                  <a:gd name="T27" fmla="*/ 258 h 335"/>
                  <a:gd name="T28" fmla="*/ 45 w 198"/>
                  <a:gd name="T29" fmla="*/ 277 h 335"/>
                  <a:gd name="T30" fmla="*/ 59 w 198"/>
                  <a:gd name="T31" fmla="*/ 291 h 335"/>
                  <a:gd name="T32" fmla="*/ 74 w 198"/>
                  <a:gd name="T33" fmla="*/ 301 h 335"/>
                  <a:gd name="T34" fmla="*/ 93 w 198"/>
                  <a:gd name="T35" fmla="*/ 311 h 335"/>
                  <a:gd name="T36" fmla="*/ 111 w 198"/>
                  <a:gd name="T37" fmla="*/ 318 h 335"/>
                  <a:gd name="T38" fmla="*/ 158 w 198"/>
                  <a:gd name="T39" fmla="*/ 335 h 335"/>
                  <a:gd name="T40" fmla="*/ 158 w 198"/>
                  <a:gd name="T41" fmla="*/ 335 h 335"/>
                  <a:gd name="T42" fmla="*/ 181 w 198"/>
                  <a:gd name="T43" fmla="*/ 291 h 335"/>
                  <a:gd name="T44" fmla="*/ 189 w 198"/>
                  <a:gd name="T45" fmla="*/ 272 h 335"/>
                  <a:gd name="T46" fmla="*/ 195 w 198"/>
                  <a:gd name="T47" fmla="*/ 253 h 335"/>
                  <a:gd name="T48" fmla="*/ 198 w 198"/>
                  <a:gd name="T49" fmla="*/ 233 h 335"/>
                  <a:gd name="T50" fmla="*/ 198 w 198"/>
                  <a:gd name="T51" fmla="*/ 215 h 335"/>
                  <a:gd name="T52" fmla="*/ 195 w 198"/>
                  <a:gd name="T53" fmla="*/ 193 h 335"/>
                  <a:gd name="T54" fmla="*/ 187 w 198"/>
                  <a:gd name="T55" fmla="*/ 170 h 335"/>
                  <a:gd name="T56" fmla="*/ 187 w 198"/>
                  <a:gd name="T57" fmla="*/ 170 h 335"/>
                  <a:gd name="T58" fmla="*/ 175 w 198"/>
                  <a:gd name="T59" fmla="*/ 145 h 335"/>
                  <a:gd name="T60" fmla="*/ 159 w 198"/>
                  <a:gd name="T61" fmla="*/ 119 h 335"/>
                  <a:gd name="T62" fmla="*/ 141 w 198"/>
                  <a:gd name="T63" fmla="*/ 94 h 335"/>
                  <a:gd name="T64" fmla="*/ 121 w 198"/>
                  <a:gd name="T65" fmla="*/ 70 h 335"/>
                  <a:gd name="T66" fmla="*/ 97 w 198"/>
                  <a:gd name="T67" fmla="*/ 46 h 335"/>
                  <a:gd name="T68" fmla="*/ 73 w 198"/>
                  <a:gd name="T69" fmla="*/ 26 h 335"/>
                  <a:gd name="T70" fmla="*/ 60 w 198"/>
                  <a:gd name="T71" fmla="*/ 19 h 335"/>
                  <a:gd name="T72" fmla="*/ 48 w 198"/>
                  <a:gd name="T73" fmla="*/ 11 h 335"/>
                  <a:gd name="T74" fmla="*/ 36 w 198"/>
                  <a:gd name="T75" fmla="*/ 5 h 335"/>
                  <a:gd name="T76" fmla="*/ 22 w 198"/>
                  <a:gd name="T77" fmla="*/ 0 h 335"/>
                  <a:gd name="T78" fmla="*/ 22 w 198"/>
                  <a:gd name="T79" fmla="*/ 0 h 33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98" h="335">
                    <a:moveTo>
                      <a:pt x="22" y="0"/>
                    </a:moveTo>
                    <a:lnTo>
                      <a:pt x="22" y="0"/>
                    </a:lnTo>
                    <a:lnTo>
                      <a:pt x="17" y="12"/>
                    </a:lnTo>
                    <a:lnTo>
                      <a:pt x="12" y="26"/>
                    </a:lnTo>
                    <a:lnTo>
                      <a:pt x="8" y="40"/>
                    </a:lnTo>
                    <a:lnTo>
                      <a:pt x="5" y="54"/>
                    </a:lnTo>
                    <a:lnTo>
                      <a:pt x="2" y="85"/>
                    </a:lnTo>
                    <a:lnTo>
                      <a:pt x="0" y="118"/>
                    </a:lnTo>
                    <a:lnTo>
                      <a:pt x="2" y="150"/>
                    </a:lnTo>
                    <a:lnTo>
                      <a:pt x="8" y="181"/>
                    </a:lnTo>
                    <a:lnTo>
                      <a:pt x="14" y="210"/>
                    </a:lnTo>
                    <a:lnTo>
                      <a:pt x="23" y="236"/>
                    </a:lnTo>
                    <a:lnTo>
                      <a:pt x="23" y="236"/>
                    </a:lnTo>
                    <a:lnTo>
                      <a:pt x="34" y="258"/>
                    </a:lnTo>
                    <a:lnTo>
                      <a:pt x="45" y="277"/>
                    </a:lnTo>
                    <a:lnTo>
                      <a:pt x="59" y="291"/>
                    </a:lnTo>
                    <a:lnTo>
                      <a:pt x="74" y="301"/>
                    </a:lnTo>
                    <a:lnTo>
                      <a:pt x="93" y="311"/>
                    </a:lnTo>
                    <a:lnTo>
                      <a:pt x="111" y="318"/>
                    </a:lnTo>
                    <a:lnTo>
                      <a:pt x="158" y="335"/>
                    </a:lnTo>
                    <a:lnTo>
                      <a:pt x="158" y="335"/>
                    </a:lnTo>
                    <a:lnTo>
                      <a:pt x="181" y="291"/>
                    </a:lnTo>
                    <a:lnTo>
                      <a:pt x="189" y="272"/>
                    </a:lnTo>
                    <a:lnTo>
                      <a:pt x="195" y="253"/>
                    </a:lnTo>
                    <a:lnTo>
                      <a:pt x="198" y="233"/>
                    </a:lnTo>
                    <a:lnTo>
                      <a:pt x="198" y="215"/>
                    </a:lnTo>
                    <a:lnTo>
                      <a:pt x="195" y="193"/>
                    </a:lnTo>
                    <a:lnTo>
                      <a:pt x="187" y="170"/>
                    </a:lnTo>
                    <a:lnTo>
                      <a:pt x="187" y="170"/>
                    </a:lnTo>
                    <a:lnTo>
                      <a:pt x="175" y="145"/>
                    </a:lnTo>
                    <a:lnTo>
                      <a:pt x="159" y="119"/>
                    </a:lnTo>
                    <a:lnTo>
                      <a:pt x="141" y="94"/>
                    </a:lnTo>
                    <a:lnTo>
                      <a:pt x="121" y="70"/>
                    </a:lnTo>
                    <a:lnTo>
                      <a:pt x="97" y="46"/>
                    </a:lnTo>
                    <a:lnTo>
                      <a:pt x="73" y="26"/>
                    </a:lnTo>
                    <a:lnTo>
                      <a:pt x="60" y="19"/>
                    </a:lnTo>
                    <a:lnTo>
                      <a:pt x="48" y="11"/>
                    </a:lnTo>
                    <a:lnTo>
                      <a:pt x="36" y="5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59" name="Freeform 32"/>
              <p:cNvSpPr/>
              <p:nvPr userDrawn="1"/>
            </p:nvSpPr>
            <p:spPr>
              <a:xfrm rot="1401183">
                <a:off x="2355857" y="2005953"/>
                <a:ext cx="501244" cy="473915"/>
              </a:xfrm>
              <a:custGeom>
                <a:avLst/>
                <a:gdLst>
                  <a:gd name="T0" fmla="*/ 0 w 290"/>
                  <a:gd name="T1" fmla="*/ 4 h 235"/>
                  <a:gd name="T2" fmla="*/ 0 w 290"/>
                  <a:gd name="T3" fmla="*/ 4 h 235"/>
                  <a:gd name="T4" fmla="*/ 1 w 290"/>
                  <a:gd name="T5" fmla="*/ 18 h 235"/>
                  <a:gd name="T6" fmla="*/ 4 w 290"/>
                  <a:gd name="T7" fmla="*/ 32 h 235"/>
                  <a:gd name="T8" fmla="*/ 7 w 290"/>
                  <a:gd name="T9" fmla="*/ 46 h 235"/>
                  <a:gd name="T10" fmla="*/ 14 w 290"/>
                  <a:gd name="T11" fmla="*/ 60 h 235"/>
                  <a:gd name="T12" fmla="*/ 26 w 290"/>
                  <a:gd name="T13" fmla="*/ 88 h 235"/>
                  <a:gd name="T14" fmla="*/ 43 w 290"/>
                  <a:gd name="T15" fmla="*/ 116 h 235"/>
                  <a:gd name="T16" fmla="*/ 62 w 290"/>
                  <a:gd name="T17" fmla="*/ 142 h 235"/>
                  <a:gd name="T18" fmla="*/ 82 w 290"/>
                  <a:gd name="T19" fmla="*/ 167 h 235"/>
                  <a:gd name="T20" fmla="*/ 103 w 290"/>
                  <a:gd name="T21" fmla="*/ 188 h 235"/>
                  <a:gd name="T22" fmla="*/ 125 w 290"/>
                  <a:gd name="T23" fmla="*/ 205 h 235"/>
                  <a:gd name="T24" fmla="*/ 125 w 290"/>
                  <a:gd name="T25" fmla="*/ 205 h 235"/>
                  <a:gd name="T26" fmla="*/ 145 w 290"/>
                  <a:gd name="T27" fmla="*/ 219 h 235"/>
                  <a:gd name="T28" fmla="*/ 163 w 290"/>
                  <a:gd name="T29" fmla="*/ 227 h 235"/>
                  <a:gd name="T30" fmla="*/ 184 w 290"/>
                  <a:gd name="T31" fmla="*/ 233 h 235"/>
                  <a:gd name="T32" fmla="*/ 202 w 290"/>
                  <a:gd name="T33" fmla="*/ 235 h 235"/>
                  <a:gd name="T34" fmla="*/ 222 w 290"/>
                  <a:gd name="T35" fmla="*/ 233 h 235"/>
                  <a:gd name="T36" fmla="*/ 244 w 290"/>
                  <a:gd name="T37" fmla="*/ 228 h 235"/>
                  <a:gd name="T38" fmla="*/ 290 w 290"/>
                  <a:gd name="T39" fmla="*/ 219 h 235"/>
                  <a:gd name="T40" fmla="*/ 290 w 290"/>
                  <a:gd name="T41" fmla="*/ 219 h 235"/>
                  <a:gd name="T42" fmla="*/ 287 w 290"/>
                  <a:gd name="T43" fmla="*/ 170 h 235"/>
                  <a:gd name="T44" fmla="*/ 284 w 290"/>
                  <a:gd name="T45" fmla="*/ 148 h 235"/>
                  <a:gd name="T46" fmla="*/ 279 w 290"/>
                  <a:gd name="T47" fmla="*/ 129 h 235"/>
                  <a:gd name="T48" fmla="*/ 272 w 290"/>
                  <a:gd name="T49" fmla="*/ 111 h 235"/>
                  <a:gd name="T50" fmla="*/ 262 w 290"/>
                  <a:gd name="T51" fmla="*/ 94 h 235"/>
                  <a:gd name="T52" fmla="*/ 248 w 290"/>
                  <a:gd name="T53" fmla="*/ 78 h 235"/>
                  <a:gd name="T54" fmla="*/ 230 w 290"/>
                  <a:gd name="T55" fmla="*/ 63 h 235"/>
                  <a:gd name="T56" fmla="*/ 230 w 290"/>
                  <a:gd name="T57" fmla="*/ 63 h 235"/>
                  <a:gd name="T58" fmla="*/ 207 w 290"/>
                  <a:gd name="T59" fmla="*/ 48 h 235"/>
                  <a:gd name="T60" fmla="*/ 179 w 290"/>
                  <a:gd name="T61" fmla="*/ 34 h 235"/>
                  <a:gd name="T62" fmla="*/ 150 w 290"/>
                  <a:gd name="T63" fmla="*/ 21 h 235"/>
                  <a:gd name="T64" fmla="*/ 120 w 290"/>
                  <a:gd name="T65" fmla="*/ 12 h 235"/>
                  <a:gd name="T66" fmla="*/ 88 w 290"/>
                  <a:gd name="T67" fmla="*/ 4 h 235"/>
                  <a:gd name="T68" fmla="*/ 57 w 290"/>
                  <a:gd name="T69" fmla="*/ 0 h 235"/>
                  <a:gd name="T70" fmla="*/ 41 w 290"/>
                  <a:gd name="T71" fmla="*/ 0 h 235"/>
                  <a:gd name="T72" fmla="*/ 28 w 290"/>
                  <a:gd name="T73" fmla="*/ 0 h 235"/>
                  <a:gd name="T74" fmla="*/ 14 w 290"/>
                  <a:gd name="T75" fmla="*/ 1 h 235"/>
                  <a:gd name="T76" fmla="*/ 0 w 290"/>
                  <a:gd name="T77" fmla="*/ 4 h 235"/>
                  <a:gd name="T78" fmla="*/ 0 w 290"/>
                  <a:gd name="T79" fmla="*/ 4 h 23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90" h="235">
                    <a:moveTo>
                      <a:pt x="0" y="4"/>
                    </a:moveTo>
                    <a:lnTo>
                      <a:pt x="0" y="4"/>
                    </a:lnTo>
                    <a:lnTo>
                      <a:pt x="1" y="18"/>
                    </a:lnTo>
                    <a:lnTo>
                      <a:pt x="4" y="32"/>
                    </a:lnTo>
                    <a:lnTo>
                      <a:pt x="7" y="46"/>
                    </a:lnTo>
                    <a:lnTo>
                      <a:pt x="14" y="60"/>
                    </a:lnTo>
                    <a:lnTo>
                      <a:pt x="26" y="88"/>
                    </a:lnTo>
                    <a:lnTo>
                      <a:pt x="43" y="116"/>
                    </a:lnTo>
                    <a:lnTo>
                      <a:pt x="62" y="142"/>
                    </a:lnTo>
                    <a:lnTo>
                      <a:pt x="82" y="167"/>
                    </a:lnTo>
                    <a:lnTo>
                      <a:pt x="103" y="188"/>
                    </a:lnTo>
                    <a:lnTo>
                      <a:pt x="125" y="205"/>
                    </a:lnTo>
                    <a:lnTo>
                      <a:pt x="125" y="205"/>
                    </a:lnTo>
                    <a:lnTo>
                      <a:pt x="145" y="219"/>
                    </a:lnTo>
                    <a:lnTo>
                      <a:pt x="163" y="227"/>
                    </a:lnTo>
                    <a:lnTo>
                      <a:pt x="184" y="233"/>
                    </a:lnTo>
                    <a:lnTo>
                      <a:pt x="202" y="235"/>
                    </a:lnTo>
                    <a:lnTo>
                      <a:pt x="222" y="233"/>
                    </a:lnTo>
                    <a:lnTo>
                      <a:pt x="244" y="228"/>
                    </a:lnTo>
                    <a:lnTo>
                      <a:pt x="290" y="219"/>
                    </a:lnTo>
                    <a:lnTo>
                      <a:pt x="290" y="219"/>
                    </a:lnTo>
                    <a:lnTo>
                      <a:pt x="287" y="170"/>
                    </a:lnTo>
                    <a:lnTo>
                      <a:pt x="284" y="148"/>
                    </a:lnTo>
                    <a:lnTo>
                      <a:pt x="279" y="129"/>
                    </a:lnTo>
                    <a:lnTo>
                      <a:pt x="272" y="111"/>
                    </a:lnTo>
                    <a:lnTo>
                      <a:pt x="262" y="94"/>
                    </a:lnTo>
                    <a:lnTo>
                      <a:pt x="248" y="78"/>
                    </a:lnTo>
                    <a:lnTo>
                      <a:pt x="230" y="63"/>
                    </a:lnTo>
                    <a:lnTo>
                      <a:pt x="230" y="63"/>
                    </a:lnTo>
                    <a:lnTo>
                      <a:pt x="207" y="48"/>
                    </a:lnTo>
                    <a:lnTo>
                      <a:pt x="179" y="34"/>
                    </a:lnTo>
                    <a:lnTo>
                      <a:pt x="150" y="21"/>
                    </a:lnTo>
                    <a:lnTo>
                      <a:pt x="120" y="12"/>
                    </a:lnTo>
                    <a:lnTo>
                      <a:pt x="88" y="4"/>
                    </a:lnTo>
                    <a:lnTo>
                      <a:pt x="57" y="0"/>
                    </a:lnTo>
                    <a:lnTo>
                      <a:pt x="41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0" name="Freeform 33"/>
              <p:cNvSpPr/>
              <p:nvPr userDrawn="1"/>
            </p:nvSpPr>
            <p:spPr>
              <a:xfrm>
                <a:off x="3254375" y="2870201"/>
                <a:ext cx="341313" cy="503238"/>
              </a:xfrm>
              <a:custGeom>
                <a:avLst/>
                <a:gdLst>
                  <a:gd name="T0" fmla="*/ 203 w 215"/>
                  <a:gd name="T1" fmla="*/ 0 h 317"/>
                  <a:gd name="T2" fmla="*/ 203 w 215"/>
                  <a:gd name="T3" fmla="*/ 0 h 317"/>
                  <a:gd name="T4" fmla="*/ 190 w 215"/>
                  <a:gd name="T5" fmla="*/ 3 h 317"/>
                  <a:gd name="T6" fmla="*/ 176 w 215"/>
                  <a:gd name="T7" fmla="*/ 7 h 317"/>
                  <a:gd name="T8" fmla="*/ 162 w 215"/>
                  <a:gd name="T9" fmla="*/ 14 h 317"/>
                  <a:gd name="T10" fmla="*/ 150 w 215"/>
                  <a:gd name="T11" fmla="*/ 21 h 317"/>
                  <a:gd name="T12" fmla="*/ 122 w 215"/>
                  <a:gd name="T13" fmla="*/ 37 h 317"/>
                  <a:gd name="T14" fmla="*/ 98 w 215"/>
                  <a:gd name="T15" fmla="*/ 57 h 317"/>
                  <a:gd name="T16" fmla="*/ 74 w 215"/>
                  <a:gd name="T17" fmla="*/ 79 h 317"/>
                  <a:gd name="T18" fmla="*/ 53 w 215"/>
                  <a:gd name="T19" fmla="*/ 102 h 317"/>
                  <a:gd name="T20" fmla="*/ 34 w 215"/>
                  <a:gd name="T21" fmla="*/ 126 h 317"/>
                  <a:gd name="T22" fmla="*/ 19 w 215"/>
                  <a:gd name="T23" fmla="*/ 150 h 317"/>
                  <a:gd name="T24" fmla="*/ 19 w 215"/>
                  <a:gd name="T25" fmla="*/ 150 h 317"/>
                  <a:gd name="T26" fmla="*/ 10 w 215"/>
                  <a:gd name="T27" fmla="*/ 171 h 317"/>
                  <a:gd name="T28" fmla="*/ 3 w 215"/>
                  <a:gd name="T29" fmla="*/ 193 h 317"/>
                  <a:gd name="T30" fmla="*/ 0 w 215"/>
                  <a:gd name="T31" fmla="*/ 211 h 317"/>
                  <a:gd name="T32" fmla="*/ 2 w 215"/>
                  <a:gd name="T33" fmla="*/ 232 h 317"/>
                  <a:gd name="T34" fmla="*/ 6 w 215"/>
                  <a:gd name="T35" fmla="*/ 250 h 317"/>
                  <a:gd name="T36" fmla="*/ 13 w 215"/>
                  <a:gd name="T37" fmla="*/ 270 h 317"/>
                  <a:gd name="T38" fmla="*/ 30 w 215"/>
                  <a:gd name="T39" fmla="*/ 317 h 317"/>
                  <a:gd name="T40" fmla="*/ 30 w 215"/>
                  <a:gd name="T41" fmla="*/ 317 h 317"/>
                  <a:gd name="T42" fmla="*/ 78 w 215"/>
                  <a:gd name="T43" fmla="*/ 306 h 317"/>
                  <a:gd name="T44" fmla="*/ 98 w 215"/>
                  <a:gd name="T45" fmla="*/ 301 h 317"/>
                  <a:gd name="T46" fmla="*/ 116 w 215"/>
                  <a:gd name="T47" fmla="*/ 293 h 317"/>
                  <a:gd name="T48" fmla="*/ 133 w 215"/>
                  <a:gd name="T49" fmla="*/ 284 h 317"/>
                  <a:gd name="T50" fmla="*/ 147 w 215"/>
                  <a:gd name="T51" fmla="*/ 272 h 317"/>
                  <a:gd name="T52" fmla="*/ 162 w 215"/>
                  <a:gd name="T53" fmla="*/ 256 h 317"/>
                  <a:gd name="T54" fmla="*/ 175 w 215"/>
                  <a:gd name="T55" fmla="*/ 235 h 317"/>
                  <a:gd name="T56" fmla="*/ 175 w 215"/>
                  <a:gd name="T57" fmla="*/ 235 h 317"/>
                  <a:gd name="T58" fmla="*/ 187 w 215"/>
                  <a:gd name="T59" fmla="*/ 210 h 317"/>
                  <a:gd name="T60" fmla="*/ 196 w 215"/>
                  <a:gd name="T61" fmla="*/ 182 h 317"/>
                  <a:gd name="T62" fmla="*/ 206 w 215"/>
                  <a:gd name="T63" fmla="*/ 151 h 317"/>
                  <a:gd name="T64" fmla="*/ 212 w 215"/>
                  <a:gd name="T65" fmla="*/ 120 h 317"/>
                  <a:gd name="T66" fmla="*/ 215 w 215"/>
                  <a:gd name="T67" fmla="*/ 88 h 317"/>
                  <a:gd name="T68" fmla="*/ 213 w 215"/>
                  <a:gd name="T69" fmla="*/ 57 h 317"/>
                  <a:gd name="T70" fmla="*/ 213 w 215"/>
                  <a:gd name="T71" fmla="*/ 41 h 317"/>
                  <a:gd name="T72" fmla="*/ 210 w 215"/>
                  <a:gd name="T73" fmla="*/ 26 h 317"/>
                  <a:gd name="T74" fmla="*/ 207 w 215"/>
                  <a:gd name="T75" fmla="*/ 12 h 317"/>
                  <a:gd name="T76" fmla="*/ 203 w 215"/>
                  <a:gd name="T77" fmla="*/ 0 h 317"/>
                  <a:gd name="T78" fmla="*/ 203 w 215"/>
                  <a:gd name="T79" fmla="*/ 0 h 31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5" h="317">
                    <a:moveTo>
                      <a:pt x="203" y="0"/>
                    </a:moveTo>
                    <a:lnTo>
                      <a:pt x="203" y="0"/>
                    </a:lnTo>
                    <a:lnTo>
                      <a:pt x="190" y="3"/>
                    </a:lnTo>
                    <a:lnTo>
                      <a:pt x="176" y="7"/>
                    </a:lnTo>
                    <a:lnTo>
                      <a:pt x="162" y="14"/>
                    </a:lnTo>
                    <a:lnTo>
                      <a:pt x="150" y="21"/>
                    </a:lnTo>
                    <a:lnTo>
                      <a:pt x="122" y="37"/>
                    </a:lnTo>
                    <a:lnTo>
                      <a:pt x="98" y="57"/>
                    </a:lnTo>
                    <a:lnTo>
                      <a:pt x="74" y="79"/>
                    </a:lnTo>
                    <a:lnTo>
                      <a:pt x="53" y="102"/>
                    </a:lnTo>
                    <a:lnTo>
                      <a:pt x="34" y="126"/>
                    </a:lnTo>
                    <a:lnTo>
                      <a:pt x="19" y="150"/>
                    </a:lnTo>
                    <a:lnTo>
                      <a:pt x="19" y="150"/>
                    </a:lnTo>
                    <a:lnTo>
                      <a:pt x="10" y="171"/>
                    </a:lnTo>
                    <a:lnTo>
                      <a:pt x="3" y="193"/>
                    </a:lnTo>
                    <a:lnTo>
                      <a:pt x="0" y="211"/>
                    </a:lnTo>
                    <a:lnTo>
                      <a:pt x="2" y="232"/>
                    </a:lnTo>
                    <a:lnTo>
                      <a:pt x="6" y="250"/>
                    </a:lnTo>
                    <a:lnTo>
                      <a:pt x="13" y="270"/>
                    </a:lnTo>
                    <a:lnTo>
                      <a:pt x="30" y="317"/>
                    </a:lnTo>
                    <a:lnTo>
                      <a:pt x="30" y="317"/>
                    </a:lnTo>
                    <a:lnTo>
                      <a:pt x="78" y="306"/>
                    </a:lnTo>
                    <a:lnTo>
                      <a:pt x="98" y="301"/>
                    </a:lnTo>
                    <a:lnTo>
                      <a:pt x="116" y="293"/>
                    </a:lnTo>
                    <a:lnTo>
                      <a:pt x="133" y="284"/>
                    </a:lnTo>
                    <a:lnTo>
                      <a:pt x="147" y="272"/>
                    </a:lnTo>
                    <a:lnTo>
                      <a:pt x="162" y="256"/>
                    </a:lnTo>
                    <a:lnTo>
                      <a:pt x="175" y="235"/>
                    </a:lnTo>
                    <a:lnTo>
                      <a:pt x="175" y="235"/>
                    </a:lnTo>
                    <a:lnTo>
                      <a:pt x="187" y="210"/>
                    </a:lnTo>
                    <a:lnTo>
                      <a:pt x="196" y="182"/>
                    </a:lnTo>
                    <a:lnTo>
                      <a:pt x="206" y="151"/>
                    </a:lnTo>
                    <a:lnTo>
                      <a:pt x="212" y="120"/>
                    </a:lnTo>
                    <a:lnTo>
                      <a:pt x="215" y="88"/>
                    </a:lnTo>
                    <a:lnTo>
                      <a:pt x="213" y="57"/>
                    </a:lnTo>
                    <a:lnTo>
                      <a:pt x="213" y="41"/>
                    </a:lnTo>
                    <a:lnTo>
                      <a:pt x="210" y="26"/>
                    </a:lnTo>
                    <a:lnTo>
                      <a:pt x="207" y="12"/>
                    </a:lnTo>
                    <a:lnTo>
                      <a:pt x="203" y="0"/>
                    </a:lnTo>
                    <a:lnTo>
                      <a:pt x="20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1" name="Freeform 34"/>
              <p:cNvSpPr/>
              <p:nvPr userDrawn="1"/>
            </p:nvSpPr>
            <p:spPr>
              <a:xfrm>
                <a:off x="2362200" y="3594101"/>
                <a:ext cx="355600" cy="479425"/>
              </a:xfrm>
              <a:custGeom>
                <a:avLst/>
                <a:gdLst>
                  <a:gd name="T0" fmla="*/ 218 w 224"/>
                  <a:gd name="T1" fmla="*/ 302 h 302"/>
                  <a:gd name="T2" fmla="*/ 218 w 224"/>
                  <a:gd name="T3" fmla="*/ 302 h 302"/>
                  <a:gd name="T4" fmla="*/ 221 w 224"/>
                  <a:gd name="T5" fmla="*/ 289 h 302"/>
                  <a:gd name="T6" fmla="*/ 222 w 224"/>
                  <a:gd name="T7" fmla="*/ 275 h 302"/>
                  <a:gd name="T8" fmla="*/ 224 w 224"/>
                  <a:gd name="T9" fmla="*/ 261 h 302"/>
                  <a:gd name="T10" fmla="*/ 224 w 224"/>
                  <a:gd name="T11" fmla="*/ 245 h 302"/>
                  <a:gd name="T12" fmla="*/ 222 w 224"/>
                  <a:gd name="T13" fmla="*/ 214 h 302"/>
                  <a:gd name="T14" fmla="*/ 216 w 224"/>
                  <a:gd name="T15" fmla="*/ 182 h 302"/>
                  <a:gd name="T16" fmla="*/ 208 w 224"/>
                  <a:gd name="T17" fmla="*/ 151 h 302"/>
                  <a:gd name="T18" fmla="*/ 198 w 224"/>
                  <a:gd name="T19" fmla="*/ 122 h 302"/>
                  <a:gd name="T20" fmla="*/ 185 w 224"/>
                  <a:gd name="T21" fmla="*/ 94 h 302"/>
                  <a:gd name="T22" fmla="*/ 171 w 224"/>
                  <a:gd name="T23" fmla="*/ 69 h 302"/>
                  <a:gd name="T24" fmla="*/ 171 w 224"/>
                  <a:gd name="T25" fmla="*/ 69 h 302"/>
                  <a:gd name="T26" fmla="*/ 157 w 224"/>
                  <a:gd name="T27" fmla="*/ 51 h 302"/>
                  <a:gd name="T28" fmla="*/ 142 w 224"/>
                  <a:gd name="T29" fmla="*/ 35 h 302"/>
                  <a:gd name="T30" fmla="*/ 127 w 224"/>
                  <a:gd name="T31" fmla="*/ 24 h 302"/>
                  <a:gd name="T32" fmla="*/ 108 w 224"/>
                  <a:gd name="T33" fmla="*/ 15 h 302"/>
                  <a:gd name="T34" fmla="*/ 89 w 224"/>
                  <a:gd name="T35" fmla="*/ 10 h 302"/>
                  <a:gd name="T36" fmla="*/ 69 w 224"/>
                  <a:gd name="T37" fmla="*/ 6 h 302"/>
                  <a:gd name="T38" fmla="*/ 20 w 224"/>
                  <a:gd name="T39" fmla="*/ 0 h 302"/>
                  <a:gd name="T40" fmla="*/ 20 w 224"/>
                  <a:gd name="T41" fmla="*/ 0 h 302"/>
                  <a:gd name="T42" fmla="*/ 6 w 224"/>
                  <a:gd name="T43" fmla="*/ 46 h 302"/>
                  <a:gd name="T44" fmla="*/ 3 w 224"/>
                  <a:gd name="T45" fmla="*/ 66 h 302"/>
                  <a:gd name="T46" fmla="*/ 0 w 224"/>
                  <a:gd name="T47" fmla="*/ 86 h 302"/>
                  <a:gd name="T48" fmla="*/ 0 w 224"/>
                  <a:gd name="T49" fmla="*/ 106 h 302"/>
                  <a:gd name="T50" fmla="*/ 4 w 224"/>
                  <a:gd name="T51" fmla="*/ 125 h 302"/>
                  <a:gd name="T52" fmla="*/ 11 w 224"/>
                  <a:gd name="T53" fmla="*/ 145 h 302"/>
                  <a:gd name="T54" fmla="*/ 23 w 224"/>
                  <a:gd name="T55" fmla="*/ 166 h 302"/>
                  <a:gd name="T56" fmla="*/ 23 w 224"/>
                  <a:gd name="T57" fmla="*/ 166 h 302"/>
                  <a:gd name="T58" fmla="*/ 40 w 224"/>
                  <a:gd name="T59" fmla="*/ 188 h 302"/>
                  <a:gd name="T60" fmla="*/ 60 w 224"/>
                  <a:gd name="T61" fmla="*/ 211 h 302"/>
                  <a:gd name="T62" fmla="*/ 83 w 224"/>
                  <a:gd name="T63" fmla="*/ 233 h 302"/>
                  <a:gd name="T64" fmla="*/ 108 w 224"/>
                  <a:gd name="T65" fmla="*/ 253 h 302"/>
                  <a:gd name="T66" fmla="*/ 134 w 224"/>
                  <a:gd name="T67" fmla="*/ 270 h 302"/>
                  <a:gd name="T68" fmla="*/ 162 w 224"/>
                  <a:gd name="T69" fmla="*/ 285 h 302"/>
                  <a:gd name="T70" fmla="*/ 176 w 224"/>
                  <a:gd name="T71" fmla="*/ 292 h 302"/>
                  <a:gd name="T72" fmla="*/ 190 w 224"/>
                  <a:gd name="T73" fmla="*/ 296 h 302"/>
                  <a:gd name="T74" fmla="*/ 204 w 224"/>
                  <a:gd name="T75" fmla="*/ 299 h 302"/>
                  <a:gd name="T76" fmla="*/ 218 w 224"/>
                  <a:gd name="T77" fmla="*/ 302 h 302"/>
                  <a:gd name="T78" fmla="*/ 218 w 224"/>
                  <a:gd name="T79" fmla="*/ 302 h 30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24" h="302">
                    <a:moveTo>
                      <a:pt x="218" y="302"/>
                    </a:moveTo>
                    <a:lnTo>
                      <a:pt x="218" y="302"/>
                    </a:lnTo>
                    <a:lnTo>
                      <a:pt x="221" y="289"/>
                    </a:lnTo>
                    <a:lnTo>
                      <a:pt x="222" y="275"/>
                    </a:lnTo>
                    <a:lnTo>
                      <a:pt x="224" y="261"/>
                    </a:lnTo>
                    <a:lnTo>
                      <a:pt x="224" y="245"/>
                    </a:lnTo>
                    <a:lnTo>
                      <a:pt x="222" y="214"/>
                    </a:lnTo>
                    <a:lnTo>
                      <a:pt x="216" y="182"/>
                    </a:lnTo>
                    <a:lnTo>
                      <a:pt x="208" y="151"/>
                    </a:lnTo>
                    <a:lnTo>
                      <a:pt x="198" y="122"/>
                    </a:lnTo>
                    <a:lnTo>
                      <a:pt x="185" y="94"/>
                    </a:lnTo>
                    <a:lnTo>
                      <a:pt x="171" y="69"/>
                    </a:lnTo>
                    <a:lnTo>
                      <a:pt x="171" y="69"/>
                    </a:lnTo>
                    <a:lnTo>
                      <a:pt x="157" y="51"/>
                    </a:lnTo>
                    <a:lnTo>
                      <a:pt x="142" y="35"/>
                    </a:lnTo>
                    <a:lnTo>
                      <a:pt x="127" y="24"/>
                    </a:lnTo>
                    <a:lnTo>
                      <a:pt x="108" y="15"/>
                    </a:lnTo>
                    <a:lnTo>
                      <a:pt x="89" y="10"/>
                    </a:lnTo>
                    <a:lnTo>
                      <a:pt x="69" y="6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6" y="46"/>
                    </a:lnTo>
                    <a:lnTo>
                      <a:pt x="3" y="66"/>
                    </a:lnTo>
                    <a:lnTo>
                      <a:pt x="0" y="86"/>
                    </a:lnTo>
                    <a:lnTo>
                      <a:pt x="0" y="106"/>
                    </a:lnTo>
                    <a:lnTo>
                      <a:pt x="4" y="125"/>
                    </a:lnTo>
                    <a:lnTo>
                      <a:pt x="11" y="145"/>
                    </a:lnTo>
                    <a:lnTo>
                      <a:pt x="23" y="166"/>
                    </a:lnTo>
                    <a:lnTo>
                      <a:pt x="23" y="166"/>
                    </a:lnTo>
                    <a:lnTo>
                      <a:pt x="40" y="188"/>
                    </a:lnTo>
                    <a:lnTo>
                      <a:pt x="60" y="211"/>
                    </a:lnTo>
                    <a:lnTo>
                      <a:pt x="83" y="233"/>
                    </a:lnTo>
                    <a:lnTo>
                      <a:pt x="108" y="253"/>
                    </a:lnTo>
                    <a:lnTo>
                      <a:pt x="134" y="270"/>
                    </a:lnTo>
                    <a:lnTo>
                      <a:pt x="162" y="285"/>
                    </a:lnTo>
                    <a:lnTo>
                      <a:pt x="176" y="292"/>
                    </a:lnTo>
                    <a:lnTo>
                      <a:pt x="190" y="296"/>
                    </a:lnTo>
                    <a:lnTo>
                      <a:pt x="204" y="299"/>
                    </a:lnTo>
                    <a:lnTo>
                      <a:pt x="218" y="302"/>
                    </a:lnTo>
                    <a:lnTo>
                      <a:pt x="218" y="3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2" name="Freeform 35"/>
              <p:cNvSpPr/>
              <p:nvPr userDrawn="1"/>
            </p:nvSpPr>
            <p:spPr>
              <a:xfrm>
                <a:off x="2773282" y="3546242"/>
                <a:ext cx="221040" cy="323849"/>
              </a:xfrm>
              <a:custGeom>
                <a:avLst/>
                <a:gdLst>
                  <a:gd name="T0" fmla="*/ 10 w 215"/>
                  <a:gd name="T1" fmla="*/ 0 h 315"/>
                  <a:gd name="T2" fmla="*/ 10 w 215"/>
                  <a:gd name="T3" fmla="*/ 0 h 315"/>
                  <a:gd name="T4" fmla="*/ 7 w 215"/>
                  <a:gd name="T5" fmla="*/ 14 h 315"/>
                  <a:gd name="T6" fmla="*/ 4 w 215"/>
                  <a:gd name="T7" fmla="*/ 28 h 315"/>
                  <a:gd name="T8" fmla="*/ 0 w 215"/>
                  <a:gd name="T9" fmla="*/ 42 h 315"/>
                  <a:gd name="T10" fmla="*/ 0 w 215"/>
                  <a:gd name="T11" fmla="*/ 57 h 315"/>
                  <a:gd name="T12" fmla="*/ 0 w 215"/>
                  <a:gd name="T13" fmla="*/ 88 h 315"/>
                  <a:gd name="T14" fmla="*/ 4 w 215"/>
                  <a:gd name="T15" fmla="*/ 121 h 315"/>
                  <a:gd name="T16" fmla="*/ 10 w 215"/>
                  <a:gd name="T17" fmla="*/ 151 h 315"/>
                  <a:gd name="T18" fmla="*/ 19 w 215"/>
                  <a:gd name="T19" fmla="*/ 182 h 315"/>
                  <a:gd name="T20" fmla="*/ 30 w 215"/>
                  <a:gd name="T21" fmla="*/ 210 h 315"/>
                  <a:gd name="T22" fmla="*/ 42 w 215"/>
                  <a:gd name="T23" fmla="*/ 235 h 315"/>
                  <a:gd name="T24" fmla="*/ 42 w 215"/>
                  <a:gd name="T25" fmla="*/ 235 h 315"/>
                  <a:gd name="T26" fmla="*/ 55 w 215"/>
                  <a:gd name="T27" fmla="*/ 257 h 315"/>
                  <a:gd name="T28" fmla="*/ 70 w 215"/>
                  <a:gd name="T29" fmla="*/ 272 h 315"/>
                  <a:gd name="T30" fmla="*/ 85 w 215"/>
                  <a:gd name="T31" fmla="*/ 284 h 315"/>
                  <a:gd name="T32" fmla="*/ 101 w 215"/>
                  <a:gd name="T33" fmla="*/ 294 h 315"/>
                  <a:gd name="T34" fmla="*/ 119 w 215"/>
                  <a:gd name="T35" fmla="*/ 300 h 315"/>
                  <a:gd name="T36" fmla="*/ 141 w 215"/>
                  <a:gd name="T37" fmla="*/ 306 h 315"/>
                  <a:gd name="T38" fmla="*/ 189 w 215"/>
                  <a:gd name="T39" fmla="*/ 315 h 315"/>
                  <a:gd name="T40" fmla="*/ 189 w 215"/>
                  <a:gd name="T41" fmla="*/ 315 h 315"/>
                  <a:gd name="T42" fmla="*/ 204 w 215"/>
                  <a:gd name="T43" fmla="*/ 269 h 315"/>
                  <a:gd name="T44" fmla="*/ 211 w 215"/>
                  <a:gd name="T45" fmla="*/ 249 h 315"/>
                  <a:gd name="T46" fmla="*/ 215 w 215"/>
                  <a:gd name="T47" fmla="*/ 229 h 315"/>
                  <a:gd name="T48" fmla="*/ 215 w 215"/>
                  <a:gd name="T49" fmla="*/ 210 h 315"/>
                  <a:gd name="T50" fmla="*/ 212 w 215"/>
                  <a:gd name="T51" fmla="*/ 190 h 315"/>
                  <a:gd name="T52" fmla="*/ 206 w 215"/>
                  <a:gd name="T53" fmla="*/ 170 h 315"/>
                  <a:gd name="T54" fmla="*/ 195 w 215"/>
                  <a:gd name="T55" fmla="*/ 148 h 315"/>
                  <a:gd name="T56" fmla="*/ 195 w 215"/>
                  <a:gd name="T57" fmla="*/ 148 h 315"/>
                  <a:gd name="T58" fmla="*/ 181 w 215"/>
                  <a:gd name="T59" fmla="*/ 125 h 315"/>
                  <a:gd name="T60" fmla="*/ 163 w 215"/>
                  <a:gd name="T61" fmla="*/ 100 h 315"/>
                  <a:gd name="T62" fmla="*/ 141 w 215"/>
                  <a:gd name="T63" fmla="*/ 77 h 315"/>
                  <a:gd name="T64" fmla="*/ 116 w 215"/>
                  <a:gd name="T65" fmla="*/ 56 h 315"/>
                  <a:gd name="T66" fmla="*/ 92 w 215"/>
                  <a:gd name="T67" fmla="*/ 37 h 315"/>
                  <a:gd name="T68" fmla="*/ 64 w 215"/>
                  <a:gd name="T69" fmla="*/ 20 h 315"/>
                  <a:gd name="T70" fmla="*/ 50 w 215"/>
                  <a:gd name="T71" fmla="*/ 14 h 315"/>
                  <a:gd name="T72" fmla="*/ 38 w 215"/>
                  <a:gd name="T73" fmla="*/ 8 h 315"/>
                  <a:gd name="T74" fmla="*/ 24 w 215"/>
                  <a:gd name="T75" fmla="*/ 3 h 315"/>
                  <a:gd name="T76" fmla="*/ 10 w 215"/>
                  <a:gd name="T77" fmla="*/ 0 h 315"/>
                  <a:gd name="T78" fmla="*/ 10 w 215"/>
                  <a:gd name="T79" fmla="*/ 0 h 3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5" h="315">
                    <a:moveTo>
                      <a:pt x="10" y="0"/>
                    </a:moveTo>
                    <a:lnTo>
                      <a:pt x="10" y="0"/>
                    </a:lnTo>
                    <a:lnTo>
                      <a:pt x="7" y="14"/>
                    </a:lnTo>
                    <a:lnTo>
                      <a:pt x="4" y="28"/>
                    </a:lnTo>
                    <a:lnTo>
                      <a:pt x="0" y="42"/>
                    </a:lnTo>
                    <a:lnTo>
                      <a:pt x="0" y="57"/>
                    </a:lnTo>
                    <a:lnTo>
                      <a:pt x="0" y="88"/>
                    </a:lnTo>
                    <a:lnTo>
                      <a:pt x="4" y="121"/>
                    </a:lnTo>
                    <a:lnTo>
                      <a:pt x="10" y="151"/>
                    </a:lnTo>
                    <a:lnTo>
                      <a:pt x="19" y="182"/>
                    </a:lnTo>
                    <a:lnTo>
                      <a:pt x="30" y="210"/>
                    </a:lnTo>
                    <a:lnTo>
                      <a:pt x="42" y="235"/>
                    </a:lnTo>
                    <a:lnTo>
                      <a:pt x="42" y="235"/>
                    </a:lnTo>
                    <a:lnTo>
                      <a:pt x="55" y="257"/>
                    </a:lnTo>
                    <a:lnTo>
                      <a:pt x="70" y="272"/>
                    </a:lnTo>
                    <a:lnTo>
                      <a:pt x="85" y="284"/>
                    </a:lnTo>
                    <a:lnTo>
                      <a:pt x="101" y="294"/>
                    </a:lnTo>
                    <a:lnTo>
                      <a:pt x="119" y="300"/>
                    </a:lnTo>
                    <a:lnTo>
                      <a:pt x="141" y="306"/>
                    </a:lnTo>
                    <a:lnTo>
                      <a:pt x="189" y="315"/>
                    </a:lnTo>
                    <a:lnTo>
                      <a:pt x="189" y="315"/>
                    </a:lnTo>
                    <a:lnTo>
                      <a:pt x="204" y="269"/>
                    </a:lnTo>
                    <a:lnTo>
                      <a:pt x="211" y="249"/>
                    </a:lnTo>
                    <a:lnTo>
                      <a:pt x="215" y="229"/>
                    </a:lnTo>
                    <a:lnTo>
                      <a:pt x="215" y="210"/>
                    </a:lnTo>
                    <a:lnTo>
                      <a:pt x="212" y="190"/>
                    </a:lnTo>
                    <a:lnTo>
                      <a:pt x="206" y="170"/>
                    </a:lnTo>
                    <a:lnTo>
                      <a:pt x="195" y="148"/>
                    </a:lnTo>
                    <a:lnTo>
                      <a:pt x="195" y="148"/>
                    </a:lnTo>
                    <a:lnTo>
                      <a:pt x="181" y="125"/>
                    </a:lnTo>
                    <a:lnTo>
                      <a:pt x="163" y="100"/>
                    </a:lnTo>
                    <a:lnTo>
                      <a:pt x="141" y="77"/>
                    </a:lnTo>
                    <a:lnTo>
                      <a:pt x="116" y="56"/>
                    </a:lnTo>
                    <a:lnTo>
                      <a:pt x="92" y="37"/>
                    </a:lnTo>
                    <a:lnTo>
                      <a:pt x="64" y="20"/>
                    </a:lnTo>
                    <a:lnTo>
                      <a:pt x="50" y="14"/>
                    </a:lnTo>
                    <a:lnTo>
                      <a:pt x="38" y="8"/>
                    </a:lnTo>
                    <a:lnTo>
                      <a:pt x="24" y="3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3" name="Freeform 36"/>
              <p:cNvSpPr/>
              <p:nvPr userDrawn="1"/>
            </p:nvSpPr>
            <p:spPr>
              <a:xfrm>
                <a:off x="2332038" y="2912152"/>
                <a:ext cx="333375" cy="607338"/>
              </a:xfrm>
              <a:custGeom>
                <a:avLst/>
                <a:gdLst>
                  <a:gd name="T0" fmla="*/ 153 w 188"/>
                  <a:gd name="T1" fmla="*/ 0 h 347"/>
                  <a:gd name="T2" fmla="*/ 153 w 188"/>
                  <a:gd name="T3" fmla="*/ 0 h 347"/>
                  <a:gd name="T4" fmla="*/ 141 w 188"/>
                  <a:gd name="T5" fmla="*/ 6 h 347"/>
                  <a:gd name="T6" fmla="*/ 128 w 188"/>
                  <a:gd name="T7" fmla="*/ 13 h 347"/>
                  <a:gd name="T8" fmla="*/ 117 w 188"/>
                  <a:gd name="T9" fmla="*/ 21 h 347"/>
                  <a:gd name="T10" fmla="*/ 105 w 188"/>
                  <a:gd name="T11" fmla="*/ 32 h 347"/>
                  <a:gd name="T12" fmla="*/ 83 w 188"/>
                  <a:gd name="T13" fmla="*/ 54 h 347"/>
                  <a:gd name="T14" fmla="*/ 63 w 188"/>
                  <a:gd name="T15" fmla="*/ 78 h 347"/>
                  <a:gd name="T16" fmla="*/ 45 w 188"/>
                  <a:gd name="T17" fmla="*/ 105 h 347"/>
                  <a:gd name="T18" fmla="*/ 29 w 188"/>
                  <a:gd name="T19" fmla="*/ 132 h 347"/>
                  <a:gd name="T20" fmla="*/ 15 w 188"/>
                  <a:gd name="T21" fmla="*/ 160 h 347"/>
                  <a:gd name="T22" fmla="*/ 6 w 188"/>
                  <a:gd name="T23" fmla="*/ 187 h 347"/>
                  <a:gd name="T24" fmla="*/ 6 w 188"/>
                  <a:gd name="T25" fmla="*/ 187 h 347"/>
                  <a:gd name="T26" fmla="*/ 1 w 188"/>
                  <a:gd name="T27" fmla="*/ 210 h 347"/>
                  <a:gd name="T28" fmla="*/ 0 w 188"/>
                  <a:gd name="T29" fmla="*/ 231 h 347"/>
                  <a:gd name="T30" fmla="*/ 3 w 188"/>
                  <a:gd name="T31" fmla="*/ 251 h 347"/>
                  <a:gd name="T32" fmla="*/ 8 w 188"/>
                  <a:gd name="T33" fmla="*/ 270 h 347"/>
                  <a:gd name="T34" fmla="*/ 15 w 188"/>
                  <a:gd name="T35" fmla="*/ 287 h 347"/>
                  <a:gd name="T36" fmla="*/ 26 w 188"/>
                  <a:gd name="T37" fmla="*/ 306 h 347"/>
                  <a:gd name="T38" fmla="*/ 52 w 188"/>
                  <a:gd name="T39" fmla="*/ 347 h 347"/>
                  <a:gd name="T40" fmla="*/ 52 w 188"/>
                  <a:gd name="T41" fmla="*/ 347 h 347"/>
                  <a:gd name="T42" fmla="*/ 97 w 188"/>
                  <a:gd name="T43" fmla="*/ 326 h 347"/>
                  <a:gd name="T44" fmla="*/ 116 w 188"/>
                  <a:gd name="T45" fmla="*/ 316 h 347"/>
                  <a:gd name="T46" fmla="*/ 133 w 188"/>
                  <a:gd name="T47" fmla="*/ 306 h 347"/>
                  <a:gd name="T48" fmla="*/ 147 w 188"/>
                  <a:gd name="T49" fmla="*/ 293 h 347"/>
                  <a:gd name="T50" fmla="*/ 159 w 188"/>
                  <a:gd name="T51" fmla="*/ 278 h 347"/>
                  <a:gd name="T52" fmla="*/ 168 w 188"/>
                  <a:gd name="T53" fmla="*/ 258 h 347"/>
                  <a:gd name="T54" fmla="*/ 178 w 188"/>
                  <a:gd name="T55" fmla="*/ 236 h 347"/>
                  <a:gd name="T56" fmla="*/ 178 w 188"/>
                  <a:gd name="T57" fmla="*/ 236 h 347"/>
                  <a:gd name="T58" fmla="*/ 184 w 188"/>
                  <a:gd name="T59" fmla="*/ 208 h 347"/>
                  <a:gd name="T60" fmla="*/ 187 w 188"/>
                  <a:gd name="T61" fmla="*/ 179 h 347"/>
                  <a:gd name="T62" fmla="*/ 188 w 188"/>
                  <a:gd name="T63" fmla="*/ 146 h 347"/>
                  <a:gd name="T64" fmla="*/ 187 w 188"/>
                  <a:gd name="T65" fmla="*/ 114 h 347"/>
                  <a:gd name="T66" fmla="*/ 184 w 188"/>
                  <a:gd name="T67" fmla="*/ 83 h 347"/>
                  <a:gd name="T68" fmla="*/ 176 w 188"/>
                  <a:gd name="T69" fmla="*/ 52 h 347"/>
                  <a:gd name="T70" fmla="*/ 171 w 188"/>
                  <a:gd name="T71" fmla="*/ 38 h 347"/>
                  <a:gd name="T72" fmla="*/ 167 w 188"/>
                  <a:gd name="T73" fmla="*/ 24 h 347"/>
                  <a:gd name="T74" fmla="*/ 161 w 188"/>
                  <a:gd name="T75" fmla="*/ 12 h 347"/>
                  <a:gd name="T76" fmla="*/ 153 w 188"/>
                  <a:gd name="T77" fmla="*/ 0 h 347"/>
                  <a:gd name="T78" fmla="*/ 153 w 188"/>
                  <a:gd name="T79" fmla="*/ 0 h 34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8" h="347">
                    <a:moveTo>
                      <a:pt x="153" y="0"/>
                    </a:moveTo>
                    <a:lnTo>
                      <a:pt x="153" y="0"/>
                    </a:lnTo>
                    <a:lnTo>
                      <a:pt x="141" y="6"/>
                    </a:lnTo>
                    <a:lnTo>
                      <a:pt x="128" y="13"/>
                    </a:lnTo>
                    <a:lnTo>
                      <a:pt x="117" y="21"/>
                    </a:lnTo>
                    <a:lnTo>
                      <a:pt x="105" y="32"/>
                    </a:lnTo>
                    <a:lnTo>
                      <a:pt x="83" y="54"/>
                    </a:lnTo>
                    <a:lnTo>
                      <a:pt x="63" y="78"/>
                    </a:lnTo>
                    <a:lnTo>
                      <a:pt x="45" y="105"/>
                    </a:lnTo>
                    <a:lnTo>
                      <a:pt x="29" y="132"/>
                    </a:lnTo>
                    <a:lnTo>
                      <a:pt x="15" y="160"/>
                    </a:lnTo>
                    <a:lnTo>
                      <a:pt x="6" y="187"/>
                    </a:lnTo>
                    <a:lnTo>
                      <a:pt x="6" y="187"/>
                    </a:lnTo>
                    <a:lnTo>
                      <a:pt x="1" y="210"/>
                    </a:lnTo>
                    <a:lnTo>
                      <a:pt x="0" y="231"/>
                    </a:lnTo>
                    <a:lnTo>
                      <a:pt x="3" y="251"/>
                    </a:lnTo>
                    <a:lnTo>
                      <a:pt x="8" y="270"/>
                    </a:lnTo>
                    <a:lnTo>
                      <a:pt x="15" y="287"/>
                    </a:lnTo>
                    <a:lnTo>
                      <a:pt x="26" y="306"/>
                    </a:lnTo>
                    <a:lnTo>
                      <a:pt x="52" y="347"/>
                    </a:lnTo>
                    <a:lnTo>
                      <a:pt x="52" y="347"/>
                    </a:lnTo>
                    <a:lnTo>
                      <a:pt x="97" y="326"/>
                    </a:lnTo>
                    <a:lnTo>
                      <a:pt x="116" y="316"/>
                    </a:lnTo>
                    <a:lnTo>
                      <a:pt x="133" y="306"/>
                    </a:lnTo>
                    <a:lnTo>
                      <a:pt x="147" y="293"/>
                    </a:lnTo>
                    <a:lnTo>
                      <a:pt x="159" y="278"/>
                    </a:lnTo>
                    <a:lnTo>
                      <a:pt x="168" y="258"/>
                    </a:lnTo>
                    <a:lnTo>
                      <a:pt x="178" y="236"/>
                    </a:lnTo>
                    <a:lnTo>
                      <a:pt x="178" y="236"/>
                    </a:lnTo>
                    <a:lnTo>
                      <a:pt x="184" y="208"/>
                    </a:lnTo>
                    <a:lnTo>
                      <a:pt x="187" y="179"/>
                    </a:lnTo>
                    <a:lnTo>
                      <a:pt x="188" y="146"/>
                    </a:lnTo>
                    <a:lnTo>
                      <a:pt x="187" y="114"/>
                    </a:lnTo>
                    <a:lnTo>
                      <a:pt x="184" y="83"/>
                    </a:lnTo>
                    <a:lnTo>
                      <a:pt x="176" y="52"/>
                    </a:lnTo>
                    <a:lnTo>
                      <a:pt x="171" y="38"/>
                    </a:lnTo>
                    <a:lnTo>
                      <a:pt x="167" y="24"/>
                    </a:lnTo>
                    <a:lnTo>
                      <a:pt x="161" y="12"/>
                    </a:lnTo>
                    <a:lnTo>
                      <a:pt x="153" y="0"/>
                    </a:lnTo>
                    <a:lnTo>
                      <a:pt x="15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4" name="Freeform 37"/>
              <p:cNvSpPr/>
              <p:nvPr userDrawn="1"/>
            </p:nvSpPr>
            <p:spPr>
              <a:xfrm>
                <a:off x="1776413" y="3436938"/>
                <a:ext cx="442913" cy="382588"/>
              </a:xfrm>
              <a:custGeom>
                <a:avLst/>
                <a:gdLst>
                  <a:gd name="T0" fmla="*/ 0 w 279"/>
                  <a:gd name="T1" fmla="*/ 239 h 241"/>
                  <a:gd name="T2" fmla="*/ 0 w 279"/>
                  <a:gd name="T3" fmla="*/ 239 h 241"/>
                  <a:gd name="T4" fmla="*/ 13 w 279"/>
                  <a:gd name="T5" fmla="*/ 241 h 241"/>
                  <a:gd name="T6" fmla="*/ 27 w 279"/>
                  <a:gd name="T7" fmla="*/ 241 h 241"/>
                  <a:gd name="T8" fmla="*/ 43 w 279"/>
                  <a:gd name="T9" fmla="*/ 241 h 241"/>
                  <a:gd name="T10" fmla="*/ 58 w 279"/>
                  <a:gd name="T11" fmla="*/ 239 h 241"/>
                  <a:gd name="T12" fmla="*/ 89 w 279"/>
                  <a:gd name="T13" fmla="*/ 235 h 241"/>
                  <a:gd name="T14" fmla="*/ 120 w 279"/>
                  <a:gd name="T15" fmla="*/ 225 h 241"/>
                  <a:gd name="T16" fmla="*/ 149 w 279"/>
                  <a:gd name="T17" fmla="*/ 213 h 241"/>
                  <a:gd name="T18" fmla="*/ 177 w 279"/>
                  <a:gd name="T19" fmla="*/ 201 h 241"/>
                  <a:gd name="T20" fmla="*/ 203 w 279"/>
                  <a:gd name="T21" fmla="*/ 185 h 241"/>
                  <a:gd name="T22" fmla="*/ 227 w 279"/>
                  <a:gd name="T23" fmla="*/ 168 h 241"/>
                  <a:gd name="T24" fmla="*/ 227 w 279"/>
                  <a:gd name="T25" fmla="*/ 168 h 241"/>
                  <a:gd name="T26" fmla="*/ 244 w 279"/>
                  <a:gd name="T27" fmla="*/ 151 h 241"/>
                  <a:gd name="T28" fmla="*/ 258 w 279"/>
                  <a:gd name="T29" fmla="*/ 136 h 241"/>
                  <a:gd name="T30" fmla="*/ 267 w 279"/>
                  <a:gd name="T31" fmla="*/ 117 h 241"/>
                  <a:gd name="T32" fmla="*/ 273 w 279"/>
                  <a:gd name="T33" fmla="*/ 100 h 241"/>
                  <a:gd name="T34" fmla="*/ 276 w 279"/>
                  <a:gd name="T35" fmla="*/ 80 h 241"/>
                  <a:gd name="T36" fmla="*/ 279 w 279"/>
                  <a:gd name="T37" fmla="*/ 58 h 241"/>
                  <a:gd name="T38" fmla="*/ 279 w 279"/>
                  <a:gd name="T39" fmla="*/ 11 h 241"/>
                  <a:gd name="T40" fmla="*/ 279 w 279"/>
                  <a:gd name="T41" fmla="*/ 11 h 241"/>
                  <a:gd name="T42" fmla="*/ 231 w 279"/>
                  <a:gd name="T43" fmla="*/ 1 h 241"/>
                  <a:gd name="T44" fmla="*/ 211 w 279"/>
                  <a:gd name="T45" fmla="*/ 0 h 241"/>
                  <a:gd name="T46" fmla="*/ 191 w 279"/>
                  <a:gd name="T47" fmla="*/ 0 h 241"/>
                  <a:gd name="T48" fmla="*/ 171 w 279"/>
                  <a:gd name="T49" fmla="*/ 1 h 241"/>
                  <a:gd name="T50" fmla="*/ 152 w 279"/>
                  <a:gd name="T51" fmla="*/ 7 h 241"/>
                  <a:gd name="T52" fmla="*/ 134 w 279"/>
                  <a:gd name="T53" fmla="*/ 17 h 241"/>
                  <a:gd name="T54" fmla="*/ 114 w 279"/>
                  <a:gd name="T55" fmla="*/ 31 h 241"/>
                  <a:gd name="T56" fmla="*/ 114 w 279"/>
                  <a:gd name="T57" fmla="*/ 31 h 241"/>
                  <a:gd name="T58" fmla="*/ 94 w 279"/>
                  <a:gd name="T59" fmla="*/ 49 h 241"/>
                  <a:gd name="T60" fmla="*/ 74 w 279"/>
                  <a:gd name="T61" fmla="*/ 72 h 241"/>
                  <a:gd name="T62" fmla="*/ 55 w 279"/>
                  <a:gd name="T63" fmla="*/ 97 h 241"/>
                  <a:gd name="T64" fmla="*/ 37 w 279"/>
                  <a:gd name="T65" fmla="*/ 125 h 241"/>
                  <a:gd name="T66" fmla="*/ 23 w 279"/>
                  <a:gd name="T67" fmla="*/ 153 h 241"/>
                  <a:gd name="T68" fmla="*/ 10 w 279"/>
                  <a:gd name="T69" fmla="*/ 182 h 241"/>
                  <a:gd name="T70" fmla="*/ 6 w 279"/>
                  <a:gd name="T71" fmla="*/ 198 h 241"/>
                  <a:gd name="T72" fmla="*/ 3 w 279"/>
                  <a:gd name="T73" fmla="*/ 211 h 241"/>
                  <a:gd name="T74" fmla="*/ 1 w 279"/>
                  <a:gd name="T75" fmla="*/ 225 h 241"/>
                  <a:gd name="T76" fmla="*/ 0 w 279"/>
                  <a:gd name="T77" fmla="*/ 239 h 241"/>
                  <a:gd name="T78" fmla="*/ 0 w 279"/>
                  <a:gd name="T79" fmla="*/ 239 h 24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79" h="241">
                    <a:moveTo>
                      <a:pt x="0" y="239"/>
                    </a:moveTo>
                    <a:lnTo>
                      <a:pt x="0" y="239"/>
                    </a:lnTo>
                    <a:lnTo>
                      <a:pt x="13" y="241"/>
                    </a:lnTo>
                    <a:lnTo>
                      <a:pt x="27" y="241"/>
                    </a:lnTo>
                    <a:lnTo>
                      <a:pt x="43" y="241"/>
                    </a:lnTo>
                    <a:lnTo>
                      <a:pt x="58" y="239"/>
                    </a:lnTo>
                    <a:lnTo>
                      <a:pt x="89" y="235"/>
                    </a:lnTo>
                    <a:lnTo>
                      <a:pt x="120" y="225"/>
                    </a:lnTo>
                    <a:lnTo>
                      <a:pt x="149" y="213"/>
                    </a:lnTo>
                    <a:lnTo>
                      <a:pt x="177" y="201"/>
                    </a:lnTo>
                    <a:lnTo>
                      <a:pt x="203" y="185"/>
                    </a:lnTo>
                    <a:lnTo>
                      <a:pt x="227" y="168"/>
                    </a:lnTo>
                    <a:lnTo>
                      <a:pt x="227" y="168"/>
                    </a:lnTo>
                    <a:lnTo>
                      <a:pt x="244" y="151"/>
                    </a:lnTo>
                    <a:lnTo>
                      <a:pt x="258" y="136"/>
                    </a:lnTo>
                    <a:lnTo>
                      <a:pt x="267" y="117"/>
                    </a:lnTo>
                    <a:lnTo>
                      <a:pt x="273" y="100"/>
                    </a:lnTo>
                    <a:lnTo>
                      <a:pt x="276" y="80"/>
                    </a:lnTo>
                    <a:lnTo>
                      <a:pt x="279" y="58"/>
                    </a:lnTo>
                    <a:lnTo>
                      <a:pt x="279" y="11"/>
                    </a:lnTo>
                    <a:lnTo>
                      <a:pt x="279" y="11"/>
                    </a:lnTo>
                    <a:lnTo>
                      <a:pt x="231" y="1"/>
                    </a:lnTo>
                    <a:lnTo>
                      <a:pt x="211" y="0"/>
                    </a:lnTo>
                    <a:lnTo>
                      <a:pt x="191" y="0"/>
                    </a:lnTo>
                    <a:lnTo>
                      <a:pt x="171" y="1"/>
                    </a:lnTo>
                    <a:lnTo>
                      <a:pt x="152" y="7"/>
                    </a:lnTo>
                    <a:lnTo>
                      <a:pt x="134" y="17"/>
                    </a:lnTo>
                    <a:lnTo>
                      <a:pt x="114" y="31"/>
                    </a:lnTo>
                    <a:lnTo>
                      <a:pt x="114" y="31"/>
                    </a:lnTo>
                    <a:lnTo>
                      <a:pt x="94" y="49"/>
                    </a:lnTo>
                    <a:lnTo>
                      <a:pt x="74" y="72"/>
                    </a:lnTo>
                    <a:lnTo>
                      <a:pt x="55" y="97"/>
                    </a:lnTo>
                    <a:lnTo>
                      <a:pt x="37" y="125"/>
                    </a:lnTo>
                    <a:lnTo>
                      <a:pt x="23" y="153"/>
                    </a:lnTo>
                    <a:lnTo>
                      <a:pt x="10" y="182"/>
                    </a:lnTo>
                    <a:lnTo>
                      <a:pt x="6" y="198"/>
                    </a:lnTo>
                    <a:lnTo>
                      <a:pt x="3" y="211"/>
                    </a:lnTo>
                    <a:lnTo>
                      <a:pt x="1" y="225"/>
                    </a:lnTo>
                    <a:lnTo>
                      <a:pt x="0" y="239"/>
                    </a:lnTo>
                    <a:lnTo>
                      <a:pt x="0" y="2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5" name="Freeform 38"/>
              <p:cNvSpPr/>
              <p:nvPr userDrawn="1"/>
            </p:nvSpPr>
            <p:spPr>
              <a:xfrm>
                <a:off x="1781175" y="2960688"/>
                <a:ext cx="519113" cy="325438"/>
              </a:xfrm>
              <a:custGeom>
                <a:avLst/>
                <a:gdLst>
                  <a:gd name="T0" fmla="*/ 327 w 327"/>
                  <a:gd name="T1" fmla="*/ 188 h 205"/>
                  <a:gd name="T2" fmla="*/ 327 w 327"/>
                  <a:gd name="T3" fmla="*/ 188 h 205"/>
                  <a:gd name="T4" fmla="*/ 323 w 327"/>
                  <a:gd name="T5" fmla="*/ 175 h 205"/>
                  <a:gd name="T6" fmla="*/ 316 w 327"/>
                  <a:gd name="T7" fmla="*/ 162 h 205"/>
                  <a:gd name="T8" fmla="*/ 310 w 327"/>
                  <a:gd name="T9" fmla="*/ 150 h 205"/>
                  <a:gd name="T10" fmla="*/ 302 w 327"/>
                  <a:gd name="T11" fmla="*/ 136 h 205"/>
                  <a:gd name="T12" fmla="*/ 284 w 327"/>
                  <a:gd name="T13" fmla="*/ 111 h 205"/>
                  <a:gd name="T14" fmla="*/ 262 w 327"/>
                  <a:gd name="T15" fmla="*/ 86 h 205"/>
                  <a:gd name="T16" fmla="*/ 239 w 327"/>
                  <a:gd name="T17" fmla="*/ 65 h 205"/>
                  <a:gd name="T18" fmla="*/ 214 w 327"/>
                  <a:gd name="T19" fmla="*/ 45 h 205"/>
                  <a:gd name="T20" fmla="*/ 190 w 327"/>
                  <a:gd name="T21" fmla="*/ 28 h 205"/>
                  <a:gd name="T22" fmla="*/ 165 w 327"/>
                  <a:gd name="T23" fmla="*/ 15 h 205"/>
                  <a:gd name="T24" fmla="*/ 165 w 327"/>
                  <a:gd name="T25" fmla="*/ 15 h 205"/>
                  <a:gd name="T26" fmla="*/ 142 w 327"/>
                  <a:gd name="T27" fmla="*/ 6 h 205"/>
                  <a:gd name="T28" fmla="*/ 122 w 327"/>
                  <a:gd name="T29" fmla="*/ 1 h 205"/>
                  <a:gd name="T30" fmla="*/ 102 w 327"/>
                  <a:gd name="T31" fmla="*/ 0 h 205"/>
                  <a:gd name="T32" fmla="*/ 83 w 327"/>
                  <a:gd name="T33" fmla="*/ 3 h 205"/>
                  <a:gd name="T34" fmla="*/ 65 w 327"/>
                  <a:gd name="T35" fmla="*/ 8 h 205"/>
                  <a:gd name="T36" fmla="*/ 44 w 327"/>
                  <a:gd name="T37" fmla="*/ 15 h 205"/>
                  <a:gd name="T38" fmla="*/ 0 w 327"/>
                  <a:gd name="T39" fmla="*/ 35 h 205"/>
                  <a:gd name="T40" fmla="*/ 0 w 327"/>
                  <a:gd name="T41" fmla="*/ 35 h 205"/>
                  <a:gd name="T42" fmla="*/ 12 w 327"/>
                  <a:gd name="T43" fmla="*/ 82 h 205"/>
                  <a:gd name="T44" fmla="*/ 20 w 327"/>
                  <a:gd name="T45" fmla="*/ 102 h 205"/>
                  <a:gd name="T46" fmla="*/ 27 w 327"/>
                  <a:gd name="T47" fmla="*/ 120 h 205"/>
                  <a:gd name="T48" fmla="*/ 38 w 327"/>
                  <a:gd name="T49" fmla="*/ 136 h 205"/>
                  <a:gd name="T50" fmla="*/ 52 w 327"/>
                  <a:gd name="T51" fmla="*/ 151 h 205"/>
                  <a:gd name="T52" fmla="*/ 69 w 327"/>
                  <a:gd name="T53" fmla="*/ 164 h 205"/>
                  <a:gd name="T54" fmla="*/ 89 w 327"/>
                  <a:gd name="T55" fmla="*/ 176 h 205"/>
                  <a:gd name="T56" fmla="*/ 89 w 327"/>
                  <a:gd name="T57" fmla="*/ 176 h 205"/>
                  <a:gd name="T58" fmla="*/ 115 w 327"/>
                  <a:gd name="T59" fmla="*/ 185 h 205"/>
                  <a:gd name="T60" fmla="*/ 145 w 327"/>
                  <a:gd name="T61" fmla="*/ 195 h 205"/>
                  <a:gd name="T62" fmla="*/ 176 w 327"/>
                  <a:gd name="T63" fmla="*/ 201 h 205"/>
                  <a:gd name="T64" fmla="*/ 208 w 327"/>
                  <a:gd name="T65" fmla="*/ 204 h 205"/>
                  <a:gd name="T66" fmla="*/ 239 w 327"/>
                  <a:gd name="T67" fmla="*/ 205 h 205"/>
                  <a:gd name="T68" fmla="*/ 272 w 327"/>
                  <a:gd name="T69" fmla="*/ 202 h 205"/>
                  <a:gd name="T70" fmla="*/ 285 w 327"/>
                  <a:gd name="T71" fmla="*/ 201 h 205"/>
                  <a:gd name="T72" fmla="*/ 301 w 327"/>
                  <a:gd name="T73" fmla="*/ 198 h 205"/>
                  <a:gd name="T74" fmla="*/ 313 w 327"/>
                  <a:gd name="T75" fmla="*/ 193 h 205"/>
                  <a:gd name="T76" fmla="*/ 327 w 327"/>
                  <a:gd name="T77" fmla="*/ 188 h 205"/>
                  <a:gd name="T78" fmla="*/ 327 w 327"/>
                  <a:gd name="T79" fmla="*/ 188 h 20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7" h="205">
                    <a:moveTo>
                      <a:pt x="327" y="188"/>
                    </a:moveTo>
                    <a:lnTo>
                      <a:pt x="327" y="188"/>
                    </a:lnTo>
                    <a:lnTo>
                      <a:pt x="323" y="175"/>
                    </a:lnTo>
                    <a:lnTo>
                      <a:pt x="316" y="162"/>
                    </a:lnTo>
                    <a:lnTo>
                      <a:pt x="310" y="150"/>
                    </a:lnTo>
                    <a:lnTo>
                      <a:pt x="302" y="136"/>
                    </a:lnTo>
                    <a:lnTo>
                      <a:pt x="284" y="111"/>
                    </a:lnTo>
                    <a:lnTo>
                      <a:pt x="262" y="86"/>
                    </a:lnTo>
                    <a:lnTo>
                      <a:pt x="239" y="65"/>
                    </a:lnTo>
                    <a:lnTo>
                      <a:pt x="214" y="45"/>
                    </a:lnTo>
                    <a:lnTo>
                      <a:pt x="190" y="28"/>
                    </a:lnTo>
                    <a:lnTo>
                      <a:pt x="165" y="15"/>
                    </a:lnTo>
                    <a:lnTo>
                      <a:pt x="165" y="15"/>
                    </a:lnTo>
                    <a:lnTo>
                      <a:pt x="142" y="6"/>
                    </a:lnTo>
                    <a:lnTo>
                      <a:pt x="122" y="1"/>
                    </a:lnTo>
                    <a:lnTo>
                      <a:pt x="102" y="0"/>
                    </a:lnTo>
                    <a:lnTo>
                      <a:pt x="83" y="3"/>
                    </a:lnTo>
                    <a:lnTo>
                      <a:pt x="65" y="8"/>
                    </a:lnTo>
                    <a:lnTo>
                      <a:pt x="44" y="15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12" y="82"/>
                    </a:lnTo>
                    <a:lnTo>
                      <a:pt x="20" y="102"/>
                    </a:lnTo>
                    <a:lnTo>
                      <a:pt x="27" y="120"/>
                    </a:lnTo>
                    <a:lnTo>
                      <a:pt x="38" y="136"/>
                    </a:lnTo>
                    <a:lnTo>
                      <a:pt x="52" y="151"/>
                    </a:lnTo>
                    <a:lnTo>
                      <a:pt x="69" y="164"/>
                    </a:lnTo>
                    <a:lnTo>
                      <a:pt x="89" y="176"/>
                    </a:lnTo>
                    <a:lnTo>
                      <a:pt x="89" y="176"/>
                    </a:lnTo>
                    <a:lnTo>
                      <a:pt x="115" y="185"/>
                    </a:lnTo>
                    <a:lnTo>
                      <a:pt x="145" y="195"/>
                    </a:lnTo>
                    <a:lnTo>
                      <a:pt x="176" y="201"/>
                    </a:lnTo>
                    <a:lnTo>
                      <a:pt x="208" y="204"/>
                    </a:lnTo>
                    <a:lnTo>
                      <a:pt x="239" y="205"/>
                    </a:lnTo>
                    <a:lnTo>
                      <a:pt x="272" y="202"/>
                    </a:lnTo>
                    <a:lnTo>
                      <a:pt x="285" y="201"/>
                    </a:lnTo>
                    <a:lnTo>
                      <a:pt x="301" y="198"/>
                    </a:lnTo>
                    <a:lnTo>
                      <a:pt x="313" y="193"/>
                    </a:lnTo>
                    <a:lnTo>
                      <a:pt x="327" y="188"/>
                    </a:lnTo>
                    <a:lnTo>
                      <a:pt x="327" y="18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6" name="Freeform 39"/>
              <p:cNvSpPr/>
              <p:nvPr userDrawn="1"/>
            </p:nvSpPr>
            <p:spPr>
              <a:xfrm>
                <a:off x="1631893" y="2657769"/>
                <a:ext cx="369945" cy="275932"/>
              </a:xfrm>
              <a:custGeom>
                <a:avLst/>
                <a:gdLst>
                  <a:gd name="T0" fmla="*/ 0 w 303"/>
                  <a:gd name="T1" fmla="*/ 7 h 226"/>
                  <a:gd name="T2" fmla="*/ 0 w 303"/>
                  <a:gd name="T3" fmla="*/ 7 h 226"/>
                  <a:gd name="T4" fmla="*/ 3 w 303"/>
                  <a:gd name="T5" fmla="*/ 20 h 226"/>
                  <a:gd name="T6" fmla="*/ 6 w 303"/>
                  <a:gd name="T7" fmla="*/ 34 h 226"/>
                  <a:gd name="T8" fmla="*/ 11 w 303"/>
                  <a:gd name="T9" fmla="*/ 48 h 226"/>
                  <a:gd name="T10" fmla="*/ 17 w 303"/>
                  <a:gd name="T11" fmla="*/ 62 h 226"/>
                  <a:gd name="T12" fmla="*/ 31 w 303"/>
                  <a:gd name="T13" fmla="*/ 90 h 226"/>
                  <a:gd name="T14" fmla="*/ 49 w 303"/>
                  <a:gd name="T15" fmla="*/ 116 h 226"/>
                  <a:gd name="T16" fmla="*/ 69 w 303"/>
                  <a:gd name="T17" fmla="*/ 142 h 226"/>
                  <a:gd name="T18" fmla="*/ 91 w 303"/>
                  <a:gd name="T19" fmla="*/ 166 h 226"/>
                  <a:gd name="T20" fmla="*/ 113 w 303"/>
                  <a:gd name="T21" fmla="*/ 186 h 226"/>
                  <a:gd name="T22" fmla="*/ 136 w 303"/>
                  <a:gd name="T23" fmla="*/ 201 h 226"/>
                  <a:gd name="T24" fmla="*/ 136 w 303"/>
                  <a:gd name="T25" fmla="*/ 201 h 226"/>
                  <a:gd name="T26" fmla="*/ 157 w 303"/>
                  <a:gd name="T27" fmla="*/ 214 h 226"/>
                  <a:gd name="T28" fmla="*/ 176 w 303"/>
                  <a:gd name="T29" fmla="*/ 221 h 226"/>
                  <a:gd name="T30" fmla="*/ 196 w 303"/>
                  <a:gd name="T31" fmla="*/ 224 h 226"/>
                  <a:gd name="T32" fmla="*/ 215 w 303"/>
                  <a:gd name="T33" fmla="*/ 226 h 226"/>
                  <a:gd name="T34" fmla="*/ 235 w 303"/>
                  <a:gd name="T35" fmla="*/ 223 h 226"/>
                  <a:gd name="T36" fmla="*/ 256 w 303"/>
                  <a:gd name="T37" fmla="*/ 218 h 226"/>
                  <a:gd name="T38" fmla="*/ 303 w 303"/>
                  <a:gd name="T39" fmla="*/ 204 h 226"/>
                  <a:gd name="T40" fmla="*/ 303 w 303"/>
                  <a:gd name="T41" fmla="*/ 204 h 226"/>
                  <a:gd name="T42" fmla="*/ 296 w 303"/>
                  <a:gd name="T43" fmla="*/ 156 h 226"/>
                  <a:gd name="T44" fmla="*/ 292 w 303"/>
                  <a:gd name="T45" fmla="*/ 136 h 226"/>
                  <a:gd name="T46" fmla="*/ 286 w 303"/>
                  <a:gd name="T47" fmla="*/ 116 h 226"/>
                  <a:gd name="T48" fmla="*/ 278 w 303"/>
                  <a:gd name="T49" fmla="*/ 99 h 226"/>
                  <a:gd name="T50" fmla="*/ 267 w 303"/>
                  <a:gd name="T51" fmla="*/ 84 h 226"/>
                  <a:gd name="T52" fmla="*/ 252 w 303"/>
                  <a:gd name="T53" fmla="*/ 68 h 226"/>
                  <a:gd name="T54" fmla="*/ 233 w 303"/>
                  <a:gd name="T55" fmla="*/ 53 h 226"/>
                  <a:gd name="T56" fmla="*/ 233 w 303"/>
                  <a:gd name="T57" fmla="*/ 53 h 226"/>
                  <a:gd name="T58" fmla="*/ 208 w 303"/>
                  <a:gd name="T59" fmla="*/ 39 h 226"/>
                  <a:gd name="T60" fmla="*/ 181 w 303"/>
                  <a:gd name="T61" fmla="*/ 27 h 226"/>
                  <a:gd name="T62" fmla="*/ 151 w 303"/>
                  <a:gd name="T63" fmla="*/ 16 h 226"/>
                  <a:gd name="T64" fmla="*/ 120 w 303"/>
                  <a:gd name="T65" fmla="*/ 8 h 226"/>
                  <a:gd name="T66" fmla="*/ 88 w 303"/>
                  <a:gd name="T67" fmla="*/ 3 h 226"/>
                  <a:gd name="T68" fmla="*/ 57 w 303"/>
                  <a:gd name="T69" fmla="*/ 0 h 226"/>
                  <a:gd name="T70" fmla="*/ 42 w 303"/>
                  <a:gd name="T71" fmla="*/ 0 h 226"/>
                  <a:gd name="T72" fmla="*/ 28 w 303"/>
                  <a:gd name="T73" fmla="*/ 2 h 226"/>
                  <a:gd name="T74" fmla="*/ 14 w 303"/>
                  <a:gd name="T75" fmla="*/ 3 h 226"/>
                  <a:gd name="T76" fmla="*/ 0 w 303"/>
                  <a:gd name="T77" fmla="*/ 7 h 226"/>
                  <a:gd name="T78" fmla="*/ 0 w 303"/>
                  <a:gd name="T79" fmla="*/ 7 h 2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03" h="226">
                    <a:moveTo>
                      <a:pt x="0" y="7"/>
                    </a:moveTo>
                    <a:lnTo>
                      <a:pt x="0" y="7"/>
                    </a:lnTo>
                    <a:lnTo>
                      <a:pt x="3" y="20"/>
                    </a:lnTo>
                    <a:lnTo>
                      <a:pt x="6" y="34"/>
                    </a:lnTo>
                    <a:lnTo>
                      <a:pt x="11" y="48"/>
                    </a:lnTo>
                    <a:lnTo>
                      <a:pt x="17" y="62"/>
                    </a:lnTo>
                    <a:lnTo>
                      <a:pt x="31" y="90"/>
                    </a:lnTo>
                    <a:lnTo>
                      <a:pt x="49" y="116"/>
                    </a:lnTo>
                    <a:lnTo>
                      <a:pt x="69" y="142"/>
                    </a:lnTo>
                    <a:lnTo>
                      <a:pt x="91" y="166"/>
                    </a:lnTo>
                    <a:lnTo>
                      <a:pt x="113" y="186"/>
                    </a:lnTo>
                    <a:lnTo>
                      <a:pt x="136" y="201"/>
                    </a:lnTo>
                    <a:lnTo>
                      <a:pt x="136" y="201"/>
                    </a:lnTo>
                    <a:lnTo>
                      <a:pt x="157" y="214"/>
                    </a:lnTo>
                    <a:lnTo>
                      <a:pt x="176" y="221"/>
                    </a:lnTo>
                    <a:lnTo>
                      <a:pt x="196" y="224"/>
                    </a:lnTo>
                    <a:lnTo>
                      <a:pt x="215" y="226"/>
                    </a:lnTo>
                    <a:lnTo>
                      <a:pt x="235" y="223"/>
                    </a:lnTo>
                    <a:lnTo>
                      <a:pt x="256" y="218"/>
                    </a:lnTo>
                    <a:lnTo>
                      <a:pt x="303" y="204"/>
                    </a:lnTo>
                    <a:lnTo>
                      <a:pt x="303" y="204"/>
                    </a:lnTo>
                    <a:lnTo>
                      <a:pt x="296" y="156"/>
                    </a:lnTo>
                    <a:lnTo>
                      <a:pt x="292" y="136"/>
                    </a:lnTo>
                    <a:lnTo>
                      <a:pt x="286" y="116"/>
                    </a:lnTo>
                    <a:lnTo>
                      <a:pt x="278" y="99"/>
                    </a:lnTo>
                    <a:lnTo>
                      <a:pt x="267" y="84"/>
                    </a:lnTo>
                    <a:lnTo>
                      <a:pt x="252" y="68"/>
                    </a:lnTo>
                    <a:lnTo>
                      <a:pt x="233" y="53"/>
                    </a:lnTo>
                    <a:lnTo>
                      <a:pt x="233" y="53"/>
                    </a:lnTo>
                    <a:lnTo>
                      <a:pt x="208" y="39"/>
                    </a:lnTo>
                    <a:lnTo>
                      <a:pt x="181" y="27"/>
                    </a:lnTo>
                    <a:lnTo>
                      <a:pt x="151" y="16"/>
                    </a:lnTo>
                    <a:lnTo>
                      <a:pt x="120" y="8"/>
                    </a:lnTo>
                    <a:lnTo>
                      <a:pt x="88" y="3"/>
                    </a:lnTo>
                    <a:lnTo>
                      <a:pt x="57" y="0"/>
                    </a:lnTo>
                    <a:lnTo>
                      <a:pt x="42" y="0"/>
                    </a:lnTo>
                    <a:lnTo>
                      <a:pt x="28" y="2"/>
                    </a:lnTo>
                    <a:lnTo>
                      <a:pt x="14" y="3"/>
                    </a:lnTo>
                    <a:lnTo>
                      <a:pt x="0" y="7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7" name="Freeform 40"/>
              <p:cNvSpPr/>
              <p:nvPr userDrawn="1"/>
            </p:nvSpPr>
            <p:spPr>
              <a:xfrm>
                <a:off x="1139825" y="2852936"/>
                <a:ext cx="549275" cy="360040"/>
              </a:xfrm>
              <a:custGeom>
                <a:avLst/>
                <a:gdLst>
                  <a:gd name="T0" fmla="*/ 0 w 346"/>
                  <a:gd name="T1" fmla="*/ 153 h 189"/>
                  <a:gd name="T2" fmla="*/ 0 w 346"/>
                  <a:gd name="T3" fmla="*/ 153 h 189"/>
                  <a:gd name="T4" fmla="*/ 11 w 346"/>
                  <a:gd name="T5" fmla="*/ 161 h 189"/>
                  <a:gd name="T6" fmla="*/ 25 w 346"/>
                  <a:gd name="T7" fmla="*/ 167 h 189"/>
                  <a:gd name="T8" fmla="*/ 39 w 346"/>
                  <a:gd name="T9" fmla="*/ 172 h 189"/>
                  <a:gd name="T10" fmla="*/ 53 w 346"/>
                  <a:gd name="T11" fmla="*/ 176 h 189"/>
                  <a:gd name="T12" fmla="*/ 84 w 346"/>
                  <a:gd name="T13" fmla="*/ 184 h 189"/>
                  <a:gd name="T14" fmla="*/ 115 w 346"/>
                  <a:gd name="T15" fmla="*/ 187 h 189"/>
                  <a:gd name="T16" fmla="*/ 147 w 346"/>
                  <a:gd name="T17" fmla="*/ 189 h 189"/>
                  <a:gd name="T18" fmla="*/ 180 w 346"/>
                  <a:gd name="T19" fmla="*/ 187 h 189"/>
                  <a:gd name="T20" fmla="*/ 209 w 346"/>
                  <a:gd name="T21" fmla="*/ 184 h 189"/>
                  <a:gd name="T22" fmla="*/ 235 w 346"/>
                  <a:gd name="T23" fmla="*/ 178 h 189"/>
                  <a:gd name="T24" fmla="*/ 235 w 346"/>
                  <a:gd name="T25" fmla="*/ 178 h 189"/>
                  <a:gd name="T26" fmla="*/ 258 w 346"/>
                  <a:gd name="T27" fmla="*/ 169 h 189"/>
                  <a:gd name="T28" fmla="*/ 277 w 346"/>
                  <a:gd name="T29" fmla="*/ 159 h 189"/>
                  <a:gd name="T30" fmla="*/ 292 w 346"/>
                  <a:gd name="T31" fmla="*/ 147 h 189"/>
                  <a:gd name="T32" fmla="*/ 306 w 346"/>
                  <a:gd name="T33" fmla="*/ 131 h 189"/>
                  <a:gd name="T34" fmla="*/ 317 w 346"/>
                  <a:gd name="T35" fmla="*/ 116 h 189"/>
                  <a:gd name="T36" fmla="*/ 326 w 346"/>
                  <a:gd name="T37" fmla="*/ 97 h 189"/>
                  <a:gd name="T38" fmla="*/ 346 w 346"/>
                  <a:gd name="T39" fmla="*/ 53 h 189"/>
                  <a:gd name="T40" fmla="*/ 346 w 346"/>
                  <a:gd name="T41" fmla="*/ 53 h 189"/>
                  <a:gd name="T42" fmla="*/ 306 w 346"/>
                  <a:gd name="T43" fmla="*/ 26 h 189"/>
                  <a:gd name="T44" fmla="*/ 288 w 346"/>
                  <a:gd name="T45" fmla="*/ 16 h 189"/>
                  <a:gd name="T46" fmla="*/ 269 w 346"/>
                  <a:gd name="T47" fmla="*/ 8 h 189"/>
                  <a:gd name="T48" fmla="*/ 251 w 346"/>
                  <a:gd name="T49" fmla="*/ 2 h 189"/>
                  <a:gd name="T50" fmla="*/ 231 w 346"/>
                  <a:gd name="T51" fmla="*/ 0 h 189"/>
                  <a:gd name="T52" fmla="*/ 210 w 346"/>
                  <a:gd name="T53" fmla="*/ 2 h 189"/>
                  <a:gd name="T54" fmla="*/ 186 w 346"/>
                  <a:gd name="T55" fmla="*/ 6 h 189"/>
                  <a:gd name="T56" fmla="*/ 186 w 346"/>
                  <a:gd name="T57" fmla="*/ 6 h 189"/>
                  <a:gd name="T58" fmla="*/ 159 w 346"/>
                  <a:gd name="T59" fmla="*/ 16 h 189"/>
                  <a:gd name="T60" fmla="*/ 133 w 346"/>
                  <a:gd name="T61" fmla="*/ 29 h 189"/>
                  <a:gd name="T62" fmla="*/ 105 w 346"/>
                  <a:gd name="T63" fmla="*/ 45 h 189"/>
                  <a:gd name="T64" fmla="*/ 79 w 346"/>
                  <a:gd name="T65" fmla="*/ 63 h 189"/>
                  <a:gd name="T66" fmla="*/ 54 w 346"/>
                  <a:gd name="T67" fmla="*/ 84 h 189"/>
                  <a:gd name="T68" fmla="*/ 31 w 346"/>
                  <a:gd name="T69" fmla="*/ 105 h 189"/>
                  <a:gd name="T70" fmla="*/ 22 w 346"/>
                  <a:gd name="T71" fmla="*/ 118 h 189"/>
                  <a:gd name="T72" fmla="*/ 14 w 346"/>
                  <a:gd name="T73" fmla="*/ 130 h 189"/>
                  <a:gd name="T74" fmla="*/ 7 w 346"/>
                  <a:gd name="T75" fmla="*/ 141 h 189"/>
                  <a:gd name="T76" fmla="*/ 0 w 346"/>
                  <a:gd name="T77" fmla="*/ 153 h 189"/>
                  <a:gd name="T78" fmla="*/ 0 w 346"/>
                  <a:gd name="T79" fmla="*/ 153 h 18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6" h="189">
                    <a:moveTo>
                      <a:pt x="0" y="153"/>
                    </a:moveTo>
                    <a:lnTo>
                      <a:pt x="0" y="153"/>
                    </a:lnTo>
                    <a:lnTo>
                      <a:pt x="11" y="161"/>
                    </a:lnTo>
                    <a:lnTo>
                      <a:pt x="25" y="167"/>
                    </a:lnTo>
                    <a:lnTo>
                      <a:pt x="39" y="172"/>
                    </a:lnTo>
                    <a:lnTo>
                      <a:pt x="53" y="176"/>
                    </a:lnTo>
                    <a:lnTo>
                      <a:pt x="84" y="184"/>
                    </a:lnTo>
                    <a:lnTo>
                      <a:pt x="115" y="187"/>
                    </a:lnTo>
                    <a:lnTo>
                      <a:pt x="147" y="189"/>
                    </a:lnTo>
                    <a:lnTo>
                      <a:pt x="180" y="187"/>
                    </a:lnTo>
                    <a:lnTo>
                      <a:pt x="209" y="184"/>
                    </a:lnTo>
                    <a:lnTo>
                      <a:pt x="235" y="178"/>
                    </a:lnTo>
                    <a:lnTo>
                      <a:pt x="235" y="178"/>
                    </a:lnTo>
                    <a:lnTo>
                      <a:pt x="258" y="169"/>
                    </a:lnTo>
                    <a:lnTo>
                      <a:pt x="277" y="159"/>
                    </a:lnTo>
                    <a:lnTo>
                      <a:pt x="292" y="147"/>
                    </a:lnTo>
                    <a:lnTo>
                      <a:pt x="306" y="131"/>
                    </a:lnTo>
                    <a:lnTo>
                      <a:pt x="317" y="116"/>
                    </a:lnTo>
                    <a:lnTo>
                      <a:pt x="326" y="97"/>
                    </a:lnTo>
                    <a:lnTo>
                      <a:pt x="346" y="53"/>
                    </a:lnTo>
                    <a:lnTo>
                      <a:pt x="346" y="53"/>
                    </a:lnTo>
                    <a:lnTo>
                      <a:pt x="306" y="26"/>
                    </a:lnTo>
                    <a:lnTo>
                      <a:pt x="288" y="16"/>
                    </a:lnTo>
                    <a:lnTo>
                      <a:pt x="269" y="8"/>
                    </a:lnTo>
                    <a:lnTo>
                      <a:pt x="251" y="2"/>
                    </a:lnTo>
                    <a:lnTo>
                      <a:pt x="231" y="0"/>
                    </a:lnTo>
                    <a:lnTo>
                      <a:pt x="210" y="2"/>
                    </a:lnTo>
                    <a:lnTo>
                      <a:pt x="186" y="6"/>
                    </a:lnTo>
                    <a:lnTo>
                      <a:pt x="186" y="6"/>
                    </a:lnTo>
                    <a:lnTo>
                      <a:pt x="159" y="16"/>
                    </a:lnTo>
                    <a:lnTo>
                      <a:pt x="133" y="29"/>
                    </a:lnTo>
                    <a:lnTo>
                      <a:pt x="105" y="45"/>
                    </a:lnTo>
                    <a:lnTo>
                      <a:pt x="79" y="63"/>
                    </a:lnTo>
                    <a:lnTo>
                      <a:pt x="54" y="84"/>
                    </a:lnTo>
                    <a:lnTo>
                      <a:pt x="31" y="105"/>
                    </a:lnTo>
                    <a:lnTo>
                      <a:pt x="22" y="118"/>
                    </a:lnTo>
                    <a:lnTo>
                      <a:pt x="14" y="130"/>
                    </a:lnTo>
                    <a:lnTo>
                      <a:pt x="7" y="141"/>
                    </a:lnTo>
                    <a:lnTo>
                      <a:pt x="0" y="153"/>
                    </a:lnTo>
                    <a:lnTo>
                      <a:pt x="0" y="15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8" name="Freeform 41"/>
              <p:cNvSpPr/>
              <p:nvPr userDrawn="1"/>
            </p:nvSpPr>
            <p:spPr>
              <a:xfrm>
                <a:off x="1535113" y="3917951"/>
                <a:ext cx="322263" cy="522288"/>
              </a:xfrm>
              <a:custGeom>
                <a:avLst/>
                <a:gdLst>
                  <a:gd name="T0" fmla="*/ 19 w 203"/>
                  <a:gd name="T1" fmla="*/ 329 h 329"/>
                  <a:gd name="T2" fmla="*/ 19 w 203"/>
                  <a:gd name="T3" fmla="*/ 329 h 329"/>
                  <a:gd name="T4" fmla="*/ 31 w 203"/>
                  <a:gd name="T5" fmla="*/ 324 h 329"/>
                  <a:gd name="T6" fmla="*/ 43 w 203"/>
                  <a:gd name="T7" fmla="*/ 319 h 329"/>
                  <a:gd name="T8" fmla="*/ 57 w 203"/>
                  <a:gd name="T9" fmla="*/ 312 h 329"/>
                  <a:gd name="T10" fmla="*/ 70 w 203"/>
                  <a:gd name="T11" fmla="*/ 304 h 329"/>
                  <a:gd name="T12" fmla="*/ 94 w 203"/>
                  <a:gd name="T13" fmla="*/ 285 h 329"/>
                  <a:gd name="T14" fmla="*/ 119 w 203"/>
                  <a:gd name="T15" fmla="*/ 264 h 329"/>
                  <a:gd name="T16" fmla="*/ 141 w 203"/>
                  <a:gd name="T17" fmla="*/ 239 h 329"/>
                  <a:gd name="T18" fmla="*/ 159 w 203"/>
                  <a:gd name="T19" fmla="*/ 214 h 329"/>
                  <a:gd name="T20" fmla="*/ 176 w 203"/>
                  <a:gd name="T21" fmla="*/ 190 h 329"/>
                  <a:gd name="T22" fmla="*/ 189 w 203"/>
                  <a:gd name="T23" fmla="*/ 165 h 329"/>
                  <a:gd name="T24" fmla="*/ 189 w 203"/>
                  <a:gd name="T25" fmla="*/ 165 h 329"/>
                  <a:gd name="T26" fmla="*/ 198 w 203"/>
                  <a:gd name="T27" fmla="*/ 142 h 329"/>
                  <a:gd name="T28" fmla="*/ 203 w 203"/>
                  <a:gd name="T29" fmla="*/ 122 h 329"/>
                  <a:gd name="T30" fmla="*/ 203 w 203"/>
                  <a:gd name="T31" fmla="*/ 102 h 329"/>
                  <a:gd name="T32" fmla="*/ 201 w 203"/>
                  <a:gd name="T33" fmla="*/ 83 h 329"/>
                  <a:gd name="T34" fmla="*/ 195 w 203"/>
                  <a:gd name="T35" fmla="*/ 63 h 329"/>
                  <a:gd name="T36" fmla="*/ 187 w 203"/>
                  <a:gd name="T37" fmla="*/ 44 h 329"/>
                  <a:gd name="T38" fmla="*/ 167 w 203"/>
                  <a:gd name="T39" fmla="*/ 0 h 329"/>
                  <a:gd name="T40" fmla="*/ 167 w 203"/>
                  <a:gd name="T41" fmla="*/ 0 h 329"/>
                  <a:gd name="T42" fmla="*/ 121 w 203"/>
                  <a:gd name="T43" fmla="*/ 13 h 329"/>
                  <a:gd name="T44" fmla="*/ 101 w 203"/>
                  <a:gd name="T45" fmla="*/ 21 h 329"/>
                  <a:gd name="T46" fmla="*/ 82 w 203"/>
                  <a:gd name="T47" fmla="*/ 29 h 329"/>
                  <a:gd name="T48" fmla="*/ 67 w 203"/>
                  <a:gd name="T49" fmla="*/ 40 h 329"/>
                  <a:gd name="T50" fmla="*/ 51 w 203"/>
                  <a:gd name="T51" fmla="*/ 54 h 329"/>
                  <a:gd name="T52" fmla="*/ 39 w 203"/>
                  <a:gd name="T53" fmla="*/ 71 h 329"/>
                  <a:gd name="T54" fmla="*/ 28 w 203"/>
                  <a:gd name="T55" fmla="*/ 92 h 329"/>
                  <a:gd name="T56" fmla="*/ 28 w 203"/>
                  <a:gd name="T57" fmla="*/ 92 h 329"/>
                  <a:gd name="T58" fmla="*/ 17 w 203"/>
                  <a:gd name="T59" fmla="*/ 119 h 329"/>
                  <a:gd name="T60" fmla="*/ 9 w 203"/>
                  <a:gd name="T61" fmla="*/ 146 h 329"/>
                  <a:gd name="T62" fmla="*/ 3 w 203"/>
                  <a:gd name="T63" fmla="*/ 177 h 329"/>
                  <a:gd name="T64" fmla="*/ 0 w 203"/>
                  <a:gd name="T65" fmla="*/ 210 h 329"/>
                  <a:gd name="T66" fmla="*/ 0 w 203"/>
                  <a:gd name="T67" fmla="*/ 242 h 329"/>
                  <a:gd name="T68" fmla="*/ 3 w 203"/>
                  <a:gd name="T69" fmla="*/ 273 h 329"/>
                  <a:gd name="T70" fmla="*/ 5 w 203"/>
                  <a:gd name="T71" fmla="*/ 289 h 329"/>
                  <a:gd name="T72" fmla="*/ 8 w 203"/>
                  <a:gd name="T73" fmla="*/ 302 h 329"/>
                  <a:gd name="T74" fmla="*/ 12 w 203"/>
                  <a:gd name="T75" fmla="*/ 316 h 329"/>
                  <a:gd name="T76" fmla="*/ 19 w 203"/>
                  <a:gd name="T77" fmla="*/ 329 h 329"/>
                  <a:gd name="T78" fmla="*/ 19 w 203"/>
                  <a:gd name="T79" fmla="*/ 329 h 32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3" h="329">
                    <a:moveTo>
                      <a:pt x="19" y="329"/>
                    </a:moveTo>
                    <a:lnTo>
                      <a:pt x="19" y="329"/>
                    </a:lnTo>
                    <a:lnTo>
                      <a:pt x="31" y="324"/>
                    </a:lnTo>
                    <a:lnTo>
                      <a:pt x="43" y="319"/>
                    </a:lnTo>
                    <a:lnTo>
                      <a:pt x="57" y="312"/>
                    </a:lnTo>
                    <a:lnTo>
                      <a:pt x="70" y="304"/>
                    </a:lnTo>
                    <a:lnTo>
                      <a:pt x="94" y="285"/>
                    </a:lnTo>
                    <a:lnTo>
                      <a:pt x="119" y="264"/>
                    </a:lnTo>
                    <a:lnTo>
                      <a:pt x="141" y="239"/>
                    </a:lnTo>
                    <a:lnTo>
                      <a:pt x="159" y="214"/>
                    </a:lnTo>
                    <a:lnTo>
                      <a:pt x="176" y="190"/>
                    </a:lnTo>
                    <a:lnTo>
                      <a:pt x="189" y="165"/>
                    </a:lnTo>
                    <a:lnTo>
                      <a:pt x="189" y="165"/>
                    </a:lnTo>
                    <a:lnTo>
                      <a:pt x="198" y="142"/>
                    </a:lnTo>
                    <a:lnTo>
                      <a:pt x="203" y="122"/>
                    </a:lnTo>
                    <a:lnTo>
                      <a:pt x="203" y="102"/>
                    </a:lnTo>
                    <a:lnTo>
                      <a:pt x="201" y="83"/>
                    </a:lnTo>
                    <a:lnTo>
                      <a:pt x="195" y="63"/>
                    </a:lnTo>
                    <a:lnTo>
                      <a:pt x="187" y="44"/>
                    </a:lnTo>
                    <a:lnTo>
                      <a:pt x="167" y="0"/>
                    </a:lnTo>
                    <a:lnTo>
                      <a:pt x="167" y="0"/>
                    </a:lnTo>
                    <a:lnTo>
                      <a:pt x="121" y="13"/>
                    </a:lnTo>
                    <a:lnTo>
                      <a:pt x="101" y="21"/>
                    </a:lnTo>
                    <a:lnTo>
                      <a:pt x="82" y="29"/>
                    </a:lnTo>
                    <a:lnTo>
                      <a:pt x="67" y="40"/>
                    </a:lnTo>
                    <a:lnTo>
                      <a:pt x="51" y="54"/>
                    </a:lnTo>
                    <a:lnTo>
                      <a:pt x="39" y="71"/>
                    </a:lnTo>
                    <a:lnTo>
                      <a:pt x="28" y="92"/>
                    </a:lnTo>
                    <a:lnTo>
                      <a:pt x="28" y="92"/>
                    </a:lnTo>
                    <a:lnTo>
                      <a:pt x="17" y="119"/>
                    </a:lnTo>
                    <a:lnTo>
                      <a:pt x="9" y="146"/>
                    </a:lnTo>
                    <a:lnTo>
                      <a:pt x="3" y="177"/>
                    </a:lnTo>
                    <a:lnTo>
                      <a:pt x="0" y="210"/>
                    </a:lnTo>
                    <a:lnTo>
                      <a:pt x="0" y="242"/>
                    </a:lnTo>
                    <a:lnTo>
                      <a:pt x="3" y="273"/>
                    </a:lnTo>
                    <a:lnTo>
                      <a:pt x="5" y="289"/>
                    </a:lnTo>
                    <a:lnTo>
                      <a:pt x="8" y="302"/>
                    </a:lnTo>
                    <a:lnTo>
                      <a:pt x="12" y="316"/>
                    </a:lnTo>
                    <a:lnTo>
                      <a:pt x="19" y="329"/>
                    </a:lnTo>
                    <a:lnTo>
                      <a:pt x="19" y="3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69" name="Freeform 42"/>
              <p:cNvSpPr/>
              <p:nvPr userDrawn="1"/>
            </p:nvSpPr>
            <p:spPr>
              <a:xfrm>
                <a:off x="966788" y="3783013"/>
                <a:ext cx="549275" cy="301625"/>
              </a:xfrm>
              <a:custGeom>
                <a:avLst/>
                <a:gdLst>
                  <a:gd name="T0" fmla="*/ 0 w 346"/>
                  <a:gd name="T1" fmla="*/ 157 h 190"/>
                  <a:gd name="T2" fmla="*/ 0 w 346"/>
                  <a:gd name="T3" fmla="*/ 157 h 190"/>
                  <a:gd name="T4" fmla="*/ 12 w 346"/>
                  <a:gd name="T5" fmla="*/ 163 h 190"/>
                  <a:gd name="T6" fmla="*/ 26 w 346"/>
                  <a:gd name="T7" fmla="*/ 170 h 190"/>
                  <a:gd name="T8" fmla="*/ 38 w 346"/>
                  <a:gd name="T9" fmla="*/ 174 h 190"/>
                  <a:gd name="T10" fmla="*/ 54 w 346"/>
                  <a:gd name="T11" fmla="*/ 179 h 190"/>
                  <a:gd name="T12" fmla="*/ 85 w 346"/>
                  <a:gd name="T13" fmla="*/ 185 h 190"/>
                  <a:gd name="T14" fmla="*/ 116 w 346"/>
                  <a:gd name="T15" fmla="*/ 188 h 190"/>
                  <a:gd name="T16" fmla="*/ 148 w 346"/>
                  <a:gd name="T17" fmla="*/ 190 h 190"/>
                  <a:gd name="T18" fmla="*/ 180 w 346"/>
                  <a:gd name="T19" fmla="*/ 188 h 190"/>
                  <a:gd name="T20" fmla="*/ 210 w 346"/>
                  <a:gd name="T21" fmla="*/ 183 h 190"/>
                  <a:gd name="T22" fmla="*/ 236 w 346"/>
                  <a:gd name="T23" fmla="*/ 176 h 190"/>
                  <a:gd name="T24" fmla="*/ 236 w 346"/>
                  <a:gd name="T25" fmla="*/ 176 h 190"/>
                  <a:gd name="T26" fmla="*/ 259 w 346"/>
                  <a:gd name="T27" fmla="*/ 168 h 190"/>
                  <a:gd name="T28" fmla="*/ 278 w 346"/>
                  <a:gd name="T29" fmla="*/ 157 h 190"/>
                  <a:gd name="T30" fmla="*/ 293 w 346"/>
                  <a:gd name="T31" fmla="*/ 145 h 190"/>
                  <a:gd name="T32" fmla="*/ 306 w 346"/>
                  <a:gd name="T33" fmla="*/ 129 h 190"/>
                  <a:gd name="T34" fmla="*/ 316 w 346"/>
                  <a:gd name="T35" fmla="*/ 114 h 190"/>
                  <a:gd name="T36" fmla="*/ 326 w 346"/>
                  <a:gd name="T37" fmla="*/ 94 h 190"/>
                  <a:gd name="T38" fmla="*/ 346 w 346"/>
                  <a:gd name="T39" fmla="*/ 49 h 190"/>
                  <a:gd name="T40" fmla="*/ 346 w 346"/>
                  <a:gd name="T41" fmla="*/ 49 h 190"/>
                  <a:gd name="T42" fmla="*/ 304 w 346"/>
                  <a:gd name="T43" fmla="*/ 24 h 190"/>
                  <a:gd name="T44" fmla="*/ 285 w 346"/>
                  <a:gd name="T45" fmla="*/ 14 h 190"/>
                  <a:gd name="T46" fmla="*/ 267 w 346"/>
                  <a:gd name="T47" fmla="*/ 6 h 190"/>
                  <a:gd name="T48" fmla="*/ 248 w 346"/>
                  <a:gd name="T49" fmla="*/ 1 h 190"/>
                  <a:gd name="T50" fmla="*/ 228 w 346"/>
                  <a:gd name="T51" fmla="*/ 0 h 190"/>
                  <a:gd name="T52" fmla="*/ 208 w 346"/>
                  <a:gd name="T53" fmla="*/ 1 h 190"/>
                  <a:gd name="T54" fmla="*/ 183 w 346"/>
                  <a:gd name="T55" fmla="*/ 7 h 190"/>
                  <a:gd name="T56" fmla="*/ 183 w 346"/>
                  <a:gd name="T57" fmla="*/ 7 h 190"/>
                  <a:gd name="T58" fmla="*/ 159 w 346"/>
                  <a:gd name="T59" fmla="*/ 17 h 190"/>
                  <a:gd name="T60" fmla="*/ 131 w 346"/>
                  <a:gd name="T61" fmla="*/ 31 h 190"/>
                  <a:gd name="T62" fmla="*/ 105 w 346"/>
                  <a:gd name="T63" fmla="*/ 46 h 190"/>
                  <a:gd name="T64" fmla="*/ 78 w 346"/>
                  <a:gd name="T65" fmla="*/ 64 h 190"/>
                  <a:gd name="T66" fmla="*/ 54 w 346"/>
                  <a:gd name="T67" fmla="*/ 86 h 190"/>
                  <a:gd name="T68" fmla="*/ 32 w 346"/>
                  <a:gd name="T69" fmla="*/ 108 h 190"/>
                  <a:gd name="T70" fmla="*/ 23 w 346"/>
                  <a:gd name="T71" fmla="*/ 120 h 190"/>
                  <a:gd name="T72" fmla="*/ 14 w 346"/>
                  <a:gd name="T73" fmla="*/ 132 h 190"/>
                  <a:gd name="T74" fmla="*/ 6 w 346"/>
                  <a:gd name="T75" fmla="*/ 145 h 190"/>
                  <a:gd name="T76" fmla="*/ 0 w 346"/>
                  <a:gd name="T77" fmla="*/ 157 h 190"/>
                  <a:gd name="T78" fmla="*/ 0 w 346"/>
                  <a:gd name="T79" fmla="*/ 157 h 1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6" h="190">
                    <a:moveTo>
                      <a:pt x="0" y="157"/>
                    </a:moveTo>
                    <a:lnTo>
                      <a:pt x="0" y="157"/>
                    </a:lnTo>
                    <a:lnTo>
                      <a:pt x="12" y="163"/>
                    </a:lnTo>
                    <a:lnTo>
                      <a:pt x="26" y="170"/>
                    </a:lnTo>
                    <a:lnTo>
                      <a:pt x="38" y="174"/>
                    </a:lnTo>
                    <a:lnTo>
                      <a:pt x="54" y="179"/>
                    </a:lnTo>
                    <a:lnTo>
                      <a:pt x="85" y="185"/>
                    </a:lnTo>
                    <a:lnTo>
                      <a:pt x="116" y="188"/>
                    </a:lnTo>
                    <a:lnTo>
                      <a:pt x="148" y="190"/>
                    </a:lnTo>
                    <a:lnTo>
                      <a:pt x="180" y="188"/>
                    </a:lnTo>
                    <a:lnTo>
                      <a:pt x="210" y="183"/>
                    </a:lnTo>
                    <a:lnTo>
                      <a:pt x="236" y="176"/>
                    </a:lnTo>
                    <a:lnTo>
                      <a:pt x="236" y="176"/>
                    </a:lnTo>
                    <a:lnTo>
                      <a:pt x="259" y="168"/>
                    </a:lnTo>
                    <a:lnTo>
                      <a:pt x="278" y="157"/>
                    </a:lnTo>
                    <a:lnTo>
                      <a:pt x="293" y="145"/>
                    </a:lnTo>
                    <a:lnTo>
                      <a:pt x="306" y="129"/>
                    </a:lnTo>
                    <a:lnTo>
                      <a:pt x="316" y="114"/>
                    </a:lnTo>
                    <a:lnTo>
                      <a:pt x="326" y="94"/>
                    </a:lnTo>
                    <a:lnTo>
                      <a:pt x="346" y="49"/>
                    </a:lnTo>
                    <a:lnTo>
                      <a:pt x="346" y="49"/>
                    </a:lnTo>
                    <a:lnTo>
                      <a:pt x="304" y="24"/>
                    </a:lnTo>
                    <a:lnTo>
                      <a:pt x="285" y="14"/>
                    </a:lnTo>
                    <a:lnTo>
                      <a:pt x="267" y="6"/>
                    </a:lnTo>
                    <a:lnTo>
                      <a:pt x="248" y="1"/>
                    </a:lnTo>
                    <a:lnTo>
                      <a:pt x="228" y="0"/>
                    </a:lnTo>
                    <a:lnTo>
                      <a:pt x="208" y="1"/>
                    </a:lnTo>
                    <a:lnTo>
                      <a:pt x="183" y="7"/>
                    </a:lnTo>
                    <a:lnTo>
                      <a:pt x="183" y="7"/>
                    </a:lnTo>
                    <a:lnTo>
                      <a:pt x="159" y="17"/>
                    </a:lnTo>
                    <a:lnTo>
                      <a:pt x="131" y="31"/>
                    </a:lnTo>
                    <a:lnTo>
                      <a:pt x="105" y="46"/>
                    </a:lnTo>
                    <a:lnTo>
                      <a:pt x="78" y="64"/>
                    </a:lnTo>
                    <a:lnTo>
                      <a:pt x="54" y="86"/>
                    </a:lnTo>
                    <a:lnTo>
                      <a:pt x="32" y="108"/>
                    </a:lnTo>
                    <a:lnTo>
                      <a:pt x="23" y="120"/>
                    </a:lnTo>
                    <a:lnTo>
                      <a:pt x="14" y="132"/>
                    </a:lnTo>
                    <a:lnTo>
                      <a:pt x="6" y="145"/>
                    </a:lnTo>
                    <a:lnTo>
                      <a:pt x="0" y="157"/>
                    </a:lnTo>
                    <a:lnTo>
                      <a:pt x="0" y="15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0" name="Freeform 43"/>
              <p:cNvSpPr/>
              <p:nvPr userDrawn="1"/>
            </p:nvSpPr>
            <p:spPr>
              <a:xfrm>
                <a:off x="590550" y="3073401"/>
                <a:ext cx="571500" cy="282575"/>
              </a:xfrm>
              <a:custGeom>
                <a:avLst/>
                <a:gdLst>
                  <a:gd name="T0" fmla="*/ 0 w 360"/>
                  <a:gd name="T1" fmla="*/ 71 h 178"/>
                  <a:gd name="T2" fmla="*/ 0 w 360"/>
                  <a:gd name="T3" fmla="*/ 71 h 178"/>
                  <a:gd name="T4" fmla="*/ 9 w 360"/>
                  <a:gd name="T5" fmla="*/ 82 h 178"/>
                  <a:gd name="T6" fmla="*/ 19 w 360"/>
                  <a:gd name="T7" fmla="*/ 91 h 178"/>
                  <a:gd name="T8" fmla="*/ 30 w 360"/>
                  <a:gd name="T9" fmla="*/ 102 h 178"/>
                  <a:gd name="T10" fmla="*/ 42 w 360"/>
                  <a:gd name="T11" fmla="*/ 111 h 178"/>
                  <a:gd name="T12" fmla="*/ 67 w 360"/>
                  <a:gd name="T13" fmla="*/ 128 h 178"/>
                  <a:gd name="T14" fmla="*/ 96 w 360"/>
                  <a:gd name="T15" fmla="*/ 144 h 178"/>
                  <a:gd name="T16" fmla="*/ 125 w 360"/>
                  <a:gd name="T17" fmla="*/ 156 h 178"/>
                  <a:gd name="T18" fmla="*/ 155 w 360"/>
                  <a:gd name="T19" fmla="*/ 167 h 178"/>
                  <a:gd name="T20" fmla="*/ 184 w 360"/>
                  <a:gd name="T21" fmla="*/ 173 h 178"/>
                  <a:gd name="T22" fmla="*/ 212 w 360"/>
                  <a:gd name="T23" fmla="*/ 178 h 178"/>
                  <a:gd name="T24" fmla="*/ 212 w 360"/>
                  <a:gd name="T25" fmla="*/ 178 h 178"/>
                  <a:gd name="T26" fmla="*/ 237 w 360"/>
                  <a:gd name="T27" fmla="*/ 178 h 178"/>
                  <a:gd name="T28" fmla="*/ 257 w 360"/>
                  <a:gd name="T29" fmla="*/ 176 h 178"/>
                  <a:gd name="T30" fmla="*/ 277 w 360"/>
                  <a:gd name="T31" fmla="*/ 170 h 178"/>
                  <a:gd name="T32" fmla="*/ 294 w 360"/>
                  <a:gd name="T33" fmla="*/ 161 h 178"/>
                  <a:gd name="T34" fmla="*/ 309 w 360"/>
                  <a:gd name="T35" fmla="*/ 150 h 178"/>
                  <a:gd name="T36" fmla="*/ 326 w 360"/>
                  <a:gd name="T37" fmla="*/ 136 h 178"/>
                  <a:gd name="T38" fmla="*/ 360 w 360"/>
                  <a:gd name="T39" fmla="*/ 102 h 178"/>
                  <a:gd name="T40" fmla="*/ 360 w 360"/>
                  <a:gd name="T41" fmla="*/ 102 h 178"/>
                  <a:gd name="T42" fmla="*/ 332 w 360"/>
                  <a:gd name="T43" fmla="*/ 62 h 178"/>
                  <a:gd name="T44" fmla="*/ 319 w 360"/>
                  <a:gd name="T45" fmla="*/ 46 h 178"/>
                  <a:gd name="T46" fmla="*/ 305 w 360"/>
                  <a:gd name="T47" fmla="*/ 32 h 178"/>
                  <a:gd name="T48" fmla="*/ 289 w 360"/>
                  <a:gd name="T49" fmla="*/ 20 h 178"/>
                  <a:gd name="T50" fmla="*/ 272 w 360"/>
                  <a:gd name="T51" fmla="*/ 11 h 178"/>
                  <a:gd name="T52" fmla="*/ 251 w 360"/>
                  <a:gd name="T53" fmla="*/ 5 h 178"/>
                  <a:gd name="T54" fmla="*/ 227 w 360"/>
                  <a:gd name="T55" fmla="*/ 2 h 178"/>
                  <a:gd name="T56" fmla="*/ 227 w 360"/>
                  <a:gd name="T57" fmla="*/ 2 h 178"/>
                  <a:gd name="T58" fmla="*/ 200 w 360"/>
                  <a:gd name="T59" fmla="*/ 0 h 178"/>
                  <a:gd name="T60" fmla="*/ 170 w 360"/>
                  <a:gd name="T61" fmla="*/ 2 h 178"/>
                  <a:gd name="T62" fmla="*/ 138 w 360"/>
                  <a:gd name="T63" fmla="*/ 8 h 178"/>
                  <a:gd name="T64" fmla="*/ 107 w 360"/>
                  <a:gd name="T65" fmla="*/ 14 h 178"/>
                  <a:gd name="T66" fmla="*/ 76 w 360"/>
                  <a:gd name="T67" fmla="*/ 25 h 178"/>
                  <a:gd name="T68" fmla="*/ 48 w 360"/>
                  <a:gd name="T69" fmla="*/ 37 h 178"/>
                  <a:gd name="T70" fmla="*/ 34 w 360"/>
                  <a:gd name="T71" fmla="*/ 45 h 178"/>
                  <a:gd name="T72" fmla="*/ 22 w 360"/>
                  <a:gd name="T73" fmla="*/ 53 h 178"/>
                  <a:gd name="T74" fmla="*/ 11 w 360"/>
                  <a:gd name="T75" fmla="*/ 62 h 178"/>
                  <a:gd name="T76" fmla="*/ 0 w 360"/>
                  <a:gd name="T77" fmla="*/ 71 h 178"/>
                  <a:gd name="T78" fmla="*/ 0 w 360"/>
                  <a:gd name="T79" fmla="*/ 71 h 1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0" h="178">
                    <a:moveTo>
                      <a:pt x="0" y="71"/>
                    </a:moveTo>
                    <a:lnTo>
                      <a:pt x="0" y="71"/>
                    </a:lnTo>
                    <a:lnTo>
                      <a:pt x="9" y="82"/>
                    </a:lnTo>
                    <a:lnTo>
                      <a:pt x="19" y="91"/>
                    </a:lnTo>
                    <a:lnTo>
                      <a:pt x="30" y="102"/>
                    </a:lnTo>
                    <a:lnTo>
                      <a:pt x="42" y="111"/>
                    </a:lnTo>
                    <a:lnTo>
                      <a:pt x="67" y="128"/>
                    </a:lnTo>
                    <a:lnTo>
                      <a:pt x="96" y="144"/>
                    </a:lnTo>
                    <a:lnTo>
                      <a:pt x="125" y="156"/>
                    </a:lnTo>
                    <a:lnTo>
                      <a:pt x="155" y="167"/>
                    </a:lnTo>
                    <a:lnTo>
                      <a:pt x="184" y="173"/>
                    </a:lnTo>
                    <a:lnTo>
                      <a:pt x="212" y="178"/>
                    </a:lnTo>
                    <a:lnTo>
                      <a:pt x="212" y="178"/>
                    </a:lnTo>
                    <a:lnTo>
                      <a:pt x="237" y="178"/>
                    </a:lnTo>
                    <a:lnTo>
                      <a:pt x="257" y="176"/>
                    </a:lnTo>
                    <a:lnTo>
                      <a:pt x="277" y="170"/>
                    </a:lnTo>
                    <a:lnTo>
                      <a:pt x="294" y="161"/>
                    </a:lnTo>
                    <a:lnTo>
                      <a:pt x="309" y="150"/>
                    </a:lnTo>
                    <a:lnTo>
                      <a:pt x="326" y="136"/>
                    </a:lnTo>
                    <a:lnTo>
                      <a:pt x="360" y="102"/>
                    </a:lnTo>
                    <a:lnTo>
                      <a:pt x="360" y="102"/>
                    </a:lnTo>
                    <a:lnTo>
                      <a:pt x="332" y="62"/>
                    </a:lnTo>
                    <a:lnTo>
                      <a:pt x="319" y="46"/>
                    </a:lnTo>
                    <a:lnTo>
                      <a:pt x="305" y="32"/>
                    </a:lnTo>
                    <a:lnTo>
                      <a:pt x="289" y="20"/>
                    </a:lnTo>
                    <a:lnTo>
                      <a:pt x="272" y="11"/>
                    </a:lnTo>
                    <a:lnTo>
                      <a:pt x="251" y="5"/>
                    </a:lnTo>
                    <a:lnTo>
                      <a:pt x="227" y="2"/>
                    </a:lnTo>
                    <a:lnTo>
                      <a:pt x="227" y="2"/>
                    </a:lnTo>
                    <a:lnTo>
                      <a:pt x="200" y="0"/>
                    </a:lnTo>
                    <a:lnTo>
                      <a:pt x="170" y="2"/>
                    </a:lnTo>
                    <a:lnTo>
                      <a:pt x="138" y="8"/>
                    </a:lnTo>
                    <a:lnTo>
                      <a:pt x="107" y="14"/>
                    </a:lnTo>
                    <a:lnTo>
                      <a:pt x="76" y="25"/>
                    </a:lnTo>
                    <a:lnTo>
                      <a:pt x="48" y="37"/>
                    </a:lnTo>
                    <a:lnTo>
                      <a:pt x="34" y="45"/>
                    </a:lnTo>
                    <a:lnTo>
                      <a:pt x="22" y="53"/>
                    </a:lnTo>
                    <a:lnTo>
                      <a:pt x="11" y="62"/>
                    </a:lnTo>
                    <a:lnTo>
                      <a:pt x="0" y="71"/>
                    </a:lnTo>
                    <a:lnTo>
                      <a:pt x="0" y="7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1" name="Freeform 44"/>
              <p:cNvSpPr/>
              <p:nvPr userDrawn="1"/>
            </p:nvSpPr>
            <p:spPr>
              <a:xfrm>
                <a:off x="117475" y="2847976"/>
                <a:ext cx="571500" cy="282575"/>
              </a:xfrm>
              <a:custGeom>
                <a:avLst/>
                <a:gdLst>
                  <a:gd name="T0" fmla="*/ 0 w 360"/>
                  <a:gd name="T1" fmla="*/ 69 h 178"/>
                  <a:gd name="T2" fmla="*/ 0 w 360"/>
                  <a:gd name="T3" fmla="*/ 69 h 178"/>
                  <a:gd name="T4" fmla="*/ 8 w 360"/>
                  <a:gd name="T5" fmla="*/ 80 h 178"/>
                  <a:gd name="T6" fmla="*/ 17 w 360"/>
                  <a:gd name="T7" fmla="*/ 91 h 178"/>
                  <a:gd name="T8" fmla="*/ 28 w 360"/>
                  <a:gd name="T9" fmla="*/ 100 h 178"/>
                  <a:gd name="T10" fmla="*/ 40 w 360"/>
                  <a:gd name="T11" fmla="*/ 110 h 178"/>
                  <a:gd name="T12" fmla="*/ 66 w 360"/>
                  <a:gd name="T13" fmla="*/ 128 h 178"/>
                  <a:gd name="T14" fmla="*/ 94 w 360"/>
                  <a:gd name="T15" fmla="*/ 144 h 178"/>
                  <a:gd name="T16" fmla="*/ 124 w 360"/>
                  <a:gd name="T17" fmla="*/ 156 h 178"/>
                  <a:gd name="T18" fmla="*/ 155 w 360"/>
                  <a:gd name="T19" fmla="*/ 165 h 178"/>
                  <a:gd name="T20" fmla="*/ 184 w 360"/>
                  <a:gd name="T21" fmla="*/ 173 h 178"/>
                  <a:gd name="T22" fmla="*/ 210 w 360"/>
                  <a:gd name="T23" fmla="*/ 176 h 178"/>
                  <a:gd name="T24" fmla="*/ 210 w 360"/>
                  <a:gd name="T25" fmla="*/ 176 h 178"/>
                  <a:gd name="T26" fmla="*/ 235 w 360"/>
                  <a:gd name="T27" fmla="*/ 178 h 178"/>
                  <a:gd name="T28" fmla="*/ 256 w 360"/>
                  <a:gd name="T29" fmla="*/ 174 h 178"/>
                  <a:gd name="T30" fmla="*/ 275 w 360"/>
                  <a:gd name="T31" fmla="*/ 168 h 178"/>
                  <a:gd name="T32" fmla="*/ 292 w 360"/>
                  <a:gd name="T33" fmla="*/ 161 h 178"/>
                  <a:gd name="T34" fmla="*/ 309 w 360"/>
                  <a:gd name="T35" fmla="*/ 148 h 178"/>
                  <a:gd name="T36" fmla="*/ 324 w 360"/>
                  <a:gd name="T37" fmla="*/ 134 h 178"/>
                  <a:gd name="T38" fmla="*/ 360 w 360"/>
                  <a:gd name="T39" fmla="*/ 100 h 178"/>
                  <a:gd name="T40" fmla="*/ 360 w 360"/>
                  <a:gd name="T41" fmla="*/ 100 h 178"/>
                  <a:gd name="T42" fmla="*/ 331 w 360"/>
                  <a:gd name="T43" fmla="*/ 62 h 178"/>
                  <a:gd name="T44" fmla="*/ 317 w 360"/>
                  <a:gd name="T45" fmla="*/ 45 h 178"/>
                  <a:gd name="T46" fmla="*/ 303 w 360"/>
                  <a:gd name="T47" fmla="*/ 31 h 178"/>
                  <a:gd name="T48" fmla="*/ 287 w 360"/>
                  <a:gd name="T49" fmla="*/ 20 h 178"/>
                  <a:gd name="T50" fmla="*/ 270 w 360"/>
                  <a:gd name="T51" fmla="*/ 11 h 178"/>
                  <a:gd name="T52" fmla="*/ 250 w 360"/>
                  <a:gd name="T53" fmla="*/ 4 h 178"/>
                  <a:gd name="T54" fmla="*/ 226 w 360"/>
                  <a:gd name="T55" fmla="*/ 0 h 178"/>
                  <a:gd name="T56" fmla="*/ 226 w 360"/>
                  <a:gd name="T57" fmla="*/ 0 h 178"/>
                  <a:gd name="T58" fmla="*/ 198 w 360"/>
                  <a:gd name="T59" fmla="*/ 0 h 178"/>
                  <a:gd name="T60" fmla="*/ 168 w 360"/>
                  <a:gd name="T61" fmla="*/ 1 h 178"/>
                  <a:gd name="T62" fmla="*/ 138 w 360"/>
                  <a:gd name="T63" fmla="*/ 6 h 178"/>
                  <a:gd name="T64" fmla="*/ 105 w 360"/>
                  <a:gd name="T65" fmla="*/ 14 h 178"/>
                  <a:gd name="T66" fmla="*/ 76 w 360"/>
                  <a:gd name="T67" fmla="*/ 23 h 178"/>
                  <a:gd name="T68" fmla="*/ 46 w 360"/>
                  <a:gd name="T69" fmla="*/ 37 h 178"/>
                  <a:gd name="T70" fmla="*/ 34 w 360"/>
                  <a:gd name="T71" fmla="*/ 43 h 178"/>
                  <a:gd name="T72" fmla="*/ 22 w 360"/>
                  <a:gd name="T73" fmla="*/ 52 h 178"/>
                  <a:gd name="T74" fmla="*/ 9 w 360"/>
                  <a:gd name="T75" fmla="*/ 60 h 178"/>
                  <a:gd name="T76" fmla="*/ 0 w 360"/>
                  <a:gd name="T77" fmla="*/ 69 h 178"/>
                  <a:gd name="T78" fmla="*/ 0 w 360"/>
                  <a:gd name="T79" fmla="*/ 69 h 1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0" h="178">
                    <a:moveTo>
                      <a:pt x="0" y="69"/>
                    </a:moveTo>
                    <a:lnTo>
                      <a:pt x="0" y="69"/>
                    </a:lnTo>
                    <a:lnTo>
                      <a:pt x="8" y="80"/>
                    </a:lnTo>
                    <a:lnTo>
                      <a:pt x="17" y="91"/>
                    </a:lnTo>
                    <a:lnTo>
                      <a:pt x="28" y="100"/>
                    </a:lnTo>
                    <a:lnTo>
                      <a:pt x="40" y="110"/>
                    </a:lnTo>
                    <a:lnTo>
                      <a:pt x="66" y="128"/>
                    </a:lnTo>
                    <a:lnTo>
                      <a:pt x="94" y="144"/>
                    </a:lnTo>
                    <a:lnTo>
                      <a:pt x="124" y="156"/>
                    </a:lnTo>
                    <a:lnTo>
                      <a:pt x="155" y="165"/>
                    </a:lnTo>
                    <a:lnTo>
                      <a:pt x="184" y="173"/>
                    </a:lnTo>
                    <a:lnTo>
                      <a:pt x="210" y="176"/>
                    </a:lnTo>
                    <a:lnTo>
                      <a:pt x="210" y="176"/>
                    </a:lnTo>
                    <a:lnTo>
                      <a:pt x="235" y="178"/>
                    </a:lnTo>
                    <a:lnTo>
                      <a:pt x="256" y="174"/>
                    </a:lnTo>
                    <a:lnTo>
                      <a:pt x="275" y="168"/>
                    </a:lnTo>
                    <a:lnTo>
                      <a:pt x="292" y="161"/>
                    </a:lnTo>
                    <a:lnTo>
                      <a:pt x="309" y="148"/>
                    </a:lnTo>
                    <a:lnTo>
                      <a:pt x="324" y="134"/>
                    </a:lnTo>
                    <a:lnTo>
                      <a:pt x="360" y="100"/>
                    </a:lnTo>
                    <a:lnTo>
                      <a:pt x="360" y="100"/>
                    </a:lnTo>
                    <a:lnTo>
                      <a:pt x="331" y="62"/>
                    </a:lnTo>
                    <a:lnTo>
                      <a:pt x="317" y="45"/>
                    </a:lnTo>
                    <a:lnTo>
                      <a:pt x="303" y="31"/>
                    </a:lnTo>
                    <a:lnTo>
                      <a:pt x="287" y="20"/>
                    </a:lnTo>
                    <a:lnTo>
                      <a:pt x="270" y="11"/>
                    </a:lnTo>
                    <a:lnTo>
                      <a:pt x="250" y="4"/>
                    </a:lnTo>
                    <a:lnTo>
                      <a:pt x="226" y="0"/>
                    </a:lnTo>
                    <a:lnTo>
                      <a:pt x="226" y="0"/>
                    </a:lnTo>
                    <a:lnTo>
                      <a:pt x="198" y="0"/>
                    </a:lnTo>
                    <a:lnTo>
                      <a:pt x="168" y="1"/>
                    </a:lnTo>
                    <a:lnTo>
                      <a:pt x="138" y="6"/>
                    </a:lnTo>
                    <a:lnTo>
                      <a:pt x="105" y="14"/>
                    </a:lnTo>
                    <a:lnTo>
                      <a:pt x="76" y="23"/>
                    </a:lnTo>
                    <a:lnTo>
                      <a:pt x="46" y="37"/>
                    </a:lnTo>
                    <a:lnTo>
                      <a:pt x="34" y="43"/>
                    </a:lnTo>
                    <a:lnTo>
                      <a:pt x="22" y="52"/>
                    </a:lnTo>
                    <a:lnTo>
                      <a:pt x="9" y="60"/>
                    </a:lnTo>
                    <a:lnTo>
                      <a:pt x="0" y="69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2" name="Freeform 45"/>
              <p:cNvSpPr/>
              <p:nvPr userDrawn="1"/>
            </p:nvSpPr>
            <p:spPr>
              <a:xfrm>
                <a:off x="1108075" y="3265488"/>
                <a:ext cx="363538" cy="306388"/>
              </a:xfrm>
              <a:custGeom>
                <a:avLst/>
                <a:gdLst>
                  <a:gd name="T0" fmla="*/ 0 w 229"/>
                  <a:gd name="T1" fmla="*/ 191 h 193"/>
                  <a:gd name="T2" fmla="*/ 0 w 229"/>
                  <a:gd name="T3" fmla="*/ 191 h 193"/>
                  <a:gd name="T4" fmla="*/ 11 w 229"/>
                  <a:gd name="T5" fmla="*/ 193 h 193"/>
                  <a:gd name="T6" fmla="*/ 22 w 229"/>
                  <a:gd name="T7" fmla="*/ 193 h 193"/>
                  <a:gd name="T8" fmla="*/ 47 w 229"/>
                  <a:gd name="T9" fmla="*/ 193 h 193"/>
                  <a:gd name="T10" fmla="*/ 71 w 229"/>
                  <a:gd name="T11" fmla="*/ 188 h 193"/>
                  <a:gd name="T12" fmla="*/ 96 w 229"/>
                  <a:gd name="T13" fmla="*/ 182 h 193"/>
                  <a:gd name="T14" fmla="*/ 121 w 229"/>
                  <a:gd name="T15" fmla="*/ 173 h 193"/>
                  <a:gd name="T16" fmla="*/ 144 w 229"/>
                  <a:gd name="T17" fmla="*/ 162 h 193"/>
                  <a:gd name="T18" fmla="*/ 166 w 229"/>
                  <a:gd name="T19" fmla="*/ 149 h 193"/>
                  <a:gd name="T20" fmla="*/ 184 w 229"/>
                  <a:gd name="T21" fmla="*/ 137 h 193"/>
                  <a:gd name="T22" fmla="*/ 184 w 229"/>
                  <a:gd name="T23" fmla="*/ 137 h 193"/>
                  <a:gd name="T24" fmla="*/ 198 w 229"/>
                  <a:gd name="T25" fmla="*/ 123 h 193"/>
                  <a:gd name="T26" fmla="*/ 209 w 229"/>
                  <a:gd name="T27" fmla="*/ 111 h 193"/>
                  <a:gd name="T28" fmla="*/ 217 w 229"/>
                  <a:gd name="T29" fmla="*/ 97 h 193"/>
                  <a:gd name="T30" fmla="*/ 223 w 229"/>
                  <a:gd name="T31" fmla="*/ 81 h 193"/>
                  <a:gd name="T32" fmla="*/ 226 w 229"/>
                  <a:gd name="T33" fmla="*/ 66 h 193"/>
                  <a:gd name="T34" fmla="*/ 227 w 229"/>
                  <a:gd name="T35" fmla="*/ 49 h 193"/>
                  <a:gd name="T36" fmla="*/ 229 w 229"/>
                  <a:gd name="T37" fmla="*/ 10 h 193"/>
                  <a:gd name="T38" fmla="*/ 229 w 229"/>
                  <a:gd name="T39" fmla="*/ 10 h 193"/>
                  <a:gd name="T40" fmla="*/ 190 w 229"/>
                  <a:gd name="T41" fmla="*/ 3 h 193"/>
                  <a:gd name="T42" fmla="*/ 173 w 229"/>
                  <a:gd name="T43" fmla="*/ 0 h 193"/>
                  <a:gd name="T44" fmla="*/ 158 w 229"/>
                  <a:gd name="T45" fmla="*/ 0 h 193"/>
                  <a:gd name="T46" fmla="*/ 142 w 229"/>
                  <a:gd name="T47" fmla="*/ 1 h 193"/>
                  <a:gd name="T48" fmla="*/ 127 w 229"/>
                  <a:gd name="T49" fmla="*/ 6 h 193"/>
                  <a:gd name="T50" fmla="*/ 111 w 229"/>
                  <a:gd name="T51" fmla="*/ 13 h 193"/>
                  <a:gd name="T52" fmla="*/ 94 w 229"/>
                  <a:gd name="T53" fmla="*/ 24 h 193"/>
                  <a:gd name="T54" fmla="*/ 94 w 229"/>
                  <a:gd name="T55" fmla="*/ 24 h 193"/>
                  <a:gd name="T56" fmla="*/ 77 w 229"/>
                  <a:gd name="T57" fmla="*/ 40 h 193"/>
                  <a:gd name="T58" fmla="*/ 62 w 229"/>
                  <a:gd name="T59" fmla="*/ 57 h 193"/>
                  <a:gd name="T60" fmla="*/ 45 w 229"/>
                  <a:gd name="T61" fmla="*/ 77 h 193"/>
                  <a:gd name="T62" fmla="*/ 31 w 229"/>
                  <a:gd name="T63" fmla="*/ 98 h 193"/>
                  <a:gd name="T64" fmla="*/ 19 w 229"/>
                  <a:gd name="T65" fmla="*/ 122 h 193"/>
                  <a:gd name="T66" fmla="*/ 10 w 229"/>
                  <a:gd name="T67" fmla="*/ 145 h 193"/>
                  <a:gd name="T68" fmla="*/ 3 w 229"/>
                  <a:gd name="T69" fmla="*/ 168 h 193"/>
                  <a:gd name="T70" fmla="*/ 0 w 229"/>
                  <a:gd name="T71" fmla="*/ 180 h 193"/>
                  <a:gd name="T72" fmla="*/ 0 w 229"/>
                  <a:gd name="T73" fmla="*/ 191 h 193"/>
                  <a:gd name="T74" fmla="*/ 0 w 229"/>
                  <a:gd name="T75" fmla="*/ 191 h 19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9" h="193">
                    <a:moveTo>
                      <a:pt x="0" y="191"/>
                    </a:moveTo>
                    <a:lnTo>
                      <a:pt x="0" y="191"/>
                    </a:lnTo>
                    <a:lnTo>
                      <a:pt x="11" y="193"/>
                    </a:lnTo>
                    <a:lnTo>
                      <a:pt x="22" y="193"/>
                    </a:lnTo>
                    <a:lnTo>
                      <a:pt x="47" y="193"/>
                    </a:lnTo>
                    <a:lnTo>
                      <a:pt x="71" y="188"/>
                    </a:lnTo>
                    <a:lnTo>
                      <a:pt x="96" y="182"/>
                    </a:lnTo>
                    <a:lnTo>
                      <a:pt x="121" y="173"/>
                    </a:lnTo>
                    <a:lnTo>
                      <a:pt x="144" y="162"/>
                    </a:lnTo>
                    <a:lnTo>
                      <a:pt x="166" y="149"/>
                    </a:lnTo>
                    <a:lnTo>
                      <a:pt x="184" y="137"/>
                    </a:lnTo>
                    <a:lnTo>
                      <a:pt x="184" y="137"/>
                    </a:lnTo>
                    <a:lnTo>
                      <a:pt x="198" y="123"/>
                    </a:lnTo>
                    <a:lnTo>
                      <a:pt x="209" y="111"/>
                    </a:lnTo>
                    <a:lnTo>
                      <a:pt x="217" y="97"/>
                    </a:lnTo>
                    <a:lnTo>
                      <a:pt x="223" y="81"/>
                    </a:lnTo>
                    <a:lnTo>
                      <a:pt x="226" y="66"/>
                    </a:lnTo>
                    <a:lnTo>
                      <a:pt x="227" y="49"/>
                    </a:lnTo>
                    <a:lnTo>
                      <a:pt x="229" y="10"/>
                    </a:lnTo>
                    <a:lnTo>
                      <a:pt x="229" y="10"/>
                    </a:lnTo>
                    <a:lnTo>
                      <a:pt x="190" y="3"/>
                    </a:lnTo>
                    <a:lnTo>
                      <a:pt x="173" y="0"/>
                    </a:lnTo>
                    <a:lnTo>
                      <a:pt x="158" y="0"/>
                    </a:lnTo>
                    <a:lnTo>
                      <a:pt x="142" y="1"/>
                    </a:lnTo>
                    <a:lnTo>
                      <a:pt x="127" y="6"/>
                    </a:lnTo>
                    <a:lnTo>
                      <a:pt x="111" y="13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77" y="40"/>
                    </a:lnTo>
                    <a:lnTo>
                      <a:pt x="62" y="57"/>
                    </a:lnTo>
                    <a:lnTo>
                      <a:pt x="45" y="77"/>
                    </a:lnTo>
                    <a:lnTo>
                      <a:pt x="31" y="98"/>
                    </a:lnTo>
                    <a:lnTo>
                      <a:pt x="19" y="122"/>
                    </a:lnTo>
                    <a:lnTo>
                      <a:pt x="10" y="145"/>
                    </a:lnTo>
                    <a:lnTo>
                      <a:pt x="3" y="168"/>
                    </a:lnTo>
                    <a:lnTo>
                      <a:pt x="0" y="180"/>
                    </a:lnTo>
                    <a:lnTo>
                      <a:pt x="0" y="191"/>
                    </a:lnTo>
                    <a:lnTo>
                      <a:pt x="0" y="19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3" name="Freeform 46"/>
              <p:cNvSpPr/>
              <p:nvPr userDrawn="1"/>
            </p:nvSpPr>
            <p:spPr>
              <a:xfrm>
                <a:off x="728663" y="2705101"/>
                <a:ext cx="554038" cy="295275"/>
              </a:xfrm>
              <a:custGeom>
                <a:avLst/>
                <a:gdLst>
                  <a:gd name="T0" fmla="*/ 0 w 349"/>
                  <a:gd name="T1" fmla="*/ 147 h 186"/>
                  <a:gd name="T2" fmla="*/ 0 w 349"/>
                  <a:gd name="T3" fmla="*/ 147 h 186"/>
                  <a:gd name="T4" fmla="*/ 11 w 349"/>
                  <a:gd name="T5" fmla="*/ 153 h 186"/>
                  <a:gd name="T6" fmla="*/ 23 w 349"/>
                  <a:gd name="T7" fmla="*/ 161 h 186"/>
                  <a:gd name="T8" fmla="*/ 37 w 349"/>
                  <a:gd name="T9" fmla="*/ 166 h 186"/>
                  <a:gd name="T10" fmla="*/ 52 w 349"/>
                  <a:gd name="T11" fmla="*/ 170 h 186"/>
                  <a:gd name="T12" fmla="*/ 82 w 349"/>
                  <a:gd name="T13" fmla="*/ 178 h 186"/>
                  <a:gd name="T14" fmla="*/ 114 w 349"/>
                  <a:gd name="T15" fmla="*/ 184 h 186"/>
                  <a:gd name="T16" fmla="*/ 147 w 349"/>
                  <a:gd name="T17" fmla="*/ 186 h 186"/>
                  <a:gd name="T18" fmla="*/ 177 w 349"/>
                  <a:gd name="T19" fmla="*/ 186 h 186"/>
                  <a:gd name="T20" fmla="*/ 207 w 349"/>
                  <a:gd name="T21" fmla="*/ 183 h 186"/>
                  <a:gd name="T22" fmla="*/ 235 w 349"/>
                  <a:gd name="T23" fmla="*/ 176 h 186"/>
                  <a:gd name="T24" fmla="*/ 235 w 349"/>
                  <a:gd name="T25" fmla="*/ 176 h 186"/>
                  <a:gd name="T26" fmla="*/ 258 w 349"/>
                  <a:gd name="T27" fmla="*/ 169 h 186"/>
                  <a:gd name="T28" fmla="*/ 276 w 349"/>
                  <a:gd name="T29" fmla="*/ 159 h 186"/>
                  <a:gd name="T30" fmla="*/ 292 w 349"/>
                  <a:gd name="T31" fmla="*/ 147 h 186"/>
                  <a:gd name="T32" fmla="*/ 306 w 349"/>
                  <a:gd name="T33" fmla="*/ 133 h 186"/>
                  <a:gd name="T34" fmla="*/ 316 w 349"/>
                  <a:gd name="T35" fmla="*/ 118 h 186"/>
                  <a:gd name="T36" fmla="*/ 327 w 349"/>
                  <a:gd name="T37" fmla="*/ 99 h 186"/>
                  <a:gd name="T38" fmla="*/ 349 w 349"/>
                  <a:gd name="T39" fmla="*/ 54 h 186"/>
                  <a:gd name="T40" fmla="*/ 349 w 349"/>
                  <a:gd name="T41" fmla="*/ 54 h 186"/>
                  <a:gd name="T42" fmla="*/ 309 w 349"/>
                  <a:gd name="T43" fmla="*/ 26 h 186"/>
                  <a:gd name="T44" fmla="*/ 290 w 349"/>
                  <a:gd name="T45" fmla="*/ 16 h 186"/>
                  <a:gd name="T46" fmla="*/ 273 w 349"/>
                  <a:gd name="T47" fmla="*/ 8 h 186"/>
                  <a:gd name="T48" fmla="*/ 255 w 349"/>
                  <a:gd name="T49" fmla="*/ 2 h 186"/>
                  <a:gd name="T50" fmla="*/ 235 w 349"/>
                  <a:gd name="T51" fmla="*/ 0 h 186"/>
                  <a:gd name="T52" fmla="*/ 213 w 349"/>
                  <a:gd name="T53" fmla="*/ 0 h 186"/>
                  <a:gd name="T54" fmla="*/ 190 w 349"/>
                  <a:gd name="T55" fmla="*/ 5 h 186"/>
                  <a:gd name="T56" fmla="*/ 190 w 349"/>
                  <a:gd name="T57" fmla="*/ 5 h 186"/>
                  <a:gd name="T58" fmla="*/ 164 w 349"/>
                  <a:gd name="T59" fmla="*/ 14 h 186"/>
                  <a:gd name="T60" fmla="*/ 136 w 349"/>
                  <a:gd name="T61" fmla="*/ 25 h 186"/>
                  <a:gd name="T62" fmla="*/ 108 w 349"/>
                  <a:gd name="T63" fmla="*/ 40 h 186"/>
                  <a:gd name="T64" fmla="*/ 80 w 349"/>
                  <a:gd name="T65" fmla="*/ 57 h 186"/>
                  <a:gd name="T66" fmla="*/ 55 w 349"/>
                  <a:gd name="T67" fmla="*/ 77 h 186"/>
                  <a:gd name="T68" fmla="*/ 32 w 349"/>
                  <a:gd name="T69" fmla="*/ 99 h 186"/>
                  <a:gd name="T70" fmla="*/ 23 w 349"/>
                  <a:gd name="T71" fmla="*/ 111 h 186"/>
                  <a:gd name="T72" fmla="*/ 14 w 349"/>
                  <a:gd name="T73" fmla="*/ 122 h 186"/>
                  <a:gd name="T74" fmla="*/ 6 w 349"/>
                  <a:gd name="T75" fmla="*/ 135 h 186"/>
                  <a:gd name="T76" fmla="*/ 0 w 349"/>
                  <a:gd name="T77" fmla="*/ 147 h 186"/>
                  <a:gd name="T78" fmla="*/ 0 w 349"/>
                  <a:gd name="T79" fmla="*/ 147 h 1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9" h="186">
                    <a:moveTo>
                      <a:pt x="0" y="147"/>
                    </a:moveTo>
                    <a:lnTo>
                      <a:pt x="0" y="147"/>
                    </a:lnTo>
                    <a:lnTo>
                      <a:pt x="11" y="153"/>
                    </a:lnTo>
                    <a:lnTo>
                      <a:pt x="23" y="161"/>
                    </a:lnTo>
                    <a:lnTo>
                      <a:pt x="37" y="166"/>
                    </a:lnTo>
                    <a:lnTo>
                      <a:pt x="52" y="170"/>
                    </a:lnTo>
                    <a:lnTo>
                      <a:pt x="82" y="178"/>
                    </a:lnTo>
                    <a:lnTo>
                      <a:pt x="114" y="184"/>
                    </a:lnTo>
                    <a:lnTo>
                      <a:pt x="147" y="186"/>
                    </a:lnTo>
                    <a:lnTo>
                      <a:pt x="177" y="186"/>
                    </a:lnTo>
                    <a:lnTo>
                      <a:pt x="207" y="183"/>
                    </a:lnTo>
                    <a:lnTo>
                      <a:pt x="235" y="176"/>
                    </a:lnTo>
                    <a:lnTo>
                      <a:pt x="235" y="176"/>
                    </a:lnTo>
                    <a:lnTo>
                      <a:pt x="258" y="169"/>
                    </a:lnTo>
                    <a:lnTo>
                      <a:pt x="276" y="159"/>
                    </a:lnTo>
                    <a:lnTo>
                      <a:pt x="292" y="147"/>
                    </a:lnTo>
                    <a:lnTo>
                      <a:pt x="306" y="133"/>
                    </a:lnTo>
                    <a:lnTo>
                      <a:pt x="316" y="118"/>
                    </a:lnTo>
                    <a:lnTo>
                      <a:pt x="327" y="99"/>
                    </a:lnTo>
                    <a:lnTo>
                      <a:pt x="349" y="54"/>
                    </a:lnTo>
                    <a:lnTo>
                      <a:pt x="349" y="54"/>
                    </a:lnTo>
                    <a:lnTo>
                      <a:pt x="309" y="26"/>
                    </a:lnTo>
                    <a:lnTo>
                      <a:pt x="290" y="16"/>
                    </a:lnTo>
                    <a:lnTo>
                      <a:pt x="273" y="8"/>
                    </a:lnTo>
                    <a:lnTo>
                      <a:pt x="255" y="2"/>
                    </a:lnTo>
                    <a:lnTo>
                      <a:pt x="235" y="0"/>
                    </a:lnTo>
                    <a:lnTo>
                      <a:pt x="213" y="0"/>
                    </a:lnTo>
                    <a:lnTo>
                      <a:pt x="190" y="5"/>
                    </a:lnTo>
                    <a:lnTo>
                      <a:pt x="190" y="5"/>
                    </a:lnTo>
                    <a:lnTo>
                      <a:pt x="164" y="14"/>
                    </a:lnTo>
                    <a:lnTo>
                      <a:pt x="136" y="25"/>
                    </a:lnTo>
                    <a:lnTo>
                      <a:pt x="108" y="40"/>
                    </a:lnTo>
                    <a:lnTo>
                      <a:pt x="80" y="57"/>
                    </a:lnTo>
                    <a:lnTo>
                      <a:pt x="55" y="77"/>
                    </a:lnTo>
                    <a:lnTo>
                      <a:pt x="32" y="99"/>
                    </a:lnTo>
                    <a:lnTo>
                      <a:pt x="23" y="111"/>
                    </a:lnTo>
                    <a:lnTo>
                      <a:pt x="14" y="122"/>
                    </a:lnTo>
                    <a:lnTo>
                      <a:pt x="6" y="135"/>
                    </a:lnTo>
                    <a:lnTo>
                      <a:pt x="0" y="147"/>
                    </a:lnTo>
                    <a:lnTo>
                      <a:pt x="0" y="1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4" name="Freeform 47"/>
              <p:cNvSpPr/>
              <p:nvPr userDrawn="1"/>
            </p:nvSpPr>
            <p:spPr>
              <a:xfrm>
                <a:off x="274638" y="3343276"/>
                <a:ext cx="554038" cy="296863"/>
              </a:xfrm>
              <a:custGeom>
                <a:avLst/>
                <a:gdLst>
                  <a:gd name="T0" fmla="*/ 0 w 349"/>
                  <a:gd name="T1" fmla="*/ 147 h 187"/>
                  <a:gd name="T2" fmla="*/ 0 w 349"/>
                  <a:gd name="T3" fmla="*/ 147 h 187"/>
                  <a:gd name="T4" fmla="*/ 11 w 349"/>
                  <a:gd name="T5" fmla="*/ 155 h 187"/>
                  <a:gd name="T6" fmla="*/ 23 w 349"/>
                  <a:gd name="T7" fmla="*/ 161 h 187"/>
                  <a:gd name="T8" fmla="*/ 37 w 349"/>
                  <a:gd name="T9" fmla="*/ 167 h 187"/>
                  <a:gd name="T10" fmla="*/ 51 w 349"/>
                  <a:gd name="T11" fmla="*/ 172 h 187"/>
                  <a:gd name="T12" fmla="*/ 82 w 349"/>
                  <a:gd name="T13" fmla="*/ 179 h 187"/>
                  <a:gd name="T14" fmla="*/ 114 w 349"/>
                  <a:gd name="T15" fmla="*/ 184 h 187"/>
                  <a:gd name="T16" fmla="*/ 145 w 349"/>
                  <a:gd name="T17" fmla="*/ 187 h 187"/>
                  <a:gd name="T18" fmla="*/ 178 w 349"/>
                  <a:gd name="T19" fmla="*/ 185 h 187"/>
                  <a:gd name="T20" fmla="*/ 207 w 349"/>
                  <a:gd name="T21" fmla="*/ 182 h 187"/>
                  <a:gd name="T22" fmla="*/ 235 w 349"/>
                  <a:gd name="T23" fmla="*/ 178 h 187"/>
                  <a:gd name="T24" fmla="*/ 235 w 349"/>
                  <a:gd name="T25" fmla="*/ 178 h 187"/>
                  <a:gd name="T26" fmla="*/ 258 w 349"/>
                  <a:gd name="T27" fmla="*/ 170 h 187"/>
                  <a:gd name="T28" fmla="*/ 276 w 349"/>
                  <a:gd name="T29" fmla="*/ 161 h 187"/>
                  <a:gd name="T30" fmla="*/ 292 w 349"/>
                  <a:gd name="T31" fmla="*/ 148 h 187"/>
                  <a:gd name="T32" fmla="*/ 306 w 349"/>
                  <a:gd name="T33" fmla="*/ 134 h 187"/>
                  <a:gd name="T34" fmla="*/ 317 w 349"/>
                  <a:gd name="T35" fmla="*/ 119 h 187"/>
                  <a:gd name="T36" fmla="*/ 327 w 349"/>
                  <a:gd name="T37" fmla="*/ 100 h 187"/>
                  <a:gd name="T38" fmla="*/ 349 w 349"/>
                  <a:gd name="T39" fmla="*/ 56 h 187"/>
                  <a:gd name="T40" fmla="*/ 349 w 349"/>
                  <a:gd name="T41" fmla="*/ 56 h 187"/>
                  <a:gd name="T42" fmla="*/ 309 w 349"/>
                  <a:gd name="T43" fmla="*/ 28 h 187"/>
                  <a:gd name="T44" fmla="*/ 290 w 349"/>
                  <a:gd name="T45" fmla="*/ 17 h 187"/>
                  <a:gd name="T46" fmla="*/ 273 w 349"/>
                  <a:gd name="T47" fmla="*/ 9 h 187"/>
                  <a:gd name="T48" fmla="*/ 255 w 349"/>
                  <a:gd name="T49" fmla="*/ 3 h 187"/>
                  <a:gd name="T50" fmla="*/ 235 w 349"/>
                  <a:gd name="T51" fmla="*/ 0 h 187"/>
                  <a:gd name="T52" fmla="*/ 213 w 349"/>
                  <a:gd name="T53" fmla="*/ 2 h 187"/>
                  <a:gd name="T54" fmla="*/ 190 w 349"/>
                  <a:gd name="T55" fmla="*/ 6 h 187"/>
                  <a:gd name="T56" fmla="*/ 190 w 349"/>
                  <a:gd name="T57" fmla="*/ 6 h 187"/>
                  <a:gd name="T58" fmla="*/ 164 w 349"/>
                  <a:gd name="T59" fmla="*/ 14 h 187"/>
                  <a:gd name="T60" fmla="*/ 136 w 349"/>
                  <a:gd name="T61" fmla="*/ 26 h 187"/>
                  <a:gd name="T62" fmla="*/ 108 w 349"/>
                  <a:gd name="T63" fmla="*/ 42 h 187"/>
                  <a:gd name="T64" fmla="*/ 80 w 349"/>
                  <a:gd name="T65" fmla="*/ 59 h 187"/>
                  <a:gd name="T66" fmla="*/ 56 w 349"/>
                  <a:gd name="T67" fmla="*/ 79 h 187"/>
                  <a:gd name="T68" fmla="*/ 32 w 349"/>
                  <a:gd name="T69" fmla="*/ 100 h 187"/>
                  <a:gd name="T70" fmla="*/ 23 w 349"/>
                  <a:gd name="T71" fmla="*/ 111 h 187"/>
                  <a:gd name="T72" fmla="*/ 14 w 349"/>
                  <a:gd name="T73" fmla="*/ 124 h 187"/>
                  <a:gd name="T74" fmla="*/ 6 w 349"/>
                  <a:gd name="T75" fmla="*/ 136 h 187"/>
                  <a:gd name="T76" fmla="*/ 0 w 349"/>
                  <a:gd name="T77" fmla="*/ 147 h 187"/>
                  <a:gd name="T78" fmla="*/ 0 w 349"/>
                  <a:gd name="T79" fmla="*/ 147 h 18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9" h="187">
                    <a:moveTo>
                      <a:pt x="0" y="147"/>
                    </a:moveTo>
                    <a:lnTo>
                      <a:pt x="0" y="147"/>
                    </a:lnTo>
                    <a:lnTo>
                      <a:pt x="11" y="155"/>
                    </a:lnTo>
                    <a:lnTo>
                      <a:pt x="23" y="161"/>
                    </a:lnTo>
                    <a:lnTo>
                      <a:pt x="37" y="167"/>
                    </a:lnTo>
                    <a:lnTo>
                      <a:pt x="51" y="172"/>
                    </a:lnTo>
                    <a:lnTo>
                      <a:pt x="82" y="179"/>
                    </a:lnTo>
                    <a:lnTo>
                      <a:pt x="114" y="184"/>
                    </a:lnTo>
                    <a:lnTo>
                      <a:pt x="145" y="187"/>
                    </a:lnTo>
                    <a:lnTo>
                      <a:pt x="178" y="185"/>
                    </a:lnTo>
                    <a:lnTo>
                      <a:pt x="207" y="182"/>
                    </a:lnTo>
                    <a:lnTo>
                      <a:pt x="235" y="178"/>
                    </a:lnTo>
                    <a:lnTo>
                      <a:pt x="235" y="178"/>
                    </a:lnTo>
                    <a:lnTo>
                      <a:pt x="258" y="170"/>
                    </a:lnTo>
                    <a:lnTo>
                      <a:pt x="276" y="161"/>
                    </a:lnTo>
                    <a:lnTo>
                      <a:pt x="292" y="148"/>
                    </a:lnTo>
                    <a:lnTo>
                      <a:pt x="306" y="134"/>
                    </a:lnTo>
                    <a:lnTo>
                      <a:pt x="317" y="119"/>
                    </a:lnTo>
                    <a:lnTo>
                      <a:pt x="327" y="100"/>
                    </a:lnTo>
                    <a:lnTo>
                      <a:pt x="349" y="56"/>
                    </a:lnTo>
                    <a:lnTo>
                      <a:pt x="349" y="56"/>
                    </a:lnTo>
                    <a:lnTo>
                      <a:pt x="309" y="28"/>
                    </a:lnTo>
                    <a:lnTo>
                      <a:pt x="290" y="17"/>
                    </a:lnTo>
                    <a:lnTo>
                      <a:pt x="273" y="9"/>
                    </a:lnTo>
                    <a:lnTo>
                      <a:pt x="255" y="3"/>
                    </a:lnTo>
                    <a:lnTo>
                      <a:pt x="235" y="0"/>
                    </a:lnTo>
                    <a:lnTo>
                      <a:pt x="213" y="2"/>
                    </a:lnTo>
                    <a:lnTo>
                      <a:pt x="190" y="6"/>
                    </a:lnTo>
                    <a:lnTo>
                      <a:pt x="190" y="6"/>
                    </a:lnTo>
                    <a:lnTo>
                      <a:pt x="164" y="14"/>
                    </a:lnTo>
                    <a:lnTo>
                      <a:pt x="136" y="26"/>
                    </a:lnTo>
                    <a:lnTo>
                      <a:pt x="108" y="42"/>
                    </a:lnTo>
                    <a:lnTo>
                      <a:pt x="80" y="59"/>
                    </a:lnTo>
                    <a:lnTo>
                      <a:pt x="56" y="79"/>
                    </a:lnTo>
                    <a:lnTo>
                      <a:pt x="32" y="100"/>
                    </a:lnTo>
                    <a:lnTo>
                      <a:pt x="23" y="111"/>
                    </a:lnTo>
                    <a:lnTo>
                      <a:pt x="14" y="124"/>
                    </a:lnTo>
                    <a:lnTo>
                      <a:pt x="6" y="136"/>
                    </a:lnTo>
                    <a:lnTo>
                      <a:pt x="0" y="147"/>
                    </a:lnTo>
                    <a:lnTo>
                      <a:pt x="0" y="1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5" name="Freeform 48"/>
              <p:cNvSpPr/>
              <p:nvPr userDrawn="1"/>
            </p:nvSpPr>
            <p:spPr>
              <a:xfrm>
                <a:off x="382704" y="2330451"/>
                <a:ext cx="572971" cy="457200"/>
              </a:xfrm>
              <a:custGeom>
                <a:avLst/>
                <a:gdLst>
                  <a:gd name="T0" fmla="*/ 0 w 292"/>
                  <a:gd name="T1" fmla="*/ 230 h 233"/>
                  <a:gd name="T2" fmla="*/ 0 w 292"/>
                  <a:gd name="T3" fmla="*/ 230 h 233"/>
                  <a:gd name="T4" fmla="*/ 13 w 292"/>
                  <a:gd name="T5" fmla="*/ 232 h 233"/>
                  <a:gd name="T6" fmla="*/ 28 w 292"/>
                  <a:gd name="T7" fmla="*/ 233 h 233"/>
                  <a:gd name="T8" fmla="*/ 42 w 292"/>
                  <a:gd name="T9" fmla="*/ 233 h 233"/>
                  <a:gd name="T10" fmla="*/ 58 w 292"/>
                  <a:gd name="T11" fmla="*/ 233 h 233"/>
                  <a:gd name="T12" fmla="*/ 88 w 292"/>
                  <a:gd name="T13" fmla="*/ 228 h 233"/>
                  <a:gd name="T14" fmla="*/ 119 w 292"/>
                  <a:gd name="T15" fmla="*/ 222 h 233"/>
                  <a:gd name="T16" fmla="*/ 150 w 292"/>
                  <a:gd name="T17" fmla="*/ 213 h 233"/>
                  <a:gd name="T18" fmla="*/ 180 w 292"/>
                  <a:gd name="T19" fmla="*/ 201 h 233"/>
                  <a:gd name="T20" fmla="*/ 206 w 292"/>
                  <a:gd name="T21" fmla="*/ 187 h 233"/>
                  <a:gd name="T22" fmla="*/ 229 w 292"/>
                  <a:gd name="T23" fmla="*/ 171 h 233"/>
                  <a:gd name="T24" fmla="*/ 229 w 292"/>
                  <a:gd name="T25" fmla="*/ 171 h 233"/>
                  <a:gd name="T26" fmla="*/ 249 w 292"/>
                  <a:gd name="T27" fmla="*/ 156 h 233"/>
                  <a:gd name="T28" fmla="*/ 263 w 292"/>
                  <a:gd name="T29" fmla="*/ 140 h 233"/>
                  <a:gd name="T30" fmla="*/ 272 w 292"/>
                  <a:gd name="T31" fmla="*/ 123 h 233"/>
                  <a:gd name="T32" fmla="*/ 280 w 292"/>
                  <a:gd name="T33" fmla="*/ 105 h 233"/>
                  <a:gd name="T34" fmla="*/ 285 w 292"/>
                  <a:gd name="T35" fmla="*/ 86 h 233"/>
                  <a:gd name="T36" fmla="*/ 288 w 292"/>
                  <a:gd name="T37" fmla="*/ 65 h 233"/>
                  <a:gd name="T38" fmla="*/ 292 w 292"/>
                  <a:gd name="T39" fmla="*/ 17 h 233"/>
                  <a:gd name="T40" fmla="*/ 292 w 292"/>
                  <a:gd name="T41" fmla="*/ 17 h 233"/>
                  <a:gd name="T42" fmla="*/ 245 w 292"/>
                  <a:gd name="T43" fmla="*/ 6 h 233"/>
                  <a:gd name="T44" fmla="*/ 223 w 292"/>
                  <a:gd name="T45" fmla="*/ 1 h 233"/>
                  <a:gd name="T46" fmla="*/ 204 w 292"/>
                  <a:gd name="T47" fmla="*/ 0 h 233"/>
                  <a:gd name="T48" fmla="*/ 184 w 292"/>
                  <a:gd name="T49" fmla="*/ 1 h 233"/>
                  <a:gd name="T50" fmla="*/ 166 w 292"/>
                  <a:gd name="T51" fmla="*/ 6 h 233"/>
                  <a:gd name="T52" fmla="*/ 146 w 292"/>
                  <a:gd name="T53" fmla="*/ 15 h 233"/>
                  <a:gd name="T54" fmla="*/ 126 w 292"/>
                  <a:gd name="T55" fmla="*/ 28 h 233"/>
                  <a:gd name="T56" fmla="*/ 126 w 292"/>
                  <a:gd name="T57" fmla="*/ 28 h 233"/>
                  <a:gd name="T58" fmla="*/ 104 w 292"/>
                  <a:gd name="T59" fmla="*/ 46 h 233"/>
                  <a:gd name="T60" fmla="*/ 82 w 292"/>
                  <a:gd name="T61" fmla="*/ 66 h 233"/>
                  <a:gd name="T62" fmla="*/ 62 w 292"/>
                  <a:gd name="T63" fmla="*/ 91 h 233"/>
                  <a:gd name="T64" fmla="*/ 44 w 292"/>
                  <a:gd name="T65" fmla="*/ 117 h 233"/>
                  <a:gd name="T66" fmla="*/ 27 w 292"/>
                  <a:gd name="T67" fmla="*/ 145 h 233"/>
                  <a:gd name="T68" fmla="*/ 14 w 292"/>
                  <a:gd name="T69" fmla="*/ 173 h 233"/>
                  <a:gd name="T70" fmla="*/ 8 w 292"/>
                  <a:gd name="T71" fmla="*/ 188 h 233"/>
                  <a:gd name="T72" fmla="*/ 5 w 292"/>
                  <a:gd name="T73" fmla="*/ 202 h 233"/>
                  <a:gd name="T74" fmla="*/ 2 w 292"/>
                  <a:gd name="T75" fmla="*/ 216 h 233"/>
                  <a:gd name="T76" fmla="*/ 0 w 292"/>
                  <a:gd name="T77" fmla="*/ 230 h 233"/>
                  <a:gd name="T78" fmla="*/ 0 w 292"/>
                  <a:gd name="T79" fmla="*/ 230 h 23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92" h="233">
                    <a:moveTo>
                      <a:pt x="0" y="230"/>
                    </a:moveTo>
                    <a:lnTo>
                      <a:pt x="0" y="230"/>
                    </a:lnTo>
                    <a:lnTo>
                      <a:pt x="13" y="232"/>
                    </a:lnTo>
                    <a:lnTo>
                      <a:pt x="28" y="233"/>
                    </a:lnTo>
                    <a:lnTo>
                      <a:pt x="42" y="233"/>
                    </a:lnTo>
                    <a:lnTo>
                      <a:pt x="58" y="233"/>
                    </a:lnTo>
                    <a:lnTo>
                      <a:pt x="88" y="228"/>
                    </a:lnTo>
                    <a:lnTo>
                      <a:pt x="119" y="222"/>
                    </a:lnTo>
                    <a:lnTo>
                      <a:pt x="150" y="213"/>
                    </a:lnTo>
                    <a:lnTo>
                      <a:pt x="180" y="201"/>
                    </a:lnTo>
                    <a:lnTo>
                      <a:pt x="206" y="187"/>
                    </a:lnTo>
                    <a:lnTo>
                      <a:pt x="229" y="171"/>
                    </a:lnTo>
                    <a:lnTo>
                      <a:pt x="229" y="171"/>
                    </a:lnTo>
                    <a:lnTo>
                      <a:pt x="249" y="156"/>
                    </a:lnTo>
                    <a:lnTo>
                      <a:pt x="263" y="140"/>
                    </a:lnTo>
                    <a:lnTo>
                      <a:pt x="272" y="123"/>
                    </a:lnTo>
                    <a:lnTo>
                      <a:pt x="280" y="105"/>
                    </a:lnTo>
                    <a:lnTo>
                      <a:pt x="285" y="86"/>
                    </a:lnTo>
                    <a:lnTo>
                      <a:pt x="288" y="65"/>
                    </a:lnTo>
                    <a:lnTo>
                      <a:pt x="292" y="17"/>
                    </a:lnTo>
                    <a:lnTo>
                      <a:pt x="292" y="17"/>
                    </a:lnTo>
                    <a:lnTo>
                      <a:pt x="245" y="6"/>
                    </a:lnTo>
                    <a:lnTo>
                      <a:pt x="223" y="1"/>
                    </a:lnTo>
                    <a:lnTo>
                      <a:pt x="204" y="0"/>
                    </a:lnTo>
                    <a:lnTo>
                      <a:pt x="184" y="1"/>
                    </a:lnTo>
                    <a:lnTo>
                      <a:pt x="166" y="6"/>
                    </a:lnTo>
                    <a:lnTo>
                      <a:pt x="146" y="15"/>
                    </a:lnTo>
                    <a:lnTo>
                      <a:pt x="126" y="28"/>
                    </a:lnTo>
                    <a:lnTo>
                      <a:pt x="126" y="28"/>
                    </a:lnTo>
                    <a:lnTo>
                      <a:pt x="104" y="46"/>
                    </a:lnTo>
                    <a:lnTo>
                      <a:pt x="82" y="66"/>
                    </a:lnTo>
                    <a:lnTo>
                      <a:pt x="62" y="91"/>
                    </a:lnTo>
                    <a:lnTo>
                      <a:pt x="44" y="117"/>
                    </a:lnTo>
                    <a:lnTo>
                      <a:pt x="27" y="145"/>
                    </a:lnTo>
                    <a:lnTo>
                      <a:pt x="14" y="173"/>
                    </a:lnTo>
                    <a:lnTo>
                      <a:pt x="8" y="188"/>
                    </a:lnTo>
                    <a:lnTo>
                      <a:pt x="5" y="202"/>
                    </a:lnTo>
                    <a:lnTo>
                      <a:pt x="2" y="216"/>
                    </a:lnTo>
                    <a:lnTo>
                      <a:pt x="0" y="230"/>
                    </a:lnTo>
                    <a:lnTo>
                      <a:pt x="0" y="2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6" name="Freeform 49"/>
              <p:cNvSpPr/>
              <p:nvPr userDrawn="1"/>
            </p:nvSpPr>
            <p:spPr>
              <a:xfrm>
                <a:off x="450850" y="1942710"/>
                <a:ext cx="561975" cy="350119"/>
              </a:xfrm>
              <a:custGeom>
                <a:avLst/>
                <a:gdLst>
                  <a:gd name="T0" fmla="*/ 0 w 354"/>
                  <a:gd name="T1" fmla="*/ 48 h 183"/>
                  <a:gd name="T2" fmla="*/ 0 w 354"/>
                  <a:gd name="T3" fmla="*/ 48 h 183"/>
                  <a:gd name="T4" fmla="*/ 8 w 354"/>
                  <a:gd name="T5" fmla="*/ 61 h 183"/>
                  <a:gd name="T6" fmla="*/ 16 w 354"/>
                  <a:gd name="T7" fmla="*/ 71 h 183"/>
                  <a:gd name="T8" fmla="*/ 25 w 354"/>
                  <a:gd name="T9" fmla="*/ 84 h 183"/>
                  <a:gd name="T10" fmla="*/ 36 w 354"/>
                  <a:gd name="T11" fmla="*/ 95 h 183"/>
                  <a:gd name="T12" fmla="*/ 60 w 354"/>
                  <a:gd name="T13" fmla="*/ 115 h 183"/>
                  <a:gd name="T14" fmla="*/ 87 w 354"/>
                  <a:gd name="T15" fmla="*/ 133 h 183"/>
                  <a:gd name="T16" fmla="*/ 114 w 354"/>
                  <a:gd name="T17" fmla="*/ 149 h 183"/>
                  <a:gd name="T18" fmla="*/ 142 w 354"/>
                  <a:gd name="T19" fmla="*/ 163 h 183"/>
                  <a:gd name="T20" fmla="*/ 172 w 354"/>
                  <a:gd name="T21" fmla="*/ 173 h 183"/>
                  <a:gd name="T22" fmla="*/ 198 w 354"/>
                  <a:gd name="T23" fmla="*/ 180 h 183"/>
                  <a:gd name="T24" fmla="*/ 198 w 354"/>
                  <a:gd name="T25" fmla="*/ 180 h 183"/>
                  <a:gd name="T26" fmla="*/ 221 w 354"/>
                  <a:gd name="T27" fmla="*/ 183 h 183"/>
                  <a:gd name="T28" fmla="*/ 243 w 354"/>
                  <a:gd name="T29" fmla="*/ 183 h 183"/>
                  <a:gd name="T30" fmla="*/ 263 w 354"/>
                  <a:gd name="T31" fmla="*/ 180 h 183"/>
                  <a:gd name="T32" fmla="*/ 280 w 354"/>
                  <a:gd name="T33" fmla="*/ 172 h 183"/>
                  <a:gd name="T34" fmla="*/ 298 w 354"/>
                  <a:gd name="T35" fmla="*/ 163 h 183"/>
                  <a:gd name="T36" fmla="*/ 315 w 354"/>
                  <a:gd name="T37" fmla="*/ 152 h 183"/>
                  <a:gd name="T38" fmla="*/ 354 w 354"/>
                  <a:gd name="T39" fmla="*/ 121 h 183"/>
                  <a:gd name="T40" fmla="*/ 354 w 354"/>
                  <a:gd name="T41" fmla="*/ 121 h 183"/>
                  <a:gd name="T42" fmla="*/ 331 w 354"/>
                  <a:gd name="T43" fmla="*/ 79 h 183"/>
                  <a:gd name="T44" fmla="*/ 318 w 354"/>
                  <a:gd name="T45" fmla="*/ 61 h 183"/>
                  <a:gd name="T46" fmla="*/ 306 w 354"/>
                  <a:gd name="T47" fmla="*/ 45 h 183"/>
                  <a:gd name="T48" fmla="*/ 292 w 354"/>
                  <a:gd name="T49" fmla="*/ 33 h 183"/>
                  <a:gd name="T50" fmla="*/ 277 w 354"/>
                  <a:gd name="T51" fmla="*/ 22 h 183"/>
                  <a:gd name="T52" fmla="*/ 257 w 354"/>
                  <a:gd name="T53" fmla="*/ 13 h 183"/>
                  <a:gd name="T54" fmla="*/ 233 w 354"/>
                  <a:gd name="T55" fmla="*/ 6 h 183"/>
                  <a:gd name="T56" fmla="*/ 233 w 354"/>
                  <a:gd name="T57" fmla="*/ 6 h 183"/>
                  <a:gd name="T58" fmla="*/ 206 w 354"/>
                  <a:gd name="T59" fmla="*/ 2 h 183"/>
                  <a:gd name="T60" fmla="*/ 176 w 354"/>
                  <a:gd name="T61" fmla="*/ 0 h 183"/>
                  <a:gd name="T62" fmla="*/ 144 w 354"/>
                  <a:gd name="T63" fmla="*/ 2 h 183"/>
                  <a:gd name="T64" fmla="*/ 113 w 354"/>
                  <a:gd name="T65" fmla="*/ 5 h 183"/>
                  <a:gd name="T66" fmla="*/ 80 w 354"/>
                  <a:gd name="T67" fmla="*/ 13 h 183"/>
                  <a:gd name="T68" fmla="*/ 51 w 354"/>
                  <a:gd name="T69" fmla="*/ 22 h 183"/>
                  <a:gd name="T70" fmla="*/ 37 w 354"/>
                  <a:gd name="T71" fmla="*/ 27 h 183"/>
                  <a:gd name="T72" fmla="*/ 23 w 354"/>
                  <a:gd name="T73" fmla="*/ 34 h 183"/>
                  <a:gd name="T74" fmla="*/ 11 w 354"/>
                  <a:gd name="T75" fmla="*/ 40 h 183"/>
                  <a:gd name="T76" fmla="*/ 0 w 354"/>
                  <a:gd name="T77" fmla="*/ 48 h 183"/>
                  <a:gd name="T78" fmla="*/ 0 w 354"/>
                  <a:gd name="T79" fmla="*/ 48 h 18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4" h="183">
                    <a:moveTo>
                      <a:pt x="0" y="48"/>
                    </a:moveTo>
                    <a:lnTo>
                      <a:pt x="0" y="48"/>
                    </a:lnTo>
                    <a:lnTo>
                      <a:pt x="8" y="61"/>
                    </a:lnTo>
                    <a:lnTo>
                      <a:pt x="16" y="71"/>
                    </a:lnTo>
                    <a:lnTo>
                      <a:pt x="25" y="84"/>
                    </a:lnTo>
                    <a:lnTo>
                      <a:pt x="36" y="95"/>
                    </a:lnTo>
                    <a:lnTo>
                      <a:pt x="60" y="115"/>
                    </a:lnTo>
                    <a:lnTo>
                      <a:pt x="87" y="133"/>
                    </a:lnTo>
                    <a:lnTo>
                      <a:pt x="114" y="149"/>
                    </a:lnTo>
                    <a:lnTo>
                      <a:pt x="142" y="163"/>
                    </a:lnTo>
                    <a:lnTo>
                      <a:pt x="172" y="173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21" y="183"/>
                    </a:lnTo>
                    <a:lnTo>
                      <a:pt x="243" y="183"/>
                    </a:lnTo>
                    <a:lnTo>
                      <a:pt x="263" y="180"/>
                    </a:lnTo>
                    <a:lnTo>
                      <a:pt x="280" y="172"/>
                    </a:lnTo>
                    <a:lnTo>
                      <a:pt x="298" y="163"/>
                    </a:lnTo>
                    <a:lnTo>
                      <a:pt x="315" y="152"/>
                    </a:lnTo>
                    <a:lnTo>
                      <a:pt x="354" y="121"/>
                    </a:lnTo>
                    <a:lnTo>
                      <a:pt x="354" y="121"/>
                    </a:lnTo>
                    <a:lnTo>
                      <a:pt x="331" y="79"/>
                    </a:lnTo>
                    <a:lnTo>
                      <a:pt x="318" y="61"/>
                    </a:lnTo>
                    <a:lnTo>
                      <a:pt x="306" y="45"/>
                    </a:lnTo>
                    <a:lnTo>
                      <a:pt x="292" y="33"/>
                    </a:lnTo>
                    <a:lnTo>
                      <a:pt x="277" y="22"/>
                    </a:lnTo>
                    <a:lnTo>
                      <a:pt x="257" y="13"/>
                    </a:lnTo>
                    <a:lnTo>
                      <a:pt x="233" y="6"/>
                    </a:lnTo>
                    <a:lnTo>
                      <a:pt x="233" y="6"/>
                    </a:lnTo>
                    <a:lnTo>
                      <a:pt x="206" y="2"/>
                    </a:lnTo>
                    <a:lnTo>
                      <a:pt x="176" y="0"/>
                    </a:lnTo>
                    <a:lnTo>
                      <a:pt x="144" y="2"/>
                    </a:lnTo>
                    <a:lnTo>
                      <a:pt x="113" y="5"/>
                    </a:lnTo>
                    <a:lnTo>
                      <a:pt x="80" y="13"/>
                    </a:lnTo>
                    <a:lnTo>
                      <a:pt x="51" y="22"/>
                    </a:lnTo>
                    <a:lnTo>
                      <a:pt x="37" y="27"/>
                    </a:lnTo>
                    <a:lnTo>
                      <a:pt x="23" y="34"/>
                    </a:lnTo>
                    <a:lnTo>
                      <a:pt x="11" y="40"/>
                    </a:lnTo>
                    <a:lnTo>
                      <a:pt x="0" y="48"/>
                    </a:lnTo>
                    <a:lnTo>
                      <a:pt x="0" y="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7" name="Freeform 50"/>
              <p:cNvSpPr/>
              <p:nvPr userDrawn="1"/>
            </p:nvSpPr>
            <p:spPr>
              <a:xfrm>
                <a:off x="811213" y="1647826"/>
                <a:ext cx="409575" cy="417513"/>
              </a:xfrm>
              <a:custGeom>
                <a:avLst/>
                <a:gdLst>
                  <a:gd name="T0" fmla="*/ 2 w 258"/>
                  <a:gd name="T1" fmla="*/ 2 h 263"/>
                  <a:gd name="T2" fmla="*/ 2 w 258"/>
                  <a:gd name="T3" fmla="*/ 2 h 263"/>
                  <a:gd name="T4" fmla="*/ 0 w 258"/>
                  <a:gd name="T5" fmla="*/ 14 h 263"/>
                  <a:gd name="T6" fmla="*/ 2 w 258"/>
                  <a:gd name="T7" fmla="*/ 30 h 263"/>
                  <a:gd name="T8" fmla="*/ 3 w 258"/>
                  <a:gd name="T9" fmla="*/ 43 h 263"/>
                  <a:gd name="T10" fmla="*/ 6 w 258"/>
                  <a:gd name="T11" fmla="*/ 59 h 263"/>
                  <a:gd name="T12" fmla="*/ 14 w 258"/>
                  <a:gd name="T13" fmla="*/ 88 h 263"/>
                  <a:gd name="T14" fmla="*/ 25 w 258"/>
                  <a:gd name="T15" fmla="*/ 119 h 263"/>
                  <a:gd name="T16" fmla="*/ 39 w 258"/>
                  <a:gd name="T17" fmla="*/ 149 h 263"/>
                  <a:gd name="T18" fmla="*/ 56 w 258"/>
                  <a:gd name="T19" fmla="*/ 175 h 263"/>
                  <a:gd name="T20" fmla="*/ 73 w 258"/>
                  <a:gd name="T21" fmla="*/ 200 h 263"/>
                  <a:gd name="T22" fmla="*/ 91 w 258"/>
                  <a:gd name="T23" fmla="*/ 220 h 263"/>
                  <a:gd name="T24" fmla="*/ 91 w 258"/>
                  <a:gd name="T25" fmla="*/ 220 h 263"/>
                  <a:gd name="T26" fmla="*/ 110 w 258"/>
                  <a:gd name="T27" fmla="*/ 237 h 263"/>
                  <a:gd name="T28" fmla="*/ 127 w 258"/>
                  <a:gd name="T29" fmla="*/ 249 h 263"/>
                  <a:gd name="T30" fmla="*/ 146 w 258"/>
                  <a:gd name="T31" fmla="*/ 257 h 263"/>
                  <a:gd name="T32" fmla="*/ 164 w 258"/>
                  <a:gd name="T33" fmla="*/ 261 h 263"/>
                  <a:gd name="T34" fmla="*/ 184 w 258"/>
                  <a:gd name="T35" fmla="*/ 263 h 263"/>
                  <a:gd name="T36" fmla="*/ 204 w 258"/>
                  <a:gd name="T37" fmla="*/ 263 h 263"/>
                  <a:gd name="T38" fmla="*/ 254 w 258"/>
                  <a:gd name="T39" fmla="*/ 260 h 263"/>
                  <a:gd name="T40" fmla="*/ 254 w 258"/>
                  <a:gd name="T41" fmla="*/ 260 h 263"/>
                  <a:gd name="T42" fmla="*/ 258 w 258"/>
                  <a:gd name="T43" fmla="*/ 212 h 263"/>
                  <a:gd name="T44" fmla="*/ 258 w 258"/>
                  <a:gd name="T45" fmla="*/ 190 h 263"/>
                  <a:gd name="T46" fmla="*/ 257 w 258"/>
                  <a:gd name="T47" fmla="*/ 170 h 263"/>
                  <a:gd name="T48" fmla="*/ 252 w 258"/>
                  <a:gd name="T49" fmla="*/ 152 h 263"/>
                  <a:gd name="T50" fmla="*/ 246 w 258"/>
                  <a:gd name="T51" fmla="*/ 133 h 263"/>
                  <a:gd name="T52" fmla="*/ 234 w 258"/>
                  <a:gd name="T53" fmla="*/ 115 h 263"/>
                  <a:gd name="T54" fmla="*/ 218 w 258"/>
                  <a:gd name="T55" fmla="*/ 96 h 263"/>
                  <a:gd name="T56" fmla="*/ 218 w 258"/>
                  <a:gd name="T57" fmla="*/ 96 h 263"/>
                  <a:gd name="T58" fmla="*/ 198 w 258"/>
                  <a:gd name="T59" fmla="*/ 77 h 263"/>
                  <a:gd name="T60" fmla="*/ 173 w 258"/>
                  <a:gd name="T61" fmla="*/ 60 h 263"/>
                  <a:gd name="T62" fmla="*/ 147 w 258"/>
                  <a:gd name="T63" fmla="*/ 43 h 263"/>
                  <a:gd name="T64" fmla="*/ 118 w 258"/>
                  <a:gd name="T65" fmla="*/ 28 h 263"/>
                  <a:gd name="T66" fmla="*/ 88 w 258"/>
                  <a:gd name="T67" fmla="*/ 16 h 263"/>
                  <a:gd name="T68" fmla="*/ 59 w 258"/>
                  <a:gd name="T69" fmla="*/ 6 h 263"/>
                  <a:gd name="T70" fmla="*/ 44 w 258"/>
                  <a:gd name="T71" fmla="*/ 3 h 263"/>
                  <a:gd name="T72" fmla="*/ 30 w 258"/>
                  <a:gd name="T73" fmla="*/ 2 h 263"/>
                  <a:gd name="T74" fmla="*/ 16 w 258"/>
                  <a:gd name="T75" fmla="*/ 0 h 263"/>
                  <a:gd name="T76" fmla="*/ 2 w 258"/>
                  <a:gd name="T77" fmla="*/ 2 h 263"/>
                  <a:gd name="T78" fmla="*/ 2 w 258"/>
                  <a:gd name="T79" fmla="*/ 2 h 26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8" h="263">
                    <a:moveTo>
                      <a:pt x="2" y="2"/>
                    </a:moveTo>
                    <a:lnTo>
                      <a:pt x="2" y="2"/>
                    </a:lnTo>
                    <a:lnTo>
                      <a:pt x="0" y="14"/>
                    </a:lnTo>
                    <a:lnTo>
                      <a:pt x="2" y="30"/>
                    </a:lnTo>
                    <a:lnTo>
                      <a:pt x="3" y="43"/>
                    </a:lnTo>
                    <a:lnTo>
                      <a:pt x="6" y="59"/>
                    </a:lnTo>
                    <a:lnTo>
                      <a:pt x="14" y="88"/>
                    </a:lnTo>
                    <a:lnTo>
                      <a:pt x="25" y="119"/>
                    </a:lnTo>
                    <a:lnTo>
                      <a:pt x="39" y="149"/>
                    </a:lnTo>
                    <a:lnTo>
                      <a:pt x="56" y="175"/>
                    </a:lnTo>
                    <a:lnTo>
                      <a:pt x="73" y="200"/>
                    </a:lnTo>
                    <a:lnTo>
                      <a:pt x="91" y="220"/>
                    </a:lnTo>
                    <a:lnTo>
                      <a:pt x="91" y="220"/>
                    </a:lnTo>
                    <a:lnTo>
                      <a:pt x="110" y="237"/>
                    </a:lnTo>
                    <a:lnTo>
                      <a:pt x="127" y="249"/>
                    </a:lnTo>
                    <a:lnTo>
                      <a:pt x="146" y="257"/>
                    </a:lnTo>
                    <a:lnTo>
                      <a:pt x="164" y="261"/>
                    </a:lnTo>
                    <a:lnTo>
                      <a:pt x="184" y="263"/>
                    </a:lnTo>
                    <a:lnTo>
                      <a:pt x="204" y="263"/>
                    </a:lnTo>
                    <a:lnTo>
                      <a:pt x="254" y="260"/>
                    </a:lnTo>
                    <a:lnTo>
                      <a:pt x="254" y="260"/>
                    </a:lnTo>
                    <a:lnTo>
                      <a:pt x="258" y="212"/>
                    </a:lnTo>
                    <a:lnTo>
                      <a:pt x="258" y="190"/>
                    </a:lnTo>
                    <a:lnTo>
                      <a:pt x="257" y="170"/>
                    </a:lnTo>
                    <a:lnTo>
                      <a:pt x="252" y="152"/>
                    </a:lnTo>
                    <a:lnTo>
                      <a:pt x="246" y="133"/>
                    </a:lnTo>
                    <a:lnTo>
                      <a:pt x="234" y="115"/>
                    </a:lnTo>
                    <a:lnTo>
                      <a:pt x="218" y="96"/>
                    </a:lnTo>
                    <a:lnTo>
                      <a:pt x="218" y="96"/>
                    </a:lnTo>
                    <a:lnTo>
                      <a:pt x="198" y="77"/>
                    </a:lnTo>
                    <a:lnTo>
                      <a:pt x="173" y="60"/>
                    </a:lnTo>
                    <a:lnTo>
                      <a:pt x="147" y="43"/>
                    </a:lnTo>
                    <a:lnTo>
                      <a:pt x="118" y="28"/>
                    </a:lnTo>
                    <a:lnTo>
                      <a:pt x="88" y="16"/>
                    </a:lnTo>
                    <a:lnTo>
                      <a:pt x="59" y="6"/>
                    </a:lnTo>
                    <a:lnTo>
                      <a:pt x="44" y="3"/>
                    </a:lnTo>
                    <a:lnTo>
                      <a:pt x="30" y="2"/>
                    </a:lnTo>
                    <a:lnTo>
                      <a:pt x="16" y="0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8" name="Freeform 51"/>
              <p:cNvSpPr/>
              <p:nvPr userDrawn="1"/>
            </p:nvSpPr>
            <p:spPr>
              <a:xfrm>
                <a:off x="1042988" y="1395413"/>
                <a:ext cx="554038" cy="300038"/>
              </a:xfrm>
              <a:custGeom>
                <a:avLst/>
                <a:gdLst>
                  <a:gd name="T0" fmla="*/ 0 w 349"/>
                  <a:gd name="T1" fmla="*/ 37 h 189"/>
                  <a:gd name="T2" fmla="*/ 0 w 349"/>
                  <a:gd name="T3" fmla="*/ 37 h 189"/>
                  <a:gd name="T4" fmla="*/ 7 w 349"/>
                  <a:gd name="T5" fmla="*/ 49 h 189"/>
                  <a:gd name="T6" fmla="*/ 15 w 349"/>
                  <a:gd name="T7" fmla="*/ 62 h 189"/>
                  <a:gd name="T8" fmla="*/ 23 w 349"/>
                  <a:gd name="T9" fmla="*/ 74 h 189"/>
                  <a:gd name="T10" fmla="*/ 34 w 349"/>
                  <a:gd name="T11" fmla="*/ 85 h 189"/>
                  <a:gd name="T12" fmla="*/ 55 w 349"/>
                  <a:gd name="T13" fmla="*/ 107 h 189"/>
                  <a:gd name="T14" fmla="*/ 80 w 349"/>
                  <a:gd name="T15" fmla="*/ 127 h 189"/>
                  <a:gd name="T16" fmla="*/ 108 w 349"/>
                  <a:gd name="T17" fmla="*/ 145 h 189"/>
                  <a:gd name="T18" fmla="*/ 134 w 349"/>
                  <a:gd name="T19" fmla="*/ 161 h 189"/>
                  <a:gd name="T20" fmla="*/ 162 w 349"/>
                  <a:gd name="T21" fmla="*/ 173 h 189"/>
                  <a:gd name="T22" fmla="*/ 188 w 349"/>
                  <a:gd name="T23" fmla="*/ 182 h 189"/>
                  <a:gd name="T24" fmla="*/ 188 w 349"/>
                  <a:gd name="T25" fmla="*/ 182 h 189"/>
                  <a:gd name="T26" fmla="*/ 213 w 349"/>
                  <a:gd name="T27" fmla="*/ 187 h 189"/>
                  <a:gd name="T28" fmla="*/ 233 w 349"/>
                  <a:gd name="T29" fmla="*/ 189 h 189"/>
                  <a:gd name="T30" fmla="*/ 253 w 349"/>
                  <a:gd name="T31" fmla="*/ 185 h 189"/>
                  <a:gd name="T32" fmla="*/ 271 w 349"/>
                  <a:gd name="T33" fmla="*/ 181 h 189"/>
                  <a:gd name="T34" fmla="*/ 290 w 349"/>
                  <a:gd name="T35" fmla="*/ 173 h 189"/>
                  <a:gd name="T36" fmla="*/ 307 w 349"/>
                  <a:gd name="T37" fmla="*/ 162 h 189"/>
                  <a:gd name="T38" fmla="*/ 349 w 349"/>
                  <a:gd name="T39" fmla="*/ 134 h 189"/>
                  <a:gd name="T40" fmla="*/ 349 w 349"/>
                  <a:gd name="T41" fmla="*/ 134 h 189"/>
                  <a:gd name="T42" fmla="*/ 327 w 349"/>
                  <a:gd name="T43" fmla="*/ 91 h 189"/>
                  <a:gd name="T44" fmla="*/ 318 w 349"/>
                  <a:gd name="T45" fmla="*/ 73 h 189"/>
                  <a:gd name="T46" fmla="*/ 305 w 349"/>
                  <a:gd name="T47" fmla="*/ 56 h 189"/>
                  <a:gd name="T48" fmla="*/ 293 w 349"/>
                  <a:gd name="T49" fmla="*/ 42 h 189"/>
                  <a:gd name="T50" fmla="*/ 278 w 349"/>
                  <a:gd name="T51" fmla="*/ 29 h 189"/>
                  <a:gd name="T52" fmla="*/ 259 w 349"/>
                  <a:gd name="T53" fmla="*/ 19 h 189"/>
                  <a:gd name="T54" fmla="*/ 236 w 349"/>
                  <a:gd name="T55" fmla="*/ 11 h 189"/>
                  <a:gd name="T56" fmla="*/ 236 w 349"/>
                  <a:gd name="T57" fmla="*/ 11 h 189"/>
                  <a:gd name="T58" fmla="*/ 208 w 349"/>
                  <a:gd name="T59" fmla="*/ 5 h 189"/>
                  <a:gd name="T60" fmla="*/ 179 w 349"/>
                  <a:gd name="T61" fmla="*/ 2 h 189"/>
                  <a:gd name="T62" fmla="*/ 148 w 349"/>
                  <a:gd name="T63" fmla="*/ 0 h 189"/>
                  <a:gd name="T64" fmla="*/ 115 w 349"/>
                  <a:gd name="T65" fmla="*/ 2 h 189"/>
                  <a:gd name="T66" fmla="*/ 83 w 349"/>
                  <a:gd name="T67" fmla="*/ 6 h 189"/>
                  <a:gd name="T68" fmla="*/ 52 w 349"/>
                  <a:gd name="T69" fmla="*/ 14 h 189"/>
                  <a:gd name="T70" fmla="*/ 38 w 349"/>
                  <a:gd name="T71" fmla="*/ 19 h 189"/>
                  <a:gd name="T72" fmla="*/ 24 w 349"/>
                  <a:gd name="T73" fmla="*/ 25 h 189"/>
                  <a:gd name="T74" fmla="*/ 12 w 349"/>
                  <a:gd name="T75" fmla="*/ 31 h 189"/>
                  <a:gd name="T76" fmla="*/ 0 w 349"/>
                  <a:gd name="T77" fmla="*/ 37 h 189"/>
                  <a:gd name="T78" fmla="*/ 0 w 349"/>
                  <a:gd name="T79" fmla="*/ 37 h 18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9" h="189">
                    <a:moveTo>
                      <a:pt x="0" y="37"/>
                    </a:moveTo>
                    <a:lnTo>
                      <a:pt x="0" y="37"/>
                    </a:lnTo>
                    <a:lnTo>
                      <a:pt x="7" y="49"/>
                    </a:lnTo>
                    <a:lnTo>
                      <a:pt x="15" y="62"/>
                    </a:lnTo>
                    <a:lnTo>
                      <a:pt x="23" y="74"/>
                    </a:lnTo>
                    <a:lnTo>
                      <a:pt x="34" y="85"/>
                    </a:lnTo>
                    <a:lnTo>
                      <a:pt x="55" y="107"/>
                    </a:lnTo>
                    <a:lnTo>
                      <a:pt x="80" y="127"/>
                    </a:lnTo>
                    <a:lnTo>
                      <a:pt x="108" y="145"/>
                    </a:lnTo>
                    <a:lnTo>
                      <a:pt x="134" y="161"/>
                    </a:lnTo>
                    <a:lnTo>
                      <a:pt x="162" y="173"/>
                    </a:lnTo>
                    <a:lnTo>
                      <a:pt x="188" y="182"/>
                    </a:lnTo>
                    <a:lnTo>
                      <a:pt x="188" y="182"/>
                    </a:lnTo>
                    <a:lnTo>
                      <a:pt x="213" y="187"/>
                    </a:lnTo>
                    <a:lnTo>
                      <a:pt x="233" y="189"/>
                    </a:lnTo>
                    <a:lnTo>
                      <a:pt x="253" y="185"/>
                    </a:lnTo>
                    <a:lnTo>
                      <a:pt x="271" y="181"/>
                    </a:lnTo>
                    <a:lnTo>
                      <a:pt x="290" y="173"/>
                    </a:lnTo>
                    <a:lnTo>
                      <a:pt x="307" y="162"/>
                    </a:lnTo>
                    <a:lnTo>
                      <a:pt x="349" y="134"/>
                    </a:lnTo>
                    <a:lnTo>
                      <a:pt x="349" y="134"/>
                    </a:lnTo>
                    <a:lnTo>
                      <a:pt x="327" y="91"/>
                    </a:lnTo>
                    <a:lnTo>
                      <a:pt x="318" y="73"/>
                    </a:lnTo>
                    <a:lnTo>
                      <a:pt x="305" y="56"/>
                    </a:lnTo>
                    <a:lnTo>
                      <a:pt x="293" y="42"/>
                    </a:lnTo>
                    <a:lnTo>
                      <a:pt x="278" y="29"/>
                    </a:lnTo>
                    <a:lnTo>
                      <a:pt x="259" y="19"/>
                    </a:lnTo>
                    <a:lnTo>
                      <a:pt x="236" y="11"/>
                    </a:lnTo>
                    <a:lnTo>
                      <a:pt x="236" y="11"/>
                    </a:lnTo>
                    <a:lnTo>
                      <a:pt x="208" y="5"/>
                    </a:lnTo>
                    <a:lnTo>
                      <a:pt x="179" y="2"/>
                    </a:lnTo>
                    <a:lnTo>
                      <a:pt x="148" y="0"/>
                    </a:lnTo>
                    <a:lnTo>
                      <a:pt x="115" y="2"/>
                    </a:lnTo>
                    <a:lnTo>
                      <a:pt x="83" y="6"/>
                    </a:lnTo>
                    <a:lnTo>
                      <a:pt x="52" y="14"/>
                    </a:lnTo>
                    <a:lnTo>
                      <a:pt x="38" y="19"/>
                    </a:lnTo>
                    <a:lnTo>
                      <a:pt x="24" y="25"/>
                    </a:lnTo>
                    <a:lnTo>
                      <a:pt x="12" y="31"/>
                    </a:lnTo>
                    <a:lnTo>
                      <a:pt x="0" y="37"/>
                    </a:lnTo>
                    <a:lnTo>
                      <a:pt x="0" y="3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79" name="Freeform 52"/>
              <p:cNvSpPr/>
              <p:nvPr userDrawn="1"/>
            </p:nvSpPr>
            <p:spPr>
              <a:xfrm>
                <a:off x="2007920" y="1047751"/>
                <a:ext cx="360710" cy="571500"/>
              </a:xfrm>
              <a:custGeom>
                <a:avLst/>
                <a:gdLst>
                  <a:gd name="T0" fmla="*/ 111 w 177"/>
                  <a:gd name="T1" fmla="*/ 0 h 360"/>
                  <a:gd name="T2" fmla="*/ 111 w 177"/>
                  <a:gd name="T3" fmla="*/ 0 h 360"/>
                  <a:gd name="T4" fmla="*/ 100 w 177"/>
                  <a:gd name="T5" fmla="*/ 9 h 360"/>
                  <a:gd name="T6" fmla="*/ 89 w 177"/>
                  <a:gd name="T7" fmla="*/ 18 h 360"/>
                  <a:gd name="T8" fmla="*/ 78 w 177"/>
                  <a:gd name="T9" fmla="*/ 29 h 360"/>
                  <a:gd name="T10" fmla="*/ 69 w 177"/>
                  <a:gd name="T11" fmla="*/ 40 h 360"/>
                  <a:gd name="T12" fmla="*/ 51 w 177"/>
                  <a:gd name="T13" fmla="*/ 66 h 360"/>
                  <a:gd name="T14" fmla="*/ 35 w 177"/>
                  <a:gd name="T15" fmla="*/ 94 h 360"/>
                  <a:gd name="T16" fmla="*/ 23 w 177"/>
                  <a:gd name="T17" fmla="*/ 123 h 360"/>
                  <a:gd name="T18" fmla="*/ 12 w 177"/>
                  <a:gd name="T19" fmla="*/ 154 h 360"/>
                  <a:gd name="T20" fmla="*/ 4 w 177"/>
                  <a:gd name="T21" fmla="*/ 182 h 360"/>
                  <a:gd name="T22" fmla="*/ 0 w 177"/>
                  <a:gd name="T23" fmla="*/ 210 h 360"/>
                  <a:gd name="T24" fmla="*/ 0 w 177"/>
                  <a:gd name="T25" fmla="*/ 210 h 360"/>
                  <a:gd name="T26" fmla="*/ 0 w 177"/>
                  <a:gd name="T27" fmla="*/ 234 h 360"/>
                  <a:gd name="T28" fmla="*/ 1 w 177"/>
                  <a:gd name="T29" fmla="*/ 256 h 360"/>
                  <a:gd name="T30" fmla="*/ 7 w 177"/>
                  <a:gd name="T31" fmla="*/ 275 h 360"/>
                  <a:gd name="T32" fmla="*/ 15 w 177"/>
                  <a:gd name="T33" fmla="*/ 292 h 360"/>
                  <a:gd name="T34" fmla="*/ 26 w 177"/>
                  <a:gd name="T35" fmla="*/ 309 h 360"/>
                  <a:gd name="T36" fmla="*/ 40 w 177"/>
                  <a:gd name="T37" fmla="*/ 324 h 360"/>
                  <a:gd name="T38" fmla="*/ 74 w 177"/>
                  <a:gd name="T39" fmla="*/ 360 h 360"/>
                  <a:gd name="T40" fmla="*/ 74 w 177"/>
                  <a:gd name="T41" fmla="*/ 360 h 360"/>
                  <a:gd name="T42" fmla="*/ 114 w 177"/>
                  <a:gd name="T43" fmla="*/ 332 h 360"/>
                  <a:gd name="T44" fmla="*/ 131 w 177"/>
                  <a:gd name="T45" fmla="*/ 318 h 360"/>
                  <a:gd name="T46" fmla="*/ 145 w 177"/>
                  <a:gd name="T47" fmla="*/ 304 h 360"/>
                  <a:gd name="T48" fmla="*/ 156 w 177"/>
                  <a:gd name="T49" fmla="*/ 290 h 360"/>
                  <a:gd name="T50" fmla="*/ 165 w 177"/>
                  <a:gd name="T51" fmla="*/ 272 h 360"/>
                  <a:gd name="T52" fmla="*/ 173 w 177"/>
                  <a:gd name="T53" fmla="*/ 251 h 360"/>
                  <a:gd name="T54" fmla="*/ 176 w 177"/>
                  <a:gd name="T55" fmla="*/ 228 h 360"/>
                  <a:gd name="T56" fmla="*/ 176 w 177"/>
                  <a:gd name="T57" fmla="*/ 228 h 360"/>
                  <a:gd name="T58" fmla="*/ 177 w 177"/>
                  <a:gd name="T59" fmla="*/ 200 h 360"/>
                  <a:gd name="T60" fmla="*/ 176 w 177"/>
                  <a:gd name="T61" fmla="*/ 170 h 360"/>
                  <a:gd name="T62" fmla="*/ 171 w 177"/>
                  <a:gd name="T63" fmla="*/ 139 h 360"/>
                  <a:gd name="T64" fmla="*/ 165 w 177"/>
                  <a:gd name="T65" fmla="*/ 108 h 360"/>
                  <a:gd name="T66" fmla="*/ 156 w 177"/>
                  <a:gd name="T67" fmla="*/ 77 h 360"/>
                  <a:gd name="T68" fmla="*/ 143 w 177"/>
                  <a:gd name="T69" fmla="*/ 48 h 360"/>
                  <a:gd name="T70" fmla="*/ 136 w 177"/>
                  <a:gd name="T71" fmla="*/ 35 h 360"/>
                  <a:gd name="T72" fmla="*/ 128 w 177"/>
                  <a:gd name="T73" fmla="*/ 23 h 360"/>
                  <a:gd name="T74" fmla="*/ 120 w 177"/>
                  <a:gd name="T75" fmla="*/ 10 h 360"/>
                  <a:gd name="T76" fmla="*/ 111 w 177"/>
                  <a:gd name="T77" fmla="*/ 0 h 360"/>
                  <a:gd name="T78" fmla="*/ 111 w 177"/>
                  <a:gd name="T79" fmla="*/ 0 h 36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7" h="360">
                    <a:moveTo>
                      <a:pt x="111" y="0"/>
                    </a:moveTo>
                    <a:lnTo>
                      <a:pt x="111" y="0"/>
                    </a:lnTo>
                    <a:lnTo>
                      <a:pt x="100" y="9"/>
                    </a:lnTo>
                    <a:lnTo>
                      <a:pt x="89" y="18"/>
                    </a:lnTo>
                    <a:lnTo>
                      <a:pt x="78" y="29"/>
                    </a:lnTo>
                    <a:lnTo>
                      <a:pt x="69" y="40"/>
                    </a:lnTo>
                    <a:lnTo>
                      <a:pt x="51" y="66"/>
                    </a:lnTo>
                    <a:lnTo>
                      <a:pt x="35" y="94"/>
                    </a:lnTo>
                    <a:lnTo>
                      <a:pt x="23" y="123"/>
                    </a:lnTo>
                    <a:lnTo>
                      <a:pt x="12" y="154"/>
                    </a:lnTo>
                    <a:lnTo>
                      <a:pt x="4" y="182"/>
                    </a:lnTo>
                    <a:lnTo>
                      <a:pt x="0" y="210"/>
                    </a:lnTo>
                    <a:lnTo>
                      <a:pt x="0" y="210"/>
                    </a:lnTo>
                    <a:lnTo>
                      <a:pt x="0" y="234"/>
                    </a:lnTo>
                    <a:lnTo>
                      <a:pt x="1" y="256"/>
                    </a:lnTo>
                    <a:lnTo>
                      <a:pt x="7" y="275"/>
                    </a:lnTo>
                    <a:lnTo>
                      <a:pt x="15" y="292"/>
                    </a:lnTo>
                    <a:lnTo>
                      <a:pt x="26" y="309"/>
                    </a:lnTo>
                    <a:lnTo>
                      <a:pt x="40" y="324"/>
                    </a:lnTo>
                    <a:lnTo>
                      <a:pt x="74" y="360"/>
                    </a:lnTo>
                    <a:lnTo>
                      <a:pt x="74" y="360"/>
                    </a:lnTo>
                    <a:lnTo>
                      <a:pt x="114" y="332"/>
                    </a:lnTo>
                    <a:lnTo>
                      <a:pt x="131" y="318"/>
                    </a:lnTo>
                    <a:lnTo>
                      <a:pt x="145" y="304"/>
                    </a:lnTo>
                    <a:lnTo>
                      <a:pt x="156" y="290"/>
                    </a:lnTo>
                    <a:lnTo>
                      <a:pt x="165" y="272"/>
                    </a:lnTo>
                    <a:lnTo>
                      <a:pt x="173" y="251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7" y="200"/>
                    </a:lnTo>
                    <a:lnTo>
                      <a:pt x="176" y="170"/>
                    </a:lnTo>
                    <a:lnTo>
                      <a:pt x="171" y="139"/>
                    </a:lnTo>
                    <a:lnTo>
                      <a:pt x="165" y="108"/>
                    </a:lnTo>
                    <a:lnTo>
                      <a:pt x="156" y="77"/>
                    </a:lnTo>
                    <a:lnTo>
                      <a:pt x="143" y="48"/>
                    </a:lnTo>
                    <a:lnTo>
                      <a:pt x="136" y="35"/>
                    </a:lnTo>
                    <a:lnTo>
                      <a:pt x="128" y="23"/>
                    </a:lnTo>
                    <a:lnTo>
                      <a:pt x="120" y="10"/>
                    </a:lnTo>
                    <a:lnTo>
                      <a:pt x="111" y="0"/>
                    </a:lnTo>
                    <a:lnTo>
                      <a:pt x="11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0" name="Freeform 53"/>
              <p:cNvSpPr/>
              <p:nvPr userDrawn="1"/>
            </p:nvSpPr>
            <p:spPr>
              <a:xfrm>
                <a:off x="2644775" y="1136594"/>
                <a:ext cx="425450" cy="400050"/>
              </a:xfrm>
              <a:custGeom>
                <a:avLst/>
                <a:gdLst>
                  <a:gd name="T0" fmla="*/ 268 w 268"/>
                  <a:gd name="T1" fmla="*/ 1 h 252"/>
                  <a:gd name="T2" fmla="*/ 268 w 268"/>
                  <a:gd name="T3" fmla="*/ 1 h 252"/>
                  <a:gd name="T4" fmla="*/ 254 w 268"/>
                  <a:gd name="T5" fmla="*/ 0 h 252"/>
                  <a:gd name="T6" fmla="*/ 241 w 268"/>
                  <a:gd name="T7" fmla="*/ 0 h 252"/>
                  <a:gd name="T8" fmla="*/ 227 w 268"/>
                  <a:gd name="T9" fmla="*/ 1 h 252"/>
                  <a:gd name="T10" fmla="*/ 211 w 268"/>
                  <a:gd name="T11" fmla="*/ 3 h 252"/>
                  <a:gd name="T12" fmla="*/ 180 w 268"/>
                  <a:gd name="T13" fmla="*/ 11 h 252"/>
                  <a:gd name="T14" fmla="*/ 151 w 268"/>
                  <a:gd name="T15" fmla="*/ 22 h 252"/>
                  <a:gd name="T16" fmla="*/ 122 w 268"/>
                  <a:gd name="T17" fmla="*/ 34 h 252"/>
                  <a:gd name="T18" fmla="*/ 94 w 268"/>
                  <a:gd name="T19" fmla="*/ 49 h 252"/>
                  <a:gd name="T20" fmla="*/ 67 w 268"/>
                  <a:gd name="T21" fmla="*/ 66 h 252"/>
                  <a:gd name="T22" fmla="*/ 46 w 268"/>
                  <a:gd name="T23" fmla="*/ 83 h 252"/>
                  <a:gd name="T24" fmla="*/ 46 w 268"/>
                  <a:gd name="T25" fmla="*/ 83 h 252"/>
                  <a:gd name="T26" fmla="*/ 29 w 268"/>
                  <a:gd name="T27" fmla="*/ 100 h 252"/>
                  <a:gd name="T28" fmla="*/ 17 w 268"/>
                  <a:gd name="T29" fmla="*/ 119 h 252"/>
                  <a:gd name="T30" fmla="*/ 9 w 268"/>
                  <a:gd name="T31" fmla="*/ 136 h 252"/>
                  <a:gd name="T32" fmla="*/ 4 w 268"/>
                  <a:gd name="T33" fmla="*/ 154 h 252"/>
                  <a:gd name="T34" fmla="*/ 1 w 268"/>
                  <a:gd name="T35" fmla="*/ 174 h 252"/>
                  <a:gd name="T36" fmla="*/ 0 w 268"/>
                  <a:gd name="T37" fmla="*/ 195 h 252"/>
                  <a:gd name="T38" fmla="*/ 1 w 268"/>
                  <a:gd name="T39" fmla="*/ 244 h 252"/>
                  <a:gd name="T40" fmla="*/ 1 w 268"/>
                  <a:gd name="T41" fmla="*/ 244 h 252"/>
                  <a:gd name="T42" fmla="*/ 50 w 268"/>
                  <a:gd name="T43" fmla="*/ 250 h 252"/>
                  <a:gd name="T44" fmla="*/ 71 w 268"/>
                  <a:gd name="T45" fmla="*/ 252 h 252"/>
                  <a:gd name="T46" fmla="*/ 91 w 268"/>
                  <a:gd name="T47" fmla="*/ 250 h 252"/>
                  <a:gd name="T48" fmla="*/ 109 w 268"/>
                  <a:gd name="T49" fmla="*/ 247 h 252"/>
                  <a:gd name="T50" fmla="*/ 128 w 268"/>
                  <a:gd name="T51" fmla="*/ 241 h 252"/>
                  <a:gd name="T52" fmla="*/ 146 w 268"/>
                  <a:gd name="T53" fmla="*/ 230 h 252"/>
                  <a:gd name="T54" fmla="*/ 166 w 268"/>
                  <a:gd name="T55" fmla="*/ 215 h 252"/>
                  <a:gd name="T56" fmla="*/ 166 w 268"/>
                  <a:gd name="T57" fmla="*/ 215 h 252"/>
                  <a:gd name="T58" fmla="*/ 185 w 268"/>
                  <a:gd name="T59" fmla="*/ 195 h 252"/>
                  <a:gd name="T60" fmla="*/ 203 w 268"/>
                  <a:gd name="T61" fmla="*/ 171 h 252"/>
                  <a:gd name="T62" fmla="*/ 222 w 268"/>
                  <a:gd name="T63" fmla="*/ 145 h 252"/>
                  <a:gd name="T64" fmla="*/ 237 w 268"/>
                  <a:gd name="T65" fmla="*/ 117 h 252"/>
                  <a:gd name="T66" fmla="*/ 251 w 268"/>
                  <a:gd name="T67" fmla="*/ 88 h 252"/>
                  <a:gd name="T68" fmla="*/ 261 w 268"/>
                  <a:gd name="T69" fmla="*/ 59 h 252"/>
                  <a:gd name="T70" fmla="*/ 265 w 268"/>
                  <a:gd name="T71" fmla="*/ 43 h 252"/>
                  <a:gd name="T72" fmla="*/ 267 w 268"/>
                  <a:gd name="T73" fmla="*/ 29 h 252"/>
                  <a:gd name="T74" fmla="*/ 268 w 268"/>
                  <a:gd name="T75" fmla="*/ 15 h 252"/>
                  <a:gd name="T76" fmla="*/ 268 w 268"/>
                  <a:gd name="T77" fmla="*/ 1 h 252"/>
                  <a:gd name="T78" fmla="*/ 268 w 268"/>
                  <a:gd name="T79" fmla="*/ 1 h 2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8" h="252">
                    <a:moveTo>
                      <a:pt x="268" y="1"/>
                    </a:moveTo>
                    <a:lnTo>
                      <a:pt x="268" y="1"/>
                    </a:lnTo>
                    <a:lnTo>
                      <a:pt x="254" y="0"/>
                    </a:lnTo>
                    <a:lnTo>
                      <a:pt x="241" y="0"/>
                    </a:lnTo>
                    <a:lnTo>
                      <a:pt x="227" y="1"/>
                    </a:lnTo>
                    <a:lnTo>
                      <a:pt x="211" y="3"/>
                    </a:lnTo>
                    <a:lnTo>
                      <a:pt x="180" y="11"/>
                    </a:lnTo>
                    <a:lnTo>
                      <a:pt x="151" y="22"/>
                    </a:lnTo>
                    <a:lnTo>
                      <a:pt x="122" y="34"/>
                    </a:lnTo>
                    <a:lnTo>
                      <a:pt x="94" y="49"/>
                    </a:lnTo>
                    <a:lnTo>
                      <a:pt x="67" y="66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29" y="100"/>
                    </a:lnTo>
                    <a:lnTo>
                      <a:pt x="17" y="119"/>
                    </a:lnTo>
                    <a:lnTo>
                      <a:pt x="9" y="136"/>
                    </a:lnTo>
                    <a:lnTo>
                      <a:pt x="4" y="154"/>
                    </a:lnTo>
                    <a:lnTo>
                      <a:pt x="1" y="174"/>
                    </a:lnTo>
                    <a:lnTo>
                      <a:pt x="0" y="195"/>
                    </a:lnTo>
                    <a:lnTo>
                      <a:pt x="1" y="244"/>
                    </a:lnTo>
                    <a:lnTo>
                      <a:pt x="1" y="244"/>
                    </a:lnTo>
                    <a:lnTo>
                      <a:pt x="50" y="250"/>
                    </a:lnTo>
                    <a:lnTo>
                      <a:pt x="71" y="252"/>
                    </a:lnTo>
                    <a:lnTo>
                      <a:pt x="91" y="250"/>
                    </a:lnTo>
                    <a:lnTo>
                      <a:pt x="109" y="247"/>
                    </a:lnTo>
                    <a:lnTo>
                      <a:pt x="128" y="241"/>
                    </a:lnTo>
                    <a:lnTo>
                      <a:pt x="146" y="230"/>
                    </a:lnTo>
                    <a:lnTo>
                      <a:pt x="166" y="215"/>
                    </a:lnTo>
                    <a:lnTo>
                      <a:pt x="166" y="215"/>
                    </a:lnTo>
                    <a:lnTo>
                      <a:pt x="185" y="195"/>
                    </a:lnTo>
                    <a:lnTo>
                      <a:pt x="203" y="171"/>
                    </a:lnTo>
                    <a:lnTo>
                      <a:pt x="222" y="145"/>
                    </a:lnTo>
                    <a:lnTo>
                      <a:pt x="237" y="117"/>
                    </a:lnTo>
                    <a:lnTo>
                      <a:pt x="251" y="88"/>
                    </a:lnTo>
                    <a:lnTo>
                      <a:pt x="261" y="59"/>
                    </a:lnTo>
                    <a:lnTo>
                      <a:pt x="265" y="43"/>
                    </a:lnTo>
                    <a:lnTo>
                      <a:pt x="267" y="29"/>
                    </a:lnTo>
                    <a:lnTo>
                      <a:pt x="268" y="15"/>
                    </a:lnTo>
                    <a:lnTo>
                      <a:pt x="268" y="1"/>
                    </a:lnTo>
                    <a:lnTo>
                      <a:pt x="2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1" name="Freeform 54"/>
              <p:cNvSpPr/>
              <p:nvPr userDrawn="1"/>
            </p:nvSpPr>
            <p:spPr>
              <a:xfrm>
                <a:off x="2665413" y="1467119"/>
                <a:ext cx="395287" cy="536307"/>
              </a:xfrm>
              <a:custGeom>
                <a:avLst/>
                <a:gdLst>
                  <a:gd name="T0" fmla="*/ 207 w 218"/>
                  <a:gd name="T1" fmla="*/ 0 h 312"/>
                  <a:gd name="T2" fmla="*/ 207 w 218"/>
                  <a:gd name="T3" fmla="*/ 0 h 312"/>
                  <a:gd name="T4" fmla="*/ 195 w 218"/>
                  <a:gd name="T5" fmla="*/ 3 h 312"/>
                  <a:gd name="T6" fmla="*/ 181 w 218"/>
                  <a:gd name="T7" fmla="*/ 6 h 312"/>
                  <a:gd name="T8" fmla="*/ 167 w 218"/>
                  <a:gd name="T9" fmla="*/ 12 h 312"/>
                  <a:gd name="T10" fmla="*/ 153 w 218"/>
                  <a:gd name="T11" fmla="*/ 19 h 312"/>
                  <a:gd name="T12" fmla="*/ 127 w 218"/>
                  <a:gd name="T13" fmla="*/ 36 h 312"/>
                  <a:gd name="T14" fmla="*/ 101 w 218"/>
                  <a:gd name="T15" fmla="*/ 54 h 312"/>
                  <a:gd name="T16" fmla="*/ 78 w 218"/>
                  <a:gd name="T17" fmla="*/ 76 h 312"/>
                  <a:gd name="T18" fmla="*/ 54 w 218"/>
                  <a:gd name="T19" fmla="*/ 99 h 312"/>
                  <a:gd name="T20" fmla="*/ 36 w 218"/>
                  <a:gd name="T21" fmla="*/ 122 h 312"/>
                  <a:gd name="T22" fmla="*/ 20 w 218"/>
                  <a:gd name="T23" fmla="*/ 145 h 312"/>
                  <a:gd name="T24" fmla="*/ 20 w 218"/>
                  <a:gd name="T25" fmla="*/ 145 h 312"/>
                  <a:gd name="T26" fmla="*/ 10 w 218"/>
                  <a:gd name="T27" fmla="*/ 167 h 312"/>
                  <a:gd name="T28" fmla="*/ 3 w 218"/>
                  <a:gd name="T29" fmla="*/ 187 h 312"/>
                  <a:gd name="T30" fmla="*/ 0 w 218"/>
                  <a:gd name="T31" fmla="*/ 207 h 312"/>
                  <a:gd name="T32" fmla="*/ 2 w 218"/>
                  <a:gd name="T33" fmla="*/ 226 h 312"/>
                  <a:gd name="T34" fmla="*/ 5 w 218"/>
                  <a:gd name="T35" fmla="*/ 246 h 312"/>
                  <a:gd name="T36" fmla="*/ 11 w 218"/>
                  <a:gd name="T37" fmla="*/ 266 h 312"/>
                  <a:gd name="T38" fmla="*/ 27 w 218"/>
                  <a:gd name="T39" fmla="*/ 312 h 312"/>
                  <a:gd name="T40" fmla="*/ 27 w 218"/>
                  <a:gd name="T41" fmla="*/ 312 h 312"/>
                  <a:gd name="T42" fmla="*/ 74 w 218"/>
                  <a:gd name="T43" fmla="*/ 303 h 312"/>
                  <a:gd name="T44" fmla="*/ 95 w 218"/>
                  <a:gd name="T45" fmla="*/ 298 h 312"/>
                  <a:gd name="T46" fmla="*/ 113 w 218"/>
                  <a:gd name="T47" fmla="*/ 291 h 312"/>
                  <a:gd name="T48" fmla="*/ 130 w 218"/>
                  <a:gd name="T49" fmla="*/ 283 h 312"/>
                  <a:gd name="T50" fmla="*/ 146 w 218"/>
                  <a:gd name="T51" fmla="*/ 271 h 312"/>
                  <a:gd name="T52" fmla="*/ 161 w 218"/>
                  <a:gd name="T53" fmla="*/ 255 h 312"/>
                  <a:gd name="T54" fmla="*/ 175 w 218"/>
                  <a:gd name="T55" fmla="*/ 233 h 312"/>
                  <a:gd name="T56" fmla="*/ 175 w 218"/>
                  <a:gd name="T57" fmla="*/ 233 h 312"/>
                  <a:gd name="T58" fmla="*/ 187 w 218"/>
                  <a:gd name="T59" fmla="*/ 209 h 312"/>
                  <a:gd name="T60" fmla="*/ 198 w 218"/>
                  <a:gd name="T61" fmla="*/ 181 h 312"/>
                  <a:gd name="T62" fmla="*/ 207 w 218"/>
                  <a:gd name="T63" fmla="*/ 152 h 312"/>
                  <a:gd name="T64" fmla="*/ 214 w 218"/>
                  <a:gd name="T65" fmla="*/ 119 h 312"/>
                  <a:gd name="T66" fmla="*/ 217 w 218"/>
                  <a:gd name="T67" fmla="*/ 88 h 312"/>
                  <a:gd name="T68" fmla="*/ 218 w 218"/>
                  <a:gd name="T69" fmla="*/ 56 h 312"/>
                  <a:gd name="T70" fmla="*/ 217 w 218"/>
                  <a:gd name="T71" fmla="*/ 42 h 312"/>
                  <a:gd name="T72" fmla="*/ 215 w 218"/>
                  <a:gd name="T73" fmla="*/ 26 h 312"/>
                  <a:gd name="T74" fmla="*/ 212 w 218"/>
                  <a:gd name="T75" fmla="*/ 12 h 312"/>
                  <a:gd name="T76" fmla="*/ 207 w 218"/>
                  <a:gd name="T77" fmla="*/ 0 h 312"/>
                  <a:gd name="T78" fmla="*/ 207 w 218"/>
                  <a:gd name="T79" fmla="*/ 0 h 31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8" h="312">
                    <a:moveTo>
                      <a:pt x="207" y="0"/>
                    </a:moveTo>
                    <a:lnTo>
                      <a:pt x="207" y="0"/>
                    </a:lnTo>
                    <a:lnTo>
                      <a:pt x="195" y="3"/>
                    </a:lnTo>
                    <a:lnTo>
                      <a:pt x="181" y="6"/>
                    </a:lnTo>
                    <a:lnTo>
                      <a:pt x="167" y="12"/>
                    </a:lnTo>
                    <a:lnTo>
                      <a:pt x="153" y="19"/>
                    </a:lnTo>
                    <a:lnTo>
                      <a:pt x="127" y="36"/>
                    </a:lnTo>
                    <a:lnTo>
                      <a:pt x="101" y="54"/>
                    </a:lnTo>
                    <a:lnTo>
                      <a:pt x="78" y="76"/>
                    </a:lnTo>
                    <a:lnTo>
                      <a:pt x="54" y="99"/>
                    </a:lnTo>
                    <a:lnTo>
                      <a:pt x="36" y="122"/>
                    </a:lnTo>
                    <a:lnTo>
                      <a:pt x="20" y="145"/>
                    </a:lnTo>
                    <a:lnTo>
                      <a:pt x="20" y="145"/>
                    </a:lnTo>
                    <a:lnTo>
                      <a:pt x="10" y="167"/>
                    </a:lnTo>
                    <a:lnTo>
                      <a:pt x="3" y="187"/>
                    </a:lnTo>
                    <a:lnTo>
                      <a:pt x="0" y="207"/>
                    </a:lnTo>
                    <a:lnTo>
                      <a:pt x="2" y="226"/>
                    </a:lnTo>
                    <a:lnTo>
                      <a:pt x="5" y="246"/>
                    </a:lnTo>
                    <a:lnTo>
                      <a:pt x="11" y="266"/>
                    </a:lnTo>
                    <a:lnTo>
                      <a:pt x="27" y="312"/>
                    </a:lnTo>
                    <a:lnTo>
                      <a:pt x="27" y="312"/>
                    </a:lnTo>
                    <a:lnTo>
                      <a:pt x="74" y="303"/>
                    </a:lnTo>
                    <a:lnTo>
                      <a:pt x="95" y="298"/>
                    </a:lnTo>
                    <a:lnTo>
                      <a:pt x="113" y="291"/>
                    </a:lnTo>
                    <a:lnTo>
                      <a:pt x="130" y="283"/>
                    </a:lnTo>
                    <a:lnTo>
                      <a:pt x="146" y="271"/>
                    </a:lnTo>
                    <a:lnTo>
                      <a:pt x="161" y="255"/>
                    </a:lnTo>
                    <a:lnTo>
                      <a:pt x="175" y="233"/>
                    </a:lnTo>
                    <a:lnTo>
                      <a:pt x="175" y="233"/>
                    </a:lnTo>
                    <a:lnTo>
                      <a:pt x="187" y="209"/>
                    </a:lnTo>
                    <a:lnTo>
                      <a:pt x="198" y="181"/>
                    </a:lnTo>
                    <a:lnTo>
                      <a:pt x="207" y="152"/>
                    </a:lnTo>
                    <a:lnTo>
                      <a:pt x="214" y="119"/>
                    </a:lnTo>
                    <a:lnTo>
                      <a:pt x="217" y="88"/>
                    </a:lnTo>
                    <a:lnTo>
                      <a:pt x="218" y="56"/>
                    </a:lnTo>
                    <a:lnTo>
                      <a:pt x="217" y="42"/>
                    </a:lnTo>
                    <a:lnTo>
                      <a:pt x="215" y="26"/>
                    </a:lnTo>
                    <a:lnTo>
                      <a:pt x="212" y="12"/>
                    </a:lnTo>
                    <a:lnTo>
                      <a:pt x="207" y="0"/>
                    </a:lnTo>
                    <a:lnTo>
                      <a:pt x="2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2" name="Freeform 55"/>
              <p:cNvSpPr/>
              <p:nvPr userDrawn="1"/>
            </p:nvSpPr>
            <p:spPr>
              <a:xfrm>
                <a:off x="3154313" y="1410184"/>
                <a:ext cx="395337" cy="569430"/>
              </a:xfrm>
              <a:custGeom>
                <a:avLst/>
                <a:gdLst>
                  <a:gd name="T0" fmla="*/ 207 w 218"/>
                  <a:gd name="T1" fmla="*/ 0 h 314"/>
                  <a:gd name="T2" fmla="*/ 207 w 218"/>
                  <a:gd name="T3" fmla="*/ 0 h 314"/>
                  <a:gd name="T4" fmla="*/ 194 w 218"/>
                  <a:gd name="T5" fmla="*/ 5 h 314"/>
                  <a:gd name="T6" fmla="*/ 181 w 218"/>
                  <a:gd name="T7" fmla="*/ 8 h 314"/>
                  <a:gd name="T8" fmla="*/ 167 w 218"/>
                  <a:gd name="T9" fmla="*/ 14 h 314"/>
                  <a:gd name="T10" fmla="*/ 153 w 218"/>
                  <a:gd name="T11" fmla="*/ 20 h 314"/>
                  <a:gd name="T12" fmla="*/ 127 w 218"/>
                  <a:gd name="T13" fmla="*/ 37 h 314"/>
                  <a:gd name="T14" fmla="*/ 100 w 218"/>
                  <a:gd name="T15" fmla="*/ 56 h 314"/>
                  <a:gd name="T16" fmla="*/ 77 w 218"/>
                  <a:gd name="T17" fmla="*/ 77 h 314"/>
                  <a:gd name="T18" fmla="*/ 54 w 218"/>
                  <a:gd name="T19" fmla="*/ 101 h 314"/>
                  <a:gd name="T20" fmla="*/ 35 w 218"/>
                  <a:gd name="T21" fmla="*/ 124 h 314"/>
                  <a:gd name="T22" fmla="*/ 20 w 218"/>
                  <a:gd name="T23" fmla="*/ 147 h 314"/>
                  <a:gd name="T24" fmla="*/ 20 w 218"/>
                  <a:gd name="T25" fmla="*/ 147 h 314"/>
                  <a:gd name="T26" fmla="*/ 9 w 218"/>
                  <a:gd name="T27" fmla="*/ 169 h 314"/>
                  <a:gd name="T28" fmla="*/ 3 w 218"/>
                  <a:gd name="T29" fmla="*/ 189 h 314"/>
                  <a:gd name="T30" fmla="*/ 0 w 218"/>
                  <a:gd name="T31" fmla="*/ 209 h 314"/>
                  <a:gd name="T32" fmla="*/ 1 w 218"/>
                  <a:gd name="T33" fmla="*/ 227 h 314"/>
                  <a:gd name="T34" fmla="*/ 4 w 218"/>
                  <a:gd name="T35" fmla="*/ 247 h 314"/>
                  <a:gd name="T36" fmla="*/ 11 w 218"/>
                  <a:gd name="T37" fmla="*/ 267 h 314"/>
                  <a:gd name="T38" fmla="*/ 26 w 218"/>
                  <a:gd name="T39" fmla="*/ 314 h 314"/>
                  <a:gd name="T40" fmla="*/ 26 w 218"/>
                  <a:gd name="T41" fmla="*/ 314 h 314"/>
                  <a:gd name="T42" fmla="*/ 74 w 218"/>
                  <a:gd name="T43" fmla="*/ 305 h 314"/>
                  <a:gd name="T44" fmla="*/ 94 w 218"/>
                  <a:gd name="T45" fmla="*/ 300 h 314"/>
                  <a:gd name="T46" fmla="*/ 113 w 218"/>
                  <a:gd name="T47" fmla="*/ 292 h 314"/>
                  <a:gd name="T48" fmla="*/ 130 w 218"/>
                  <a:gd name="T49" fmla="*/ 283 h 314"/>
                  <a:gd name="T50" fmla="*/ 147 w 218"/>
                  <a:gd name="T51" fmla="*/ 272 h 314"/>
                  <a:gd name="T52" fmla="*/ 160 w 218"/>
                  <a:gd name="T53" fmla="*/ 255 h 314"/>
                  <a:gd name="T54" fmla="*/ 174 w 218"/>
                  <a:gd name="T55" fmla="*/ 235 h 314"/>
                  <a:gd name="T56" fmla="*/ 174 w 218"/>
                  <a:gd name="T57" fmla="*/ 235 h 314"/>
                  <a:gd name="T58" fmla="*/ 187 w 218"/>
                  <a:gd name="T59" fmla="*/ 210 h 314"/>
                  <a:gd name="T60" fmla="*/ 198 w 218"/>
                  <a:gd name="T61" fmla="*/ 182 h 314"/>
                  <a:gd name="T62" fmla="*/ 207 w 218"/>
                  <a:gd name="T63" fmla="*/ 153 h 314"/>
                  <a:gd name="T64" fmla="*/ 213 w 218"/>
                  <a:gd name="T65" fmla="*/ 121 h 314"/>
                  <a:gd name="T66" fmla="*/ 216 w 218"/>
                  <a:gd name="T67" fmla="*/ 90 h 314"/>
                  <a:gd name="T68" fmla="*/ 218 w 218"/>
                  <a:gd name="T69" fmla="*/ 57 h 314"/>
                  <a:gd name="T70" fmla="*/ 216 w 218"/>
                  <a:gd name="T71" fmla="*/ 42 h 314"/>
                  <a:gd name="T72" fmla="*/ 215 w 218"/>
                  <a:gd name="T73" fmla="*/ 28 h 314"/>
                  <a:gd name="T74" fmla="*/ 211 w 218"/>
                  <a:gd name="T75" fmla="*/ 14 h 314"/>
                  <a:gd name="T76" fmla="*/ 207 w 218"/>
                  <a:gd name="T77" fmla="*/ 0 h 314"/>
                  <a:gd name="T78" fmla="*/ 207 w 218"/>
                  <a:gd name="T79" fmla="*/ 0 h 31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8" h="314">
                    <a:moveTo>
                      <a:pt x="207" y="0"/>
                    </a:moveTo>
                    <a:lnTo>
                      <a:pt x="207" y="0"/>
                    </a:lnTo>
                    <a:lnTo>
                      <a:pt x="194" y="5"/>
                    </a:lnTo>
                    <a:lnTo>
                      <a:pt x="181" y="8"/>
                    </a:lnTo>
                    <a:lnTo>
                      <a:pt x="167" y="14"/>
                    </a:lnTo>
                    <a:lnTo>
                      <a:pt x="153" y="20"/>
                    </a:lnTo>
                    <a:lnTo>
                      <a:pt x="127" y="37"/>
                    </a:lnTo>
                    <a:lnTo>
                      <a:pt x="100" y="56"/>
                    </a:lnTo>
                    <a:lnTo>
                      <a:pt x="77" y="77"/>
                    </a:lnTo>
                    <a:lnTo>
                      <a:pt x="54" y="101"/>
                    </a:lnTo>
                    <a:lnTo>
                      <a:pt x="35" y="124"/>
                    </a:lnTo>
                    <a:lnTo>
                      <a:pt x="20" y="147"/>
                    </a:lnTo>
                    <a:lnTo>
                      <a:pt x="20" y="147"/>
                    </a:lnTo>
                    <a:lnTo>
                      <a:pt x="9" y="169"/>
                    </a:lnTo>
                    <a:lnTo>
                      <a:pt x="3" y="189"/>
                    </a:lnTo>
                    <a:lnTo>
                      <a:pt x="0" y="209"/>
                    </a:lnTo>
                    <a:lnTo>
                      <a:pt x="1" y="227"/>
                    </a:lnTo>
                    <a:lnTo>
                      <a:pt x="4" y="247"/>
                    </a:lnTo>
                    <a:lnTo>
                      <a:pt x="11" y="267"/>
                    </a:lnTo>
                    <a:lnTo>
                      <a:pt x="26" y="314"/>
                    </a:lnTo>
                    <a:lnTo>
                      <a:pt x="26" y="314"/>
                    </a:lnTo>
                    <a:lnTo>
                      <a:pt x="74" y="305"/>
                    </a:lnTo>
                    <a:lnTo>
                      <a:pt x="94" y="300"/>
                    </a:lnTo>
                    <a:lnTo>
                      <a:pt x="113" y="292"/>
                    </a:lnTo>
                    <a:lnTo>
                      <a:pt x="130" y="283"/>
                    </a:lnTo>
                    <a:lnTo>
                      <a:pt x="147" y="272"/>
                    </a:lnTo>
                    <a:lnTo>
                      <a:pt x="160" y="255"/>
                    </a:lnTo>
                    <a:lnTo>
                      <a:pt x="174" y="235"/>
                    </a:lnTo>
                    <a:lnTo>
                      <a:pt x="174" y="235"/>
                    </a:lnTo>
                    <a:lnTo>
                      <a:pt x="187" y="210"/>
                    </a:lnTo>
                    <a:lnTo>
                      <a:pt x="198" y="182"/>
                    </a:lnTo>
                    <a:lnTo>
                      <a:pt x="207" y="153"/>
                    </a:lnTo>
                    <a:lnTo>
                      <a:pt x="213" y="121"/>
                    </a:lnTo>
                    <a:lnTo>
                      <a:pt x="216" y="90"/>
                    </a:lnTo>
                    <a:lnTo>
                      <a:pt x="218" y="57"/>
                    </a:lnTo>
                    <a:lnTo>
                      <a:pt x="216" y="42"/>
                    </a:lnTo>
                    <a:lnTo>
                      <a:pt x="215" y="28"/>
                    </a:lnTo>
                    <a:lnTo>
                      <a:pt x="211" y="14"/>
                    </a:lnTo>
                    <a:lnTo>
                      <a:pt x="207" y="0"/>
                    </a:lnTo>
                    <a:lnTo>
                      <a:pt x="2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3" name="Freeform 56"/>
              <p:cNvSpPr/>
              <p:nvPr userDrawn="1"/>
            </p:nvSpPr>
            <p:spPr>
              <a:xfrm>
                <a:off x="3419872" y="1778001"/>
                <a:ext cx="504429" cy="404813"/>
              </a:xfrm>
              <a:custGeom>
                <a:avLst/>
                <a:gdLst>
                  <a:gd name="T0" fmla="*/ 309 w 309"/>
                  <a:gd name="T1" fmla="*/ 7 h 219"/>
                  <a:gd name="T2" fmla="*/ 309 w 309"/>
                  <a:gd name="T3" fmla="*/ 7 h 219"/>
                  <a:gd name="T4" fmla="*/ 295 w 309"/>
                  <a:gd name="T5" fmla="*/ 4 h 219"/>
                  <a:gd name="T6" fmla="*/ 281 w 309"/>
                  <a:gd name="T7" fmla="*/ 1 h 219"/>
                  <a:gd name="T8" fmla="*/ 267 w 309"/>
                  <a:gd name="T9" fmla="*/ 0 h 219"/>
                  <a:gd name="T10" fmla="*/ 252 w 309"/>
                  <a:gd name="T11" fmla="*/ 0 h 219"/>
                  <a:gd name="T12" fmla="*/ 221 w 309"/>
                  <a:gd name="T13" fmla="*/ 0 h 219"/>
                  <a:gd name="T14" fmla="*/ 189 w 309"/>
                  <a:gd name="T15" fmla="*/ 4 h 219"/>
                  <a:gd name="T16" fmla="*/ 158 w 309"/>
                  <a:gd name="T17" fmla="*/ 12 h 219"/>
                  <a:gd name="T18" fmla="*/ 127 w 309"/>
                  <a:gd name="T19" fmla="*/ 21 h 219"/>
                  <a:gd name="T20" fmla="*/ 99 w 309"/>
                  <a:gd name="T21" fmla="*/ 32 h 219"/>
                  <a:gd name="T22" fmla="*/ 76 w 309"/>
                  <a:gd name="T23" fmla="*/ 46 h 219"/>
                  <a:gd name="T24" fmla="*/ 76 w 309"/>
                  <a:gd name="T25" fmla="*/ 46 h 219"/>
                  <a:gd name="T26" fmla="*/ 56 w 309"/>
                  <a:gd name="T27" fmla="*/ 60 h 219"/>
                  <a:gd name="T28" fmla="*/ 40 w 309"/>
                  <a:gd name="T29" fmla="*/ 74 h 219"/>
                  <a:gd name="T30" fmla="*/ 28 w 309"/>
                  <a:gd name="T31" fmla="*/ 89 h 219"/>
                  <a:gd name="T32" fmla="*/ 19 w 309"/>
                  <a:gd name="T33" fmla="*/ 106 h 219"/>
                  <a:gd name="T34" fmla="*/ 12 w 309"/>
                  <a:gd name="T35" fmla="*/ 126 h 219"/>
                  <a:gd name="T36" fmla="*/ 8 w 309"/>
                  <a:gd name="T37" fmla="*/ 146 h 219"/>
                  <a:gd name="T38" fmla="*/ 0 w 309"/>
                  <a:gd name="T39" fmla="*/ 194 h 219"/>
                  <a:gd name="T40" fmla="*/ 0 w 309"/>
                  <a:gd name="T41" fmla="*/ 194 h 219"/>
                  <a:gd name="T42" fmla="*/ 46 w 309"/>
                  <a:gd name="T43" fmla="*/ 210 h 219"/>
                  <a:gd name="T44" fmla="*/ 66 w 309"/>
                  <a:gd name="T45" fmla="*/ 214 h 219"/>
                  <a:gd name="T46" fmla="*/ 87 w 309"/>
                  <a:gd name="T47" fmla="*/ 218 h 219"/>
                  <a:gd name="T48" fmla="*/ 105 w 309"/>
                  <a:gd name="T49" fmla="*/ 219 h 219"/>
                  <a:gd name="T50" fmla="*/ 125 w 309"/>
                  <a:gd name="T51" fmla="*/ 216 h 219"/>
                  <a:gd name="T52" fmla="*/ 145 w 309"/>
                  <a:gd name="T53" fmla="*/ 208 h 219"/>
                  <a:gd name="T54" fmla="*/ 167 w 309"/>
                  <a:gd name="T55" fmla="*/ 197 h 219"/>
                  <a:gd name="T56" fmla="*/ 167 w 309"/>
                  <a:gd name="T57" fmla="*/ 197 h 219"/>
                  <a:gd name="T58" fmla="*/ 190 w 309"/>
                  <a:gd name="T59" fmla="*/ 182 h 219"/>
                  <a:gd name="T60" fmla="*/ 213 w 309"/>
                  <a:gd name="T61" fmla="*/ 162 h 219"/>
                  <a:gd name="T62" fmla="*/ 235 w 309"/>
                  <a:gd name="T63" fmla="*/ 140 h 219"/>
                  <a:gd name="T64" fmla="*/ 257 w 309"/>
                  <a:gd name="T65" fmla="*/ 116 h 219"/>
                  <a:gd name="T66" fmla="*/ 275 w 309"/>
                  <a:gd name="T67" fmla="*/ 89 h 219"/>
                  <a:gd name="T68" fmla="*/ 291 w 309"/>
                  <a:gd name="T69" fmla="*/ 63 h 219"/>
                  <a:gd name="T70" fmla="*/ 297 w 309"/>
                  <a:gd name="T71" fmla="*/ 49 h 219"/>
                  <a:gd name="T72" fmla="*/ 301 w 309"/>
                  <a:gd name="T73" fmla="*/ 35 h 219"/>
                  <a:gd name="T74" fmla="*/ 306 w 309"/>
                  <a:gd name="T75" fmla="*/ 21 h 219"/>
                  <a:gd name="T76" fmla="*/ 309 w 309"/>
                  <a:gd name="T77" fmla="*/ 7 h 219"/>
                  <a:gd name="T78" fmla="*/ 309 w 309"/>
                  <a:gd name="T79" fmla="*/ 7 h 21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09" h="219">
                    <a:moveTo>
                      <a:pt x="309" y="7"/>
                    </a:moveTo>
                    <a:lnTo>
                      <a:pt x="309" y="7"/>
                    </a:lnTo>
                    <a:lnTo>
                      <a:pt x="295" y="4"/>
                    </a:lnTo>
                    <a:lnTo>
                      <a:pt x="281" y="1"/>
                    </a:lnTo>
                    <a:lnTo>
                      <a:pt x="267" y="0"/>
                    </a:lnTo>
                    <a:lnTo>
                      <a:pt x="252" y="0"/>
                    </a:lnTo>
                    <a:lnTo>
                      <a:pt x="221" y="0"/>
                    </a:lnTo>
                    <a:lnTo>
                      <a:pt x="189" y="4"/>
                    </a:lnTo>
                    <a:lnTo>
                      <a:pt x="158" y="12"/>
                    </a:lnTo>
                    <a:lnTo>
                      <a:pt x="127" y="21"/>
                    </a:lnTo>
                    <a:lnTo>
                      <a:pt x="99" y="32"/>
                    </a:lnTo>
                    <a:lnTo>
                      <a:pt x="76" y="46"/>
                    </a:lnTo>
                    <a:lnTo>
                      <a:pt x="76" y="46"/>
                    </a:lnTo>
                    <a:lnTo>
                      <a:pt x="56" y="60"/>
                    </a:lnTo>
                    <a:lnTo>
                      <a:pt x="40" y="74"/>
                    </a:lnTo>
                    <a:lnTo>
                      <a:pt x="28" y="89"/>
                    </a:lnTo>
                    <a:lnTo>
                      <a:pt x="19" y="106"/>
                    </a:lnTo>
                    <a:lnTo>
                      <a:pt x="12" y="126"/>
                    </a:lnTo>
                    <a:lnTo>
                      <a:pt x="8" y="146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46" y="210"/>
                    </a:lnTo>
                    <a:lnTo>
                      <a:pt x="66" y="214"/>
                    </a:lnTo>
                    <a:lnTo>
                      <a:pt x="87" y="218"/>
                    </a:lnTo>
                    <a:lnTo>
                      <a:pt x="105" y="219"/>
                    </a:lnTo>
                    <a:lnTo>
                      <a:pt x="125" y="216"/>
                    </a:lnTo>
                    <a:lnTo>
                      <a:pt x="145" y="208"/>
                    </a:lnTo>
                    <a:lnTo>
                      <a:pt x="167" y="197"/>
                    </a:lnTo>
                    <a:lnTo>
                      <a:pt x="167" y="197"/>
                    </a:lnTo>
                    <a:lnTo>
                      <a:pt x="190" y="182"/>
                    </a:lnTo>
                    <a:lnTo>
                      <a:pt x="213" y="162"/>
                    </a:lnTo>
                    <a:lnTo>
                      <a:pt x="235" y="140"/>
                    </a:lnTo>
                    <a:lnTo>
                      <a:pt x="257" y="116"/>
                    </a:lnTo>
                    <a:lnTo>
                      <a:pt x="275" y="89"/>
                    </a:lnTo>
                    <a:lnTo>
                      <a:pt x="291" y="63"/>
                    </a:lnTo>
                    <a:lnTo>
                      <a:pt x="297" y="49"/>
                    </a:lnTo>
                    <a:lnTo>
                      <a:pt x="301" y="35"/>
                    </a:lnTo>
                    <a:lnTo>
                      <a:pt x="306" y="21"/>
                    </a:lnTo>
                    <a:lnTo>
                      <a:pt x="309" y="7"/>
                    </a:lnTo>
                    <a:lnTo>
                      <a:pt x="309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4" name="Freeform 57"/>
              <p:cNvSpPr/>
              <p:nvPr userDrawn="1"/>
            </p:nvSpPr>
            <p:spPr>
              <a:xfrm>
                <a:off x="4044950" y="1647826"/>
                <a:ext cx="530225" cy="317500"/>
              </a:xfrm>
              <a:custGeom>
                <a:avLst/>
                <a:gdLst>
                  <a:gd name="T0" fmla="*/ 334 w 334"/>
                  <a:gd name="T1" fmla="*/ 20 h 200"/>
                  <a:gd name="T2" fmla="*/ 334 w 334"/>
                  <a:gd name="T3" fmla="*/ 20 h 200"/>
                  <a:gd name="T4" fmla="*/ 321 w 334"/>
                  <a:gd name="T5" fmla="*/ 16 h 200"/>
                  <a:gd name="T6" fmla="*/ 307 w 334"/>
                  <a:gd name="T7" fmla="*/ 11 h 200"/>
                  <a:gd name="T8" fmla="*/ 293 w 334"/>
                  <a:gd name="T9" fmla="*/ 6 h 200"/>
                  <a:gd name="T10" fmla="*/ 279 w 334"/>
                  <a:gd name="T11" fmla="*/ 3 h 200"/>
                  <a:gd name="T12" fmla="*/ 247 w 334"/>
                  <a:gd name="T13" fmla="*/ 0 h 200"/>
                  <a:gd name="T14" fmla="*/ 216 w 334"/>
                  <a:gd name="T15" fmla="*/ 0 h 200"/>
                  <a:gd name="T16" fmla="*/ 184 w 334"/>
                  <a:gd name="T17" fmla="*/ 2 h 200"/>
                  <a:gd name="T18" fmla="*/ 153 w 334"/>
                  <a:gd name="T19" fmla="*/ 8 h 200"/>
                  <a:gd name="T20" fmla="*/ 123 w 334"/>
                  <a:gd name="T21" fmla="*/ 14 h 200"/>
                  <a:gd name="T22" fmla="*/ 97 w 334"/>
                  <a:gd name="T23" fmla="*/ 23 h 200"/>
                  <a:gd name="T24" fmla="*/ 97 w 334"/>
                  <a:gd name="T25" fmla="*/ 23 h 200"/>
                  <a:gd name="T26" fmla="*/ 75 w 334"/>
                  <a:gd name="T27" fmla="*/ 34 h 200"/>
                  <a:gd name="T28" fmla="*/ 57 w 334"/>
                  <a:gd name="T29" fmla="*/ 47 h 200"/>
                  <a:gd name="T30" fmla="*/ 43 w 334"/>
                  <a:gd name="T31" fmla="*/ 60 h 200"/>
                  <a:gd name="T32" fmla="*/ 32 w 334"/>
                  <a:gd name="T33" fmla="*/ 76 h 200"/>
                  <a:gd name="T34" fmla="*/ 23 w 334"/>
                  <a:gd name="T35" fmla="*/ 94 h 200"/>
                  <a:gd name="T36" fmla="*/ 15 w 334"/>
                  <a:gd name="T37" fmla="*/ 113 h 200"/>
                  <a:gd name="T38" fmla="*/ 0 w 334"/>
                  <a:gd name="T39" fmla="*/ 161 h 200"/>
                  <a:gd name="T40" fmla="*/ 0 w 334"/>
                  <a:gd name="T41" fmla="*/ 161 h 200"/>
                  <a:gd name="T42" fmla="*/ 45 w 334"/>
                  <a:gd name="T43" fmla="*/ 183 h 200"/>
                  <a:gd name="T44" fmla="*/ 63 w 334"/>
                  <a:gd name="T45" fmla="*/ 190 h 200"/>
                  <a:gd name="T46" fmla="*/ 83 w 334"/>
                  <a:gd name="T47" fmla="*/ 196 h 200"/>
                  <a:gd name="T48" fmla="*/ 102 w 334"/>
                  <a:gd name="T49" fmla="*/ 200 h 200"/>
                  <a:gd name="T50" fmla="*/ 122 w 334"/>
                  <a:gd name="T51" fmla="*/ 200 h 200"/>
                  <a:gd name="T52" fmla="*/ 142 w 334"/>
                  <a:gd name="T53" fmla="*/ 195 h 200"/>
                  <a:gd name="T54" fmla="*/ 165 w 334"/>
                  <a:gd name="T55" fmla="*/ 187 h 200"/>
                  <a:gd name="T56" fmla="*/ 165 w 334"/>
                  <a:gd name="T57" fmla="*/ 187 h 200"/>
                  <a:gd name="T58" fmla="*/ 190 w 334"/>
                  <a:gd name="T59" fmla="*/ 175 h 200"/>
                  <a:gd name="T60" fmla="*/ 216 w 334"/>
                  <a:gd name="T61" fmla="*/ 159 h 200"/>
                  <a:gd name="T62" fmla="*/ 241 w 334"/>
                  <a:gd name="T63" fmla="*/ 141 h 200"/>
                  <a:gd name="T64" fmla="*/ 266 w 334"/>
                  <a:gd name="T65" fmla="*/ 119 h 200"/>
                  <a:gd name="T66" fmla="*/ 287 w 334"/>
                  <a:gd name="T67" fmla="*/ 96 h 200"/>
                  <a:gd name="T68" fmla="*/ 307 w 334"/>
                  <a:gd name="T69" fmla="*/ 71 h 200"/>
                  <a:gd name="T70" fmla="*/ 315 w 334"/>
                  <a:gd name="T71" fmla="*/ 59 h 200"/>
                  <a:gd name="T72" fmla="*/ 323 w 334"/>
                  <a:gd name="T73" fmla="*/ 47 h 200"/>
                  <a:gd name="T74" fmla="*/ 329 w 334"/>
                  <a:gd name="T75" fmla="*/ 34 h 200"/>
                  <a:gd name="T76" fmla="*/ 334 w 334"/>
                  <a:gd name="T77" fmla="*/ 20 h 200"/>
                  <a:gd name="T78" fmla="*/ 334 w 334"/>
                  <a:gd name="T79" fmla="*/ 20 h 2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34" h="200">
                    <a:moveTo>
                      <a:pt x="334" y="20"/>
                    </a:moveTo>
                    <a:lnTo>
                      <a:pt x="334" y="20"/>
                    </a:lnTo>
                    <a:lnTo>
                      <a:pt x="321" y="16"/>
                    </a:lnTo>
                    <a:lnTo>
                      <a:pt x="307" y="11"/>
                    </a:lnTo>
                    <a:lnTo>
                      <a:pt x="293" y="6"/>
                    </a:lnTo>
                    <a:lnTo>
                      <a:pt x="279" y="3"/>
                    </a:lnTo>
                    <a:lnTo>
                      <a:pt x="247" y="0"/>
                    </a:lnTo>
                    <a:lnTo>
                      <a:pt x="216" y="0"/>
                    </a:lnTo>
                    <a:lnTo>
                      <a:pt x="184" y="2"/>
                    </a:lnTo>
                    <a:lnTo>
                      <a:pt x="153" y="8"/>
                    </a:lnTo>
                    <a:lnTo>
                      <a:pt x="123" y="14"/>
                    </a:lnTo>
                    <a:lnTo>
                      <a:pt x="97" y="23"/>
                    </a:lnTo>
                    <a:lnTo>
                      <a:pt x="97" y="23"/>
                    </a:lnTo>
                    <a:lnTo>
                      <a:pt x="75" y="34"/>
                    </a:lnTo>
                    <a:lnTo>
                      <a:pt x="57" y="47"/>
                    </a:lnTo>
                    <a:lnTo>
                      <a:pt x="43" y="60"/>
                    </a:lnTo>
                    <a:lnTo>
                      <a:pt x="32" y="76"/>
                    </a:lnTo>
                    <a:lnTo>
                      <a:pt x="23" y="94"/>
                    </a:lnTo>
                    <a:lnTo>
                      <a:pt x="15" y="11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45" y="183"/>
                    </a:lnTo>
                    <a:lnTo>
                      <a:pt x="63" y="190"/>
                    </a:lnTo>
                    <a:lnTo>
                      <a:pt x="83" y="196"/>
                    </a:lnTo>
                    <a:lnTo>
                      <a:pt x="102" y="200"/>
                    </a:lnTo>
                    <a:lnTo>
                      <a:pt x="122" y="200"/>
                    </a:lnTo>
                    <a:lnTo>
                      <a:pt x="142" y="195"/>
                    </a:lnTo>
                    <a:lnTo>
                      <a:pt x="165" y="187"/>
                    </a:lnTo>
                    <a:lnTo>
                      <a:pt x="165" y="187"/>
                    </a:lnTo>
                    <a:lnTo>
                      <a:pt x="190" y="175"/>
                    </a:lnTo>
                    <a:lnTo>
                      <a:pt x="216" y="159"/>
                    </a:lnTo>
                    <a:lnTo>
                      <a:pt x="241" y="141"/>
                    </a:lnTo>
                    <a:lnTo>
                      <a:pt x="266" y="119"/>
                    </a:lnTo>
                    <a:lnTo>
                      <a:pt x="287" y="96"/>
                    </a:lnTo>
                    <a:lnTo>
                      <a:pt x="307" y="71"/>
                    </a:lnTo>
                    <a:lnTo>
                      <a:pt x="315" y="59"/>
                    </a:lnTo>
                    <a:lnTo>
                      <a:pt x="323" y="47"/>
                    </a:lnTo>
                    <a:lnTo>
                      <a:pt x="329" y="34"/>
                    </a:lnTo>
                    <a:lnTo>
                      <a:pt x="334" y="20"/>
                    </a:lnTo>
                    <a:lnTo>
                      <a:pt x="334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5" name="Freeform 58"/>
              <p:cNvSpPr/>
              <p:nvPr userDrawn="1"/>
            </p:nvSpPr>
            <p:spPr>
              <a:xfrm>
                <a:off x="3603625" y="1120776"/>
                <a:ext cx="280988" cy="574675"/>
              </a:xfrm>
              <a:custGeom>
                <a:avLst/>
                <a:gdLst>
                  <a:gd name="T0" fmla="*/ 92 w 177"/>
                  <a:gd name="T1" fmla="*/ 0 h 362"/>
                  <a:gd name="T2" fmla="*/ 92 w 177"/>
                  <a:gd name="T3" fmla="*/ 0 h 362"/>
                  <a:gd name="T4" fmla="*/ 82 w 177"/>
                  <a:gd name="T5" fmla="*/ 9 h 362"/>
                  <a:gd name="T6" fmla="*/ 72 w 177"/>
                  <a:gd name="T7" fmla="*/ 20 h 362"/>
                  <a:gd name="T8" fmla="*/ 63 w 177"/>
                  <a:gd name="T9" fmla="*/ 31 h 362"/>
                  <a:gd name="T10" fmla="*/ 54 w 177"/>
                  <a:gd name="T11" fmla="*/ 43 h 362"/>
                  <a:gd name="T12" fmla="*/ 38 w 177"/>
                  <a:gd name="T13" fmla="*/ 71 h 362"/>
                  <a:gd name="T14" fmla="*/ 26 w 177"/>
                  <a:gd name="T15" fmla="*/ 100 h 362"/>
                  <a:gd name="T16" fmla="*/ 15 w 177"/>
                  <a:gd name="T17" fmla="*/ 131 h 362"/>
                  <a:gd name="T18" fmla="*/ 7 w 177"/>
                  <a:gd name="T19" fmla="*/ 161 h 362"/>
                  <a:gd name="T20" fmla="*/ 1 w 177"/>
                  <a:gd name="T21" fmla="*/ 192 h 362"/>
                  <a:gd name="T22" fmla="*/ 0 w 177"/>
                  <a:gd name="T23" fmla="*/ 218 h 362"/>
                  <a:gd name="T24" fmla="*/ 0 w 177"/>
                  <a:gd name="T25" fmla="*/ 218 h 362"/>
                  <a:gd name="T26" fmla="*/ 1 w 177"/>
                  <a:gd name="T27" fmla="*/ 243 h 362"/>
                  <a:gd name="T28" fmla="*/ 6 w 177"/>
                  <a:gd name="T29" fmla="*/ 264 h 362"/>
                  <a:gd name="T30" fmla="*/ 12 w 177"/>
                  <a:gd name="T31" fmla="*/ 283 h 362"/>
                  <a:gd name="T32" fmla="*/ 23 w 177"/>
                  <a:gd name="T33" fmla="*/ 298 h 362"/>
                  <a:gd name="T34" fmla="*/ 35 w 177"/>
                  <a:gd name="T35" fmla="*/ 314 h 362"/>
                  <a:gd name="T36" fmla="*/ 49 w 177"/>
                  <a:gd name="T37" fmla="*/ 329 h 362"/>
                  <a:gd name="T38" fmla="*/ 86 w 177"/>
                  <a:gd name="T39" fmla="*/ 362 h 362"/>
                  <a:gd name="T40" fmla="*/ 86 w 177"/>
                  <a:gd name="T41" fmla="*/ 362 h 362"/>
                  <a:gd name="T42" fmla="*/ 123 w 177"/>
                  <a:gd name="T43" fmla="*/ 331 h 362"/>
                  <a:gd name="T44" fmla="*/ 139 w 177"/>
                  <a:gd name="T45" fmla="*/ 315 h 362"/>
                  <a:gd name="T46" fmla="*/ 153 w 177"/>
                  <a:gd name="T47" fmla="*/ 301 h 362"/>
                  <a:gd name="T48" fmla="*/ 162 w 177"/>
                  <a:gd name="T49" fmla="*/ 284 h 362"/>
                  <a:gd name="T50" fmla="*/ 170 w 177"/>
                  <a:gd name="T51" fmla="*/ 267 h 362"/>
                  <a:gd name="T52" fmla="*/ 174 w 177"/>
                  <a:gd name="T53" fmla="*/ 246 h 362"/>
                  <a:gd name="T54" fmla="*/ 177 w 177"/>
                  <a:gd name="T55" fmla="*/ 221 h 362"/>
                  <a:gd name="T56" fmla="*/ 177 w 177"/>
                  <a:gd name="T57" fmla="*/ 221 h 362"/>
                  <a:gd name="T58" fmla="*/ 176 w 177"/>
                  <a:gd name="T59" fmla="*/ 193 h 362"/>
                  <a:gd name="T60" fmla="*/ 171 w 177"/>
                  <a:gd name="T61" fmla="*/ 164 h 362"/>
                  <a:gd name="T62" fmla="*/ 165 w 177"/>
                  <a:gd name="T63" fmla="*/ 133 h 362"/>
                  <a:gd name="T64" fmla="*/ 156 w 177"/>
                  <a:gd name="T65" fmla="*/ 102 h 362"/>
                  <a:gd name="T66" fmla="*/ 143 w 177"/>
                  <a:gd name="T67" fmla="*/ 73 h 362"/>
                  <a:gd name="T68" fmla="*/ 128 w 177"/>
                  <a:gd name="T69" fmla="*/ 45 h 362"/>
                  <a:gd name="T70" fmla="*/ 120 w 177"/>
                  <a:gd name="T71" fmla="*/ 32 h 362"/>
                  <a:gd name="T72" fmla="*/ 111 w 177"/>
                  <a:gd name="T73" fmla="*/ 20 h 362"/>
                  <a:gd name="T74" fmla="*/ 102 w 177"/>
                  <a:gd name="T75" fmla="*/ 9 h 362"/>
                  <a:gd name="T76" fmla="*/ 92 w 177"/>
                  <a:gd name="T77" fmla="*/ 0 h 362"/>
                  <a:gd name="T78" fmla="*/ 92 w 177"/>
                  <a:gd name="T79" fmla="*/ 0 h 3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7" h="362">
                    <a:moveTo>
                      <a:pt x="92" y="0"/>
                    </a:moveTo>
                    <a:lnTo>
                      <a:pt x="92" y="0"/>
                    </a:lnTo>
                    <a:lnTo>
                      <a:pt x="82" y="9"/>
                    </a:lnTo>
                    <a:lnTo>
                      <a:pt x="72" y="20"/>
                    </a:lnTo>
                    <a:lnTo>
                      <a:pt x="63" y="31"/>
                    </a:lnTo>
                    <a:lnTo>
                      <a:pt x="54" y="43"/>
                    </a:lnTo>
                    <a:lnTo>
                      <a:pt x="38" y="71"/>
                    </a:lnTo>
                    <a:lnTo>
                      <a:pt x="26" y="100"/>
                    </a:lnTo>
                    <a:lnTo>
                      <a:pt x="15" y="131"/>
                    </a:lnTo>
                    <a:lnTo>
                      <a:pt x="7" y="161"/>
                    </a:lnTo>
                    <a:lnTo>
                      <a:pt x="1" y="192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1" y="243"/>
                    </a:lnTo>
                    <a:lnTo>
                      <a:pt x="6" y="264"/>
                    </a:lnTo>
                    <a:lnTo>
                      <a:pt x="12" y="283"/>
                    </a:lnTo>
                    <a:lnTo>
                      <a:pt x="23" y="298"/>
                    </a:lnTo>
                    <a:lnTo>
                      <a:pt x="35" y="314"/>
                    </a:lnTo>
                    <a:lnTo>
                      <a:pt x="49" y="329"/>
                    </a:lnTo>
                    <a:lnTo>
                      <a:pt x="86" y="362"/>
                    </a:lnTo>
                    <a:lnTo>
                      <a:pt x="86" y="362"/>
                    </a:lnTo>
                    <a:lnTo>
                      <a:pt x="123" y="331"/>
                    </a:lnTo>
                    <a:lnTo>
                      <a:pt x="139" y="315"/>
                    </a:lnTo>
                    <a:lnTo>
                      <a:pt x="153" y="301"/>
                    </a:lnTo>
                    <a:lnTo>
                      <a:pt x="162" y="284"/>
                    </a:lnTo>
                    <a:lnTo>
                      <a:pt x="170" y="267"/>
                    </a:lnTo>
                    <a:lnTo>
                      <a:pt x="174" y="246"/>
                    </a:lnTo>
                    <a:lnTo>
                      <a:pt x="177" y="221"/>
                    </a:lnTo>
                    <a:lnTo>
                      <a:pt x="177" y="221"/>
                    </a:lnTo>
                    <a:lnTo>
                      <a:pt x="176" y="193"/>
                    </a:lnTo>
                    <a:lnTo>
                      <a:pt x="171" y="164"/>
                    </a:lnTo>
                    <a:lnTo>
                      <a:pt x="165" y="133"/>
                    </a:lnTo>
                    <a:lnTo>
                      <a:pt x="156" y="102"/>
                    </a:lnTo>
                    <a:lnTo>
                      <a:pt x="143" y="73"/>
                    </a:lnTo>
                    <a:lnTo>
                      <a:pt x="128" y="45"/>
                    </a:lnTo>
                    <a:lnTo>
                      <a:pt x="120" y="32"/>
                    </a:lnTo>
                    <a:lnTo>
                      <a:pt x="111" y="20"/>
                    </a:lnTo>
                    <a:lnTo>
                      <a:pt x="102" y="9"/>
                    </a:lnTo>
                    <a:lnTo>
                      <a:pt x="92" y="0"/>
                    </a:ln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6" name="Freeform 59"/>
              <p:cNvSpPr/>
              <p:nvPr userDrawn="1"/>
            </p:nvSpPr>
            <p:spPr>
              <a:xfrm>
                <a:off x="3110334" y="1028223"/>
                <a:ext cx="373063" cy="458788"/>
              </a:xfrm>
              <a:custGeom>
                <a:avLst/>
                <a:gdLst>
                  <a:gd name="T0" fmla="*/ 231 w 235"/>
                  <a:gd name="T1" fmla="*/ 0 h 289"/>
                  <a:gd name="T2" fmla="*/ 231 w 235"/>
                  <a:gd name="T3" fmla="*/ 0 h 289"/>
                  <a:gd name="T4" fmla="*/ 218 w 235"/>
                  <a:gd name="T5" fmla="*/ 2 h 289"/>
                  <a:gd name="T6" fmla="*/ 204 w 235"/>
                  <a:gd name="T7" fmla="*/ 5 h 289"/>
                  <a:gd name="T8" fmla="*/ 190 w 235"/>
                  <a:gd name="T9" fmla="*/ 8 h 289"/>
                  <a:gd name="T10" fmla="*/ 174 w 235"/>
                  <a:gd name="T11" fmla="*/ 13 h 289"/>
                  <a:gd name="T12" fmla="*/ 147 w 235"/>
                  <a:gd name="T13" fmla="*/ 27 h 289"/>
                  <a:gd name="T14" fmla="*/ 119 w 235"/>
                  <a:gd name="T15" fmla="*/ 42 h 289"/>
                  <a:gd name="T16" fmla="*/ 92 w 235"/>
                  <a:gd name="T17" fmla="*/ 61 h 289"/>
                  <a:gd name="T18" fmla="*/ 68 w 235"/>
                  <a:gd name="T19" fmla="*/ 81 h 289"/>
                  <a:gd name="T20" fmla="*/ 46 w 235"/>
                  <a:gd name="T21" fmla="*/ 102 h 289"/>
                  <a:gd name="T22" fmla="*/ 28 w 235"/>
                  <a:gd name="T23" fmla="*/ 122 h 289"/>
                  <a:gd name="T24" fmla="*/ 28 w 235"/>
                  <a:gd name="T25" fmla="*/ 122 h 289"/>
                  <a:gd name="T26" fmla="*/ 15 w 235"/>
                  <a:gd name="T27" fmla="*/ 142 h 289"/>
                  <a:gd name="T28" fmla="*/ 6 w 235"/>
                  <a:gd name="T29" fmla="*/ 163 h 289"/>
                  <a:gd name="T30" fmla="*/ 1 w 235"/>
                  <a:gd name="T31" fmla="*/ 181 h 289"/>
                  <a:gd name="T32" fmla="*/ 0 w 235"/>
                  <a:gd name="T33" fmla="*/ 201 h 289"/>
                  <a:gd name="T34" fmla="*/ 0 w 235"/>
                  <a:gd name="T35" fmla="*/ 220 h 289"/>
                  <a:gd name="T36" fmla="*/ 3 w 235"/>
                  <a:gd name="T37" fmla="*/ 241 h 289"/>
                  <a:gd name="T38" fmla="*/ 14 w 235"/>
                  <a:gd name="T39" fmla="*/ 289 h 289"/>
                  <a:gd name="T40" fmla="*/ 14 w 235"/>
                  <a:gd name="T41" fmla="*/ 289 h 289"/>
                  <a:gd name="T42" fmla="*/ 63 w 235"/>
                  <a:gd name="T43" fmla="*/ 286 h 289"/>
                  <a:gd name="T44" fmla="*/ 83 w 235"/>
                  <a:gd name="T45" fmla="*/ 283 h 289"/>
                  <a:gd name="T46" fmla="*/ 103 w 235"/>
                  <a:gd name="T47" fmla="*/ 278 h 289"/>
                  <a:gd name="T48" fmla="*/ 120 w 235"/>
                  <a:gd name="T49" fmla="*/ 272 h 289"/>
                  <a:gd name="T50" fmla="*/ 137 w 235"/>
                  <a:gd name="T51" fmla="*/ 261 h 289"/>
                  <a:gd name="T52" fmla="*/ 154 w 235"/>
                  <a:gd name="T53" fmla="*/ 247 h 289"/>
                  <a:gd name="T54" fmla="*/ 170 w 235"/>
                  <a:gd name="T55" fmla="*/ 229 h 289"/>
                  <a:gd name="T56" fmla="*/ 170 w 235"/>
                  <a:gd name="T57" fmla="*/ 229 h 289"/>
                  <a:gd name="T58" fmla="*/ 185 w 235"/>
                  <a:gd name="T59" fmla="*/ 206 h 289"/>
                  <a:gd name="T60" fmla="*/ 199 w 235"/>
                  <a:gd name="T61" fmla="*/ 180 h 289"/>
                  <a:gd name="T62" fmla="*/ 211 w 235"/>
                  <a:gd name="T63" fmla="*/ 150 h 289"/>
                  <a:gd name="T64" fmla="*/ 222 w 235"/>
                  <a:gd name="T65" fmla="*/ 121 h 289"/>
                  <a:gd name="T66" fmla="*/ 230 w 235"/>
                  <a:gd name="T67" fmla="*/ 88 h 289"/>
                  <a:gd name="T68" fmla="*/ 235 w 235"/>
                  <a:gd name="T69" fmla="*/ 57 h 289"/>
                  <a:gd name="T70" fmla="*/ 235 w 235"/>
                  <a:gd name="T71" fmla="*/ 42 h 289"/>
                  <a:gd name="T72" fmla="*/ 235 w 235"/>
                  <a:gd name="T73" fmla="*/ 28 h 289"/>
                  <a:gd name="T74" fmla="*/ 233 w 235"/>
                  <a:gd name="T75" fmla="*/ 14 h 289"/>
                  <a:gd name="T76" fmla="*/ 231 w 235"/>
                  <a:gd name="T77" fmla="*/ 0 h 289"/>
                  <a:gd name="T78" fmla="*/ 231 w 235"/>
                  <a:gd name="T79" fmla="*/ 0 h 289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35" h="289">
                    <a:moveTo>
                      <a:pt x="231" y="0"/>
                    </a:moveTo>
                    <a:lnTo>
                      <a:pt x="231" y="0"/>
                    </a:lnTo>
                    <a:lnTo>
                      <a:pt x="218" y="2"/>
                    </a:lnTo>
                    <a:lnTo>
                      <a:pt x="204" y="5"/>
                    </a:lnTo>
                    <a:lnTo>
                      <a:pt x="190" y="8"/>
                    </a:lnTo>
                    <a:lnTo>
                      <a:pt x="174" y="13"/>
                    </a:lnTo>
                    <a:lnTo>
                      <a:pt x="147" y="27"/>
                    </a:lnTo>
                    <a:lnTo>
                      <a:pt x="119" y="42"/>
                    </a:lnTo>
                    <a:lnTo>
                      <a:pt x="92" y="61"/>
                    </a:lnTo>
                    <a:lnTo>
                      <a:pt x="68" y="81"/>
                    </a:lnTo>
                    <a:lnTo>
                      <a:pt x="46" y="102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15" y="142"/>
                    </a:lnTo>
                    <a:lnTo>
                      <a:pt x="6" y="163"/>
                    </a:lnTo>
                    <a:lnTo>
                      <a:pt x="1" y="181"/>
                    </a:lnTo>
                    <a:lnTo>
                      <a:pt x="0" y="201"/>
                    </a:lnTo>
                    <a:lnTo>
                      <a:pt x="0" y="220"/>
                    </a:lnTo>
                    <a:lnTo>
                      <a:pt x="3" y="241"/>
                    </a:lnTo>
                    <a:lnTo>
                      <a:pt x="14" y="289"/>
                    </a:lnTo>
                    <a:lnTo>
                      <a:pt x="14" y="289"/>
                    </a:lnTo>
                    <a:lnTo>
                      <a:pt x="63" y="286"/>
                    </a:lnTo>
                    <a:lnTo>
                      <a:pt x="83" y="283"/>
                    </a:lnTo>
                    <a:lnTo>
                      <a:pt x="103" y="278"/>
                    </a:lnTo>
                    <a:lnTo>
                      <a:pt x="120" y="272"/>
                    </a:lnTo>
                    <a:lnTo>
                      <a:pt x="137" y="261"/>
                    </a:lnTo>
                    <a:lnTo>
                      <a:pt x="154" y="247"/>
                    </a:lnTo>
                    <a:lnTo>
                      <a:pt x="170" y="229"/>
                    </a:lnTo>
                    <a:lnTo>
                      <a:pt x="170" y="229"/>
                    </a:lnTo>
                    <a:lnTo>
                      <a:pt x="185" y="206"/>
                    </a:lnTo>
                    <a:lnTo>
                      <a:pt x="199" y="180"/>
                    </a:lnTo>
                    <a:lnTo>
                      <a:pt x="211" y="150"/>
                    </a:lnTo>
                    <a:lnTo>
                      <a:pt x="222" y="121"/>
                    </a:lnTo>
                    <a:lnTo>
                      <a:pt x="230" y="88"/>
                    </a:lnTo>
                    <a:lnTo>
                      <a:pt x="235" y="57"/>
                    </a:lnTo>
                    <a:lnTo>
                      <a:pt x="235" y="42"/>
                    </a:lnTo>
                    <a:lnTo>
                      <a:pt x="235" y="28"/>
                    </a:lnTo>
                    <a:lnTo>
                      <a:pt x="233" y="14"/>
                    </a:lnTo>
                    <a:lnTo>
                      <a:pt x="231" y="0"/>
                    </a:lnTo>
                    <a:lnTo>
                      <a:pt x="23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7" name="Freeform 60"/>
              <p:cNvSpPr/>
              <p:nvPr userDrawn="1"/>
            </p:nvSpPr>
            <p:spPr>
              <a:xfrm>
                <a:off x="5256213" y="2881313"/>
                <a:ext cx="458788" cy="227013"/>
              </a:xfrm>
              <a:custGeom>
                <a:avLst/>
                <a:gdLst>
                  <a:gd name="T0" fmla="*/ 289 w 289"/>
                  <a:gd name="T1" fmla="*/ 21 h 143"/>
                  <a:gd name="T2" fmla="*/ 289 w 289"/>
                  <a:gd name="T3" fmla="*/ 21 h 143"/>
                  <a:gd name="T4" fmla="*/ 280 w 289"/>
                  <a:gd name="T5" fmla="*/ 28 h 143"/>
                  <a:gd name="T6" fmla="*/ 269 w 289"/>
                  <a:gd name="T7" fmla="*/ 34 h 143"/>
                  <a:gd name="T8" fmla="*/ 260 w 289"/>
                  <a:gd name="T9" fmla="*/ 38 h 143"/>
                  <a:gd name="T10" fmla="*/ 247 w 289"/>
                  <a:gd name="T11" fmla="*/ 38 h 143"/>
                  <a:gd name="T12" fmla="*/ 237 w 289"/>
                  <a:gd name="T13" fmla="*/ 38 h 143"/>
                  <a:gd name="T14" fmla="*/ 226 w 289"/>
                  <a:gd name="T15" fmla="*/ 34 h 143"/>
                  <a:gd name="T16" fmla="*/ 203 w 289"/>
                  <a:gd name="T17" fmla="*/ 28 h 143"/>
                  <a:gd name="T18" fmla="*/ 155 w 289"/>
                  <a:gd name="T19" fmla="*/ 10 h 143"/>
                  <a:gd name="T20" fmla="*/ 131 w 289"/>
                  <a:gd name="T21" fmla="*/ 2 h 143"/>
                  <a:gd name="T22" fmla="*/ 121 w 289"/>
                  <a:gd name="T23" fmla="*/ 0 h 143"/>
                  <a:gd name="T24" fmla="*/ 110 w 289"/>
                  <a:gd name="T25" fmla="*/ 0 h 143"/>
                  <a:gd name="T26" fmla="*/ 110 w 289"/>
                  <a:gd name="T27" fmla="*/ 0 h 143"/>
                  <a:gd name="T28" fmla="*/ 91 w 289"/>
                  <a:gd name="T29" fmla="*/ 2 h 143"/>
                  <a:gd name="T30" fmla="*/ 74 w 289"/>
                  <a:gd name="T31" fmla="*/ 7 h 143"/>
                  <a:gd name="T32" fmla="*/ 60 w 289"/>
                  <a:gd name="T33" fmla="*/ 13 h 143"/>
                  <a:gd name="T34" fmla="*/ 48 w 289"/>
                  <a:gd name="T35" fmla="*/ 21 h 143"/>
                  <a:gd name="T36" fmla="*/ 36 w 289"/>
                  <a:gd name="T37" fmla="*/ 31 h 143"/>
                  <a:gd name="T38" fmla="*/ 25 w 289"/>
                  <a:gd name="T39" fmla="*/ 44 h 143"/>
                  <a:gd name="T40" fmla="*/ 0 w 289"/>
                  <a:gd name="T41" fmla="*/ 73 h 143"/>
                  <a:gd name="T42" fmla="*/ 0 w 289"/>
                  <a:gd name="T43" fmla="*/ 73 h 143"/>
                  <a:gd name="T44" fmla="*/ 14 w 289"/>
                  <a:gd name="T45" fmla="*/ 89 h 143"/>
                  <a:gd name="T46" fmla="*/ 28 w 289"/>
                  <a:gd name="T47" fmla="*/ 101 h 143"/>
                  <a:gd name="T48" fmla="*/ 39 w 289"/>
                  <a:gd name="T49" fmla="*/ 110 h 143"/>
                  <a:gd name="T50" fmla="*/ 53 w 289"/>
                  <a:gd name="T51" fmla="*/ 118 h 143"/>
                  <a:gd name="T52" fmla="*/ 65 w 289"/>
                  <a:gd name="T53" fmla="*/ 126 h 143"/>
                  <a:gd name="T54" fmla="*/ 79 w 289"/>
                  <a:gd name="T55" fmla="*/ 130 h 143"/>
                  <a:gd name="T56" fmla="*/ 96 w 289"/>
                  <a:gd name="T57" fmla="*/ 136 h 143"/>
                  <a:gd name="T58" fmla="*/ 114 w 289"/>
                  <a:gd name="T59" fmla="*/ 140 h 143"/>
                  <a:gd name="T60" fmla="*/ 114 w 289"/>
                  <a:gd name="T61" fmla="*/ 140 h 143"/>
                  <a:gd name="T62" fmla="*/ 128 w 289"/>
                  <a:gd name="T63" fmla="*/ 141 h 143"/>
                  <a:gd name="T64" fmla="*/ 142 w 289"/>
                  <a:gd name="T65" fmla="*/ 143 h 143"/>
                  <a:gd name="T66" fmla="*/ 156 w 289"/>
                  <a:gd name="T67" fmla="*/ 141 h 143"/>
                  <a:gd name="T68" fmla="*/ 170 w 289"/>
                  <a:gd name="T69" fmla="*/ 140 h 143"/>
                  <a:gd name="T70" fmla="*/ 186 w 289"/>
                  <a:gd name="T71" fmla="*/ 135 h 143"/>
                  <a:gd name="T72" fmla="*/ 199 w 289"/>
                  <a:gd name="T73" fmla="*/ 130 h 143"/>
                  <a:gd name="T74" fmla="*/ 212 w 289"/>
                  <a:gd name="T75" fmla="*/ 124 h 143"/>
                  <a:gd name="T76" fmla="*/ 226 w 289"/>
                  <a:gd name="T77" fmla="*/ 118 h 143"/>
                  <a:gd name="T78" fmla="*/ 238 w 289"/>
                  <a:gd name="T79" fmla="*/ 109 h 143"/>
                  <a:gd name="T80" fmla="*/ 249 w 289"/>
                  <a:gd name="T81" fmla="*/ 99 h 143"/>
                  <a:gd name="T82" fmla="*/ 260 w 289"/>
                  <a:gd name="T83" fmla="*/ 89 h 143"/>
                  <a:gd name="T84" fmla="*/ 269 w 289"/>
                  <a:gd name="T85" fmla="*/ 78 h 143"/>
                  <a:gd name="T86" fmla="*/ 277 w 289"/>
                  <a:gd name="T87" fmla="*/ 65 h 143"/>
                  <a:gd name="T88" fmla="*/ 281 w 289"/>
                  <a:gd name="T89" fmla="*/ 51 h 143"/>
                  <a:gd name="T90" fmla="*/ 286 w 289"/>
                  <a:gd name="T91" fmla="*/ 36 h 143"/>
                  <a:gd name="T92" fmla="*/ 289 w 289"/>
                  <a:gd name="T93" fmla="*/ 21 h 143"/>
                  <a:gd name="T94" fmla="*/ 289 w 289"/>
                  <a:gd name="T95" fmla="*/ 21 h 143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89" h="143">
                    <a:moveTo>
                      <a:pt x="289" y="21"/>
                    </a:moveTo>
                    <a:lnTo>
                      <a:pt x="289" y="21"/>
                    </a:lnTo>
                    <a:lnTo>
                      <a:pt x="280" y="28"/>
                    </a:lnTo>
                    <a:lnTo>
                      <a:pt x="269" y="34"/>
                    </a:lnTo>
                    <a:lnTo>
                      <a:pt x="260" y="38"/>
                    </a:lnTo>
                    <a:lnTo>
                      <a:pt x="247" y="38"/>
                    </a:lnTo>
                    <a:lnTo>
                      <a:pt x="237" y="38"/>
                    </a:lnTo>
                    <a:lnTo>
                      <a:pt x="226" y="34"/>
                    </a:lnTo>
                    <a:lnTo>
                      <a:pt x="203" y="28"/>
                    </a:lnTo>
                    <a:lnTo>
                      <a:pt x="155" y="10"/>
                    </a:lnTo>
                    <a:lnTo>
                      <a:pt x="131" y="2"/>
                    </a:lnTo>
                    <a:lnTo>
                      <a:pt x="121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1" y="2"/>
                    </a:lnTo>
                    <a:lnTo>
                      <a:pt x="74" y="7"/>
                    </a:lnTo>
                    <a:lnTo>
                      <a:pt x="60" y="13"/>
                    </a:lnTo>
                    <a:lnTo>
                      <a:pt x="48" y="21"/>
                    </a:lnTo>
                    <a:lnTo>
                      <a:pt x="36" y="31"/>
                    </a:lnTo>
                    <a:lnTo>
                      <a:pt x="25" y="44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14" y="89"/>
                    </a:lnTo>
                    <a:lnTo>
                      <a:pt x="28" y="101"/>
                    </a:lnTo>
                    <a:lnTo>
                      <a:pt x="39" y="110"/>
                    </a:lnTo>
                    <a:lnTo>
                      <a:pt x="53" y="118"/>
                    </a:lnTo>
                    <a:lnTo>
                      <a:pt x="65" y="126"/>
                    </a:lnTo>
                    <a:lnTo>
                      <a:pt x="79" y="130"/>
                    </a:lnTo>
                    <a:lnTo>
                      <a:pt x="96" y="136"/>
                    </a:lnTo>
                    <a:lnTo>
                      <a:pt x="114" y="140"/>
                    </a:lnTo>
                    <a:lnTo>
                      <a:pt x="114" y="140"/>
                    </a:lnTo>
                    <a:lnTo>
                      <a:pt x="128" y="141"/>
                    </a:lnTo>
                    <a:lnTo>
                      <a:pt x="142" y="143"/>
                    </a:lnTo>
                    <a:lnTo>
                      <a:pt x="156" y="141"/>
                    </a:lnTo>
                    <a:lnTo>
                      <a:pt x="170" y="140"/>
                    </a:lnTo>
                    <a:lnTo>
                      <a:pt x="186" y="135"/>
                    </a:lnTo>
                    <a:lnTo>
                      <a:pt x="199" y="130"/>
                    </a:lnTo>
                    <a:lnTo>
                      <a:pt x="212" y="124"/>
                    </a:lnTo>
                    <a:lnTo>
                      <a:pt x="226" y="118"/>
                    </a:lnTo>
                    <a:lnTo>
                      <a:pt x="238" y="109"/>
                    </a:lnTo>
                    <a:lnTo>
                      <a:pt x="249" y="99"/>
                    </a:lnTo>
                    <a:lnTo>
                      <a:pt x="260" y="89"/>
                    </a:lnTo>
                    <a:lnTo>
                      <a:pt x="269" y="78"/>
                    </a:lnTo>
                    <a:lnTo>
                      <a:pt x="277" y="65"/>
                    </a:lnTo>
                    <a:lnTo>
                      <a:pt x="281" y="51"/>
                    </a:lnTo>
                    <a:lnTo>
                      <a:pt x="286" y="36"/>
                    </a:lnTo>
                    <a:lnTo>
                      <a:pt x="289" y="21"/>
                    </a:lnTo>
                    <a:lnTo>
                      <a:pt x="289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8" name="Freeform 61"/>
              <p:cNvSpPr/>
              <p:nvPr userDrawn="1"/>
            </p:nvSpPr>
            <p:spPr>
              <a:xfrm>
                <a:off x="5641975" y="1839913"/>
                <a:ext cx="269875" cy="296863"/>
              </a:xfrm>
              <a:custGeom>
                <a:avLst/>
                <a:gdLst>
                  <a:gd name="T0" fmla="*/ 151 w 170"/>
                  <a:gd name="T1" fmla="*/ 0 h 187"/>
                  <a:gd name="T2" fmla="*/ 151 w 170"/>
                  <a:gd name="T3" fmla="*/ 0 h 187"/>
                  <a:gd name="T4" fmla="*/ 150 w 170"/>
                  <a:gd name="T5" fmla="*/ 9 h 187"/>
                  <a:gd name="T6" fmla="*/ 146 w 170"/>
                  <a:gd name="T7" fmla="*/ 18 h 187"/>
                  <a:gd name="T8" fmla="*/ 142 w 170"/>
                  <a:gd name="T9" fmla="*/ 24 h 187"/>
                  <a:gd name="T10" fmla="*/ 136 w 170"/>
                  <a:gd name="T11" fmla="*/ 32 h 187"/>
                  <a:gd name="T12" fmla="*/ 128 w 170"/>
                  <a:gd name="T13" fmla="*/ 37 h 187"/>
                  <a:gd name="T14" fmla="*/ 120 w 170"/>
                  <a:gd name="T15" fmla="*/ 41 h 187"/>
                  <a:gd name="T16" fmla="*/ 102 w 170"/>
                  <a:gd name="T17" fmla="*/ 49 h 187"/>
                  <a:gd name="T18" fmla="*/ 61 w 170"/>
                  <a:gd name="T19" fmla="*/ 63 h 187"/>
                  <a:gd name="T20" fmla="*/ 44 w 170"/>
                  <a:gd name="T21" fmla="*/ 71 h 187"/>
                  <a:gd name="T22" fmla="*/ 37 w 170"/>
                  <a:gd name="T23" fmla="*/ 75 h 187"/>
                  <a:gd name="T24" fmla="*/ 29 w 170"/>
                  <a:gd name="T25" fmla="*/ 80 h 187"/>
                  <a:gd name="T26" fmla="*/ 29 w 170"/>
                  <a:gd name="T27" fmla="*/ 80 h 187"/>
                  <a:gd name="T28" fmla="*/ 18 w 170"/>
                  <a:gd name="T29" fmla="*/ 92 h 187"/>
                  <a:gd name="T30" fmla="*/ 10 w 170"/>
                  <a:gd name="T31" fmla="*/ 103 h 187"/>
                  <a:gd name="T32" fmla="*/ 6 w 170"/>
                  <a:gd name="T33" fmla="*/ 114 h 187"/>
                  <a:gd name="T34" fmla="*/ 3 w 170"/>
                  <a:gd name="T35" fmla="*/ 126 h 187"/>
                  <a:gd name="T36" fmla="*/ 0 w 170"/>
                  <a:gd name="T37" fmla="*/ 139 h 187"/>
                  <a:gd name="T38" fmla="*/ 0 w 170"/>
                  <a:gd name="T39" fmla="*/ 153 h 187"/>
                  <a:gd name="T40" fmla="*/ 1 w 170"/>
                  <a:gd name="T41" fmla="*/ 184 h 187"/>
                  <a:gd name="T42" fmla="*/ 1 w 170"/>
                  <a:gd name="T43" fmla="*/ 184 h 187"/>
                  <a:gd name="T44" fmla="*/ 31 w 170"/>
                  <a:gd name="T45" fmla="*/ 187 h 187"/>
                  <a:gd name="T46" fmla="*/ 44 w 170"/>
                  <a:gd name="T47" fmla="*/ 187 h 187"/>
                  <a:gd name="T48" fmla="*/ 55 w 170"/>
                  <a:gd name="T49" fmla="*/ 185 h 187"/>
                  <a:gd name="T50" fmla="*/ 68 w 170"/>
                  <a:gd name="T51" fmla="*/ 182 h 187"/>
                  <a:gd name="T52" fmla="*/ 80 w 170"/>
                  <a:gd name="T53" fmla="*/ 177 h 187"/>
                  <a:gd name="T54" fmla="*/ 92 w 170"/>
                  <a:gd name="T55" fmla="*/ 173 h 187"/>
                  <a:gd name="T56" fmla="*/ 106 w 170"/>
                  <a:gd name="T57" fmla="*/ 165 h 187"/>
                  <a:gd name="T58" fmla="*/ 106 w 170"/>
                  <a:gd name="T59" fmla="*/ 165 h 187"/>
                  <a:gd name="T60" fmla="*/ 116 w 170"/>
                  <a:gd name="T61" fmla="*/ 159 h 187"/>
                  <a:gd name="T62" fmla="*/ 125 w 170"/>
                  <a:gd name="T63" fmla="*/ 153 h 187"/>
                  <a:gd name="T64" fmla="*/ 133 w 170"/>
                  <a:gd name="T65" fmla="*/ 143 h 187"/>
                  <a:gd name="T66" fmla="*/ 140 w 170"/>
                  <a:gd name="T67" fmla="*/ 136 h 187"/>
                  <a:gd name="T68" fmla="*/ 148 w 170"/>
                  <a:gd name="T69" fmla="*/ 125 h 187"/>
                  <a:gd name="T70" fmla="*/ 154 w 170"/>
                  <a:gd name="T71" fmla="*/ 116 h 187"/>
                  <a:gd name="T72" fmla="*/ 159 w 170"/>
                  <a:gd name="T73" fmla="*/ 105 h 187"/>
                  <a:gd name="T74" fmla="*/ 163 w 170"/>
                  <a:gd name="T75" fmla="*/ 92 h 187"/>
                  <a:gd name="T76" fmla="*/ 167 w 170"/>
                  <a:gd name="T77" fmla="*/ 82 h 187"/>
                  <a:gd name="T78" fmla="*/ 168 w 170"/>
                  <a:gd name="T79" fmla="*/ 69 h 187"/>
                  <a:gd name="T80" fmla="*/ 170 w 170"/>
                  <a:gd name="T81" fmla="*/ 57 h 187"/>
                  <a:gd name="T82" fmla="*/ 170 w 170"/>
                  <a:gd name="T83" fmla="*/ 46 h 187"/>
                  <a:gd name="T84" fmla="*/ 167 w 170"/>
                  <a:gd name="T85" fmla="*/ 34 h 187"/>
                  <a:gd name="T86" fmla="*/ 163 w 170"/>
                  <a:gd name="T87" fmla="*/ 21 h 187"/>
                  <a:gd name="T88" fmla="*/ 159 w 170"/>
                  <a:gd name="T89" fmla="*/ 11 h 187"/>
                  <a:gd name="T90" fmla="*/ 151 w 170"/>
                  <a:gd name="T91" fmla="*/ 0 h 187"/>
                  <a:gd name="T92" fmla="*/ 151 w 170"/>
                  <a:gd name="T93" fmla="*/ 0 h 18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0" h="187">
                    <a:moveTo>
                      <a:pt x="151" y="0"/>
                    </a:moveTo>
                    <a:lnTo>
                      <a:pt x="151" y="0"/>
                    </a:lnTo>
                    <a:lnTo>
                      <a:pt x="150" y="9"/>
                    </a:lnTo>
                    <a:lnTo>
                      <a:pt x="146" y="18"/>
                    </a:lnTo>
                    <a:lnTo>
                      <a:pt x="142" y="24"/>
                    </a:lnTo>
                    <a:lnTo>
                      <a:pt x="136" y="32"/>
                    </a:lnTo>
                    <a:lnTo>
                      <a:pt x="128" y="37"/>
                    </a:lnTo>
                    <a:lnTo>
                      <a:pt x="120" y="41"/>
                    </a:lnTo>
                    <a:lnTo>
                      <a:pt x="102" y="49"/>
                    </a:lnTo>
                    <a:lnTo>
                      <a:pt x="61" y="63"/>
                    </a:lnTo>
                    <a:lnTo>
                      <a:pt x="44" y="71"/>
                    </a:lnTo>
                    <a:lnTo>
                      <a:pt x="37" y="75"/>
                    </a:lnTo>
                    <a:lnTo>
                      <a:pt x="29" y="80"/>
                    </a:lnTo>
                    <a:lnTo>
                      <a:pt x="29" y="80"/>
                    </a:lnTo>
                    <a:lnTo>
                      <a:pt x="18" y="92"/>
                    </a:lnTo>
                    <a:lnTo>
                      <a:pt x="10" y="103"/>
                    </a:lnTo>
                    <a:lnTo>
                      <a:pt x="6" y="114"/>
                    </a:lnTo>
                    <a:lnTo>
                      <a:pt x="3" y="126"/>
                    </a:lnTo>
                    <a:lnTo>
                      <a:pt x="0" y="139"/>
                    </a:lnTo>
                    <a:lnTo>
                      <a:pt x="0" y="153"/>
                    </a:lnTo>
                    <a:lnTo>
                      <a:pt x="1" y="184"/>
                    </a:lnTo>
                    <a:lnTo>
                      <a:pt x="1" y="184"/>
                    </a:lnTo>
                    <a:lnTo>
                      <a:pt x="31" y="187"/>
                    </a:lnTo>
                    <a:lnTo>
                      <a:pt x="44" y="187"/>
                    </a:lnTo>
                    <a:lnTo>
                      <a:pt x="55" y="185"/>
                    </a:lnTo>
                    <a:lnTo>
                      <a:pt x="68" y="182"/>
                    </a:lnTo>
                    <a:lnTo>
                      <a:pt x="80" y="177"/>
                    </a:lnTo>
                    <a:lnTo>
                      <a:pt x="92" y="173"/>
                    </a:lnTo>
                    <a:lnTo>
                      <a:pt x="106" y="165"/>
                    </a:lnTo>
                    <a:lnTo>
                      <a:pt x="106" y="165"/>
                    </a:lnTo>
                    <a:lnTo>
                      <a:pt x="116" y="159"/>
                    </a:lnTo>
                    <a:lnTo>
                      <a:pt x="125" y="153"/>
                    </a:lnTo>
                    <a:lnTo>
                      <a:pt x="133" y="143"/>
                    </a:lnTo>
                    <a:lnTo>
                      <a:pt x="140" y="136"/>
                    </a:lnTo>
                    <a:lnTo>
                      <a:pt x="148" y="125"/>
                    </a:lnTo>
                    <a:lnTo>
                      <a:pt x="154" y="116"/>
                    </a:lnTo>
                    <a:lnTo>
                      <a:pt x="159" y="105"/>
                    </a:lnTo>
                    <a:lnTo>
                      <a:pt x="163" y="92"/>
                    </a:lnTo>
                    <a:lnTo>
                      <a:pt x="167" y="82"/>
                    </a:lnTo>
                    <a:lnTo>
                      <a:pt x="168" y="69"/>
                    </a:lnTo>
                    <a:lnTo>
                      <a:pt x="170" y="57"/>
                    </a:lnTo>
                    <a:lnTo>
                      <a:pt x="170" y="46"/>
                    </a:lnTo>
                    <a:lnTo>
                      <a:pt x="167" y="34"/>
                    </a:lnTo>
                    <a:lnTo>
                      <a:pt x="163" y="21"/>
                    </a:lnTo>
                    <a:lnTo>
                      <a:pt x="159" y="11"/>
                    </a:lnTo>
                    <a:lnTo>
                      <a:pt x="151" y="0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89" name="Freeform 62"/>
              <p:cNvSpPr/>
              <p:nvPr userDrawn="1"/>
            </p:nvSpPr>
            <p:spPr>
              <a:xfrm>
                <a:off x="7883525" y="1238251"/>
                <a:ext cx="261938" cy="201613"/>
              </a:xfrm>
              <a:custGeom>
                <a:avLst/>
                <a:gdLst>
                  <a:gd name="T0" fmla="*/ 165 w 165"/>
                  <a:gd name="T1" fmla="*/ 23 h 127"/>
                  <a:gd name="T2" fmla="*/ 165 w 165"/>
                  <a:gd name="T3" fmla="*/ 23 h 127"/>
                  <a:gd name="T4" fmla="*/ 158 w 165"/>
                  <a:gd name="T5" fmla="*/ 23 h 127"/>
                  <a:gd name="T6" fmla="*/ 151 w 165"/>
                  <a:gd name="T7" fmla="*/ 25 h 127"/>
                  <a:gd name="T8" fmla="*/ 144 w 165"/>
                  <a:gd name="T9" fmla="*/ 28 h 127"/>
                  <a:gd name="T10" fmla="*/ 139 w 165"/>
                  <a:gd name="T11" fmla="*/ 31 h 127"/>
                  <a:gd name="T12" fmla="*/ 133 w 165"/>
                  <a:gd name="T13" fmla="*/ 37 h 127"/>
                  <a:gd name="T14" fmla="*/ 128 w 165"/>
                  <a:gd name="T15" fmla="*/ 42 h 127"/>
                  <a:gd name="T16" fmla="*/ 119 w 165"/>
                  <a:gd name="T17" fmla="*/ 56 h 127"/>
                  <a:gd name="T18" fmla="*/ 103 w 165"/>
                  <a:gd name="T19" fmla="*/ 84 h 127"/>
                  <a:gd name="T20" fmla="*/ 94 w 165"/>
                  <a:gd name="T21" fmla="*/ 96 h 127"/>
                  <a:gd name="T22" fmla="*/ 90 w 165"/>
                  <a:gd name="T23" fmla="*/ 102 h 127"/>
                  <a:gd name="T24" fmla="*/ 85 w 165"/>
                  <a:gd name="T25" fmla="*/ 107 h 127"/>
                  <a:gd name="T26" fmla="*/ 85 w 165"/>
                  <a:gd name="T27" fmla="*/ 107 h 127"/>
                  <a:gd name="T28" fmla="*/ 74 w 165"/>
                  <a:gd name="T29" fmla="*/ 113 h 127"/>
                  <a:gd name="T30" fmla="*/ 65 w 165"/>
                  <a:gd name="T31" fmla="*/ 119 h 127"/>
                  <a:gd name="T32" fmla="*/ 54 w 165"/>
                  <a:gd name="T33" fmla="*/ 124 h 127"/>
                  <a:gd name="T34" fmla="*/ 45 w 165"/>
                  <a:gd name="T35" fmla="*/ 127 h 127"/>
                  <a:gd name="T36" fmla="*/ 34 w 165"/>
                  <a:gd name="T37" fmla="*/ 127 h 127"/>
                  <a:gd name="T38" fmla="*/ 23 w 165"/>
                  <a:gd name="T39" fmla="*/ 125 h 127"/>
                  <a:gd name="T40" fmla="*/ 12 w 165"/>
                  <a:gd name="T41" fmla="*/ 121 h 127"/>
                  <a:gd name="T42" fmla="*/ 0 w 165"/>
                  <a:gd name="T43" fmla="*/ 113 h 127"/>
                  <a:gd name="T44" fmla="*/ 0 w 165"/>
                  <a:gd name="T45" fmla="*/ 113 h 127"/>
                  <a:gd name="T46" fmla="*/ 3 w 165"/>
                  <a:gd name="T47" fmla="*/ 90 h 127"/>
                  <a:gd name="T48" fmla="*/ 5 w 165"/>
                  <a:gd name="T49" fmla="*/ 79 h 127"/>
                  <a:gd name="T50" fmla="*/ 8 w 165"/>
                  <a:gd name="T51" fmla="*/ 70 h 127"/>
                  <a:gd name="T52" fmla="*/ 12 w 165"/>
                  <a:gd name="T53" fmla="*/ 62 h 127"/>
                  <a:gd name="T54" fmla="*/ 17 w 165"/>
                  <a:gd name="T55" fmla="*/ 53 h 127"/>
                  <a:gd name="T56" fmla="*/ 31 w 165"/>
                  <a:gd name="T57" fmla="*/ 34 h 127"/>
                  <a:gd name="T58" fmla="*/ 31 w 165"/>
                  <a:gd name="T59" fmla="*/ 34 h 127"/>
                  <a:gd name="T60" fmla="*/ 43 w 165"/>
                  <a:gd name="T61" fmla="*/ 22 h 127"/>
                  <a:gd name="T62" fmla="*/ 59 w 165"/>
                  <a:gd name="T63" fmla="*/ 13 h 127"/>
                  <a:gd name="T64" fmla="*/ 77 w 165"/>
                  <a:gd name="T65" fmla="*/ 5 h 127"/>
                  <a:gd name="T66" fmla="*/ 96 w 165"/>
                  <a:gd name="T67" fmla="*/ 0 h 127"/>
                  <a:gd name="T68" fmla="*/ 105 w 165"/>
                  <a:gd name="T69" fmla="*/ 0 h 127"/>
                  <a:gd name="T70" fmla="*/ 114 w 165"/>
                  <a:gd name="T71" fmla="*/ 0 h 127"/>
                  <a:gd name="T72" fmla="*/ 124 w 165"/>
                  <a:gd name="T73" fmla="*/ 2 h 127"/>
                  <a:gd name="T74" fmla="*/ 133 w 165"/>
                  <a:gd name="T75" fmla="*/ 3 h 127"/>
                  <a:gd name="T76" fmla="*/ 142 w 165"/>
                  <a:gd name="T77" fmla="*/ 6 h 127"/>
                  <a:gd name="T78" fmla="*/ 150 w 165"/>
                  <a:gd name="T79" fmla="*/ 11 h 127"/>
                  <a:gd name="T80" fmla="*/ 158 w 165"/>
                  <a:gd name="T81" fmla="*/ 17 h 127"/>
                  <a:gd name="T82" fmla="*/ 165 w 165"/>
                  <a:gd name="T83" fmla="*/ 23 h 127"/>
                  <a:gd name="T84" fmla="*/ 165 w 165"/>
                  <a:gd name="T85" fmla="*/ 23 h 1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5" h="127">
                    <a:moveTo>
                      <a:pt x="165" y="23"/>
                    </a:moveTo>
                    <a:lnTo>
                      <a:pt x="165" y="23"/>
                    </a:lnTo>
                    <a:lnTo>
                      <a:pt x="158" y="23"/>
                    </a:lnTo>
                    <a:lnTo>
                      <a:pt x="151" y="25"/>
                    </a:lnTo>
                    <a:lnTo>
                      <a:pt x="144" y="28"/>
                    </a:lnTo>
                    <a:lnTo>
                      <a:pt x="139" y="31"/>
                    </a:lnTo>
                    <a:lnTo>
                      <a:pt x="133" y="37"/>
                    </a:lnTo>
                    <a:lnTo>
                      <a:pt x="128" y="42"/>
                    </a:lnTo>
                    <a:lnTo>
                      <a:pt x="119" y="56"/>
                    </a:lnTo>
                    <a:lnTo>
                      <a:pt x="103" y="84"/>
                    </a:lnTo>
                    <a:lnTo>
                      <a:pt x="94" y="96"/>
                    </a:lnTo>
                    <a:lnTo>
                      <a:pt x="90" y="102"/>
                    </a:lnTo>
                    <a:lnTo>
                      <a:pt x="85" y="107"/>
                    </a:lnTo>
                    <a:lnTo>
                      <a:pt x="85" y="107"/>
                    </a:lnTo>
                    <a:lnTo>
                      <a:pt x="74" y="113"/>
                    </a:lnTo>
                    <a:lnTo>
                      <a:pt x="65" y="119"/>
                    </a:lnTo>
                    <a:lnTo>
                      <a:pt x="54" y="124"/>
                    </a:lnTo>
                    <a:lnTo>
                      <a:pt x="45" y="127"/>
                    </a:lnTo>
                    <a:lnTo>
                      <a:pt x="34" y="127"/>
                    </a:lnTo>
                    <a:lnTo>
                      <a:pt x="23" y="125"/>
                    </a:lnTo>
                    <a:lnTo>
                      <a:pt x="12" y="121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3" y="90"/>
                    </a:lnTo>
                    <a:lnTo>
                      <a:pt x="5" y="79"/>
                    </a:lnTo>
                    <a:lnTo>
                      <a:pt x="8" y="70"/>
                    </a:lnTo>
                    <a:lnTo>
                      <a:pt x="12" y="62"/>
                    </a:lnTo>
                    <a:lnTo>
                      <a:pt x="17" y="53"/>
                    </a:lnTo>
                    <a:lnTo>
                      <a:pt x="31" y="34"/>
                    </a:lnTo>
                    <a:lnTo>
                      <a:pt x="31" y="34"/>
                    </a:lnTo>
                    <a:lnTo>
                      <a:pt x="43" y="22"/>
                    </a:lnTo>
                    <a:lnTo>
                      <a:pt x="59" y="13"/>
                    </a:lnTo>
                    <a:lnTo>
                      <a:pt x="77" y="5"/>
                    </a:lnTo>
                    <a:lnTo>
                      <a:pt x="96" y="0"/>
                    </a:lnTo>
                    <a:lnTo>
                      <a:pt x="105" y="0"/>
                    </a:lnTo>
                    <a:lnTo>
                      <a:pt x="114" y="0"/>
                    </a:lnTo>
                    <a:lnTo>
                      <a:pt x="124" y="2"/>
                    </a:lnTo>
                    <a:lnTo>
                      <a:pt x="133" y="3"/>
                    </a:lnTo>
                    <a:lnTo>
                      <a:pt x="142" y="6"/>
                    </a:lnTo>
                    <a:lnTo>
                      <a:pt x="150" y="11"/>
                    </a:lnTo>
                    <a:lnTo>
                      <a:pt x="158" y="17"/>
                    </a:lnTo>
                    <a:lnTo>
                      <a:pt x="165" y="23"/>
                    </a:lnTo>
                    <a:lnTo>
                      <a:pt x="165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0" name="Freeform 63"/>
              <p:cNvSpPr/>
              <p:nvPr userDrawn="1"/>
            </p:nvSpPr>
            <p:spPr>
              <a:xfrm>
                <a:off x="6483350" y="1862138"/>
                <a:ext cx="276225" cy="161925"/>
              </a:xfrm>
              <a:custGeom>
                <a:avLst/>
                <a:gdLst>
                  <a:gd name="T0" fmla="*/ 1 w 174"/>
                  <a:gd name="T1" fmla="*/ 102 h 102"/>
                  <a:gd name="T2" fmla="*/ 1 w 174"/>
                  <a:gd name="T3" fmla="*/ 102 h 102"/>
                  <a:gd name="T4" fmla="*/ 6 w 174"/>
                  <a:gd name="T5" fmla="*/ 95 h 102"/>
                  <a:gd name="T6" fmla="*/ 10 w 174"/>
                  <a:gd name="T7" fmla="*/ 91 h 102"/>
                  <a:gd name="T8" fmla="*/ 17 w 174"/>
                  <a:gd name="T9" fmla="*/ 86 h 102"/>
                  <a:gd name="T10" fmla="*/ 24 w 174"/>
                  <a:gd name="T11" fmla="*/ 85 h 102"/>
                  <a:gd name="T12" fmla="*/ 31 w 174"/>
                  <a:gd name="T13" fmla="*/ 83 h 102"/>
                  <a:gd name="T14" fmla="*/ 38 w 174"/>
                  <a:gd name="T15" fmla="*/ 83 h 102"/>
                  <a:gd name="T16" fmla="*/ 54 w 174"/>
                  <a:gd name="T17" fmla="*/ 83 h 102"/>
                  <a:gd name="T18" fmla="*/ 88 w 174"/>
                  <a:gd name="T19" fmla="*/ 88 h 102"/>
                  <a:gd name="T20" fmla="*/ 103 w 174"/>
                  <a:gd name="T21" fmla="*/ 89 h 102"/>
                  <a:gd name="T22" fmla="*/ 109 w 174"/>
                  <a:gd name="T23" fmla="*/ 89 h 102"/>
                  <a:gd name="T24" fmla="*/ 117 w 174"/>
                  <a:gd name="T25" fmla="*/ 88 h 102"/>
                  <a:gd name="T26" fmla="*/ 117 w 174"/>
                  <a:gd name="T27" fmla="*/ 88 h 102"/>
                  <a:gd name="T28" fmla="*/ 128 w 174"/>
                  <a:gd name="T29" fmla="*/ 83 h 102"/>
                  <a:gd name="T30" fmla="*/ 137 w 174"/>
                  <a:gd name="T31" fmla="*/ 78 h 102"/>
                  <a:gd name="T32" fmla="*/ 146 w 174"/>
                  <a:gd name="T33" fmla="*/ 72 h 102"/>
                  <a:gd name="T34" fmla="*/ 153 w 174"/>
                  <a:gd name="T35" fmla="*/ 65 h 102"/>
                  <a:gd name="T36" fmla="*/ 159 w 174"/>
                  <a:gd name="T37" fmla="*/ 57 h 102"/>
                  <a:gd name="T38" fmla="*/ 163 w 174"/>
                  <a:gd name="T39" fmla="*/ 48 h 102"/>
                  <a:gd name="T40" fmla="*/ 174 w 174"/>
                  <a:gd name="T41" fmla="*/ 24 h 102"/>
                  <a:gd name="T42" fmla="*/ 174 w 174"/>
                  <a:gd name="T43" fmla="*/ 24 h 102"/>
                  <a:gd name="T44" fmla="*/ 154 w 174"/>
                  <a:gd name="T45" fmla="*/ 12 h 102"/>
                  <a:gd name="T46" fmla="*/ 145 w 174"/>
                  <a:gd name="T47" fmla="*/ 7 h 102"/>
                  <a:gd name="T48" fmla="*/ 136 w 174"/>
                  <a:gd name="T49" fmla="*/ 4 h 102"/>
                  <a:gd name="T50" fmla="*/ 126 w 174"/>
                  <a:gd name="T51" fmla="*/ 1 h 102"/>
                  <a:gd name="T52" fmla="*/ 116 w 174"/>
                  <a:gd name="T53" fmla="*/ 1 h 102"/>
                  <a:gd name="T54" fmla="*/ 92 w 174"/>
                  <a:gd name="T55" fmla="*/ 0 h 102"/>
                  <a:gd name="T56" fmla="*/ 92 w 174"/>
                  <a:gd name="T57" fmla="*/ 0 h 102"/>
                  <a:gd name="T58" fmla="*/ 75 w 174"/>
                  <a:gd name="T59" fmla="*/ 3 h 102"/>
                  <a:gd name="T60" fmla="*/ 57 w 174"/>
                  <a:gd name="T61" fmla="*/ 9 h 102"/>
                  <a:gd name="T62" fmla="*/ 41 w 174"/>
                  <a:gd name="T63" fmla="*/ 18 h 102"/>
                  <a:gd name="T64" fmla="*/ 26 w 174"/>
                  <a:gd name="T65" fmla="*/ 31 h 102"/>
                  <a:gd name="T66" fmla="*/ 20 w 174"/>
                  <a:gd name="T67" fmla="*/ 38 h 102"/>
                  <a:gd name="T68" fmla="*/ 14 w 174"/>
                  <a:gd name="T69" fmla="*/ 46 h 102"/>
                  <a:gd name="T70" fmla="*/ 9 w 174"/>
                  <a:gd name="T71" fmla="*/ 54 h 102"/>
                  <a:gd name="T72" fmla="*/ 6 w 174"/>
                  <a:gd name="T73" fmla="*/ 63 h 102"/>
                  <a:gd name="T74" fmla="*/ 3 w 174"/>
                  <a:gd name="T75" fmla="*/ 71 h 102"/>
                  <a:gd name="T76" fmla="*/ 0 w 174"/>
                  <a:gd name="T77" fmla="*/ 82 h 102"/>
                  <a:gd name="T78" fmla="*/ 0 w 174"/>
                  <a:gd name="T79" fmla="*/ 91 h 102"/>
                  <a:gd name="T80" fmla="*/ 1 w 174"/>
                  <a:gd name="T81" fmla="*/ 102 h 102"/>
                  <a:gd name="T82" fmla="*/ 1 w 174"/>
                  <a:gd name="T83" fmla="*/ 102 h 10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4" h="102">
                    <a:moveTo>
                      <a:pt x="1" y="102"/>
                    </a:moveTo>
                    <a:lnTo>
                      <a:pt x="1" y="102"/>
                    </a:lnTo>
                    <a:lnTo>
                      <a:pt x="6" y="95"/>
                    </a:lnTo>
                    <a:lnTo>
                      <a:pt x="10" y="91"/>
                    </a:lnTo>
                    <a:lnTo>
                      <a:pt x="17" y="86"/>
                    </a:lnTo>
                    <a:lnTo>
                      <a:pt x="24" y="85"/>
                    </a:lnTo>
                    <a:lnTo>
                      <a:pt x="31" y="83"/>
                    </a:lnTo>
                    <a:lnTo>
                      <a:pt x="38" y="83"/>
                    </a:lnTo>
                    <a:lnTo>
                      <a:pt x="54" y="83"/>
                    </a:lnTo>
                    <a:lnTo>
                      <a:pt x="88" y="88"/>
                    </a:lnTo>
                    <a:lnTo>
                      <a:pt x="103" y="89"/>
                    </a:lnTo>
                    <a:lnTo>
                      <a:pt x="109" y="89"/>
                    </a:lnTo>
                    <a:lnTo>
                      <a:pt x="117" y="88"/>
                    </a:lnTo>
                    <a:lnTo>
                      <a:pt x="117" y="88"/>
                    </a:lnTo>
                    <a:lnTo>
                      <a:pt x="128" y="83"/>
                    </a:lnTo>
                    <a:lnTo>
                      <a:pt x="137" y="78"/>
                    </a:lnTo>
                    <a:lnTo>
                      <a:pt x="146" y="72"/>
                    </a:lnTo>
                    <a:lnTo>
                      <a:pt x="153" y="65"/>
                    </a:lnTo>
                    <a:lnTo>
                      <a:pt x="159" y="57"/>
                    </a:lnTo>
                    <a:lnTo>
                      <a:pt x="163" y="48"/>
                    </a:lnTo>
                    <a:lnTo>
                      <a:pt x="174" y="24"/>
                    </a:lnTo>
                    <a:lnTo>
                      <a:pt x="174" y="24"/>
                    </a:lnTo>
                    <a:lnTo>
                      <a:pt x="154" y="12"/>
                    </a:lnTo>
                    <a:lnTo>
                      <a:pt x="145" y="7"/>
                    </a:lnTo>
                    <a:lnTo>
                      <a:pt x="136" y="4"/>
                    </a:lnTo>
                    <a:lnTo>
                      <a:pt x="126" y="1"/>
                    </a:lnTo>
                    <a:lnTo>
                      <a:pt x="116" y="1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75" y="3"/>
                    </a:lnTo>
                    <a:lnTo>
                      <a:pt x="57" y="9"/>
                    </a:lnTo>
                    <a:lnTo>
                      <a:pt x="41" y="18"/>
                    </a:lnTo>
                    <a:lnTo>
                      <a:pt x="26" y="31"/>
                    </a:lnTo>
                    <a:lnTo>
                      <a:pt x="20" y="38"/>
                    </a:lnTo>
                    <a:lnTo>
                      <a:pt x="14" y="46"/>
                    </a:lnTo>
                    <a:lnTo>
                      <a:pt x="9" y="54"/>
                    </a:lnTo>
                    <a:lnTo>
                      <a:pt x="6" y="63"/>
                    </a:lnTo>
                    <a:lnTo>
                      <a:pt x="3" y="71"/>
                    </a:lnTo>
                    <a:lnTo>
                      <a:pt x="0" y="82"/>
                    </a:lnTo>
                    <a:lnTo>
                      <a:pt x="0" y="91"/>
                    </a:lnTo>
                    <a:lnTo>
                      <a:pt x="1" y="102"/>
                    </a:lnTo>
                    <a:lnTo>
                      <a:pt x="1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1" name="Freeform 64"/>
              <p:cNvSpPr/>
              <p:nvPr userDrawn="1"/>
            </p:nvSpPr>
            <p:spPr>
              <a:xfrm>
                <a:off x="5080000" y="2349501"/>
                <a:ext cx="269875" cy="296863"/>
              </a:xfrm>
              <a:custGeom>
                <a:avLst/>
                <a:gdLst>
                  <a:gd name="T0" fmla="*/ 151 w 170"/>
                  <a:gd name="T1" fmla="*/ 0 h 187"/>
                  <a:gd name="T2" fmla="*/ 151 w 170"/>
                  <a:gd name="T3" fmla="*/ 0 h 187"/>
                  <a:gd name="T4" fmla="*/ 150 w 170"/>
                  <a:gd name="T5" fmla="*/ 9 h 187"/>
                  <a:gd name="T6" fmla="*/ 147 w 170"/>
                  <a:gd name="T7" fmla="*/ 19 h 187"/>
                  <a:gd name="T8" fmla="*/ 142 w 170"/>
                  <a:gd name="T9" fmla="*/ 25 h 187"/>
                  <a:gd name="T10" fmla="*/ 136 w 170"/>
                  <a:gd name="T11" fmla="*/ 33 h 187"/>
                  <a:gd name="T12" fmla="*/ 128 w 170"/>
                  <a:gd name="T13" fmla="*/ 37 h 187"/>
                  <a:gd name="T14" fmla="*/ 119 w 170"/>
                  <a:gd name="T15" fmla="*/ 42 h 187"/>
                  <a:gd name="T16" fmla="*/ 102 w 170"/>
                  <a:gd name="T17" fmla="*/ 50 h 187"/>
                  <a:gd name="T18" fmla="*/ 62 w 170"/>
                  <a:gd name="T19" fmla="*/ 64 h 187"/>
                  <a:gd name="T20" fmla="*/ 45 w 170"/>
                  <a:gd name="T21" fmla="*/ 71 h 187"/>
                  <a:gd name="T22" fmla="*/ 35 w 170"/>
                  <a:gd name="T23" fmla="*/ 76 h 187"/>
                  <a:gd name="T24" fmla="*/ 29 w 170"/>
                  <a:gd name="T25" fmla="*/ 81 h 187"/>
                  <a:gd name="T26" fmla="*/ 29 w 170"/>
                  <a:gd name="T27" fmla="*/ 81 h 187"/>
                  <a:gd name="T28" fmla="*/ 18 w 170"/>
                  <a:gd name="T29" fmla="*/ 93 h 187"/>
                  <a:gd name="T30" fmla="*/ 11 w 170"/>
                  <a:gd name="T31" fmla="*/ 104 h 187"/>
                  <a:gd name="T32" fmla="*/ 4 w 170"/>
                  <a:gd name="T33" fmla="*/ 115 h 187"/>
                  <a:gd name="T34" fmla="*/ 1 w 170"/>
                  <a:gd name="T35" fmla="*/ 127 h 187"/>
                  <a:gd name="T36" fmla="*/ 0 w 170"/>
                  <a:gd name="T37" fmla="*/ 139 h 187"/>
                  <a:gd name="T38" fmla="*/ 0 w 170"/>
                  <a:gd name="T39" fmla="*/ 153 h 187"/>
                  <a:gd name="T40" fmla="*/ 0 w 170"/>
                  <a:gd name="T41" fmla="*/ 184 h 187"/>
                  <a:gd name="T42" fmla="*/ 0 w 170"/>
                  <a:gd name="T43" fmla="*/ 184 h 187"/>
                  <a:gd name="T44" fmla="*/ 31 w 170"/>
                  <a:gd name="T45" fmla="*/ 187 h 187"/>
                  <a:gd name="T46" fmla="*/ 43 w 170"/>
                  <a:gd name="T47" fmla="*/ 187 h 187"/>
                  <a:gd name="T48" fmla="*/ 55 w 170"/>
                  <a:gd name="T49" fmla="*/ 186 h 187"/>
                  <a:gd name="T50" fmla="*/ 68 w 170"/>
                  <a:gd name="T51" fmla="*/ 182 h 187"/>
                  <a:gd name="T52" fmla="*/ 80 w 170"/>
                  <a:gd name="T53" fmla="*/ 178 h 187"/>
                  <a:gd name="T54" fmla="*/ 93 w 170"/>
                  <a:gd name="T55" fmla="*/ 173 h 187"/>
                  <a:gd name="T56" fmla="*/ 106 w 170"/>
                  <a:gd name="T57" fmla="*/ 165 h 187"/>
                  <a:gd name="T58" fmla="*/ 106 w 170"/>
                  <a:gd name="T59" fmla="*/ 165 h 187"/>
                  <a:gd name="T60" fmla="*/ 116 w 170"/>
                  <a:gd name="T61" fmla="*/ 159 h 187"/>
                  <a:gd name="T62" fmla="*/ 125 w 170"/>
                  <a:gd name="T63" fmla="*/ 153 h 187"/>
                  <a:gd name="T64" fmla="*/ 133 w 170"/>
                  <a:gd name="T65" fmla="*/ 144 h 187"/>
                  <a:gd name="T66" fmla="*/ 140 w 170"/>
                  <a:gd name="T67" fmla="*/ 136 h 187"/>
                  <a:gd name="T68" fmla="*/ 147 w 170"/>
                  <a:gd name="T69" fmla="*/ 125 h 187"/>
                  <a:gd name="T70" fmla="*/ 153 w 170"/>
                  <a:gd name="T71" fmla="*/ 116 h 187"/>
                  <a:gd name="T72" fmla="*/ 159 w 170"/>
                  <a:gd name="T73" fmla="*/ 105 h 187"/>
                  <a:gd name="T74" fmla="*/ 164 w 170"/>
                  <a:gd name="T75" fmla="*/ 93 h 187"/>
                  <a:gd name="T76" fmla="*/ 167 w 170"/>
                  <a:gd name="T77" fmla="*/ 82 h 187"/>
                  <a:gd name="T78" fmla="*/ 168 w 170"/>
                  <a:gd name="T79" fmla="*/ 70 h 187"/>
                  <a:gd name="T80" fmla="*/ 170 w 170"/>
                  <a:gd name="T81" fmla="*/ 57 h 187"/>
                  <a:gd name="T82" fmla="*/ 168 w 170"/>
                  <a:gd name="T83" fmla="*/ 47 h 187"/>
                  <a:gd name="T84" fmla="*/ 167 w 170"/>
                  <a:gd name="T85" fmla="*/ 34 h 187"/>
                  <a:gd name="T86" fmla="*/ 164 w 170"/>
                  <a:gd name="T87" fmla="*/ 22 h 187"/>
                  <a:gd name="T88" fmla="*/ 157 w 170"/>
                  <a:gd name="T89" fmla="*/ 11 h 187"/>
                  <a:gd name="T90" fmla="*/ 151 w 170"/>
                  <a:gd name="T91" fmla="*/ 0 h 187"/>
                  <a:gd name="T92" fmla="*/ 151 w 170"/>
                  <a:gd name="T93" fmla="*/ 0 h 18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0" h="187">
                    <a:moveTo>
                      <a:pt x="151" y="0"/>
                    </a:moveTo>
                    <a:lnTo>
                      <a:pt x="151" y="0"/>
                    </a:lnTo>
                    <a:lnTo>
                      <a:pt x="150" y="9"/>
                    </a:lnTo>
                    <a:lnTo>
                      <a:pt x="147" y="19"/>
                    </a:lnTo>
                    <a:lnTo>
                      <a:pt x="142" y="25"/>
                    </a:lnTo>
                    <a:lnTo>
                      <a:pt x="136" y="33"/>
                    </a:lnTo>
                    <a:lnTo>
                      <a:pt x="128" y="37"/>
                    </a:lnTo>
                    <a:lnTo>
                      <a:pt x="119" y="42"/>
                    </a:lnTo>
                    <a:lnTo>
                      <a:pt x="102" y="50"/>
                    </a:lnTo>
                    <a:lnTo>
                      <a:pt x="62" y="64"/>
                    </a:lnTo>
                    <a:lnTo>
                      <a:pt x="45" y="71"/>
                    </a:lnTo>
                    <a:lnTo>
                      <a:pt x="35" y="76"/>
                    </a:lnTo>
                    <a:lnTo>
                      <a:pt x="29" y="81"/>
                    </a:lnTo>
                    <a:lnTo>
                      <a:pt x="29" y="81"/>
                    </a:lnTo>
                    <a:lnTo>
                      <a:pt x="18" y="93"/>
                    </a:lnTo>
                    <a:lnTo>
                      <a:pt x="11" y="104"/>
                    </a:lnTo>
                    <a:lnTo>
                      <a:pt x="4" y="115"/>
                    </a:lnTo>
                    <a:lnTo>
                      <a:pt x="1" y="127"/>
                    </a:lnTo>
                    <a:lnTo>
                      <a:pt x="0" y="139"/>
                    </a:lnTo>
                    <a:lnTo>
                      <a:pt x="0" y="153"/>
                    </a:lnTo>
                    <a:lnTo>
                      <a:pt x="0" y="184"/>
                    </a:lnTo>
                    <a:lnTo>
                      <a:pt x="0" y="184"/>
                    </a:lnTo>
                    <a:lnTo>
                      <a:pt x="31" y="187"/>
                    </a:lnTo>
                    <a:lnTo>
                      <a:pt x="43" y="187"/>
                    </a:lnTo>
                    <a:lnTo>
                      <a:pt x="55" y="186"/>
                    </a:lnTo>
                    <a:lnTo>
                      <a:pt x="68" y="182"/>
                    </a:lnTo>
                    <a:lnTo>
                      <a:pt x="80" y="178"/>
                    </a:lnTo>
                    <a:lnTo>
                      <a:pt x="93" y="173"/>
                    </a:lnTo>
                    <a:lnTo>
                      <a:pt x="106" y="165"/>
                    </a:lnTo>
                    <a:lnTo>
                      <a:pt x="106" y="165"/>
                    </a:lnTo>
                    <a:lnTo>
                      <a:pt x="116" y="159"/>
                    </a:lnTo>
                    <a:lnTo>
                      <a:pt x="125" y="153"/>
                    </a:lnTo>
                    <a:lnTo>
                      <a:pt x="133" y="144"/>
                    </a:lnTo>
                    <a:lnTo>
                      <a:pt x="140" y="136"/>
                    </a:lnTo>
                    <a:lnTo>
                      <a:pt x="147" y="125"/>
                    </a:lnTo>
                    <a:lnTo>
                      <a:pt x="153" y="116"/>
                    </a:lnTo>
                    <a:lnTo>
                      <a:pt x="159" y="105"/>
                    </a:lnTo>
                    <a:lnTo>
                      <a:pt x="164" y="93"/>
                    </a:lnTo>
                    <a:lnTo>
                      <a:pt x="167" y="82"/>
                    </a:lnTo>
                    <a:lnTo>
                      <a:pt x="168" y="70"/>
                    </a:lnTo>
                    <a:lnTo>
                      <a:pt x="170" y="57"/>
                    </a:lnTo>
                    <a:lnTo>
                      <a:pt x="168" y="47"/>
                    </a:lnTo>
                    <a:lnTo>
                      <a:pt x="167" y="34"/>
                    </a:lnTo>
                    <a:lnTo>
                      <a:pt x="164" y="22"/>
                    </a:lnTo>
                    <a:lnTo>
                      <a:pt x="157" y="11"/>
                    </a:lnTo>
                    <a:lnTo>
                      <a:pt x="151" y="0"/>
                    </a:lnTo>
                    <a:lnTo>
                      <a:pt x="15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2" name="Freeform 65"/>
              <p:cNvSpPr/>
              <p:nvPr userDrawn="1"/>
            </p:nvSpPr>
            <p:spPr>
              <a:xfrm>
                <a:off x="7064375" y="1138238"/>
                <a:ext cx="279400" cy="287338"/>
              </a:xfrm>
              <a:custGeom>
                <a:avLst/>
                <a:gdLst>
                  <a:gd name="T0" fmla="*/ 0 w 176"/>
                  <a:gd name="T1" fmla="*/ 168 h 181"/>
                  <a:gd name="T2" fmla="*/ 0 w 176"/>
                  <a:gd name="T3" fmla="*/ 168 h 181"/>
                  <a:gd name="T4" fmla="*/ 11 w 176"/>
                  <a:gd name="T5" fmla="*/ 167 h 181"/>
                  <a:gd name="T6" fmla="*/ 18 w 176"/>
                  <a:gd name="T7" fmla="*/ 162 h 181"/>
                  <a:gd name="T8" fmla="*/ 26 w 176"/>
                  <a:gd name="T9" fmla="*/ 156 h 181"/>
                  <a:gd name="T10" fmla="*/ 31 w 176"/>
                  <a:gd name="T11" fmla="*/ 150 h 181"/>
                  <a:gd name="T12" fmla="*/ 35 w 176"/>
                  <a:gd name="T13" fmla="*/ 142 h 181"/>
                  <a:gd name="T14" fmla="*/ 40 w 176"/>
                  <a:gd name="T15" fmla="*/ 133 h 181"/>
                  <a:gd name="T16" fmla="*/ 46 w 176"/>
                  <a:gd name="T17" fmla="*/ 114 h 181"/>
                  <a:gd name="T18" fmla="*/ 55 w 176"/>
                  <a:gd name="T19" fmla="*/ 74 h 181"/>
                  <a:gd name="T20" fmla="*/ 62 w 176"/>
                  <a:gd name="T21" fmla="*/ 55 h 181"/>
                  <a:gd name="T22" fmla="*/ 65 w 176"/>
                  <a:gd name="T23" fmla="*/ 46 h 181"/>
                  <a:gd name="T24" fmla="*/ 69 w 176"/>
                  <a:gd name="T25" fmla="*/ 38 h 181"/>
                  <a:gd name="T26" fmla="*/ 69 w 176"/>
                  <a:gd name="T27" fmla="*/ 38 h 181"/>
                  <a:gd name="T28" fmla="*/ 80 w 176"/>
                  <a:gd name="T29" fmla="*/ 28 h 181"/>
                  <a:gd name="T30" fmla="*/ 89 w 176"/>
                  <a:gd name="T31" fmla="*/ 18 h 181"/>
                  <a:gd name="T32" fmla="*/ 100 w 176"/>
                  <a:gd name="T33" fmla="*/ 12 h 181"/>
                  <a:gd name="T34" fmla="*/ 113 w 176"/>
                  <a:gd name="T35" fmla="*/ 8 h 181"/>
                  <a:gd name="T36" fmla="*/ 125 w 176"/>
                  <a:gd name="T37" fmla="*/ 4 h 181"/>
                  <a:gd name="T38" fmla="*/ 139 w 176"/>
                  <a:gd name="T39" fmla="*/ 3 h 181"/>
                  <a:gd name="T40" fmla="*/ 170 w 176"/>
                  <a:gd name="T41" fmla="*/ 0 h 181"/>
                  <a:gd name="T42" fmla="*/ 170 w 176"/>
                  <a:gd name="T43" fmla="*/ 0 h 181"/>
                  <a:gd name="T44" fmla="*/ 174 w 176"/>
                  <a:gd name="T45" fmla="*/ 31 h 181"/>
                  <a:gd name="T46" fmla="*/ 176 w 176"/>
                  <a:gd name="T47" fmla="*/ 43 h 181"/>
                  <a:gd name="T48" fmla="*/ 176 w 176"/>
                  <a:gd name="T49" fmla="*/ 55 h 181"/>
                  <a:gd name="T50" fmla="*/ 174 w 176"/>
                  <a:gd name="T51" fmla="*/ 68 h 181"/>
                  <a:gd name="T52" fmla="*/ 171 w 176"/>
                  <a:gd name="T53" fmla="*/ 80 h 181"/>
                  <a:gd name="T54" fmla="*/ 167 w 176"/>
                  <a:gd name="T55" fmla="*/ 93 h 181"/>
                  <a:gd name="T56" fmla="*/ 161 w 176"/>
                  <a:gd name="T57" fmla="*/ 108 h 181"/>
                  <a:gd name="T58" fmla="*/ 161 w 176"/>
                  <a:gd name="T59" fmla="*/ 108 h 181"/>
                  <a:gd name="T60" fmla="*/ 156 w 176"/>
                  <a:gd name="T61" fmla="*/ 117 h 181"/>
                  <a:gd name="T62" fmla="*/ 150 w 176"/>
                  <a:gd name="T63" fmla="*/ 127 h 181"/>
                  <a:gd name="T64" fmla="*/ 142 w 176"/>
                  <a:gd name="T65" fmla="*/ 136 h 181"/>
                  <a:gd name="T66" fmla="*/ 134 w 176"/>
                  <a:gd name="T67" fmla="*/ 143 h 181"/>
                  <a:gd name="T68" fmla="*/ 127 w 176"/>
                  <a:gd name="T69" fmla="*/ 153 h 181"/>
                  <a:gd name="T70" fmla="*/ 116 w 176"/>
                  <a:gd name="T71" fmla="*/ 159 h 181"/>
                  <a:gd name="T72" fmla="*/ 106 w 176"/>
                  <a:gd name="T73" fmla="*/ 165 h 181"/>
                  <a:gd name="T74" fmla="*/ 96 w 176"/>
                  <a:gd name="T75" fmla="*/ 171 h 181"/>
                  <a:gd name="T76" fmla="*/ 83 w 176"/>
                  <a:gd name="T77" fmla="*/ 176 h 181"/>
                  <a:gd name="T78" fmla="*/ 72 w 176"/>
                  <a:gd name="T79" fmla="*/ 179 h 181"/>
                  <a:gd name="T80" fmla="*/ 60 w 176"/>
                  <a:gd name="T81" fmla="*/ 181 h 181"/>
                  <a:gd name="T82" fmla="*/ 48 w 176"/>
                  <a:gd name="T83" fmla="*/ 181 h 181"/>
                  <a:gd name="T84" fmla="*/ 37 w 176"/>
                  <a:gd name="T85" fmla="*/ 181 h 181"/>
                  <a:gd name="T86" fmla="*/ 25 w 176"/>
                  <a:gd name="T87" fmla="*/ 177 h 181"/>
                  <a:gd name="T88" fmla="*/ 12 w 176"/>
                  <a:gd name="T89" fmla="*/ 174 h 181"/>
                  <a:gd name="T90" fmla="*/ 0 w 176"/>
                  <a:gd name="T91" fmla="*/ 168 h 181"/>
                  <a:gd name="T92" fmla="*/ 0 w 176"/>
                  <a:gd name="T93" fmla="*/ 168 h 18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6" h="181">
                    <a:moveTo>
                      <a:pt x="0" y="168"/>
                    </a:moveTo>
                    <a:lnTo>
                      <a:pt x="0" y="168"/>
                    </a:lnTo>
                    <a:lnTo>
                      <a:pt x="11" y="167"/>
                    </a:lnTo>
                    <a:lnTo>
                      <a:pt x="18" y="162"/>
                    </a:lnTo>
                    <a:lnTo>
                      <a:pt x="26" y="156"/>
                    </a:lnTo>
                    <a:lnTo>
                      <a:pt x="31" y="150"/>
                    </a:lnTo>
                    <a:lnTo>
                      <a:pt x="35" y="142"/>
                    </a:lnTo>
                    <a:lnTo>
                      <a:pt x="40" y="133"/>
                    </a:lnTo>
                    <a:lnTo>
                      <a:pt x="46" y="114"/>
                    </a:lnTo>
                    <a:lnTo>
                      <a:pt x="55" y="74"/>
                    </a:lnTo>
                    <a:lnTo>
                      <a:pt x="62" y="55"/>
                    </a:lnTo>
                    <a:lnTo>
                      <a:pt x="65" y="46"/>
                    </a:lnTo>
                    <a:lnTo>
                      <a:pt x="69" y="38"/>
                    </a:lnTo>
                    <a:lnTo>
                      <a:pt x="69" y="38"/>
                    </a:lnTo>
                    <a:lnTo>
                      <a:pt x="80" y="28"/>
                    </a:lnTo>
                    <a:lnTo>
                      <a:pt x="89" y="18"/>
                    </a:lnTo>
                    <a:lnTo>
                      <a:pt x="100" y="12"/>
                    </a:lnTo>
                    <a:lnTo>
                      <a:pt x="113" y="8"/>
                    </a:lnTo>
                    <a:lnTo>
                      <a:pt x="125" y="4"/>
                    </a:lnTo>
                    <a:lnTo>
                      <a:pt x="139" y="3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4" y="31"/>
                    </a:lnTo>
                    <a:lnTo>
                      <a:pt x="176" y="43"/>
                    </a:lnTo>
                    <a:lnTo>
                      <a:pt x="176" y="55"/>
                    </a:lnTo>
                    <a:lnTo>
                      <a:pt x="174" y="68"/>
                    </a:lnTo>
                    <a:lnTo>
                      <a:pt x="171" y="80"/>
                    </a:lnTo>
                    <a:lnTo>
                      <a:pt x="167" y="93"/>
                    </a:lnTo>
                    <a:lnTo>
                      <a:pt x="161" y="108"/>
                    </a:lnTo>
                    <a:lnTo>
                      <a:pt x="161" y="108"/>
                    </a:lnTo>
                    <a:lnTo>
                      <a:pt x="156" y="117"/>
                    </a:lnTo>
                    <a:lnTo>
                      <a:pt x="150" y="127"/>
                    </a:lnTo>
                    <a:lnTo>
                      <a:pt x="142" y="136"/>
                    </a:lnTo>
                    <a:lnTo>
                      <a:pt x="134" y="143"/>
                    </a:lnTo>
                    <a:lnTo>
                      <a:pt x="127" y="153"/>
                    </a:lnTo>
                    <a:lnTo>
                      <a:pt x="116" y="159"/>
                    </a:lnTo>
                    <a:lnTo>
                      <a:pt x="106" y="165"/>
                    </a:lnTo>
                    <a:lnTo>
                      <a:pt x="96" y="171"/>
                    </a:lnTo>
                    <a:lnTo>
                      <a:pt x="83" y="176"/>
                    </a:lnTo>
                    <a:lnTo>
                      <a:pt x="72" y="179"/>
                    </a:lnTo>
                    <a:lnTo>
                      <a:pt x="60" y="181"/>
                    </a:lnTo>
                    <a:lnTo>
                      <a:pt x="48" y="181"/>
                    </a:lnTo>
                    <a:lnTo>
                      <a:pt x="37" y="181"/>
                    </a:lnTo>
                    <a:lnTo>
                      <a:pt x="25" y="177"/>
                    </a:lnTo>
                    <a:lnTo>
                      <a:pt x="12" y="174"/>
                    </a:lnTo>
                    <a:lnTo>
                      <a:pt x="0" y="168"/>
                    </a:lnTo>
                    <a:lnTo>
                      <a:pt x="0" y="16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3" name="Freeform 66"/>
              <p:cNvSpPr/>
              <p:nvPr userDrawn="1"/>
            </p:nvSpPr>
            <p:spPr>
              <a:xfrm>
                <a:off x="8683625" y="1255713"/>
                <a:ext cx="261938" cy="255588"/>
              </a:xfrm>
              <a:custGeom>
                <a:avLst/>
                <a:gdLst>
                  <a:gd name="T0" fmla="*/ 0 w 165"/>
                  <a:gd name="T1" fmla="*/ 144 h 161"/>
                  <a:gd name="T2" fmla="*/ 0 w 165"/>
                  <a:gd name="T3" fmla="*/ 144 h 161"/>
                  <a:gd name="T4" fmla="*/ 9 w 165"/>
                  <a:gd name="T5" fmla="*/ 142 h 161"/>
                  <a:gd name="T6" fmla="*/ 17 w 165"/>
                  <a:gd name="T7" fmla="*/ 137 h 161"/>
                  <a:gd name="T8" fmla="*/ 23 w 165"/>
                  <a:gd name="T9" fmla="*/ 134 h 161"/>
                  <a:gd name="T10" fmla="*/ 29 w 165"/>
                  <a:gd name="T11" fmla="*/ 128 h 161"/>
                  <a:gd name="T12" fmla="*/ 32 w 165"/>
                  <a:gd name="T13" fmla="*/ 124 h 161"/>
                  <a:gd name="T14" fmla="*/ 35 w 165"/>
                  <a:gd name="T15" fmla="*/ 117 h 161"/>
                  <a:gd name="T16" fmla="*/ 40 w 165"/>
                  <a:gd name="T17" fmla="*/ 103 h 161"/>
                  <a:gd name="T18" fmla="*/ 44 w 165"/>
                  <a:gd name="T19" fmla="*/ 73 h 161"/>
                  <a:gd name="T20" fmla="*/ 49 w 165"/>
                  <a:gd name="T21" fmla="*/ 57 h 161"/>
                  <a:gd name="T22" fmla="*/ 54 w 165"/>
                  <a:gd name="T23" fmla="*/ 49 h 161"/>
                  <a:gd name="T24" fmla="*/ 58 w 165"/>
                  <a:gd name="T25" fmla="*/ 42 h 161"/>
                  <a:gd name="T26" fmla="*/ 58 w 165"/>
                  <a:gd name="T27" fmla="*/ 42 h 161"/>
                  <a:gd name="T28" fmla="*/ 68 w 165"/>
                  <a:gd name="T29" fmla="*/ 29 h 161"/>
                  <a:gd name="T30" fmla="*/ 78 w 165"/>
                  <a:gd name="T31" fmla="*/ 20 h 161"/>
                  <a:gd name="T32" fmla="*/ 91 w 165"/>
                  <a:gd name="T33" fmla="*/ 11 h 161"/>
                  <a:gd name="T34" fmla="*/ 102 w 165"/>
                  <a:gd name="T35" fmla="*/ 6 h 161"/>
                  <a:gd name="T36" fmla="*/ 114 w 165"/>
                  <a:gd name="T37" fmla="*/ 2 h 161"/>
                  <a:gd name="T38" fmla="*/ 125 w 165"/>
                  <a:gd name="T39" fmla="*/ 0 h 161"/>
                  <a:gd name="T40" fmla="*/ 137 w 165"/>
                  <a:gd name="T41" fmla="*/ 2 h 161"/>
                  <a:gd name="T42" fmla="*/ 148 w 165"/>
                  <a:gd name="T43" fmla="*/ 5 h 161"/>
                  <a:gd name="T44" fmla="*/ 148 w 165"/>
                  <a:gd name="T45" fmla="*/ 5 h 161"/>
                  <a:gd name="T46" fmla="*/ 153 w 165"/>
                  <a:gd name="T47" fmla="*/ 8 h 161"/>
                  <a:gd name="T48" fmla="*/ 157 w 165"/>
                  <a:gd name="T49" fmla="*/ 11 h 161"/>
                  <a:gd name="T50" fmla="*/ 160 w 165"/>
                  <a:gd name="T51" fmla="*/ 15 h 161"/>
                  <a:gd name="T52" fmla="*/ 162 w 165"/>
                  <a:gd name="T53" fmla="*/ 20 h 161"/>
                  <a:gd name="T54" fmla="*/ 165 w 165"/>
                  <a:gd name="T55" fmla="*/ 31 h 161"/>
                  <a:gd name="T56" fmla="*/ 163 w 165"/>
                  <a:gd name="T57" fmla="*/ 45 h 161"/>
                  <a:gd name="T58" fmla="*/ 162 w 165"/>
                  <a:gd name="T59" fmla="*/ 59 h 161"/>
                  <a:gd name="T60" fmla="*/ 157 w 165"/>
                  <a:gd name="T61" fmla="*/ 74 h 161"/>
                  <a:gd name="T62" fmla="*/ 151 w 165"/>
                  <a:gd name="T63" fmla="*/ 91 h 161"/>
                  <a:gd name="T64" fmla="*/ 145 w 165"/>
                  <a:gd name="T65" fmla="*/ 107 h 161"/>
                  <a:gd name="T66" fmla="*/ 145 w 165"/>
                  <a:gd name="T67" fmla="*/ 107 h 161"/>
                  <a:gd name="T68" fmla="*/ 140 w 165"/>
                  <a:gd name="T69" fmla="*/ 116 h 161"/>
                  <a:gd name="T70" fmla="*/ 134 w 165"/>
                  <a:gd name="T71" fmla="*/ 125 h 161"/>
                  <a:gd name="T72" fmla="*/ 128 w 165"/>
                  <a:gd name="T73" fmla="*/ 133 h 161"/>
                  <a:gd name="T74" fmla="*/ 122 w 165"/>
                  <a:gd name="T75" fmla="*/ 139 h 161"/>
                  <a:gd name="T76" fmla="*/ 112 w 165"/>
                  <a:gd name="T77" fmla="*/ 145 h 161"/>
                  <a:gd name="T78" fmla="*/ 105 w 165"/>
                  <a:gd name="T79" fmla="*/ 151 h 161"/>
                  <a:gd name="T80" fmla="*/ 95 w 165"/>
                  <a:gd name="T81" fmla="*/ 154 h 161"/>
                  <a:gd name="T82" fmla="*/ 86 w 165"/>
                  <a:gd name="T83" fmla="*/ 158 h 161"/>
                  <a:gd name="T84" fmla="*/ 77 w 165"/>
                  <a:gd name="T85" fmla="*/ 161 h 161"/>
                  <a:gd name="T86" fmla="*/ 66 w 165"/>
                  <a:gd name="T87" fmla="*/ 161 h 161"/>
                  <a:gd name="T88" fmla="*/ 55 w 165"/>
                  <a:gd name="T89" fmla="*/ 161 h 161"/>
                  <a:gd name="T90" fmla="*/ 44 w 165"/>
                  <a:gd name="T91" fmla="*/ 161 h 161"/>
                  <a:gd name="T92" fmla="*/ 34 w 165"/>
                  <a:gd name="T93" fmla="*/ 158 h 161"/>
                  <a:gd name="T94" fmla="*/ 23 w 165"/>
                  <a:gd name="T95" fmla="*/ 154 h 161"/>
                  <a:gd name="T96" fmla="*/ 10 w 165"/>
                  <a:gd name="T97" fmla="*/ 150 h 161"/>
                  <a:gd name="T98" fmla="*/ 0 w 165"/>
                  <a:gd name="T99" fmla="*/ 144 h 161"/>
                  <a:gd name="T100" fmla="*/ 0 w 165"/>
                  <a:gd name="T101" fmla="*/ 144 h 16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5" h="161">
                    <a:moveTo>
                      <a:pt x="0" y="144"/>
                    </a:moveTo>
                    <a:lnTo>
                      <a:pt x="0" y="144"/>
                    </a:lnTo>
                    <a:lnTo>
                      <a:pt x="9" y="142"/>
                    </a:lnTo>
                    <a:lnTo>
                      <a:pt x="17" y="137"/>
                    </a:lnTo>
                    <a:lnTo>
                      <a:pt x="23" y="134"/>
                    </a:lnTo>
                    <a:lnTo>
                      <a:pt x="29" y="128"/>
                    </a:lnTo>
                    <a:lnTo>
                      <a:pt x="32" y="124"/>
                    </a:lnTo>
                    <a:lnTo>
                      <a:pt x="35" y="117"/>
                    </a:lnTo>
                    <a:lnTo>
                      <a:pt x="40" y="103"/>
                    </a:lnTo>
                    <a:lnTo>
                      <a:pt x="44" y="73"/>
                    </a:lnTo>
                    <a:lnTo>
                      <a:pt x="49" y="57"/>
                    </a:lnTo>
                    <a:lnTo>
                      <a:pt x="54" y="49"/>
                    </a:lnTo>
                    <a:lnTo>
                      <a:pt x="58" y="42"/>
                    </a:lnTo>
                    <a:lnTo>
                      <a:pt x="58" y="42"/>
                    </a:lnTo>
                    <a:lnTo>
                      <a:pt x="68" y="29"/>
                    </a:lnTo>
                    <a:lnTo>
                      <a:pt x="78" y="20"/>
                    </a:lnTo>
                    <a:lnTo>
                      <a:pt x="91" y="11"/>
                    </a:lnTo>
                    <a:lnTo>
                      <a:pt x="102" y="6"/>
                    </a:lnTo>
                    <a:lnTo>
                      <a:pt x="114" y="2"/>
                    </a:lnTo>
                    <a:lnTo>
                      <a:pt x="125" y="0"/>
                    </a:lnTo>
                    <a:lnTo>
                      <a:pt x="137" y="2"/>
                    </a:lnTo>
                    <a:lnTo>
                      <a:pt x="148" y="5"/>
                    </a:lnTo>
                    <a:lnTo>
                      <a:pt x="148" y="5"/>
                    </a:lnTo>
                    <a:lnTo>
                      <a:pt x="153" y="8"/>
                    </a:lnTo>
                    <a:lnTo>
                      <a:pt x="157" y="11"/>
                    </a:lnTo>
                    <a:lnTo>
                      <a:pt x="160" y="15"/>
                    </a:lnTo>
                    <a:lnTo>
                      <a:pt x="162" y="20"/>
                    </a:lnTo>
                    <a:lnTo>
                      <a:pt x="165" y="31"/>
                    </a:lnTo>
                    <a:lnTo>
                      <a:pt x="163" y="45"/>
                    </a:lnTo>
                    <a:lnTo>
                      <a:pt x="162" y="59"/>
                    </a:lnTo>
                    <a:lnTo>
                      <a:pt x="157" y="74"/>
                    </a:lnTo>
                    <a:lnTo>
                      <a:pt x="151" y="91"/>
                    </a:lnTo>
                    <a:lnTo>
                      <a:pt x="145" y="107"/>
                    </a:lnTo>
                    <a:lnTo>
                      <a:pt x="145" y="107"/>
                    </a:lnTo>
                    <a:lnTo>
                      <a:pt x="140" y="116"/>
                    </a:lnTo>
                    <a:lnTo>
                      <a:pt x="134" y="125"/>
                    </a:lnTo>
                    <a:lnTo>
                      <a:pt x="128" y="133"/>
                    </a:lnTo>
                    <a:lnTo>
                      <a:pt x="122" y="139"/>
                    </a:lnTo>
                    <a:lnTo>
                      <a:pt x="112" y="145"/>
                    </a:lnTo>
                    <a:lnTo>
                      <a:pt x="105" y="151"/>
                    </a:lnTo>
                    <a:lnTo>
                      <a:pt x="95" y="154"/>
                    </a:lnTo>
                    <a:lnTo>
                      <a:pt x="86" y="158"/>
                    </a:lnTo>
                    <a:lnTo>
                      <a:pt x="77" y="161"/>
                    </a:lnTo>
                    <a:lnTo>
                      <a:pt x="66" y="161"/>
                    </a:lnTo>
                    <a:lnTo>
                      <a:pt x="55" y="161"/>
                    </a:lnTo>
                    <a:lnTo>
                      <a:pt x="44" y="161"/>
                    </a:lnTo>
                    <a:lnTo>
                      <a:pt x="34" y="158"/>
                    </a:lnTo>
                    <a:lnTo>
                      <a:pt x="23" y="154"/>
                    </a:lnTo>
                    <a:lnTo>
                      <a:pt x="10" y="150"/>
                    </a:lnTo>
                    <a:lnTo>
                      <a:pt x="0" y="144"/>
                    </a:lnTo>
                    <a:lnTo>
                      <a:pt x="0" y="1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4" name="Freeform 67"/>
              <p:cNvSpPr/>
              <p:nvPr userDrawn="1"/>
            </p:nvSpPr>
            <p:spPr>
              <a:xfrm>
                <a:off x="5432425" y="2362201"/>
                <a:ext cx="204788" cy="184150"/>
              </a:xfrm>
              <a:custGeom>
                <a:avLst/>
                <a:gdLst>
                  <a:gd name="T0" fmla="*/ 129 w 129"/>
                  <a:gd name="T1" fmla="*/ 12 h 116"/>
                  <a:gd name="T2" fmla="*/ 129 w 129"/>
                  <a:gd name="T3" fmla="*/ 12 h 116"/>
                  <a:gd name="T4" fmla="*/ 121 w 129"/>
                  <a:gd name="T5" fmla="*/ 14 h 116"/>
                  <a:gd name="T6" fmla="*/ 115 w 129"/>
                  <a:gd name="T7" fmla="*/ 15 h 116"/>
                  <a:gd name="T8" fmla="*/ 110 w 129"/>
                  <a:gd name="T9" fmla="*/ 18 h 116"/>
                  <a:gd name="T10" fmla="*/ 105 w 129"/>
                  <a:gd name="T11" fmla="*/ 23 h 116"/>
                  <a:gd name="T12" fmla="*/ 99 w 129"/>
                  <a:gd name="T13" fmla="*/ 34 h 116"/>
                  <a:gd name="T14" fmla="*/ 93 w 129"/>
                  <a:gd name="T15" fmla="*/ 46 h 116"/>
                  <a:gd name="T16" fmla="*/ 84 w 129"/>
                  <a:gd name="T17" fmla="*/ 74 h 116"/>
                  <a:gd name="T18" fmla="*/ 79 w 129"/>
                  <a:gd name="T19" fmla="*/ 86 h 116"/>
                  <a:gd name="T20" fmla="*/ 73 w 129"/>
                  <a:gd name="T21" fmla="*/ 96 h 116"/>
                  <a:gd name="T22" fmla="*/ 73 w 129"/>
                  <a:gd name="T23" fmla="*/ 96 h 116"/>
                  <a:gd name="T24" fmla="*/ 65 w 129"/>
                  <a:gd name="T25" fmla="*/ 103 h 116"/>
                  <a:gd name="T26" fmla="*/ 58 w 129"/>
                  <a:gd name="T27" fmla="*/ 108 h 116"/>
                  <a:gd name="T28" fmla="*/ 50 w 129"/>
                  <a:gd name="T29" fmla="*/ 113 h 116"/>
                  <a:gd name="T30" fmla="*/ 41 w 129"/>
                  <a:gd name="T31" fmla="*/ 114 h 116"/>
                  <a:gd name="T32" fmla="*/ 33 w 129"/>
                  <a:gd name="T33" fmla="*/ 116 h 116"/>
                  <a:gd name="T34" fmla="*/ 24 w 129"/>
                  <a:gd name="T35" fmla="*/ 116 h 116"/>
                  <a:gd name="T36" fmla="*/ 2 w 129"/>
                  <a:gd name="T37" fmla="*/ 116 h 116"/>
                  <a:gd name="T38" fmla="*/ 2 w 129"/>
                  <a:gd name="T39" fmla="*/ 116 h 116"/>
                  <a:gd name="T40" fmla="*/ 0 w 129"/>
                  <a:gd name="T41" fmla="*/ 94 h 116"/>
                  <a:gd name="T42" fmla="*/ 0 w 129"/>
                  <a:gd name="T43" fmla="*/ 77 h 116"/>
                  <a:gd name="T44" fmla="*/ 5 w 129"/>
                  <a:gd name="T45" fmla="*/ 62 h 116"/>
                  <a:gd name="T46" fmla="*/ 14 w 129"/>
                  <a:gd name="T47" fmla="*/ 43 h 116"/>
                  <a:gd name="T48" fmla="*/ 14 w 129"/>
                  <a:gd name="T49" fmla="*/ 43 h 116"/>
                  <a:gd name="T50" fmla="*/ 24 w 129"/>
                  <a:gd name="T51" fmla="*/ 31 h 116"/>
                  <a:gd name="T52" fmla="*/ 34 w 129"/>
                  <a:gd name="T53" fmla="*/ 20 h 116"/>
                  <a:gd name="T54" fmla="*/ 48 w 129"/>
                  <a:gd name="T55" fmla="*/ 11 h 116"/>
                  <a:gd name="T56" fmla="*/ 64 w 129"/>
                  <a:gd name="T57" fmla="*/ 5 h 116"/>
                  <a:gd name="T58" fmla="*/ 79 w 129"/>
                  <a:gd name="T59" fmla="*/ 1 h 116"/>
                  <a:gd name="T60" fmla="*/ 88 w 129"/>
                  <a:gd name="T61" fmla="*/ 0 h 116"/>
                  <a:gd name="T62" fmla="*/ 96 w 129"/>
                  <a:gd name="T63" fmla="*/ 0 h 116"/>
                  <a:gd name="T64" fmla="*/ 104 w 129"/>
                  <a:gd name="T65" fmla="*/ 1 h 116"/>
                  <a:gd name="T66" fmla="*/ 113 w 129"/>
                  <a:gd name="T67" fmla="*/ 5 h 116"/>
                  <a:gd name="T68" fmla="*/ 121 w 129"/>
                  <a:gd name="T69" fmla="*/ 8 h 116"/>
                  <a:gd name="T70" fmla="*/ 129 w 129"/>
                  <a:gd name="T71" fmla="*/ 12 h 116"/>
                  <a:gd name="T72" fmla="*/ 129 w 129"/>
                  <a:gd name="T73" fmla="*/ 12 h 1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9" h="116">
                    <a:moveTo>
                      <a:pt x="129" y="12"/>
                    </a:moveTo>
                    <a:lnTo>
                      <a:pt x="129" y="12"/>
                    </a:lnTo>
                    <a:lnTo>
                      <a:pt x="121" y="14"/>
                    </a:lnTo>
                    <a:lnTo>
                      <a:pt x="115" y="15"/>
                    </a:lnTo>
                    <a:lnTo>
                      <a:pt x="110" y="18"/>
                    </a:lnTo>
                    <a:lnTo>
                      <a:pt x="105" y="23"/>
                    </a:lnTo>
                    <a:lnTo>
                      <a:pt x="99" y="34"/>
                    </a:lnTo>
                    <a:lnTo>
                      <a:pt x="93" y="46"/>
                    </a:lnTo>
                    <a:lnTo>
                      <a:pt x="84" y="74"/>
                    </a:lnTo>
                    <a:lnTo>
                      <a:pt x="79" y="86"/>
                    </a:lnTo>
                    <a:lnTo>
                      <a:pt x="73" y="96"/>
                    </a:lnTo>
                    <a:lnTo>
                      <a:pt x="73" y="96"/>
                    </a:lnTo>
                    <a:lnTo>
                      <a:pt x="65" y="103"/>
                    </a:lnTo>
                    <a:lnTo>
                      <a:pt x="58" y="108"/>
                    </a:lnTo>
                    <a:lnTo>
                      <a:pt x="50" y="113"/>
                    </a:lnTo>
                    <a:lnTo>
                      <a:pt x="41" y="114"/>
                    </a:lnTo>
                    <a:lnTo>
                      <a:pt x="33" y="116"/>
                    </a:lnTo>
                    <a:lnTo>
                      <a:pt x="24" y="116"/>
                    </a:lnTo>
                    <a:lnTo>
                      <a:pt x="2" y="116"/>
                    </a:lnTo>
                    <a:lnTo>
                      <a:pt x="2" y="116"/>
                    </a:lnTo>
                    <a:lnTo>
                      <a:pt x="0" y="94"/>
                    </a:lnTo>
                    <a:lnTo>
                      <a:pt x="0" y="77"/>
                    </a:lnTo>
                    <a:lnTo>
                      <a:pt x="5" y="62"/>
                    </a:lnTo>
                    <a:lnTo>
                      <a:pt x="14" y="43"/>
                    </a:lnTo>
                    <a:lnTo>
                      <a:pt x="14" y="43"/>
                    </a:lnTo>
                    <a:lnTo>
                      <a:pt x="24" y="31"/>
                    </a:lnTo>
                    <a:lnTo>
                      <a:pt x="34" y="20"/>
                    </a:lnTo>
                    <a:lnTo>
                      <a:pt x="48" y="11"/>
                    </a:lnTo>
                    <a:lnTo>
                      <a:pt x="64" y="5"/>
                    </a:lnTo>
                    <a:lnTo>
                      <a:pt x="79" y="1"/>
                    </a:lnTo>
                    <a:lnTo>
                      <a:pt x="88" y="0"/>
                    </a:lnTo>
                    <a:lnTo>
                      <a:pt x="96" y="0"/>
                    </a:lnTo>
                    <a:lnTo>
                      <a:pt x="104" y="1"/>
                    </a:lnTo>
                    <a:lnTo>
                      <a:pt x="113" y="5"/>
                    </a:lnTo>
                    <a:lnTo>
                      <a:pt x="121" y="8"/>
                    </a:lnTo>
                    <a:lnTo>
                      <a:pt x="129" y="12"/>
                    </a:lnTo>
                    <a:lnTo>
                      <a:pt x="12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5" name="Freeform 68"/>
              <p:cNvSpPr/>
              <p:nvPr userDrawn="1"/>
            </p:nvSpPr>
            <p:spPr>
              <a:xfrm>
                <a:off x="4751388" y="2366963"/>
                <a:ext cx="287338" cy="257175"/>
              </a:xfrm>
              <a:custGeom>
                <a:avLst/>
                <a:gdLst>
                  <a:gd name="T0" fmla="*/ 181 w 181"/>
                  <a:gd name="T1" fmla="*/ 17 h 162"/>
                  <a:gd name="T2" fmla="*/ 181 w 181"/>
                  <a:gd name="T3" fmla="*/ 17 h 162"/>
                  <a:gd name="T4" fmla="*/ 170 w 181"/>
                  <a:gd name="T5" fmla="*/ 19 h 162"/>
                  <a:gd name="T6" fmla="*/ 162 w 181"/>
                  <a:gd name="T7" fmla="*/ 22 h 162"/>
                  <a:gd name="T8" fmla="*/ 154 w 181"/>
                  <a:gd name="T9" fmla="*/ 26 h 162"/>
                  <a:gd name="T10" fmla="*/ 148 w 181"/>
                  <a:gd name="T11" fmla="*/ 32 h 162"/>
                  <a:gd name="T12" fmla="*/ 143 w 181"/>
                  <a:gd name="T13" fmla="*/ 40 h 162"/>
                  <a:gd name="T14" fmla="*/ 139 w 181"/>
                  <a:gd name="T15" fmla="*/ 48 h 162"/>
                  <a:gd name="T16" fmla="*/ 131 w 181"/>
                  <a:gd name="T17" fmla="*/ 65 h 162"/>
                  <a:gd name="T18" fmla="*/ 119 w 181"/>
                  <a:gd name="T19" fmla="*/ 102 h 162"/>
                  <a:gd name="T20" fmla="*/ 111 w 181"/>
                  <a:gd name="T21" fmla="*/ 121 h 162"/>
                  <a:gd name="T22" fmla="*/ 106 w 181"/>
                  <a:gd name="T23" fmla="*/ 127 h 162"/>
                  <a:gd name="T24" fmla="*/ 102 w 181"/>
                  <a:gd name="T25" fmla="*/ 134 h 162"/>
                  <a:gd name="T26" fmla="*/ 102 w 181"/>
                  <a:gd name="T27" fmla="*/ 134 h 162"/>
                  <a:gd name="T28" fmla="*/ 91 w 181"/>
                  <a:gd name="T29" fmla="*/ 144 h 162"/>
                  <a:gd name="T30" fmla="*/ 80 w 181"/>
                  <a:gd name="T31" fmla="*/ 151 h 162"/>
                  <a:gd name="T32" fmla="*/ 69 w 181"/>
                  <a:gd name="T33" fmla="*/ 158 h 162"/>
                  <a:gd name="T34" fmla="*/ 59 w 181"/>
                  <a:gd name="T35" fmla="*/ 161 h 162"/>
                  <a:gd name="T36" fmla="*/ 46 w 181"/>
                  <a:gd name="T37" fmla="*/ 162 h 162"/>
                  <a:gd name="T38" fmla="*/ 34 w 181"/>
                  <a:gd name="T39" fmla="*/ 162 h 162"/>
                  <a:gd name="T40" fmla="*/ 3 w 181"/>
                  <a:gd name="T41" fmla="*/ 162 h 162"/>
                  <a:gd name="T42" fmla="*/ 3 w 181"/>
                  <a:gd name="T43" fmla="*/ 162 h 162"/>
                  <a:gd name="T44" fmla="*/ 0 w 181"/>
                  <a:gd name="T45" fmla="*/ 133 h 162"/>
                  <a:gd name="T46" fmla="*/ 1 w 181"/>
                  <a:gd name="T47" fmla="*/ 121 h 162"/>
                  <a:gd name="T48" fmla="*/ 1 w 181"/>
                  <a:gd name="T49" fmla="*/ 108 h 162"/>
                  <a:gd name="T50" fmla="*/ 4 w 181"/>
                  <a:gd name="T51" fmla="*/ 97 h 162"/>
                  <a:gd name="T52" fmla="*/ 9 w 181"/>
                  <a:gd name="T53" fmla="*/ 87 h 162"/>
                  <a:gd name="T54" fmla="*/ 14 w 181"/>
                  <a:gd name="T55" fmla="*/ 74 h 162"/>
                  <a:gd name="T56" fmla="*/ 21 w 181"/>
                  <a:gd name="T57" fmla="*/ 60 h 162"/>
                  <a:gd name="T58" fmla="*/ 21 w 181"/>
                  <a:gd name="T59" fmla="*/ 60 h 162"/>
                  <a:gd name="T60" fmla="*/ 28 w 181"/>
                  <a:gd name="T61" fmla="*/ 51 h 162"/>
                  <a:gd name="T62" fmla="*/ 34 w 181"/>
                  <a:gd name="T63" fmla="*/ 43 h 162"/>
                  <a:gd name="T64" fmla="*/ 42 w 181"/>
                  <a:gd name="T65" fmla="*/ 36 h 162"/>
                  <a:gd name="T66" fmla="*/ 49 w 181"/>
                  <a:gd name="T67" fmla="*/ 28 h 162"/>
                  <a:gd name="T68" fmla="*/ 59 w 181"/>
                  <a:gd name="T69" fmla="*/ 22 h 162"/>
                  <a:gd name="T70" fmla="*/ 69 w 181"/>
                  <a:gd name="T71" fmla="*/ 15 h 162"/>
                  <a:gd name="T72" fmla="*/ 79 w 181"/>
                  <a:gd name="T73" fmla="*/ 11 h 162"/>
                  <a:gd name="T74" fmla="*/ 89 w 181"/>
                  <a:gd name="T75" fmla="*/ 6 h 162"/>
                  <a:gd name="T76" fmla="*/ 102 w 181"/>
                  <a:gd name="T77" fmla="*/ 3 h 162"/>
                  <a:gd name="T78" fmla="*/ 113 w 181"/>
                  <a:gd name="T79" fmla="*/ 2 h 162"/>
                  <a:gd name="T80" fmla="*/ 123 w 181"/>
                  <a:gd name="T81" fmla="*/ 0 h 162"/>
                  <a:gd name="T82" fmla="*/ 136 w 181"/>
                  <a:gd name="T83" fmla="*/ 0 h 162"/>
                  <a:gd name="T84" fmla="*/ 147 w 181"/>
                  <a:gd name="T85" fmla="*/ 3 h 162"/>
                  <a:gd name="T86" fmla="*/ 159 w 181"/>
                  <a:gd name="T87" fmla="*/ 6 h 162"/>
                  <a:gd name="T88" fmla="*/ 170 w 181"/>
                  <a:gd name="T89" fmla="*/ 11 h 162"/>
                  <a:gd name="T90" fmla="*/ 181 w 181"/>
                  <a:gd name="T91" fmla="*/ 17 h 162"/>
                  <a:gd name="T92" fmla="*/ 181 w 181"/>
                  <a:gd name="T93" fmla="*/ 17 h 1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81" h="162">
                    <a:moveTo>
                      <a:pt x="181" y="17"/>
                    </a:moveTo>
                    <a:lnTo>
                      <a:pt x="181" y="17"/>
                    </a:lnTo>
                    <a:lnTo>
                      <a:pt x="170" y="19"/>
                    </a:lnTo>
                    <a:lnTo>
                      <a:pt x="162" y="22"/>
                    </a:lnTo>
                    <a:lnTo>
                      <a:pt x="154" y="26"/>
                    </a:lnTo>
                    <a:lnTo>
                      <a:pt x="148" y="32"/>
                    </a:lnTo>
                    <a:lnTo>
                      <a:pt x="143" y="40"/>
                    </a:lnTo>
                    <a:lnTo>
                      <a:pt x="139" y="48"/>
                    </a:lnTo>
                    <a:lnTo>
                      <a:pt x="131" y="65"/>
                    </a:lnTo>
                    <a:lnTo>
                      <a:pt x="119" y="102"/>
                    </a:lnTo>
                    <a:lnTo>
                      <a:pt x="111" y="121"/>
                    </a:lnTo>
                    <a:lnTo>
                      <a:pt x="106" y="127"/>
                    </a:lnTo>
                    <a:lnTo>
                      <a:pt x="102" y="134"/>
                    </a:lnTo>
                    <a:lnTo>
                      <a:pt x="102" y="134"/>
                    </a:lnTo>
                    <a:lnTo>
                      <a:pt x="91" y="144"/>
                    </a:lnTo>
                    <a:lnTo>
                      <a:pt x="80" y="151"/>
                    </a:lnTo>
                    <a:lnTo>
                      <a:pt x="69" y="158"/>
                    </a:lnTo>
                    <a:lnTo>
                      <a:pt x="59" y="161"/>
                    </a:lnTo>
                    <a:lnTo>
                      <a:pt x="46" y="162"/>
                    </a:lnTo>
                    <a:lnTo>
                      <a:pt x="34" y="162"/>
                    </a:lnTo>
                    <a:lnTo>
                      <a:pt x="3" y="162"/>
                    </a:lnTo>
                    <a:lnTo>
                      <a:pt x="3" y="162"/>
                    </a:lnTo>
                    <a:lnTo>
                      <a:pt x="0" y="133"/>
                    </a:lnTo>
                    <a:lnTo>
                      <a:pt x="1" y="121"/>
                    </a:lnTo>
                    <a:lnTo>
                      <a:pt x="1" y="108"/>
                    </a:lnTo>
                    <a:lnTo>
                      <a:pt x="4" y="97"/>
                    </a:lnTo>
                    <a:lnTo>
                      <a:pt x="9" y="87"/>
                    </a:lnTo>
                    <a:lnTo>
                      <a:pt x="14" y="74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28" y="51"/>
                    </a:lnTo>
                    <a:lnTo>
                      <a:pt x="34" y="43"/>
                    </a:lnTo>
                    <a:lnTo>
                      <a:pt x="42" y="36"/>
                    </a:lnTo>
                    <a:lnTo>
                      <a:pt x="49" y="28"/>
                    </a:lnTo>
                    <a:lnTo>
                      <a:pt x="59" y="22"/>
                    </a:lnTo>
                    <a:lnTo>
                      <a:pt x="69" y="15"/>
                    </a:lnTo>
                    <a:lnTo>
                      <a:pt x="79" y="11"/>
                    </a:lnTo>
                    <a:lnTo>
                      <a:pt x="89" y="6"/>
                    </a:lnTo>
                    <a:lnTo>
                      <a:pt x="102" y="3"/>
                    </a:lnTo>
                    <a:lnTo>
                      <a:pt x="113" y="2"/>
                    </a:lnTo>
                    <a:lnTo>
                      <a:pt x="123" y="0"/>
                    </a:lnTo>
                    <a:lnTo>
                      <a:pt x="136" y="0"/>
                    </a:lnTo>
                    <a:lnTo>
                      <a:pt x="147" y="3"/>
                    </a:lnTo>
                    <a:lnTo>
                      <a:pt x="159" y="6"/>
                    </a:lnTo>
                    <a:lnTo>
                      <a:pt x="170" y="11"/>
                    </a:lnTo>
                    <a:lnTo>
                      <a:pt x="181" y="17"/>
                    </a:lnTo>
                    <a:lnTo>
                      <a:pt x="181" y="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6" name="Freeform 69"/>
              <p:cNvSpPr/>
              <p:nvPr userDrawn="1"/>
            </p:nvSpPr>
            <p:spPr>
              <a:xfrm>
                <a:off x="2344738" y="715963"/>
                <a:ext cx="293688" cy="557213"/>
              </a:xfrm>
              <a:custGeom>
                <a:avLst/>
                <a:gdLst>
                  <a:gd name="T0" fmla="*/ 40 w 185"/>
                  <a:gd name="T1" fmla="*/ 0 h 351"/>
                  <a:gd name="T2" fmla="*/ 40 w 185"/>
                  <a:gd name="T3" fmla="*/ 0 h 351"/>
                  <a:gd name="T4" fmla="*/ 32 w 185"/>
                  <a:gd name="T5" fmla="*/ 12 h 351"/>
                  <a:gd name="T6" fmla="*/ 26 w 185"/>
                  <a:gd name="T7" fmla="*/ 25 h 351"/>
                  <a:gd name="T8" fmla="*/ 20 w 185"/>
                  <a:gd name="T9" fmla="*/ 37 h 351"/>
                  <a:gd name="T10" fmla="*/ 15 w 185"/>
                  <a:gd name="T11" fmla="*/ 53 h 351"/>
                  <a:gd name="T12" fmla="*/ 6 w 185"/>
                  <a:gd name="T13" fmla="*/ 82 h 351"/>
                  <a:gd name="T14" fmla="*/ 2 w 185"/>
                  <a:gd name="T15" fmla="*/ 114 h 351"/>
                  <a:gd name="T16" fmla="*/ 0 w 185"/>
                  <a:gd name="T17" fmla="*/ 147 h 351"/>
                  <a:gd name="T18" fmla="*/ 0 w 185"/>
                  <a:gd name="T19" fmla="*/ 178 h 351"/>
                  <a:gd name="T20" fmla="*/ 3 w 185"/>
                  <a:gd name="T21" fmla="*/ 207 h 351"/>
                  <a:gd name="T22" fmla="*/ 8 w 185"/>
                  <a:gd name="T23" fmla="*/ 235 h 351"/>
                  <a:gd name="T24" fmla="*/ 8 w 185"/>
                  <a:gd name="T25" fmla="*/ 235 h 351"/>
                  <a:gd name="T26" fmla="*/ 15 w 185"/>
                  <a:gd name="T27" fmla="*/ 258 h 351"/>
                  <a:gd name="T28" fmla="*/ 25 w 185"/>
                  <a:gd name="T29" fmla="*/ 277 h 351"/>
                  <a:gd name="T30" fmla="*/ 37 w 185"/>
                  <a:gd name="T31" fmla="*/ 294 h 351"/>
                  <a:gd name="T32" fmla="*/ 51 w 185"/>
                  <a:gd name="T33" fmla="*/ 306 h 351"/>
                  <a:gd name="T34" fmla="*/ 66 w 185"/>
                  <a:gd name="T35" fmla="*/ 318 h 351"/>
                  <a:gd name="T36" fmla="*/ 85 w 185"/>
                  <a:gd name="T37" fmla="*/ 329 h 351"/>
                  <a:gd name="T38" fmla="*/ 128 w 185"/>
                  <a:gd name="T39" fmla="*/ 351 h 351"/>
                  <a:gd name="T40" fmla="*/ 128 w 185"/>
                  <a:gd name="T41" fmla="*/ 351 h 351"/>
                  <a:gd name="T42" fmla="*/ 158 w 185"/>
                  <a:gd name="T43" fmla="*/ 311 h 351"/>
                  <a:gd name="T44" fmla="*/ 168 w 185"/>
                  <a:gd name="T45" fmla="*/ 292 h 351"/>
                  <a:gd name="T46" fmla="*/ 176 w 185"/>
                  <a:gd name="T47" fmla="*/ 274 h 351"/>
                  <a:gd name="T48" fmla="*/ 182 w 185"/>
                  <a:gd name="T49" fmla="*/ 257 h 351"/>
                  <a:gd name="T50" fmla="*/ 185 w 185"/>
                  <a:gd name="T51" fmla="*/ 236 h 351"/>
                  <a:gd name="T52" fmla="*/ 184 w 185"/>
                  <a:gd name="T53" fmla="*/ 215 h 351"/>
                  <a:gd name="T54" fmla="*/ 179 w 185"/>
                  <a:gd name="T55" fmla="*/ 192 h 351"/>
                  <a:gd name="T56" fmla="*/ 179 w 185"/>
                  <a:gd name="T57" fmla="*/ 192 h 351"/>
                  <a:gd name="T58" fmla="*/ 172 w 185"/>
                  <a:gd name="T59" fmla="*/ 165 h 351"/>
                  <a:gd name="T60" fmla="*/ 159 w 185"/>
                  <a:gd name="T61" fmla="*/ 138 h 351"/>
                  <a:gd name="T62" fmla="*/ 145 w 185"/>
                  <a:gd name="T63" fmla="*/ 110 h 351"/>
                  <a:gd name="T64" fmla="*/ 128 w 185"/>
                  <a:gd name="T65" fmla="*/ 82 h 351"/>
                  <a:gd name="T66" fmla="*/ 108 w 185"/>
                  <a:gd name="T67" fmla="*/ 57 h 351"/>
                  <a:gd name="T68" fmla="*/ 87 w 185"/>
                  <a:gd name="T69" fmla="*/ 34 h 351"/>
                  <a:gd name="T70" fmla="*/ 76 w 185"/>
                  <a:gd name="T71" fmla="*/ 23 h 351"/>
                  <a:gd name="T72" fmla="*/ 63 w 185"/>
                  <a:gd name="T73" fmla="*/ 14 h 351"/>
                  <a:gd name="T74" fmla="*/ 51 w 185"/>
                  <a:gd name="T75" fmla="*/ 6 h 351"/>
                  <a:gd name="T76" fmla="*/ 40 w 185"/>
                  <a:gd name="T77" fmla="*/ 0 h 351"/>
                  <a:gd name="T78" fmla="*/ 40 w 185"/>
                  <a:gd name="T79" fmla="*/ 0 h 35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5" h="351">
                    <a:moveTo>
                      <a:pt x="40" y="0"/>
                    </a:moveTo>
                    <a:lnTo>
                      <a:pt x="40" y="0"/>
                    </a:lnTo>
                    <a:lnTo>
                      <a:pt x="32" y="12"/>
                    </a:lnTo>
                    <a:lnTo>
                      <a:pt x="26" y="25"/>
                    </a:lnTo>
                    <a:lnTo>
                      <a:pt x="20" y="37"/>
                    </a:lnTo>
                    <a:lnTo>
                      <a:pt x="15" y="53"/>
                    </a:lnTo>
                    <a:lnTo>
                      <a:pt x="6" y="82"/>
                    </a:lnTo>
                    <a:lnTo>
                      <a:pt x="2" y="114"/>
                    </a:lnTo>
                    <a:lnTo>
                      <a:pt x="0" y="147"/>
                    </a:lnTo>
                    <a:lnTo>
                      <a:pt x="0" y="178"/>
                    </a:lnTo>
                    <a:lnTo>
                      <a:pt x="3" y="207"/>
                    </a:lnTo>
                    <a:lnTo>
                      <a:pt x="8" y="235"/>
                    </a:lnTo>
                    <a:lnTo>
                      <a:pt x="8" y="235"/>
                    </a:lnTo>
                    <a:lnTo>
                      <a:pt x="15" y="258"/>
                    </a:lnTo>
                    <a:lnTo>
                      <a:pt x="25" y="277"/>
                    </a:lnTo>
                    <a:lnTo>
                      <a:pt x="37" y="294"/>
                    </a:lnTo>
                    <a:lnTo>
                      <a:pt x="51" y="306"/>
                    </a:lnTo>
                    <a:lnTo>
                      <a:pt x="66" y="318"/>
                    </a:lnTo>
                    <a:lnTo>
                      <a:pt x="85" y="329"/>
                    </a:lnTo>
                    <a:lnTo>
                      <a:pt x="128" y="351"/>
                    </a:lnTo>
                    <a:lnTo>
                      <a:pt x="128" y="351"/>
                    </a:lnTo>
                    <a:lnTo>
                      <a:pt x="158" y="311"/>
                    </a:lnTo>
                    <a:lnTo>
                      <a:pt x="168" y="292"/>
                    </a:lnTo>
                    <a:lnTo>
                      <a:pt x="176" y="274"/>
                    </a:lnTo>
                    <a:lnTo>
                      <a:pt x="182" y="257"/>
                    </a:lnTo>
                    <a:lnTo>
                      <a:pt x="185" y="236"/>
                    </a:lnTo>
                    <a:lnTo>
                      <a:pt x="184" y="215"/>
                    </a:lnTo>
                    <a:lnTo>
                      <a:pt x="179" y="192"/>
                    </a:lnTo>
                    <a:lnTo>
                      <a:pt x="179" y="192"/>
                    </a:lnTo>
                    <a:lnTo>
                      <a:pt x="172" y="165"/>
                    </a:lnTo>
                    <a:lnTo>
                      <a:pt x="159" y="138"/>
                    </a:lnTo>
                    <a:lnTo>
                      <a:pt x="145" y="110"/>
                    </a:lnTo>
                    <a:lnTo>
                      <a:pt x="128" y="82"/>
                    </a:lnTo>
                    <a:lnTo>
                      <a:pt x="108" y="57"/>
                    </a:lnTo>
                    <a:lnTo>
                      <a:pt x="87" y="34"/>
                    </a:lnTo>
                    <a:lnTo>
                      <a:pt x="76" y="23"/>
                    </a:lnTo>
                    <a:lnTo>
                      <a:pt x="63" y="14"/>
                    </a:lnTo>
                    <a:lnTo>
                      <a:pt x="51" y="6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7" name="Freeform 70"/>
              <p:cNvSpPr/>
              <p:nvPr userDrawn="1"/>
            </p:nvSpPr>
            <p:spPr>
              <a:xfrm>
                <a:off x="3929063" y="1258888"/>
                <a:ext cx="355600" cy="479425"/>
              </a:xfrm>
              <a:custGeom>
                <a:avLst/>
                <a:gdLst>
                  <a:gd name="T0" fmla="*/ 218 w 224"/>
                  <a:gd name="T1" fmla="*/ 0 h 302"/>
                  <a:gd name="T2" fmla="*/ 218 w 224"/>
                  <a:gd name="T3" fmla="*/ 0 h 302"/>
                  <a:gd name="T4" fmla="*/ 204 w 224"/>
                  <a:gd name="T5" fmla="*/ 3 h 302"/>
                  <a:gd name="T6" fmla="*/ 190 w 224"/>
                  <a:gd name="T7" fmla="*/ 6 h 302"/>
                  <a:gd name="T8" fmla="*/ 176 w 224"/>
                  <a:gd name="T9" fmla="*/ 10 h 302"/>
                  <a:gd name="T10" fmla="*/ 162 w 224"/>
                  <a:gd name="T11" fmla="*/ 17 h 302"/>
                  <a:gd name="T12" fmla="*/ 135 w 224"/>
                  <a:gd name="T13" fmla="*/ 32 h 302"/>
                  <a:gd name="T14" fmla="*/ 108 w 224"/>
                  <a:gd name="T15" fmla="*/ 49 h 302"/>
                  <a:gd name="T16" fmla="*/ 82 w 224"/>
                  <a:gd name="T17" fmla="*/ 69 h 302"/>
                  <a:gd name="T18" fmla="*/ 59 w 224"/>
                  <a:gd name="T19" fmla="*/ 91 h 302"/>
                  <a:gd name="T20" fmla="*/ 39 w 224"/>
                  <a:gd name="T21" fmla="*/ 114 h 302"/>
                  <a:gd name="T22" fmla="*/ 23 w 224"/>
                  <a:gd name="T23" fmla="*/ 135 h 302"/>
                  <a:gd name="T24" fmla="*/ 23 w 224"/>
                  <a:gd name="T25" fmla="*/ 135 h 302"/>
                  <a:gd name="T26" fmla="*/ 11 w 224"/>
                  <a:gd name="T27" fmla="*/ 157 h 302"/>
                  <a:gd name="T28" fmla="*/ 3 w 224"/>
                  <a:gd name="T29" fmla="*/ 177 h 302"/>
                  <a:gd name="T30" fmla="*/ 0 w 224"/>
                  <a:gd name="T31" fmla="*/ 196 h 302"/>
                  <a:gd name="T32" fmla="*/ 0 w 224"/>
                  <a:gd name="T33" fmla="*/ 216 h 302"/>
                  <a:gd name="T34" fmla="*/ 2 w 224"/>
                  <a:gd name="T35" fmla="*/ 234 h 302"/>
                  <a:gd name="T36" fmla="*/ 6 w 224"/>
                  <a:gd name="T37" fmla="*/ 256 h 302"/>
                  <a:gd name="T38" fmla="*/ 20 w 224"/>
                  <a:gd name="T39" fmla="*/ 302 h 302"/>
                  <a:gd name="T40" fmla="*/ 20 w 224"/>
                  <a:gd name="T41" fmla="*/ 302 h 302"/>
                  <a:gd name="T42" fmla="*/ 68 w 224"/>
                  <a:gd name="T43" fmla="*/ 296 h 302"/>
                  <a:gd name="T44" fmla="*/ 90 w 224"/>
                  <a:gd name="T45" fmla="*/ 292 h 302"/>
                  <a:gd name="T46" fmla="*/ 108 w 224"/>
                  <a:gd name="T47" fmla="*/ 287 h 302"/>
                  <a:gd name="T48" fmla="*/ 125 w 224"/>
                  <a:gd name="T49" fmla="*/ 278 h 302"/>
                  <a:gd name="T50" fmla="*/ 142 w 224"/>
                  <a:gd name="T51" fmla="*/ 267 h 302"/>
                  <a:gd name="T52" fmla="*/ 156 w 224"/>
                  <a:gd name="T53" fmla="*/ 251 h 302"/>
                  <a:gd name="T54" fmla="*/ 172 w 224"/>
                  <a:gd name="T55" fmla="*/ 233 h 302"/>
                  <a:gd name="T56" fmla="*/ 172 w 224"/>
                  <a:gd name="T57" fmla="*/ 233 h 302"/>
                  <a:gd name="T58" fmla="*/ 186 w 224"/>
                  <a:gd name="T59" fmla="*/ 208 h 302"/>
                  <a:gd name="T60" fmla="*/ 198 w 224"/>
                  <a:gd name="T61" fmla="*/ 180 h 302"/>
                  <a:gd name="T62" fmla="*/ 209 w 224"/>
                  <a:gd name="T63" fmla="*/ 151 h 302"/>
                  <a:gd name="T64" fmla="*/ 216 w 224"/>
                  <a:gd name="T65" fmla="*/ 120 h 302"/>
                  <a:gd name="T66" fmla="*/ 221 w 224"/>
                  <a:gd name="T67" fmla="*/ 88 h 302"/>
                  <a:gd name="T68" fmla="*/ 224 w 224"/>
                  <a:gd name="T69" fmla="*/ 57 h 302"/>
                  <a:gd name="T70" fmla="*/ 224 w 224"/>
                  <a:gd name="T71" fmla="*/ 41 h 302"/>
                  <a:gd name="T72" fmla="*/ 223 w 224"/>
                  <a:gd name="T73" fmla="*/ 27 h 302"/>
                  <a:gd name="T74" fmla="*/ 221 w 224"/>
                  <a:gd name="T75" fmla="*/ 13 h 302"/>
                  <a:gd name="T76" fmla="*/ 218 w 224"/>
                  <a:gd name="T77" fmla="*/ 0 h 302"/>
                  <a:gd name="T78" fmla="*/ 218 w 224"/>
                  <a:gd name="T79" fmla="*/ 0 h 30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24" h="302">
                    <a:moveTo>
                      <a:pt x="218" y="0"/>
                    </a:moveTo>
                    <a:lnTo>
                      <a:pt x="218" y="0"/>
                    </a:lnTo>
                    <a:lnTo>
                      <a:pt x="204" y="3"/>
                    </a:lnTo>
                    <a:lnTo>
                      <a:pt x="190" y="6"/>
                    </a:lnTo>
                    <a:lnTo>
                      <a:pt x="176" y="10"/>
                    </a:lnTo>
                    <a:lnTo>
                      <a:pt x="162" y="17"/>
                    </a:lnTo>
                    <a:lnTo>
                      <a:pt x="135" y="32"/>
                    </a:lnTo>
                    <a:lnTo>
                      <a:pt x="108" y="49"/>
                    </a:lnTo>
                    <a:lnTo>
                      <a:pt x="82" y="69"/>
                    </a:lnTo>
                    <a:lnTo>
                      <a:pt x="59" y="91"/>
                    </a:lnTo>
                    <a:lnTo>
                      <a:pt x="39" y="114"/>
                    </a:lnTo>
                    <a:lnTo>
                      <a:pt x="23" y="135"/>
                    </a:lnTo>
                    <a:lnTo>
                      <a:pt x="23" y="135"/>
                    </a:lnTo>
                    <a:lnTo>
                      <a:pt x="11" y="157"/>
                    </a:lnTo>
                    <a:lnTo>
                      <a:pt x="3" y="177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2" y="234"/>
                    </a:lnTo>
                    <a:lnTo>
                      <a:pt x="6" y="256"/>
                    </a:lnTo>
                    <a:lnTo>
                      <a:pt x="20" y="302"/>
                    </a:lnTo>
                    <a:lnTo>
                      <a:pt x="20" y="302"/>
                    </a:lnTo>
                    <a:lnTo>
                      <a:pt x="68" y="296"/>
                    </a:lnTo>
                    <a:lnTo>
                      <a:pt x="90" y="292"/>
                    </a:lnTo>
                    <a:lnTo>
                      <a:pt x="108" y="287"/>
                    </a:lnTo>
                    <a:lnTo>
                      <a:pt x="125" y="278"/>
                    </a:lnTo>
                    <a:lnTo>
                      <a:pt x="142" y="267"/>
                    </a:lnTo>
                    <a:lnTo>
                      <a:pt x="156" y="251"/>
                    </a:lnTo>
                    <a:lnTo>
                      <a:pt x="172" y="233"/>
                    </a:lnTo>
                    <a:lnTo>
                      <a:pt x="172" y="233"/>
                    </a:lnTo>
                    <a:lnTo>
                      <a:pt x="186" y="208"/>
                    </a:lnTo>
                    <a:lnTo>
                      <a:pt x="198" y="180"/>
                    </a:lnTo>
                    <a:lnTo>
                      <a:pt x="209" y="151"/>
                    </a:lnTo>
                    <a:lnTo>
                      <a:pt x="216" y="120"/>
                    </a:lnTo>
                    <a:lnTo>
                      <a:pt x="221" y="88"/>
                    </a:lnTo>
                    <a:lnTo>
                      <a:pt x="224" y="57"/>
                    </a:lnTo>
                    <a:lnTo>
                      <a:pt x="224" y="41"/>
                    </a:lnTo>
                    <a:lnTo>
                      <a:pt x="223" y="27"/>
                    </a:lnTo>
                    <a:lnTo>
                      <a:pt x="221" y="13"/>
                    </a:lnTo>
                    <a:lnTo>
                      <a:pt x="218" y="0"/>
                    </a:lnTo>
                    <a:lnTo>
                      <a:pt x="2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8" name="Freeform 71"/>
              <p:cNvSpPr/>
              <p:nvPr userDrawn="1"/>
            </p:nvSpPr>
            <p:spPr>
              <a:xfrm>
                <a:off x="3132826" y="2489410"/>
                <a:ext cx="561975" cy="346273"/>
              </a:xfrm>
              <a:custGeom>
                <a:avLst/>
                <a:gdLst>
                  <a:gd name="T0" fmla="*/ 354 w 354"/>
                  <a:gd name="T1" fmla="*/ 46 h 184"/>
                  <a:gd name="T2" fmla="*/ 354 w 354"/>
                  <a:gd name="T3" fmla="*/ 46 h 184"/>
                  <a:gd name="T4" fmla="*/ 343 w 354"/>
                  <a:gd name="T5" fmla="*/ 39 h 184"/>
                  <a:gd name="T6" fmla="*/ 331 w 354"/>
                  <a:gd name="T7" fmla="*/ 33 h 184"/>
                  <a:gd name="T8" fmla="*/ 317 w 354"/>
                  <a:gd name="T9" fmla="*/ 26 h 184"/>
                  <a:gd name="T10" fmla="*/ 303 w 354"/>
                  <a:gd name="T11" fmla="*/ 20 h 184"/>
                  <a:gd name="T12" fmla="*/ 272 w 354"/>
                  <a:gd name="T13" fmla="*/ 11 h 184"/>
                  <a:gd name="T14" fmla="*/ 241 w 354"/>
                  <a:gd name="T15" fmla="*/ 5 h 184"/>
                  <a:gd name="T16" fmla="*/ 209 w 354"/>
                  <a:gd name="T17" fmla="*/ 2 h 184"/>
                  <a:gd name="T18" fmla="*/ 178 w 354"/>
                  <a:gd name="T19" fmla="*/ 0 h 184"/>
                  <a:gd name="T20" fmla="*/ 147 w 354"/>
                  <a:gd name="T21" fmla="*/ 2 h 184"/>
                  <a:gd name="T22" fmla="*/ 121 w 354"/>
                  <a:gd name="T23" fmla="*/ 6 h 184"/>
                  <a:gd name="T24" fmla="*/ 121 w 354"/>
                  <a:gd name="T25" fmla="*/ 6 h 184"/>
                  <a:gd name="T26" fmla="*/ 98 w 354"/>
                  <a:gd name="T27" fmla="*/ 12 h 184"/>
                  <a:gd name="T28" fmla="*/ 78 w 354"/>
                  <a:gd name="T29" fmla="*/ 22 h 184"/>
                  <a:gd name="T30" fmla="*/ 61 w 354"/>
                  <a:gd name="T31" fmla="*/ 33 h 184"/>
                  <a:gd name="T32" fmla="*/ 48 w 354"/>
                  <a:gd name="T33" fmla="*/ 46 h 184"/>
                  <a:gd name="T34" fmla="*/ 36 w 354"/>
                  <a:gd name="T35" fmla="*/ 62 h 184"/>
                  <a:gd name="T36" fmla="*/ 24 w 354"/>
                  <a:gd name="T37" fmla="*/ 80 h 184"/>
                  <a:gd name="T38" fmla="*/ 0 w 354"/>
                  <a:gd name="T39" fmla="*/ 122 h 184"/>
                  <a:gd name="T40" fmla="*/ 0 w 354"/>
                  <a:gd name="T41" fmla="*/ 122 h 184"/>
                  <a:gd name="T42" fmla="*/ 39 w 354"/>
                  <a:gd name="T43" fmla="*/ 151 h 184"/>
                  <a:gd name="T44" fmla="*/ 58 w 354"/>
                  <a:gd name="T45" fmla="*/ 164 h 184"/>
                  <a:gd name="T46" fmla="*/ 75 w 354"/>
                  <a:gd name="T47" fmla="*/ 173 h 184"/>
                  <a:gd name="T48" fmla="*/ 93 w 354"/>
                  <a:gd name="T49" fmla="*/ 179 h 184"/>
                  <a:gd name="T50" fmla="*/ 112 w 354"/>
                  <a:gd name="T51" fmla="*/ 182 h 184"/>
                  <a:gd name="T52" fmla="*/ 133 w 354"/>
                  <a:gd name="T53" fmla="*/ 184 h 184"/>
                  <a:gd name="T54" fmla="*/ 158 w 354"/>
                  <a:gd name="T55" fmla="*/ 179 h 184"/>
                  <a:gd name="T56" fmla="*/ 158 w 354"/>
                  <a:gd name="T57" fmla="*/ 179 h 184"/>
                  <a:gd name="T58" fmla="*/ 184 w 354"/>
                  <a:gd name="T59" fmla="*/ 173 h 184"/>
                  <a:gd name="T60" fmla="*/ 212 w 354"/>
                  <a:gd name="T61" fmla="*/ 162 h 184"/>
                  <a:gd name="T62" fmla="*/ 241 w 354"/>
                  <a:gd name="T63" fmla="*/ 148 h 184"/>
                  <a:gd name="T64" fmla="*/ 269 w 354"/>
                  <a:gd name="T65" fmla="*/ 131 h 184"/>
                  <a:gd name="T66" fmla="*/ 295 w 354"/>
                  <a:gd name="T67" fmla="*/ 113 h 184"/>
                  <a:gd name="T68" fmla="*/ 319 w 354"/>
                  <a:gd name="T69" fmla="*/ 93 h 184"/>
                  <a:gd name="T70" fmla="*/ 329 w 354"/>
                  <a:gd name="T71" fmla="*/ 82 h 184"/>
                  <a:gd name="T72" fmla="*/ 339 w 354"/>
                  <a:gd name="T73" fmla="*/ 70 h 184"/>
                  <a:gd name="T74" fmla="*/ 346 w 354"/>
                  <a:gd name="T75" fmla="*/ 59 h 184"/>
                  <a:gd name="T76" fmla="*/ 354 w 354"/>
                  <a:gd name="T77" fmla="*/ 46 h 184"/>
                  <a:gd name="T78" fmla="*/ 354 w 354"/>
                  <a:gd name="T79" fmla="*/ 46 h 18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4" h="184">
                    <a:moveTo>
                      <a:pt x="354" y="46"/>
                    </a:moveTo>
                    <a:lnTo>
                      <a:pt x="354" y="46"/>
                    </a:lnTo>
                    <a:lnTo>
                      <a:pt x="343" y="39"/>
                    </a:lnTo>
                    <a:lnTo>
                      <a:pt x="331" y="33"/>
                    </a:lnTo>
                    <a:lnTo>
                      <a:pt x="317" y="26"/>
                    </a:lnTo>
                    <a:lnTo>
                      <a:pt x="303" y="20"/>
                    </a:lnTo>
                    <a:lnTo>
                      <a:pt x="272" y="11"/>
                    </a:lnTo>
                    <a:lnTo>
                      <a:pt x="241" y="5"/>
                    </a:lnTo>
                    <a:lnTo>
                      <a:pt x="209" y="2"/>
                    </a:lnTo>
                    <a:lnTo>
                      <a:pt x="178" y="0"/>
                    </a:lnTo>
                    <a:lnTo>
                      <a:pt x="147" y="2"/>
                    </a:lnTo>
                    <a:lnTo>
                      <a:pt x="121" y="6"/>
                    </a:lnTo>
                    <a:lnTo>
                      <a:pt x="121" y="6"/>
                    </a:lnTo>
                    <a:lnTo>
                      <a:pt x="98" y="12"/>
                    </a:lnTo>
                    <a:lnTo>
                      <a:pt x="78" y="22"/>
                    </a:lnTo>
                    <a:lnTo>
                      <a:pt x="61" y="33"/>
                    </a:lnTo>
                    <a:lnTo>
                      <a:pt x="48" y="46"/>
                    </a:lnTo>
                    <a:lnTo>
                      <a:pt x="36" y="62"/>
                    </a:lnTo>
                    <a:lnTo>
                      <a:pt x="24" y="80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39" y="151"/>
                    </a:lnTo>
                    <a:lnTo>
                      <a:pt x="58" y="164"/>
                    </a:lnTo>
                    <a:lnTo>
                      <a:pt x="75" y="173"/>
                    </a:lnTo>
                    <a:lnTo>
                      <a:pt x="93" y="179"/>
                    </a:lnTo>
                    <a:lnTo>
                      <a:pt x="112" y="182"/>
                    </a:lnTo>
                    <a:lnTo>
                      <a:pt x="133" y="184"/>
                    </a:lnTo>
                    <a:lnTo>
                      <a:pt x="158" y="179"/>
                    </a:lnTo>
                    <a:lnTo>
                      <a:pt x="158" y="179"/>
                    </a:lnTo>
                    <a:lnTo>
                      <a:pt x="184" y="173"/>
                    </a:lnTo>
                    <a:lnTo>
                      <a:pt x="212" y="162"/>
                    </a:lnTo>
                    <a:lnTo>
                      <a:pt x="241" y="148"/>
                    </a:lnTo>
                    <a:lnTo>
                      <a:pt x="269" y="131"/>
                    </a:lnTo>
                    <a:lnTo>
                      <a:pt x="295" y="113"/>
                    </a:lnTo>
                    <a:lnTo>
                      <a:pt x="319" y="93"/>
                    </a:lnTo>
                    <a:lnTo>
                      <a:pt x="329" y="82"/>
                    </a:lnTo>
                    <a:lnTo>
                      <a:pt x="339" y="70"/>
                    </a:lnTo>
                    <a:lnTo>
                      <a:pt x="346" y="59"/>
                    </a:lnTo>
                    <a:lnTo>
                      <a:pt x="354" y="46"/>
                    </a:lnTo>
                    <a:lnTo>
                      <a:pt x="354" y="4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99" name="Freeform 72"/>
              <p:cNvSpPr/>
              <p:nvPr userDrawn="1"/>
            </p:nvSpPr>
            <p:spPr>
              <a:xfrm rot="10561491">
                <a:off x="2739815" y="2348880"/>
                <a:ext cx="487363" cy="432048"/>
              </a:xfrm>
              <a:custGeom>
                <a:avLst/>
                <a:gdLst>
                  <a:gd name="T0" fmla="*/ 0 w 307"/>
                  <a:gd name="T1" fmla="*/ 212 h 221"/>
                  <a:gd name="T2" fmla="*/ 0 w 307"/>
                  <a:gd name="T3" fmla="*/ 212 h 221"/>
                  <a:gd name="T4" fmla="*/ 12 w 307"/>
                  <a:gd name="T5" fmla="*/ 215 h 221"/>
                  <a:gd name="T6" fmla="*/ 26 w 307"/>
                  <a:gd name="T7" fmla="*/ 218 h 221"/>
                  <a:gd name="T8" fmla="*/ 42 w 307"/>
                  <a:gd name="T9" fmla="*/ 219 h 221"/>
                  <a:gd name="T10" fmla="*/ 57 w 307"/>
                  <a:gd name="T11" fmla="*/ 221 h 221"/>
                  <a:gd name="T12" fmla="*/ 88 w 307"/>
                  <a:gd name="T13" fmla="*/ 219 h 221"/>
                  <a:gd name="T14" fmla="*/ 120 w 307"/>
                  <a:gd name="T15" fmla="*/ 215 h 221"/>
                  <a:gd name="T16" fmla="*/ 151 w 307"/>
                  <a:gd name="T17" fmla="*/ 207 h 221"/>
                  <a:gd name="T18" fmla="*/ 181 w 307"/>
                  <a:gd name="T19" fmla="*/ 198 h 221"/>
                  <a:gd name="T20" fmla="*/ 209 w 307"/>
                  <a:gd name="T21" fmla="*/ 185 h 221"/>
                  <a:gd name="T22" fmla="*/ 233 w 307"/>
                  <a:gd name="T23" fmla="*/ 173 h 221"/>
                  <a:gd name="T24" fmla="*/ 233 w 307"/>
                  <a:gd name="T25" fmla="*/ 173 h 221"/>
                  <a:gd name="T26" fmla="*/ 253 w 307"/>
                  <a:gd name="T27" fmla="*/ 159 h 221"/>
                  <a:gd name="T28" fmla="*/ 269 w 307"/>
                  <a:gd name="T29" fmla="*/ 144 h 221"/>
                  <a:gd name="T30" fmla="*/ 281 w 307"/>
                  <a:gd name="T31" fmla="*/ 128 h 221"/>
                  <a:gd name="T32" fmla="*/ 289 w 307"/>
                  <a:gd name="T33" fmla="*/ 111 h 221"/>
                  <a:gd name="T34" fmla="*/ 295 w 307"/>
                  <a:gd name="T35" fmla="*/ 93 h 221"/>
                  <a:gd name="T36" fmla="*/ 300 w 307"/>
                  <a:gd name="T37" fmla="*/ 71 h 221"/>
                  <a:gd name="T38" fmla="*/ 307 w 307"/>
                  <a:gd name="T39" fmla="*/ 23 h 221"/>
                  <a:gd name="T40" fmla="*/ 307 w 307"/>
                  <a:gd name="T41" fmla="*/ 23 h 221"/>
                  <a:gd name="T42" fmla="*/ 261 w 307"/>
                  <a:gd name="T43" fmla="*/ 8 h 221"/>
                  <a:gd name="T44" fmla="*/ 241 w 307"/>
                  <a:gd name="T45" fmla="*/ 3 h 221"/>
                  <a:gd name="T46" fmla="*/ 221 w 307"/>
                  <a:gd name="T47" fmla="*/ 0 h 221"/>
                  <a:gd name="T48" fmla="*/ 202 w 307"/>
                  <a:gd name="T49" fmla="*/ 0 h 221"/>
                  <a:gd name="T50" fmla="*/ 182 w 307"/>
                  <a:gd name="T51" fmla="*/ 3 h 221"/>
                  <a:gd name="T52" fmla="*/ 162 w 307"/>
                  <a:gd name="T53" fmla="*/ 11 h 221"/>
                  <a:gd name="T54" fmla="*/ 141 w 307"/>
                  <a:gd name="T55" fmla="*/ 22 h 221"/>
                  <a:gd name="T56" fmla="*/ 141 w 307"/>
                  <a:gd name="T57" fmla="*/ 22 h 221"/>
                  <a:gd name="T58" fmla="*/ 119 w 307"/>
                  <a:gd name="T59" fmla="*/ 37 h 221"/>
                  <a:gd name="T60" fmla="*/ 96 w 307"/>
                  <a:gd name="T61" fmla="*/ 57 h 221"/>
                  <a:gd name="T62" fmla="*/ 73 w 307"/>
                  <a:gd name="T63" fmla="*/ 79 h 221"/>
                  <a:gd name="T64" fmla="*/ 52 w 307"/>
                  <a:gd name="T65" fmla="*/ 104 h 221"/>
                  <a:gd name="T66" fmla="*/ 34 w 307"/>
                  <a:gd name="T67" fmla="*/ 130 h 221"/>
                  <a:gd name="T68" fmla="*/ 18 w 307"/>
                  <a:gd name="T69" fmla="*/ 158 h 221"/>
                  <a:gd name="T70" fmla="*/ 12 w 307"/>
                  <a:gd name="T71" fmla="*/ 172 h 221"/>
                  <a:gd name="T72" fmla="*/ 6 w 307"/>
                  <a:gd name="T73" fmla="*/ 185 h 221"/>
                  <a:gd name="T74" fmla="*/ 3 w 307"/>
                  <a:gd name="T75" fmla="*/ 198 h 221"/>
                  <a:gd name="T76" fmla="*/ 0 w 307"/>
                  <a:gd name="T77" fmla="*/ 212 h 221"/>
                  <a:gd name="T78" fmla="*/ 0 w 307"/>
                  <a:gd name="T79" fmla="*/ 212 h 22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07" h="221">
                    <a:moveTo>
                      <a:pt x="0" y="212"/>
                    </a:moveTo>
                    <a:lnTo>
                      <a:pt x="0" y="212"/>
                    </a:lnTo>
                    <a:lnTo>
                      <a:pt x="12" y="215"/>
                    </a:lnTo>
                    <a:lnTo>
                      <a:pt x="26" y="218"/>
                    </a:lnTo>
                    <a:lnTo>
                      <a:pt x="42" y="219"/>
                    </a:lnTo>
                    <a:lnTo>
                      <a:pt x="57" y="221"/>
                    </a:lnTo>
                    <a:lnTo>
                      <a:pt x="88" y="219"/>
                    </a:lnTo>
                    <a:lnTo>
                      <a:pt x="120" y="215"/>
                    </a:lnTo>
                    <a:lnTo>
                      <a:pt x="151" y="207"/>
                    </a:lnTo>
                    <a:lnTo>
                      <a:pt x="181" y="198"/>
                    </a:lnTo>
                    <a:lnTo>
                      <a:pt x="209" y="185"/>
                    </a:lnTo>
                    <a:lnTo>
                      <a:pt x="233" y="173"/>
                    </a:lnTo>
                    <a:lnTo>
                      <a:pt x="233" y="173"/>
                    </a:lnTo>
                    <a:lnTo>
                      <a:pt x="253" y="159"/>
                    </a:lnTo>
                    <a:lnTo>
                      <a:pt x="269" y="144"/>
                    </a:lnTo>
                    <a:lnTo>
                      <a:pt x="281" y="128"/>
                    </a:lnTo>
                    <a:lnTo>
                      <a:pt x="289" y="111"/>
                    </a:lnTo>
                    <a:lnTo>
                      <a:pt x="295" y="93"/>
                    </a:lnTo>
                    <a:lnTo>
                      <a:pt x="300" y="71"/>
                    </a:lnTo>
                    <a:lnTo>
                      <a:pt x="307" y="23"/>
                    </a:lnTo>
                    <a:lnTo>
                      <a:pt x="307" y="23"/>
                    </a:lnTo>
                    <a:lnTo>
                      <a:pt x="261" y="8"/>
                    </a:lnTo>
                    <a:lnTo>
                      <a:pt x="241" y="3"/>
                    </a:lnTo>
                    <a:lnTo>
                      <a:pt x="221" y="0"/>
                    </a:lnTo>
                    <a:lnTo>
                      <a:pt x="202" y="0"/>
                    </a:lnTo>
                    <a:lnTo>
                      <a:pt x="182" y="3"/>
                    </a:lnTo>
                    <a:lnTo>
                      <a:pt x="162" y="11"/>
                    </a:lnTo>
                    <a:lnTo>
                      <a:pt x="141" y="22"/>
                    </a:lnTo>
                    <a:lnTo>
                      <a:pt x="141" y="22"/>
                    </a:lnTo>
                    <a:lnTo>
                      <a:pt x="119" y="37"/>
                    </a:lnTo>
                    <a:lnTo>
                      <a:pt x="96" y="57"/>
                    </a:lnTo>
                    <a:lnTo>
                      <a:pt x="73" y="79"/>
                    </a:lnTo>
                    <a:lnTo>
                      <a:pt x="52" y="104"/>
                    </a:lnTo>
                    <a:lnTo>
                      <a:pt x="34" y="130"/>
                    </a:lnTo>
                    <a:lnTo>
                      <a:pt x="18" y="158"/>
                    </a:lnTo>
                    <a:lnTo>
                      <a:pt x="12" y="172"/>
                    </a:lnTo>
                    <a:lnTo>
                      <a:pt x="6" y="185"/>
                    </a:lnTo>
                    <a:lnTo>
                      <a:pt x="3" y="198"/>
                    </a:lnTo>
                    <a:lnTo>
                      <a:pt x="0" y="212"/>
                    </a:lnTo>
                    <a:lnTo>
                      <a:pt x="0" y="2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300" name="Freeform 73"/>
              <p:cNvSpPr/>
              <p:nvPr userDrawn="1"/>
            </p:nvSpPr>
            <p:spPr>
              <a:xfrm>
                <a:off x="1460665" y="829706"/>
                <a:ext cx="513781" cy="519732"/>
              </a:xfrm>
              <a:custGeom>
                <a:avLst/>
                <a:gdLst>
                  <a:gd name="T0" fmla="*/ 2 w 259"/>
                  <a:gd name="T1" fmla="*/ 0 h 262"/>
                  <a:gd name="T2" fmla="*/ 2 w 259"/>
                  <a:gd name="T3" fmla="*/ 0 h 262"/>
                  <a:gd name="T4" fmla="*/ 0 w 259"/>
                  <a:gd name="T5" fmla="*/ 14 h 262"/>
                  <a:gd name="T6" fmla="*/ 2 w 259"/>
                  <a:gd name="T7" fmla="*/ 27 h 262"/>
                  <a:gd name="T8" fmla="*/ 4 w 259"/>
                  <a:gd name="T9" fmla="*/ 43 h 262"/>
                  <a:gd name="T10" fmla="*/ 7 w 259"/>
                  <a:gd name="T11" fmla="*/ 57 h 262"/>
                  <a:gd name="T12" fmla="*/ 14 w 259"/>
                  <a:gd name="T13" fmla="*/ 88 h 262"/>
                  <a:gd name="T14" fmla="*/ 25 w 259"/>
                  <a:gd name="T15" fmla="*/ 117 h 262"/>
                  <a:gd name="T16" fmla="*/ 41 w 259"/>
                  <a:gd name="T17" fmla="*/ 146 h 262"/>
                  <a:gd name="T18" fmla="*/ 56 w 259"/>
                  <a:gd name="T19" fmla="*/ 174 h 262"/>
                  <a:gd name="T20" fmla="*/ 73 w 259"/>
                  <a:gd name="T21" fmla="*/ 199 h 262"/>
                  <a:gd name="T22" fmla="*/ 92 w 259"/>
                  <a:gd name="T23" fmla="*/ 219 h 262"/>
                  <a:gd name="T24" fmla="*/ 92 w 259"/>
                  <a:gd name="T25" fmla="*/ 219 h 262"/>
                  <a:gd name="T26" fmla="*/ 110 w 259"/>
                  <a:gd name="T27" fmla="*/ 236 h 262"/>
                  <a:gd name="T28" fmla="*/ 127 w 259"/>
                  <a:gd name="T29" fmla="*/ 247 h 262"/>
                  <a:gd name="T30" fmla="*/ 146 w 259"/>
                  <a:gd name="T31" fmla="*/ 255 h 262"/>
                  <a:gd name="T32" fmla="*/ 164 w 259"/>
                  <a:gd name="T33" fmla="*/ 259 h 262"/>
                  <a:gd name="T34" fmla="*/ 184 w 259"/>
                  <a:gd name="T35" fmla="*/ 261 h 262"/>
                  <a:gd name="T36" fmla="*/ 204 w 259"/>
                  <a:gd name="T37" fmla="*/ 262 h 262"/>
                  <a:gd name="T38" fmla="*/ 254 w 259"/>
                  <a:gd name="T39" fmla="*/ 259 h 262"/>
                  <a:gd name="T40" fmla="*/ 254 w 259"/>
                  <a:gd name="T41" fmla="*/ 259 h 262"/>
                  <a:gd name="T42" fmla="*/ 259 w 259"/>
                  <a:gd name="T43" fmla="*/ 210 h 262"/>
                  <a:gd name="T44" fmla="*/ 259 w 259"/>
                  <a:gd name="T45" fmla="*/ 188 h 262"/>
                  <a:gd name="T46" fmla="*/ 257 w 259"/>
                  <a:gd name="T47" fmla="*/ 170 h 262"/>
                  <a:gd name="T48" fmla="*/ 252 w 259"/>
                  <a:gd name="T49" fmla="*/ 151 h 262"/>
                  <a:gd name="T50" fmla="*/ 246 w 259"/>
                  <a:gd name="T51" fmla="*/ 133 h 262"/>
                  <a:gd name="T52" fmla="*/ 234 w 259"/>
                  <a:gd name="T53" fmla="*/ 114 h 262"/>
                  <a:gd name="T54" fmla="*/ 218 w 259"/>
                  <a:gd name="T55" fmla="*/ 95 h 262"/>
                  <a:gd name="T56" fmla="*/ 218 w 259"/>
                  <a:gd name="T57" fmla="*/ 95 h 262"/>
                  <a:gd name="T58" fmla="*/ 198 w 259"/>
                  <a:gd name="T59" fmla="*/ 77 h 262"/>
                  <a:gd name="T60" fmla="*/ 174 w 259"/>
                  <a:gd name="T61" fmla="*/ 58 h 262"/>
                  <a:gd name="T62" fmla="*/ 147 w 259"/>
                  <a:gd name="T63" fmla="*/ 41 h 262"/>
                  <a:gd name="T64" fmla="*/ 119 w 259"/>
                  <a:gd name="T65" fmla="*/ 27 h 262"/>
                  <a:gd name="T66" fmla="*/ 89 w 259"/>
                  <a:gd name="T67" fmla="*/ 15 h 262"/>
                  <a:gd name="T68" fmla="*/ 59 w 259"/>
                  <a:gd name="T69" fmla="*/ 6 h 262"/>
                  <a:gd name="T70" fmla="*/ 44 w 259"/>
                  <a:gd name="T71" fmla="*/ 3 h 262"/>
                  <a:gd name="T72" fmla="*/ 30 w 259"/>
                  <a:gd name="T73" fmla="*/ 1 h 262"/>
                  <a:gd name="T74" fmla="*/ 16 w 259"/>
                  <a:gd name="T75" fmla="*/ 0 h 262"/>
                  <a:gd name="T76" fmla="*/ 2 w 259"/>
                  <a:gd name="T77" fmla="*/ 0 h 262"/>
                  <a:gd name="T78" fmla="*/ 2 w 259"/>
                  <a:gd name="T79" fmla="*/ 0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9" h="262">
                    <a:moveTo>
                      <a:pt x="2" y="0"/>
                    </a:moveTo>
                    <a:lnTo>
                      <a:pt x="2" y="0"/>
                    </a:lnTo>
                    <a:lnTo>
                      <a:pt x="0" y="14"/>
                    </a:lnTo>
                    <a:lnTo>
                      <a:pt x="2" y="27"/>
                    </a:lnTo>
                    <a:lnTo>
                      <a:pt x="4" y="43"/>
                    </a:lnTo>
                    <a:lnTo>
                      <a:pt x="7" y="57"/>
                    </a:lnTo>
                    <a:lnTo>
                      <a:pt x="14" y="88"/>
                    </a:lnTo>
                    <a:lnTo>
                      <a:pt x="25" y="117"/>
                    </a:lnTo>
                    <a:lnTo>
                      <a:pt x="41" y="146"/>
                    </a:lnTo>
                    <a:lnTo>
                      <a:pt x="56" y="174"/>
                    </a:lnTo>
                    <a:lnTo>
                      <a:pt x="73" y="199"/>
                    </a:lnTo>
                    <a:lnTo>
                      <a:pt x="92" y="219"/>
                    </a:lnTo>
                    <a:lnTo>
                      <a:pt x="92" y="219"/>
                    </a:lnTo>
                    <a:lnTo>
                      <a:pt x="110" y="236"/>
                    </a:lnTo>
                    <a:lnTo>
                      <a:pt x="127" y="247"/>
                    </a:lnTo>
                    <a:lnTo>
                      <a:pt x="146" y="255"/>
                    </a:lnTo>
                    <a:lnTo>
                      <a:pt x="164" y="259"/>
                    </a:lnTo>
                    <a:lnTo>
                      <a:pt x="184" y="261"/>
                    </a:lnTo>
                    <a:lnTo>
                      <a:pt x="204" y="262"/>
                    </a:lnTo>
                    <a:lnTo>
                      <a:pt x="254" y="259"/>
                    </a:lnTo>
                    <a:lnTo>
                      <a:pt x="254" y="259"/>
                    </a:lnTo>
                    <a:lnTo>
                      <a:pt x="259" y="210"/>
                    </a:lnTo>
                    <a:lnTo>
                      <a:pt x="259" y="188"/>
                    </a:lnTo>
                    <a:lnTo>
                      <a:pt x="257" y="170"/>
                    </a:lnTo>
                    <a:lnTo>
                      <a:pt x="252" y="151"/>
                    </a:lnTo>
                    <a:lnTo>
                      <a:pt x="246" y="133"/>
                    </a:lnTo>
                    <a:lnTo>
                      <a:pt x="234" y="114"/>
                    </a:lnTo>
                    <a:lnTo>
                      <a:pt x="218" y="95"/>
                    </a:lnTo>
                    <a:lnTo>
                      <a:pt x="218" y="95"/>
                    </a:lnTo>
                    <a:lnTo>
                      <a:pt x="198" y="77"/>
                    </a:lnTo>
                    <a:lnTo>
                      <a:pt x="174" y="58"/>
                    </a:lnTo>
                    <a:lnTo>
                      <a:pt x="147" y="41"/>
                    </a:lnTo>
                    <a:lnTo>
                      <a:pt x="119" y="27"/>
                    </a:lnTo>
                    <a:lnTo>
                      <a:pt x="89" y="15"/>
                    </a:lnTo>
                    <a:lnTo>
                      <a:pt x="59" y="6"/>
                    </a:lnTo>
                    <a:lnTo>
                      <a:pt x="44" y="3"/>
                    </a:lnTo>
                    <a:lnTo>
                      <a:pt x="30" y="1"/>
                    </a:lnTo>
                    <a:lnTo>
                      <a:pt x="16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301" name="Freeform 74"/>
              <p:cNvSpPr/>
              <p:nvPr userDrawn="1"/>
            </p:nvSpPr>
            <p:spPr>
              <a:xfrm>
                <a:off x="1476375" y="3184526"/>
                <a:ext cx="338138" cy="501650"/>
              </a:xfrm>
              <a:custGeom>
                <a:avLst/>
                <a:gdLst>
                  <a:gd name="T0" fmla="*/ 202 w 213"/>
                  <a:gd name="T1" fmla="*/ 0 h 316"/>
                  <a:gd name="T2" fmla="*/ 202 w 213"/>
                  <a:gd name="T3" fmla="*/ 0 h 316"/>
                  <a:gd name="T4" fmla="*/ 189 w 213"/>
                  <a:gd name="T5" fmla="*/ 3 h 316"/>
                  <a:gd name="T6" fmla="*/ 176 w 213"/>
                  <a:gd name="T7" fmla="*/ 7 h 316"/>
                  <a:gd name="T8" fmla="*/ 162 w 213"/>
                  <a:gd name="T9" fmla="*/ 13 h 316"/>
                  <a:gd name="T10" fmla="*/ 148 w 213"/>
                  <a:gd name="T11" fmla="*/ 21 h 316"/>
                  <a:gd name="T12" fmla="*/ 122 w 213"/>
                  <a:gd name="T13" fmla="*/ 38 h 316"/>
                  <a:gd name="T14" fmla="*/ 97 w 213"/>
                  <a:gd name="T15" fmla="*/ 57 h 316"/>
                  <a:gd name="T16" fmla="*/ 73 w 213"/>
                  <a:gd name="T17" fmla="*/ 80 h 316"/>
                  <a:gd name="T18" fmla="*/ 51 w 213"/>
                  <a:gd name="T19" fmla="*/ 103 h 316"/>
                  <a:gd name="T20" fmla="*/ 34 w 213"/>
                  <a:gd name="T21" fmla="*/ 126 h 316"/>
                  <a:gd name="T22" fmla="*/ 19 w 213"/>
                  <a:gd name="T23" fmla="*/ 149 h 316"/>
                  <a:gd name="T24" fmla="*/ 19 w 213"/>
                  <a:gd name="T25" fmla="*/ 149 h 316"/>
                  <a:gd name="T26" fmla="*/ 8 w 213"/>
                  <a:gd name="T27" fmla="*/ 173 h 316"/>
                  <a:gd name="T28" fmla="*/ 2 w 213"/>
                  <a:gd name="T29" fmla="*/ 193 h 316"/>
                  <a:gd name="T30" fmla="*/ 0 w 213"/>
                  <a:gd name="T31" fmla="*/ 213 h 316"/>
                  <a:gd name="T32" fmla="*/ 2 w 213"/>
                  <a:gd name="T33" fmla="*/ 231 h 316"/>
                  <a:gd name="T34" fmla="*/ 5 w 213"/>
                  <a:gd name="T35" fmla="*/ 250 h 316"/>
                  <a:gd name="T36" fmla="*/ 11 w 213"/>
                  <a:gd name="T37" fmla="*/ 272 h 316"/>
                  <a:gd name="T38" fmla="*/ 28 w 213"/>
                  <a:gd name="T39" fmla="*/ 316 h 316"/>
                  <a:gd name="T40" fmla="*/ 28 w 213"/>
                  <a:gd name="T41" fmla="*/ 316 h 316"/>
                  <a:gd name="T42" fmla="*/ 76 w 213"/>
                  <a:gd name="T43" fmla="*/ 307 h 316"/>
                  <a:gd name="T44" fmla="*/ 96 w 213"/>
                  <a:gd name="T45" fmla="*/ 301 h 316"/>
                  <a:gd name="T46" fmla="*/ 114 w 213"/>
                  <a:gd name="T47" fmla="*/ 293 h 316"/>
                  <a:gd name="T48" fmla="*/ 131 w 213"/>
                  <a:gd name="T49" fmla="*/ 284 h 316"/>
                  <a:gd name="T50" fmla="*/ 147 w 213"/>
                  <a:gd name="T51" fmla="*/ 272 h 316"/>
                  <a:gd name="T52" fmla="*/ 161 w 213"/>
                  <a:gd name="T53" fmla="*/ 256 h 316"/>
                  <a:gd name="T54" fmla="*/ 175 w 213"/>
                  <a:gd name="T55" fmla="*/ 236 h 316"/>
                  <a:gd name="T56" fmla="*/ 175 w 213"/>
                  <a:gd name="T57" fmla="*/ 236 h 316"/>
                  <a:gd name="T58" fmla="*/ 185 w 213"/>
                  <a:gd name="T59" fmla="*/ 210 h 316"/>
                  <a:gd name="T60" fmla="*/ 196 w 213"/>
                  <a:gd name="T61" fmla="*/ 182 h 316"/>
                  <a:gd name="T62" fmla="*/ 204 w 213"/>
                  <a:gd name="T63" fmla="*/ 151 h 316"/>
                  <a:gd name="T64" fmla="*/ 210 w 213"/>
                  <a:gd name="T65" fmla="*/ 120 h 316"/>
                  <a:gd name="T66" fmla="*/ 213 w 213"/>
                  <a:gd name="T67" fmla="*/ 88 h 316"/>
                  <a:gd name="T68" fmla="*/ 213 w 213"/>
                  <a:gd name="T69" fmla="*/ 57 h 316"/>
                  <a:gd name="T70" fmla="*/ 212 w 213"/>
                  <a:gd name="T71" fmla="*/ 41 h 316"/>
                  <a:gd name="T72" fmla="*/ 210 w 213"/>
                  <a:gd name="T73" fmla="*/ 27 h 316"/>
                  <a:gd name="T74" fmla="*/ 207 w 213"/>
                  <a:gd name="T75" fmla="*/ 13 h 316"/>
                  <a:gd name="T76" fmla="*/ 202 w 213"/>
                  <a:gd name="T77" fmla="*/ 0 h 316"/>
                  <a:gd name="T78" fmla="*/ 202 w 213"/>
                  <a:gd name="T79" fmla="*/ 0 h 3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3" h="316">
                    <a:moveTo>
                      <a:pt x="202" y="0"/>
                    </a:moveTo>
                    <a:lnTo>
                      <a:pt x="202" y="0"/>
                    </a:lnTo>
                    <a:lnTo>
                      <a:pt x="189" y="3"/>
                    </a:lnTo>
                    <a:lnTo>
                      <a:pt x="176" y="7"/>
                    </a:lnTo>
                    <a:lnTo>
                      <a:pt x="162" y="13"/>
                    </a:lnTo>
                    <a:lnTo>
                      <a:pt x="148" y="21"/>
                    </a:lnTo>
                    <a:lnTo>
                      <a:pt x="122" y="38"/>
                    </a:lnTo>
                    <a:lnTo>
                      <a:pt x="97" y="57"/>
                    </a:lnTo>
                    <a:lnTo>
                      <a:pt x="73" y="80"/>
                    </a:lnTo>
                    <a:lnTo>
                      <a:pt x="51" y="103"/>
                    </a:lnTo>
                    <a:lnTo>
                      <a:pt x="34" y="126"/>
                    </a:lnTo>
                    <a:lnTo>
                      <a:pt x="19" y="149"/>
                    </a:lnTo>
                    <a:lnTo>
                      <a:pt x="19" y="149"/>
                    </a:lnTo>
                    <a:lnTo>
                      <a:pt x="8" y="173"/>
                    </a:lnTo>
                    <a:lnTo>
                      <a:pt x="2" y="193"/>
                    </a:lnTo>
                    <a:lnTo>
                      <a:pt x="0" y="213"/>
                    </a:lnTo>
                    <a:lnTo>
                      <a:pt x="2" y="231"/>
                    </a:lnTo>
                    <a:lnTo>
                      <a:pt x="5" y="250"/>
                    </a:lnTo>
                    <a:lnTo>
                      <a:pt x="11" y="272"/>
                    </a:lnTo>
                    <a:lnTo>
                      <a:pt x="28" y="316"/>
                    </a:lnTo>
                    <a:lnTo>
                      <a:pt x="28" y="316"/>
                    </a:lnTo>
                    <a:lnTo>
                      <a:pt x="76" y="307"/>
                    </a:lnTo>
                    <a:lnTo>
                      <a:pt x="96" y="301"/>
                    </a:lnTo>
                    <a:lnTo>
                      <a:pt x="114" y="293"/>
                    </a:lnTo>
                    <a:lnTo>
                      <a:pt x="131" y="284"/>
                    </a:lnTo>
                    <a:lnTo>
                      <a:pt x="147" y="272"/>
                    </a:lnTo>
                    <a:lnTo>
                      <a:pt x="161" y="256"/>
                    </a:lnTo>
                    <a:lnTo>
                      <a:pt x="175" y="236"/>
                    </a:lnTo>
                    <a:lnTo>
                      <a:pt x="175" y="236"/>
                    </a:lnTo>
                    <a:lnTo>
                      <a:pt x="185" y="210"/>
                    </a:lnTo>
                    <a:lnTo>
                      <a:pt x="196" y="182"/>
                    </a:lnTo>
                    <a:lnTo>
                      <a:pt x="204" y="151"/>
                    </a:lnTo>
                    <a:lnTo>
                      <a:pt x="210" y="120"/>
                    </a:lnTo>
                    <a:lnTo>
                      <a:pt x="213" y="88"/>
                    </a:lnTo>
                    <a:lnTo>
                      <a:pt x="213" y="57"/>
                    </a:lnTo>
                    <a:lnTo>
                      <a:pt x="212" y="41"/>
                    </a:lnTo>
                    <a:lnTo>
                      <a:pt x="210" y="27"/>
                    </a:lnTo>
                    <a:lnTo>
                      <a:pt x="207" y="13"/>
                    </a:lnTo>
                    <a:lnTo>
                      <a:pt x="202" y="0"/>
                    </a:lnTo>
                    <a:lnTo>
                      <a:pt x="20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302" name="Freeform 75"/>
              <p:cNvSpPr/>
              <p:nvPr userDrawn="1"/>
            </p:nvSpPr>
            <p:spPr>
              <a:xfrm>
                <a:off x="604838" y="3600451"/>
                <a:ext cx="574675" cy="282575"/>
              </a:xfrm>
              <a:custGeom>
                <a:avLst/>
                <a:gdLst>
                  <a:gd name="T0" fmla="*/ 0 w 362"/>
                  <a:gd name="T1" fmla="*/ 93 h 178"/>
                  <a:gd name="T2" fmla="*/ 0 w 362"/>
                  <a:gd name="T3" fmla="*/ 93 h 178"/>
                  <a:gd name="T4" fmla="*/ 11 w 362"/>
                  <a:gd name="T5" fmla="*/ 102 h 178"/>
                  <a:gd name="T6" fmla="*/ 22 w 362"/>
                  <a:gd name="T7" fmla="*/ 112 h 178"/>
                  <a:gd name="T8" fmla="*/ 33 w 362"/>
                  <a:gd name="T9" fmla="*/ 121 h 178"/>
                  <a:gd name="T10" fmla="*/ 45 w 362"/>
                  <a:gd name="T11" fmla="*/ 129 h 178"/>
                  <a:gd name="T12" fmla="*/ 73 w 362"/>
                  <a:gd name="T13" fmla="*/ 144 h 178"/>
                  <a:gd name="T14" fmla="*/ 104 w 362"/>
                  <a:gd name="T15" fmla="*/ 156 h 178"/>
                  <a:gd name="T16" fmla="*/ 135 w 362"/>
                  <a:gd name="T17" fmla="*/ 166 h 178"/>
                  <a:gd name="T18" fmla="*/ 164 w 362"/>
                  <a:gd name="T19" fmla="*/ 172 h 178"/>
                  <a:gd name="T20" fmla="*/ 195 w 362"/>
                  <a:gd name="T21" fmla="*/ 176 h 178"/>
                  <a:gd name="T22" fmla="*/ 223 w 362"/>
                  <a:gd name="T23" fmla="*/ 178 h 178"/>
                  <a:gd name="T24" fmla="*/ 223 w 362"/>
                  <a:gd name="T25" fmla="*/ 178 h 178"/>
                  <a:gd name="T26" fmla="*/ 246 w 362"/>
                  <a:gd name="T27" fmla="*/ 175 h 178"/>
                  <a:gd name="T28" fmla="*/ 268 w 362"/>
                  <a:gd name="T29" fmla="*/ 170 h 178"/>
                  <a:gd name="T30" fmla="*/ 286 w 362"/>
                  <a:gd name="T31" fmla="*/ 162 h 178"/>
                  <a:gd name="T32" fmla="*/ 302 w 362"/>
                  <a:gd name="T33" fmla="*/ 152 h 178"/>
                  <a:gd name="T34" fmla="*/ 317 w 362"/>
                  <a:gd name="T35" fmla="*/ 139 h 178"/>
                  <a:gd name="T36" fmla="*/ 331 w 362"/>
                  <a:gd name="T37" fmla="*/ 124 h 178"/>
                  <a:gd name="T38" fmla="*/ 362 w 362"/>
                  <a:gd name="T39" fmla="*/ 87 h 178"/>
                  <a:gd name="T40" fmla="*/ 362 w 362"/>
                  <a:gd name="T41" fmla="*/ 87 h 178"/>
                  <a:gd name="T42" fmla="*/ 330 w 362"/>
                  <a:gd name="T43" fmla="*/ 50 h 178"/>
                  <a:gd name="T44" fmla="*/ 314 w 362"/>
                  <a:gd name="T45" fmla="*/ 34 h 178"/>
                  <a:gd name="T46" fmla="*/ 299 w 362"/>
                  <a:gd name="T47" fmla="*/ 22 h 178"/>
                  <a:gd name="T48" fmla="*/ 283 w 362"/>
                  <a:gd name="T49" fmla="*/ 13 h 178"/>
                  <a:gd name="T50" fmla="*/ 265 w 362"/>
                  <a:gd name="T51" fmla="*/ 5 h 178"/>
                  <a:gd name="T52" fmla="*/ 243 w 362"/>
                  <a:gd name="T53" fmla="*/ 2 h 178"/>
                  <a:gd name="T54" fmla="*/ 220 w 362"/>
                  <a:gd name="T55" fmla="*/ 0 h 178"/>
                  <a:gd name="T56" fmla="*/ 220 w 362"/>
                  <a:gd name="T57" fmla="*/ 0 h 178"/>
                  <a:gd name="T58" fmla="*/ 192 w 362"/>
                  <a:gd name="T59" fmla="*/ 2 h 178"/>
                  <a:gd name="T60" fmla="*/ 163 w 362"/>
                  <a:gd name="T61" fmla="*/ 6 h 178"/>
                  <a:gd name="T62" fmla="*/ 132 w 362"/>
                  <a:gd name="T63" fmla="*/ 16 h 178"/>
                  <a:gd name="T64" fmla="*/ 101 w 362"/>
                  <a:gd name="T65" fmla="*/ 27 h 178"/>
                  <a:gd name="T66" fmla="*/ 72 w 362"/>
                  <a:gd name="T67" fmla="*/ 39 h 178"/>
                  <a:gd name="T68" fmla="*/ 45 w 362"/>
                  <a:gd name="T69" fmla="*/ 54 h 178"/>
                  <a:gd name="T70" fmla="*/ 33 w 362"/>
                  <a:gd name="T71" fmla="*/ 64 h 178"/>
                  <a:gd name="T72" fmla="*/ 21 w 362"/>
                  <a:gd name="T73" fmla="*/ 73 h 178"/>
                  <a:gd name="T74" fmla="*/ 10 w 362"/>
                  <a:gd name="T75" fmla="*/ 82 h 178"/>
                  <a:gd name="T76" fmla="*/ 0 w 362"/>
                  <a:gd name="T77" fmla="*/ 93 h 178"/>
                  <a:gd name="T78" fmla="*/ 0 w 362"/>
                  <a:gd name="T79" fmla="*/ 93 h 1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2" h="178">
                    <a:moveTo>
                      <a:pt x="0" y="93"/>
                    </a:moveTo>
                    <a:lnTo>
                      <a:pt x="0" y="93"/>
                    </a:lnTo>
                    <a:lnTo>
                      <a:pt x="11" y="102"/>
                    </a:lnTo>
                    <a:lnTo>
                      <a:pt x="22" y="112"/>
                    </a:lnTo>
                    <a:lnTo>
                      <a:pt x="33" y="121"/>
                    </a:lnTo>
                    <a:lnTo>
                      <a:pt x="45" y="129"/>
                    </a:lnTo>
                    <a:lnTo>
                      <a:pt x="73" y="144"/>
                    </a:lnTo>
                    <a:lnTo>
                      <a:pt x="104" y="156"/>
                    </a:lnTo>
                    <a:lnTo>
                      <a:pt x="135" y="166"/>
                    </a:lnTo>
                    <a:lnTo>
                      <a:pt x="164" y="172"/>
                    </a:lnTo>
                    <a:lnTo>
                      <a:pt x="195" y="176"/>
                    </a:lnTo>
                    <a:lnTo>
                      <a:pt x="223" y="178"/>
                    </a:lnTo>
                    <a:lnTo>
                      <a:pt x="223" y="178"/>
                    </a:lnTo>
                    <a:lnTo>
                      <a:pt x="246" y="175"/>
                    </a:lnTo>
                    <a:lnTo>
                      <a:pt x="268" y="170"/>
                    </a:lnTo>
                    <a:lnTo>
                      <a:pt x="286" y="162"/>
                    </a:lnTo>
                    <a:lnTo>
                      <a:pt x="302" y="152"/>
                    </a:lnTo>
                    <a:lnTo>
                      <a:pt x="317" y="139"/>
                    </a:lnTo>
                    <a:lnTo>
                      <a:pt x="331" y="124"/>
                    </a:lnTo>
                    <a:lnTo>
                      <a:pt x="362" y="87"/>
                    </a:lnTo>
                    <a:lnTo>
                      <a:pt x="362" y="87"/>
                    </a:lnTo>
                    <a:lnTo>
                      <a:pt x="330" y="50"/>
                    </a:lnTo>
                    <a:lnTo>
                      <a:pt x="314" y="34"/>
                    </a:lnTo>
                    <a:lnTo>
                      <a:pt x="299" y="22"/>
                    </a:lnTo>
                    <a:lnTo>
                      <a:pt x="283" y="13"/>
                    </a:lnTo>
                    <a:lnTo>
                      <a:pt x="265" y="5"/>
                    </a:lnTo>
                    <a:lnTo>
                      <a:pt x="243" y="2"/>
                    </a:lnTo>
                    <a:lnTo>
                      <a:pt x="220" y="0"/>
                    </a:lnTo>
                    <a:lnTo>
                      <a:pt x="220" y="0"/>
                    </a:lnTo>
                    <a:lnTo>
                      <a:pt x="192" y="2"/>
                    </a:lnTo>
                    <a:lnTo>
                      <a:pt x="163" y="6"/>
                    </a:lnTo>
                    <a:lnTo>
                      <a:pt x="132" y="16"/>
                    </a:lnTo>
                    <a:lnTo>
                      <a:pt x="101" y="27"/>
                    </a:lnTo>
                    <a:lnTo>
                      <a:pt x="72" y="39"/>
                    </a:lnTo>
                    <a:lnTo>
                      <a:pt x="45" y="54"/>
                    </a:lnTo>
                    <a:lnTo>
                      <a:pt x="33" y="64"/>
                    </a:lnTo>
                    <a:lnTo>
                      <a:pt x="21" y="73"/>
                    </a:lnTo>
                    <a:lnTo>
                      <a:pt x="10" y="82"/>
                    </a:lnTo>
                    <a:lnTo>
                      <a:pt x="0" y="93"/>
                    </a:lnTo>
                    <a:lnTo>
                      <a:pt x="0" y="9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621" name="Freeform 25"/>
            <p:cNvSpPr/>
            <p:nvPr userDrawn="1"/>
          </p:nvSpPr>
          <p:spPr>
            <a:xfrm>
              <a:off x="2974975" y="1958976"/>
              <a:ext cx="417513" cy="407988"/>
            </a:xfrm>
            <a:custGeom>
              <a:avLst/>
              <a:gdLst>
                <a:gd name="T0" fmla="*/ 263 w 263"/>
                <a:gd name="T1" fmla="*/ 257 h 257"/>
                <a:gd name="T2" fmla="*/ 263 w 263"/>
                <a:gd name="T3" fmla="*/ 257 h 257"/>
                <a:gd name="T4" fmla="*/ 263 w 263"/>
                <a:gd name="T5" fmla="*/ 243 h 257"/>
                <a:gd name="T6" fmla="*/ 263 w 263"/>
                <a:gd name="T7" fmla="*/ 229 h 257"/>
                <a:gd name="T8" fmla="*/ 260 w 263"/>
                <a:gd name="T9" fmla="*/ 215 h 257"/>
                <a:gd name="T10" fmla="*/ 257 w 263"/>
                <a:gd name="T11" fmla="*/ 200 h 257"/>
                <a:gd name="T12" fmla="*/ 247 w 263"/>
                <a:gd name="T13" fmla="*/ 170 h 257"/>
                <a:gd name="T14" fmla="*/ 235 w 263"/>
                <a:gd name="T15" fmla="*/ 140 h 257"/>
                <a:gd name="T16" fmla="*/ 221 w 263"/>
                <a:gd name="T17" fmla="*/ 112 h 257"/>
                <a:gd name="T18" fmla="*/ 204 w 263"/>
                <a:gd name="T19" fmla="*/ 84 h 257"/>
                <a:gd name="T20" fmla="*/ 186 w 263"/>
                <a:gd name="T21" fmla="*/ 61 h 257"/>
                <a:gd name="T22" fmla="*/ 167 w 263"/>
                <a:gd name="T23" fmla="*/ 41 h 257"/>
                <a:gd name="T24" fmla="*/ 167 w 263"/>
                <a:gd name="T25" fmla="*/ 41 h 257"/>
                <a:gd name="T26" fmla="*/ 148 w 263"/>
                <a:gd name="T27" fmla="*/ 25 h 257"/>
                <a:gd name="T28" fmla="*/ 130 w 263"/>
                <a:gd name="T29" fmla="*/ 13 h 257"/>
                <a:gd name="T30" fmla="*/ 111 w 263"/>
                <a:gd name="T31" fmla="*/ 7 h 257"/>
                <a:gd name="T32" fmla="*/ 93 w 263"/>
                <a:gd name="T33" fmla="*/ 2 h 257"/>
                <a:gd name="T34" fmla="*/ 73 w 263"/>
                <a:gd name="T35" fmla="*/ 0 h 257"/>
                <a:gd name="T36" fmla="*/ 53 w 263"/>
                <a:gd name="T37" fmla="*/ 0 h 257"/>
                <a:gd name="T38" fmla="*/ 3 w 263"/>
                <a:gd name="T39" fmla="*/ 5 h 257"/>
                <a:gd name="T40" fmla="*/ 3 w 263"/>
                <a:gd name="T41" fmla="*/ 5 h 257"/>
                <a:gd name="T42" fmla="*/ 0 w 263"/>
                <a:gd name="T43" fmla="*/ 55 h 257"/>
                <a:gd name="T44" fmla="*/ 0 w 263"/>
                <a:gd name="T45" fmla="*/ 75 h 257"/>
                <a:gd name="T46" fmla="*/ 3 w 263"/>
                <a:gd name="T47" fmla="*/ 95 h 257"/>
                <a:gd name="T48" fmla="*/ 8 w 263"/>
                <a:gd name="T49" fmla="*/ 113 h 257"/>
                <a:gd name="T50" fmla="*/ 16 w 263"/>
                <a:gd name="T51" fmla="*/ 132 h 257"/>
                <a:gd name="T52" fmla="*/ 26 w 263"/>
                <a:gd name="T53" fmla="*/ 149 h 257"/>
                <a:gd name="T54" fmla="*/ 43 w 263"/>
                <a:gd name="T55" fmla="*/ 167 h 257"/>
                <a:gd name="T56" fmla="*/ 43 w 263"/>
                <a:gd name="T57" fmla="*/ 167 h 257"/>
                <a:gd name="T58" fmla="*/ 65 w 263"/>
                <a:gd name="T59" fmla="*/ 186 h 257"/>
                <a:gd name="T60" fmla="*/ 88 w 263"/>
                <a:gd name="T61" fmla="*/ 203 h 257"/>
                <a:gd name="T62" fmla="*/ 116 w 263"/>
                <a:gd name="T63" fmla="*/ 218 h 257"/>
                <a:gd name="T64" fmla="*/ 145 w 263"/>
                <a:gd name="T65" fmla="*/ 234 h 257"/>
                <a:gd name="T66" fmla="*/ 175 w 263"/>
                <a:gd name="T67" fmla="*/ 245 h 257"/>
                <a:gd name="T68" fmla="*/ 206 w 263"/>
                <a:gd name="T69" fmla="*/ 252 h 257"/>
                <a:gd name="T70" fmla="*/ 220 w 263"/>
                <a:gd name="T71" fmla="*/ 255 h 257"/>
                <a:gd name="T72" fmla="*/ 235 w 263"/>
                <a:gd name="T73" fmla="*/ 257 h 257"/>
                <a:gd name="T74" fmla="*/ 249 w 263"/>
                <a:gd name="T75" fmla="*/ 257 h 257"/>
                <a:gd name="T76" fmla="*/ 263 w 263"/>
                <a:gd name="T77" fmla="*/ 257 h 257"/>
                <a:gd name="T78" fmla="*/ 263 w 263"/>
                <a:gd name="T79" fmla="*/ 257 h 25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3" h="257">
                  <a:moveTo>
                    <a:pt x="263" y="257"/>
                  </a:moveTo>
                  <a:lnTo>
                    <a:pt x="263" y="257"/>
                  </a:lnTo>
                  <a:lnTo>
                    <a:pt x="263" y="243"/>
                  </a:lnTo>
                  <a:lnTo>
                    <a:pt x="263" y="229"/>
                  </a:lnTo>
                  <a:lnTo>
                    <a:pt x="260" y="215"/>
                  </a:lnTo>
                  <a:lnTo>
                    <a:pt x="257" y="200"/>
                  </a:lnTo>
                  <a:lnTo>
                    <a:pt x="247" y="170"/>
                  </a:lnTo>
                  <a:lnTo>
                    <a:pt x="235" y="140"/>
                  </a:lnTo>
                  <a:lnTo>
                    <a:pt x="221" y="112"/>
                  </a:lnTo>
                  <a:lnTo>
                    <a:pt x="204" y="84"/>
                  </a:lnTo>
                  <a:lnTo>
                    <a:pt x="186" y="61"/>
                  </a:lnTo>
                  <a:lnTo>
                    <a:pt x="167" y="41"/>
                  </a:lnTo>
                  <a:lnTo>
                    <a:pt x="167" y="41"/>
                  </a:lnTo>
                  <a:lnTo>
                    <a:pt x="148" y="25"/>
                  </a:lnTo>
                  <a:lnTo>
                    <a:pt x="130" y="13"/>
                  </a:lnTo>
                  <a:lnTo>
                    <a:pt x="111" y="7"/>
                  </a:lnTo>
                  <a:lnTo>
                    <a:pt x="93" y="2"/>
                  </a:lnTo>
                  <a:lnTo>
                    <a:pt x="73" y="0"/>
                  </a:lnTo>
                  <a:lnTo>
                    <a:pt x="53" y="0"/>
                  </a:lnTo>
                  <a:lnTo>
                    <a:pt x="3" y="5"/>
                  </a:lnTo>
                  <a:lnTo>
                    <a:pt x="3" y="5"/>
                  </a:lnTo>
                  <a:lnTo>
                    <a:pt x="0" y="55"/>
                  </a:lnTo>
                  <a:lnTo>
                    <a:pt x="0" y="75"/>
                  </a:lnTo>
                  <a:lnTo>
                    <a:pt x="3" y="95"/>
                  </a:lnTo>
                  <a:lnTo>
                    <a:pt x="8" y="113"/>
                  </a:lnTo>
                  <a:lnTo>
                    <a:pt x="16" y="132"/>
                  </a:lnTo>
                  <a:lnTo>
                    <a:pt x="26" y="149"/>
                  </a:lnTo>
                  <a:lnTo>
                    <a:pt x="43" y="167"/>
                  </a:lnTo>
                  <a:lnTo>
                    <a:pt x="43" y="167"/>
                  </a:lnTo>
                  <a:lnTo>
                    <a:pt x="65" y="186"/>
                  </a:lnTo>
                  <a:lnTo>
                    <a:pt x="88" y="203"/>
                  </a:lnTo>
                  <a:lnTo>
                    <a:pt x="116" y="218"/>
                  </a:lnTo>
                  <a:lnTo>
                    <a:pt x="145" y="234"/>
                  </a:lnTo>
                  <a:lnTo>
                    <a:pt x="175" y="245"/>
                  </a:lnTo>
                  <a:lnTo>
                    <a:pt x="206" y="252"/>
                  </a:lnTo>
                  <a:lnTo>
                    <a:pt x="220" y="255"/>
                  </a:lnTo>
                  <a:lnTo>
                    <a:pt x="235" y="257"/>
                  </a:lnTo>
                  <a:lnTo>
                    <a:pt x="249" y="257"/>
                  </a:lnTo>
                  <a:lnTo>
                    <a:pt x="263" y="257"/>
                  </a:lnTo>
                  <a:lnTo>
                    <a:pt x="263" y="2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</p:grpSp>
      <p:grpSp>
        <p:nvGrpSpPr>
          <p:cNvPr id="4" name="그룹 3"/>
          <p:cNvGrpSpPr/>
          <p:nvPr userDrawn="1"/>
        </p:nvGrpSpPr>
        <p:grpSpPr>
          <a:xfrm rot="0">
            <a:off x="361845" y="1259124"/>
            <a:ext cx="6652233" cy="983786"/>
            <a:chOff x="271384" y="1259124"/>
            <a:chExt cx="4989175" cy="983786"/>
          </a:xfrm>
          <a:solidFill>
            <a:srgbClr val="92d050"/>
          </a:solidFill>
        </p:grpSpPr>
        <p:sp>
          <p:nvSpPr>
            <p:cNvPr id="471" name="Freeform 1858"/>
            <p:cNvSpPr/>
            <p:nvPr userDrawn="1"/>
          </p:nvSpPr>
          <p:spPr>
            <a:xfrm>
              <a:off x="271384" y="1575388"/>
              <a:ext cx="250415" cy="142313"/>
            </a:xfrm>
            <a:custGeom>
              <a:avLst/>
              <a:gdLst>
                <a:gd name="T0" fmla="*/ 292 w 366"/>
                <a:gd name="T1" fmla="*/ 62 h 208"/>
                <a:gd name="T2" fmla="*/ 270 w 366"/>
                <a:gd name="T3" fmla="*/ 62 h 208"/>
                <a:gd name="T4" fmla="*/ 270 w 366"/>
                <a:gd name="T5" fmla="*/ 62 h 208"/>
                <a:gd name="T6" fmla="*/ 264 w 366"/>
                <a:gd name="T7" fmla="*/ 48 h 208"/>
                <a:gd name="T8" fmla="*/ 256 w 366"/>
                <a:gd name="T9" fmla="*/ 36 h 208"/>
                <a:gd name="T10" fmla="*/ 246 w 366"/>
                <a:gd name="T11" fmla="*/ 26 h 208"/>
                <a:gd name="T12" fmla="*/ 234 w 366"/>
                <a:gd name="T13" fmla="*/ 18 h 208"/>
                <a:gd name="T14" fmla="*/ 222 w 366"/>
                <a:gd name="T15" fmla="*/ 10 h 208"/>
                <a:gd name="T16" fmla="*/ 208 w 366"/>
                <a:gd name="T17" fmla="*/ 4 h 208"/>
                <a:gd name="T18" fmla="*/ 194 w 366"/>
                <a:gd name="T19" fmla="*/ 2 h 208"/>
                <a:gd name="T20" fmla="*/ 178 w 366"/>
                <a:gd name="T21" fmla="*/ 0 h 208"/>
                <a:gd name="T22" fmla="*/ 178 w 366"/>
                <a:gd name="T23" fmla="*/ 0 h 208"/>
                <a:gd name="T24" fmla="*/ 160 w 366"/>
                <a:gd name="T25" fmla="*/ 2 h 208"/>
                <a:gd name="T26" fmla="*/ 140 w 366"/>
                <a:gd name="T27" fmla="*/ 8 h 208"/>
                <a:gd name="T28" fmla="*/ 124 w 366"/>
                <a:gd name="T29" fmla="*/ 16 h 208"/>
                <a:gd name="T30" fmla="*/ 110 w 366"/>
                <a:gd name="T31" fmla="*/ 28 h 208"/>
                <a:gd name="T32" fmla="*/ 96 w 366"/>
                <a:gd name="T33" fmla="*/ 44 h 208"/>
                <a:gd name="T34" fmla="*/ 88 w 366"/>
                <a:gd name="T35" fmla="*/ 60 h 208"/>
                <a:gd name="T36" fmla="*/ 82 w 366"/>
                <a:gd name="T37" fmla="*/ 78 h 208"/>
                <a:gd name="T38" fmla="*/ 80 w 366"/>
                <a:gd name="T39" fmla="*/ 98 h 208"/>
                <a:gd name="T40" fmla="*/ 54 w 366"/>
                <a:gd name="T41" fmla="*/ 98 h 208"/>
                <a:gd name="T42" fmla="*/ 54 w 366"/>
                <a:gd name="T43" fmla="*/ 98 h 208"/>
                <a:gd name="T44" fmla="*/ 44 w 366"/>
                <a:gd name="T45" fmla="*/ 98 h 208"/>
                <a:gd name="T46" fmla="*/ 34 w 366"/>
                <a:gd name="T47" fmla="*/ 102 h 208"/>
                <a:gd name="T48" fmla="*/ 24 w 366"/>
                <a:gd name="T49" fmla="*/ 108 h 208"/>
                <a:gd name="T50" fmla="*/ 16 w 366"/>
                <a:gd name="T51" fmla="*/ 114 h 208"/>
                <a:gd name="T52" fmla="*/ 10 w 366"/>
                <a:gd name="T53" fmla="*/ 122 h 208"/>
                <a:gd name="T54" fmla="*/ 4 w 366"/>
                <a:gd name="T55" fmla="*/ 132 h 208"/>
                <a:gd name="T56" fmla="*/ 0 w 366"/>
                <a:gd name="T57" fmla="*/ 142 h 208"/>
                <a:gd name="T58" fmla="*/ 0 w 366"/>
                <a:gd name="T59" fmla="*/ 152 h 208"/>
                <a:gd name="T60" fmla="*/ 0 w 366"/>
                <a:gd name="T61" fmla="*/ 152 h 208"/>
                <a:gd name="T62" fmla="*/ 0 w 366"/>
                <a:gd name="T63" fmla="*/ 164 h 208"/>
                <a:gd name="T64" fmla="*/ 4 w 366"/>
                <a:gd name="T65" fmla="*/ 174 h 208"/>
                <a:gd name="T66" fmla="*/ 10 w 366"/>
                <a:gd name="T67" fmla="*/ 184 h 208"/>
                <a:gd name="T68" fmla="*/ 16 w 366"/>
                <a:gd name="T69" fmla="*/ 192 h 208"/>
                <a:gd name="T70" fmla="*/ 24 w 366"/>
                <a:gd name="T71" fmla="*/ 198 h 208"/>
                <a:gd name="T72" fmla="*/ 34 w 366"/>
                <a:gd name="T73" fmla="*/ 204 h 208"/>
                <a:gd name="T74" fmla="*/ 44 w 366"/>
                <a:gd name="T75" fmla="*/ 206 h 208"/>
                <a:gd name="T76" fmla="*/ 54 w 366"/>
                <a:gd name="T77" fmla="*/ 208 h 208"/>
                <a:gd name="T78" fmla="*/ 298 w 366"/>
                <a:gd name="T79" fmla="*/ 208 h 208"/>
                <a:gd name="T80" fmla="*/ 298 w 366"/>
                <a:gd name="T81" fmla="*/ 208 h 208"/>
                <a:gd name="T82" fmla="*/ 308 w 366"/>
                <a:gd name="T83" fmla="*/ 206 h 208"/>
                <a:gd name="T84" fmla="*/ 318 w 366"/>
                <a:gd name="T85" fmla="*/ 204 h 208"/>
                <a:gd name="T86" fmla="*/ 326 w 366"/>
                <a:gd name="T87" fmla="*/ 200 h 208"/>
                <a:gd name="T88" fmla="*/ 334 w 366"/>
                <a:gd name="T89" fmla="*/ 194 h 208"/>
                <a:gd name="T90" fmla="*/ 334 w 366"/>
                <a:gd name="T91" fmla="*/ 194 h 208"/>
                <a:gd name="T92" fmla="*/ 348 w 366"/>
                <a:gd name="T93" fmla="*/ 184 h 208"/>
                <a:gd name="T94" fmla="*/ 358 w 366"/>
                <a:gd name="T95" fmla="*/ 170 h 208"/>
                <a:gd name="T96" fmla="*/ 364 w 366"/>
                <a:gd name="T97" fmla="*/ 152 h 208"/>
                <a:gd name="T98" fmla="*/ 366 w 366"/>
                <a:gd name="T99" fmla="*/ 134 h 208"/>
                <a:gd name="T100" fmla="*/ 366 w 366"/>
                <a:gd name="T101" fmla="*/ 134 h 208"/>
                <a:gd name="T102" fmla="*/ 364 w 366"/>
                <a:gd name="T103" fmla="*/ 120 h 208"/>
                <a:gd name="T104" fmla="*/ 360 w 366"/>
                <a:gd name="T105" fmla="*/ 106 h 208"/>
                <a:gd name="T106" fmla="*/ 354 w 366"/>
                <a:gd name="T107" fmla="*/ 94 h 208"/>
                <a:gd name="T108" fmla="*/ 344 w 366"/>
                <a:gd name="T109" fmla="*/ 82 h 208"/>
                <a:gd name="T110" fmla="*/ 334 w 366"/>
                <a:gd name="T111" fmla="*/ 74 h 208"/>
                <a:gd name="T112" fmla="*/ 322 w 366"/>
                <a:gd name="T113" fmla="*/ 66 h 208"/>
                <a:gd name="T114" fmla="*/ 308 w 366"/>
                <a:gd name="T115" fmla="*/ 62 h 208"/>
                <a:gd name="T116" fmla="*/ 292 w 366"/>
                <a:gd name="T117" fmla="*/ 62 h 208"/>
                <a:gd name="T118" fmla="*/ 292 w 366"/>
                <a:gd name="T119" fmla="*/ 62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6" h="208">
                  <a:moveTo>
                    <a:pt x="292" y="62"/>
                  </a:moveTo>
                  <a:lnTo>
                    <a:pt x="270" y="62"/>
                  </a:lnTo>
                  <a:lnTo>
                    <a:pt x="270" y="62"/>
                  </a:lnTo>
                  <a:lnTo>
                    <a:pt x="264" y="48"/>
                  </a:lnTo>
                  <a:lnTo>
                    <a:pt x="256" y="36"/>
                  </a:lnTo>
                  <a:lnTo>
                    <a:pt x="246" y="26"/>
                  </a:lnTo>
                  <a:lnTo>
                    <a:pt x="234" y="18"/>
                  </a:lnTo>
                  <a:lnTo>
                    <a:pt x="222" y="10"/>
                  </a:lnTo>
                  <a:lnTo>
                    <a:pt x="208" y="4"/>
                  </a:lnTo>
                  <a:lnTo>
                    <a:pt x="194" y="2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60" y="2"/>
                  </a:lnTo>
                  <a:lnTo>
                    <a:pt x="140" y="8"/>
                  </a:lnTo>
                  <a:lnTo>
                    <a:pt x="124" y="16"/>
                  </a:lnTo>
                  <a:lnTo>
                    <a:pt x="110" y="28"/>
                  </a:lnTo>
                  <a:lnTo>
                    <a:pt x="96" y="44"/>
                  </a:lnTo>
                  <a:lnTo>
                    <a:pt x="88" y="60"/>
                  </a:lnTo>
                  <a:lnTo>
                    <a:pt x="82" y="78"/>
                  </a:lnTo>
                  <a:lnTo>
                    <a:pt x="80" y="9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44" y="98"/>
                  </a:lnTo>
                  <a:lnTo>
                    <a:pt x="34" y="102"/>
                  </a:lnTo>
                  <a:lnTo>
                    <a:pt x="24" y="108"/>
                  </a:lnTo>
                  <a:lnTo>
                    <a:pt x="16" y="114"/>
                  </a:lnTo>
                  <a:lnTo>
                    <a:pt x="10" y="122"/>
                  </a:lnTo>
                  <a:lnTo>
                    <a:pt x="4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0" y="164"/>
                  </a:lnTo>
                  <a:lnTo>
                    <a:pt x="4" y="174"/>
                  </a:lnTo>
                  <a:lnTo>
                    <a:pt x="10" y="184"/>
                  </a:lnTo>
                  <a:lnTo>
                    <a:pt x="16" y="192"/>
                  </a:lnTo>
                  <a:lnTo>
                    <a:pt x="24" y="198"/>
                  </a:lnTo>
                  <a:lnTo>
                    <a:pt x="34" y="204"/>
                  </a:lnTo>
                  <a:lnTo>
                    <a:pt x="44" y="206"/>
                  </a:lnTo>
                  <a:lnTo>
                    <a:pt x="54" y="208"/>
                  </a:lnTo>
                  <a:lnTo>
                    <a:pt x="298" y="208"/>
                  </a:lnTo>
                  <a:lnTo>
                    <a:pt x="298" y="208"/>
                  </a:lnTo>
                  <a:lnTo>
                    <a:pt x="308" y="206"/>
                  </a:lnTo>
                  <a:lnTo>
                    <a:pt x="318" y="204"/>
                  </a:lnTo>
                  <a:lnTo>
                    <a:pt x="326" y="200"/>
                  </a:lnTo>
                  <a:lnTo>
                    <a:pt x="334" y="194"/>
                  </a:lnTo>
                  <a:lnTo>
                    <a:pt x="334" y="194"/>
                  </a:lnTo>
                  <a:lnTo>
                    <a:pt x="348" y="184"/>
                  </a:lnTo>
                  <a:lnTo>
                    <a:pt x="358" y="170"/>
                  </a:lnTo>
                  <a:lnTo>
                    <a:pt x="364" y="152"/>
                  </a:lnTo>
                  <a:lnTo>
                    <a:pt x="366" y="134"/>
                  </a:lnTo>
                  <a:lnTo>
                    <a:pt x="366" y="134"/>
                  </a:lnTo>
                  <a:lnTo>
                    <a:pt x="364" y="120"/>
                  </a:lnTo>
                  <a:lnTo>
                    <a:pt x="360" y="106"/>
                  </a:lnTo>
                  <a:lnTo>
                    <a:pt x="354" y="94"/>
                  </a:lnTo>
                  <a:lnTo>
                    <a:pt x="344" y="82"/>
                  </a:lnTo>
                  <a:lnTo>
                    <a:pt x="334" y="74"/>
                  </a:lnTo>
                  <a:lnTo>
                    <a:pt x="322" y="66"/>
                  </a:lnTo>
                  <a:lnTo>
                    <a:pt x="308" y="62"/>
                  </a:lnTo>
                  <a:lnTo>
                    <a:pt x="292" y="62"/>
                  </a:lnTo>
                  <a:lnTo>
                    <a:pt x="292" y="6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81" name="그룹 480"/>
            <p:cNvGrpSpPr/>
            <p:nvPr userDrawn="1"/>
          </p:nvGrpSpPr>
          <p:grpSpPr>
            <a:xfrm rot="0">
              <a:off x="679810" y="1259124"/>
              <a:ext cx="218942" cy="207995"/>
              <a:chOff x="712788" y="5818188"/>
              <a:chExt cx="508000" cy="482600"/>
            </a:xfrm>
            <a:grpFill/>
          </p:grpSpPr>
          <p:sp>
            <p:nvSpPr>
              <p:cNvPr id="597" name="Freeform 1930"/>
              <p:cNvSpPr>
                <a:spLocks noEditPoints="1"/>
              </p:cNvSpPr>
              <p:nvPr/>
            </p:nvSpPr>
            <p:spPr>
              <a:xfrm>
                <a:off x="712788" y="5818188"/>
                <a:ext cx="457200" cy="482600"/>
              </a:xfrm>
              <a:custGeom>
                <a:avLst/>
                <a:gdLst>
                  <a:gd name="T0" fmla="*/ 274 w 288"/>
                  <a:gd name="T1" fmla="*/ 48 h 304"/>
                  <a:gd name="T2" fmla="*/ 288 w 288"/>
                  <a:gd name="T3" fmla="*/ 24 h 304"/>
                  <a:gd name="T4" fmla="*/ 280 w 288"/>
                  <a:gd name="T5" fmla="*/ 8 h 304"/>
                  <a:gd name="T6" fmla="*/ 264 w 288"/>
                  <a:gd name="T7" fmla="*/ 0 h 304"/>
                  <a:gd name="T8" fmla="*/ 242 w 288"/>
                  <a:gd name="T9" fmla="*/ 16 h 304"/>
                  <a:gd name="T10" fmla="*/ 240 w 288"/>
                  <a:gd name="T11" fmla="*/ 30 h 304"/>
                  <a:gd name="T12" fmla="*/ 198 w 288"/>
                  <a:gd name="T13" fmla="*/ 84 h 304"/>
                  <a:gd name="T14" fmla="*/ 180 w 288"/>
                  <a:gd name="T15" fmla="*/ 76 h 304"/>
                  <a:gd name="T16" fmla="*/ 158 w 288"/>
                  <a:gd name="T17" fmla="*/ 72 h 304"/>
                  <a:gd name="T18" fmla="*/ 124 w 288"/>
                  <a:gd name="T19" fmla="*/ 82 h 304"/>
                  <a:gd name="T20" fmla="*/ 90 w 288"/>
                  <a:gd name="T21" fmla="*/ 40 h 304"/>
                  <a:gd name="T22" fmla="*/ 82 w 288"/>
                  <a:gd name="T23" fmla="*/ 22 h 304"/>
                  <a:gd name="T24" fmla="*/ 66 w 288"/>
                  <a:gd name="T25" fmla="*/ 16 h 304"/>
                  <a:gd name="T26" fmla="*/ 42 w 288"/>
                  <a:gd name="T27" fmla="*/ 30 h 304"/>
                  <a:gd name="T28" fmla="*/ 42 w 288"/>
                  <a:gd name="T29" fmla="*/ 50 h 304"/>
                  <a:gd name="T30" fmla="*/ 66 w 288"/>
                  <a:gd name="T31" fmla="*/ 64 h 304"/>
                  <a:gd name="T32" fmla="*/ 78 w 288"/>
                  <a:gd name="T33" fmla="*/ 60 h 304"/>
                  <a:gd name="T34" fmla="*/ 100 w 288"/>
                  <a:gd name="T35" fmla="*/ 102 h 304"/>
                  <a:gd name="T36" fmla="*/ 86 w 288"/>
                  <a:gd name="T37" fmla="*/ 144 h 304"/>
                  <a:gd name="T38" fmla="*/ 34 w 288"/>
                  <a:gd name="T39" fmla="*/ 182 h 304"/>
                  <a:gd name="T40" fmla="*/ 24 w 288"/>
                  <a:gd name="T41" fmla="*/ 180 h 304"/>
                  <a:gd name="T42" fmla="*/ 8 w 288"/>
                  <a:gd name="T43" fmla="*/ 188 h 304"/>
                  <a:gd name="T44" fmla="*/ 0 w 288"/>
                  <a:gd name="T45" fmla="*/ 204 h 304"/>
                  <a:gd name="T46" fmla="*/ 16 w 288"/>
                  <a:gd name="T47" fmla="*/ 226 h 304"/>
                  <a:gd name="T48" fmla="*/ 34 w 288"/>
                  <a:gd name="T49" fmla="*/ 226 h 304"/>
                  <a:gd name="T50" fmla="*/ 50 w 288"/>
                  <a:gd name="T51" fmla="*/ 204 h 304"/>
                  <a:gd name="T52" fmla="*/ 94 w 288"/>
                  <a:gd name="T53" fmla="*/ 176 h 304"/>
                  <a:gd name="T54" fmla="*/ 114 w 288"/>
                  <a:gd name="T55" fmla="*/ 200 h 304"/>
                  <a:gd name="T56" fmla="*/ 142 w 288"/>
                  <a:gd name="T57" fmla="*/ 256 h 304"/>
                  <a:gd name="T58" fmla="*/ 130 w 288"/>
                  <a:gd name="T59" fmla="*/ 266 h 304"/>
                  <a:gd name="T60" fmla="*/ 126 w 288"/>
                  <a:gd name="T61" fmla="*/ 280 h 304"/>
                  <a:gd name="T62" fmla="*/ 142 w 288"/>
                  <a:gd name="T63" fmla="*/ 302 h 304"/>
                  <a:gd name="T64" fmla="*/ 160 w 288"/>
                  <a:gd name="T65" fmla="*/ 302 h 304"/>
                  <a:gd name="T66" fmla="*/ 176 w 288"/>
                  <a:gd name="T67" fmla="*/ 280 h 304"/>
                  <a:gd name="T68" fmla="*/ 170 w 288"/>
                  <a:gd name="T69" fmla="*/ 264 h 304"/>
                  <a:gd name="T70" fmla="*/ 158 w 288"/>
                  <a:gd name="T71" fmla="*/ 216 h 304"/>
                  <a:gd name="T72" fmla="*/ 182 w 288"/>
                  <a:gd name="T73" fmla="*/ 212 h 304"/>
                  <a:gd name="T74" fmla="*/ 212 w 288"/>
                  <a:gd name="T75" fmla="*/ 192 h 304"/>
                  <a:gd name="T76" fmla="*/ 228 w 288"/>
                  <a:gd name="T77" fmla="*/ 162 h 304"/>
                  <a:gd name="T78" fmla="*/ 230 w 288"/>
                  <a:gd name="T79" fmla="*/ 144 h 304"/>
                  <a:gd name="T80" fmla="*/ 226 w 288"/>
                  <a:gd name="T81" fmla="*/ 118 h 304"/>
                  <a:gd name="T82" fmla="*/ 254 w 288"/>
                  <a:gd name="T83" fmla="*/ 48 h 304"/>
                  <a:gd name="T84" fmla="*/ 264 w 288"/>
                  <a:gd name="T85" fmla="*/ 50 h 304"/>
                  <a:gd name="T86" fmla="*/ 152 w 288"/>
                  <a:gd name="T87" fmla="*/ 180 h 304"/>
                  <a:gd name="T88" fmla="*/ 132 w 288"/>
                  <a:gd name="T89" fmla="*/ 170 h 304"/>
                  <a:gd name="T90" fmla="*/ 122 w 288"/>
                  <a:gd name="T91" fmla="*/ 152 h 304"/>
                  <a:gd name="T92" fmla="*/ 122 w 288"/>
                  <a:gd name="T93" fmla="*/ 136 h 304"/>
                  <a:gd name="T94" fmla="*/ 132 w 288"/>
                  <a:gd name="T95" fmla="*/ 118 h 304"/>
                  <a:gd name="T96" fmla="*/ 152 w 288"/>
                  <a:gd name="T97" fmla="*/ 108 h 304"/>
                  <a:gd name="T98" fmla="*/ 166 w 288"/>
                  <a:gd name="T99" fmla="*/ 108 h 304"/>
                  <a:gd name="T100" fmla="*/ 184 w 288"/>
                  <a:gd name="T101" fmla="*/ 118 h 304"/>
                  <a:gd name="T102" fmla="*/ 196 w 288"/>
                  <a:gd name="T103" fmla="*/ 136 h 304"/>
                  <a:gd name="T104" fmla="*/ 196 w 288"/>
                  <a:gd name="T105" fmla="*/ 152 h 304"/>
                  <a:gd name="T106" fmla="*/ 184 w 288"/>
                  <a:gd name="T107" fmla="*/ 170 h 304"/>
                  <a:gd name="T108" fmla="*/ 166 w 288"/>
                  <a:gd name="T109" fmla="*/ 180 h 3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88" h="304">
                    <a:moveTo>
                      <a:pt x="264" y="50"/>
                    </a:moveTo>
                    <a:lnTo>
                      <a:pt x="264" y="50"/>
                    </a:lnTo>
                    <a:lnTo>
                      <a:pt x="274" y="48"/>
                    </a:lnTo>
                    <a:lnTo>
                      <a:pt x="280" y="42"/>
                    </a:lnTo>
                    <a:lnTo>
                      <a:pt x="286" y="34"/>
                    </a:lnTo>
                    <a:lnTo>
                      <a:pt x="288" y="24"/>
                    </a:lnTo>
                    <a:lnTo>
                      <a:pt x="288" y="24"/>
                    </a:lnTo>
                    <a:lnTo>
                      <a:pt x="286" y="16"/>
                    </a:lnTo>
                    <a:lnTo>
                      <a:pt x="280" y="8"/>
                    </a:lnTo>
                    <a:lnTo>
                      <a:pt x="274" y="2"/>
                    </a:lnTo>
                    <a:lnTo>
                      <a:pt x="264" y="0"/>
                    </a:lnTo>
                    <a:lnTo>
                      <a:pt x="264" y="0"/>
                    </a:lnTo>
                    <a:lnTo>
                      <a:pt x="254" y="2"/>
                    </a:lnTo>
                    <a:lnTo>
                      <a:pt x="246" y="8"/>
                    </a:lnTo>
                    <a:lnTo>
                      <a:pt x="242" y="16"/>
                    </a:lnTo>
                    <a:lnTo>
                      <a:pt x="240" y="24"/>
                    </a:lnTo>
                    <a:lnTo>
                      <a:pt x="240" y="24"/>
                    </a:lnTo>
                    <a:lnTo>
                      <a:pt x="240" y="30"/>
                    </a:lnTo>
                    <a:lnTo>
                      <a:pt x="242" y="36"/>
                    </a:lnTo>
                    <a:lnTo>
                      <a:pt x="242" y="36"/>
                    </a:lnTo>
                    <a:lnTo>
                      <a:pt x="198" y="84"/>
                    </a:lnTo>
                    <a:lnTo>
                      <a:pt x="198" y="84"/>
                    </a:lnTo>
                    <a:lnTo>
                      <a:pt x="190" y="80"/>
                    </a:lnTo>
                    <a:lnTo>
                      <a:pt x="180" y="76"/>
                    </a:lnTo>
                    <a:lnTo>
                      <a:pt x="170" y="72"/>
                    </a:lnTo>
                    <a:lnTo>
                      <a:pt x="158" y="72"/>
                    </a:lnTo>
                    <a:lnTo>
                      <a:pt x="158" y="72"/>
                    </a:lnTo>
                    <a:lnTo>
                      <a:pt x="150" y="72"/>
                    </a:lnTo>
                    <a:lnTo>
                      <a:pt x="140" y="74"/>
                    </a:lnTo>
                    <a:lnTo>
                      <a:pt x="124" y="82"/>
                    </a:lnTo>
                    <a:lnTo>
                      <a:pt x="88" y="48"/>
                    </a:lnTo>
                    <a:lnTo>
                      <a:pt x="88" y="48"/>
                    </a:lnTo>
                    <a:lnTo>
                      <a:pt x="90" y="40"/>
                    </a:lnTo>
                    <a:lnTo>
                      <a:pt x="90" y="40"/>
                    </a:lnTo>
                    <a:lnTo>
                      <a:pt x="88" y="30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66" y="16"/>
                    </a:lnTo>
                    <a:lnTo>
                      <a:pt x="56" y="18"/>
                    </a:lnTo>
                    <a:lnTo>
                      <a:pt x="48" y="22"/>
                    </a:lnTo>
                    <a:lnTo>
                      <a:pt x="42" y="30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2" y="50"/>
                    </a:lnTo>
                    <a:lnTo>
                      <a:pt x="48" y="58"/>
                    </a:lnTo>
                    <a:lnTo>
                      <a:pt x="56" y="62"/>
                    </a:lnTo>
                    <a:lnTo>
                      <a:pt x="66" y="64"/>
                    </a:lnTo>
                    <a:lnTo>
                      <a:pt x="66" y="64"/>
                    </a:lnTo>
                    <a:lnTo>
                      <a:pt x="72" y="64"/>
                    </a:lnTo>
                    <a:lnTo>
                      <a:pt x="78" y="60"/>
                    </a:lnTo>
                    <a:lnTo>
                      <a:pt x="108" y="92"/>
                    </a:lnTo>
                    <a:lnTo>
                      <a:pt x="108" y="92"/>
                    </a:lnTo>
                    <a:lnTo>
                      <a:pt x="100" y="102"/>
                    </a:lnTo>
                    <a:lnTo>
                      <a:pt x="92" y="116"/>
                    </a:lnTo>
                    <a:lnTo>
                      <a:pt x="88" y="130"/>
                    </a:lnTo>
                    <a:lnTo>
                      <a:pt x="86" y="144"/>
                    </a:lnTo>
                    <a:lnTo>
                      <a:pt x="86" y="144"/>
                    </a:lnTo>
                    <a:lnTo>
                      <a:pt x="88" y="160"/>
                    </a:lnTo>
                    <a:lnTo>
                      <a:pt x="34" y="182"/>
                    </a:lnTo>
                    <a:lnTo>
                      <a:pt x="34" y="182"/>
                    </a:lnTo>
                    <a:lnTo>
                      <a:pt x="30" y="180"/>
                    </a:lnTo>
                    <a:lnTo>
                      <a:pt x="24" y="180"/>
                    </a:lnTo>
                    <a:lnTo>
                      <a:pt x="24" y="180"/>
                    </a:lnTo>
                    <a:lnTo>
                      <a:pt x="16" y="182"/>
                    </a:lnTo>
                    <a:lnTo>
                      <a:pt x="8" y="188"/>
                    </a:lnTo>
                    <a:lnTo>
                      <a:pt x="2" y="194"/>
                    </a:lnTo>
                    <a:lnTo>
                      <a:pt x="0" y="204"/>
                    </a:lnTo>
                    <a:lnTo>
                      <a:pt x="0" y="204"/>
                    </a:lnTo>
                    <a:lnTo>
                      <a:pt x="2" y="214"/>
                    </a:lnTo>
                    <a:lnTo>
                      <a:pt x="8" y="222"/>
                    </a:lnTo>
                    <a:lnTo>
                      <a:pt x="16" y="226"/>
                    </a:lnTo>
                    <a:lnTo>
                      <a:pt x="24" y="228"/>
                    </a:lnTo>
                    <a:lnTo>
                      <a:pt x="24" y="228"/>
                    </a:lnTo>
                    <a:lnTo>
                      <a:pt x="34" y="226"/>
                    </a:lnTo>
                    <a:lnTo>
                      <a:pt x="42" y="222"/>
                    </a:lnTo>
                    <a:lnTo>
                      <a:pt x="48" y="214"/>
                    </a:lnTo>
                    <a:lnTo>
                      <a:pt x="50" y="204"/>
                    </a:lnTo>
                    <a:lnTo>
                      <a:pt x="50" y="204"/>
                    </a:lnTo>
                    <a:lnTo>
                      <a:pt x="48" y="196"/>
                    </a:lnTo>
                    <a:lnTo>
                      <a:pt x="94" y="176"/>
                    </a:lnTo>
                    <a:lnTo>
                      <a:pt x="94" y="176"/>
                    </a:lnTo>
                    <a:lnTo>
                      <a:pt x="102" y="188"/>
                    </a:lnTo>
                    <a:lnTo>
                      <a:pt x="114" y="200"/>
                    </a:lnTo>
                    <a:lnTo>
                      <a:pt x="126" y="208"/>
                    </a:lnTo>
                    <a:lnTo>
                      <a:pt x="142" y="214"/>
                    </a:lnTo>
                    <a:lnTo>
                      <a:pt x="142" y="256"/>
                    </a:lnTo>
                    <a:lnTo>
                      <a:pt x="142" y="256"/>
                    </a:lnTo>
                    <a:lnTo>
                      <a:pt x="136" y="260"/>
                    </a:lnTo>
                    <a:lnTo>
                      <a:pt x="130" y="266"/>
                    </a:lnTo>
                    <a:lnTo>
                      <a:pt x="128" y="272"/>
                    </a:lnTo>
                    <a:lnTo>
                      <a:pt x="126" y="280"/>
                    </a:lnTo>
                    <a:lnTo>
                      <a:pt x="126" y="280"/>
                    </a:lnTo>
                    <a:lnTo>
                      <a:pt x="128" y="288"/>
                    </a:lnTo>
                    <a:lnTo>
                      <a:pt x="134" y="296"/>
                    </a:lnTo>
                    <a:lnTo>
                      <a:pt x="142" y="302"/>
                    </a:lnTo>
                    <a:lnTo>
                      <a:pt x="152" y="304"/>
                    </a:lnTo>
                    <a:lnTo>
                      <a:pt x="152" y="304"/>
                    </a:lnTo>
                    <a:lnTo>
                      <a:pt x="160" y="302"/>
                    </a:lnTo>
                    <a:lnTo>
                      <a:pt x="168" y="296"/>
                    </a:lnTo>
                    <a:lnTo>
                      <a:pt x="174" y="288"/>
                    </a:lnTo>
                    <a:lnTo>
                      <a:pt x="176" y="280"/>
                    </a:lnTo>
                    <a:lnTo>
                      <a:pt x="176" y="280"/>
                    </a:lnTo>
                    <a:lnTo>
                      <a:pt x="174" y="272"/>
                    </a:lnTo>
                    <a:lnTo>
                      <a:pt x="170" y="264"/>
                    </a:lnTo>
                    <a:lnTo>
                      <a:pt x="166" y="260"/>
                    </a:lnTo>
                    <a:lnTo>
                      <a:pt x="158" y="256"/>
                    </a:lnTo>
                    <a:lnTo>
                      <a:pt x="158" y="216"/>
                    </a:lnTo>
                    <a:lnTo>
                      <a:pt x="158" y="216"/>
                    </a:lnTo>
                    <a:lnTo>
                      <a:pt x="170" y="214"/>
                    </a:lnTo>
                    <a:lnTo>
                      <a:pt x="182" y="212"/>
                    </a:lnTo>
                    <a:lnTo>
                      <a:pt x="194" y="206"/>
                    </a:lnTo>
                    <a:lnTo>
                      <a:pt x="204" y="200"/>
                    </a:lnTo>
                    <a:lnTo>
                      <a:pt x="212" y="192"/>
                    </a:lnTo>
                    <a:lnTo>
                      <a:pt x="218" y="184"/>
                    </a:lnTo>
                    <a:lnTo>
                      <a:pt x="224" y="172"/>
                    </a:lnTo>
                    <a:lnTo>
                      <a:pt x="228" y="162"/>
                    </a:lnTo>
                    <a:lnTo>
                      <a:pt x="270" y="162"/>
                    </a:lnTo>
                    <a:lnTo>
                      <a:pt x="270" y="144"/>
                    </a:lnTo>
                    <a:lnTo>
                      <a:pt x="230" y="144"/>
                    </a:lnTo>
                    <a:lnTo>
                      <a:pt x="230" y="144"/>
                    </a:lnTo>
                    <a:lnTo>
                      <a:pt x="230" y="130"/>
                    </a:lnTo>
                    <a:lnTo>
                      <a:pt x="226" y="118"/>
                    </a:lnTo>
                    <a:lnTo>
                      <a:pt x="220" y="106"/>
                    </a:lnTo>
                    <a:lnTo>
                      <a:pt x="212" y="96"/>
                    </a:lnTo>
                    <a:lnTo>
                      <a:pt x="254" y="48"/>
                    </a:lnTo>
                    <a:lnTo>
                      <a:pt x="254" y="48"/>
                    </a:lnTo>
                    <a:lnTo>
                      <a:pt x="264" y="50"/>
                    </a:lnTo>
                    <a:lnTo>
                      <a:pt x="264" y="50"/>
                    </a:lnTo>
                    <a:close/>
                    <a:moveTo>
                      <a:pt x="158" y="182"/>
                    </a:moveTo>
                    <a:lnTo>
                      <a:pt x="158" y="182"/>
                    </a:lnTo>
                    <a:lnTo>
                      <a:pt x="152" y="180"/>
                    </a:lnTo>
                    <a:lnTo>
                      <a:pt x="144" y="178"/>
                    </a:lnTo>
                    <a:lnTo>
                      <a:pt x="138" y="174"/>
                    </a:lnTo>
                    <a:lnTo>
                      <a:pt x="132" y="170"/>
                    </a:lnTo>
                    <a:lnTo>
                      <a:pt x="128" y="164"/>
                    </a:lnTo>
                    <a:lnTo>
                      <a:pt x="124" y="158"/>
                    </a:lnTo>
                    <a:lnTo>
                      <a:pt x="122" y="152"/>
                    </a:lnTo>
                    <a:lnTo>
                      <a:pt x="122" y="144"/>
                    </a:lnTo>
                    <a:lnTo>
                      <a:pt x="122" y="144"/>
                    </a:lnTo>
                    <a:lnTo>
                      <a:pt x="122" y="136"/>
                    </a:lnTo>
                    <a:lnTo>
                      <a:pt x="124" y="130"/>
                    </a:lnTo>
                    <a:lnTo>
                      <a:pt x="128" y="124"/>
                    </a:lnTo>
                    <a:lnTo>
                      <a:pt x="132" y="118"/>
                    </a:lnTo>
                    <a:lnTo>
                      <a:pt x="138" y="114"/>
                    </a:lnTo>
                    <a:lnTo>
                      <a:pt x="144" y="110"/>
                    </a:lnTo>
                    <a:lnTo>
                      <a:pt x="152" y="108"/>
                    </a:lnTo>
                    <a:lnTo>
                      <a:pt x="158" y="106"/>
                    </a:lnTo>
                    <a:lnTo>
                      <a:pt x="158" y="106"/>
                    </a:lnTo>
                    <a:lnTo>
                      <a:pt x="166" y="108"/>
                    </a:lnTo>
                    <a:lnTo>
                      <a:pt x="174" y="110"/>
                    </a:lnTo>
                    <a:lnTo>
                      <a:pt x="180" y="114"/>
                    </a:lnTo>
                    <a:lnTo>
                      <a:pt x="184" y="118"/>
                    </a:lnTo>
                    <a:lnTo>
                      <a:pt x="190" y="124"/>
                    </a:lnTo>
                    <a:lnTo>
                      <a:pt x="192" y="130"/>
                    </a:lnTo>
                    <a:lnTo>
                      <a:pt x="196" y="136"/>
                    </a:lnTo>
                    <a:lnTo>
                      <a:pt x="196" y="144"/>
                    </a:lnTo>
                    <a:lnTo>
                      <a:pt x="196" y="144"/>
                    </a:lnTo>
                    <a:lnTo>
                      <a:pt x="196" y="152"/>
                    </a:lnTo>
                    <a:lnTo>
                      <a:pt x="192" y="158"/>
                    </a:lnTo>
                    <a:lnTo>
                      <a:pt x="190" y="164"/>
                    </a:lnTo>
                    <a:lnTo>
                      <a:pt x="184" y="170"/>
                    </a:lnTo>
                    <a:lnTo>
                      <a:pt x="180" y="174"/>
                    </a:lnTo>
                    <a:lnTo>
                      <a:pt x="174" y="178"/>
                    </a:lnTo>
                    <a:lnTo>
                      <a:pt x="166" y="180"/>
                    </a:lnTo>
                    <a:lnTo>
                      <a:pt x="158" y="182"/>
                    </a:lnTo>
                    <a:lnTo>
                      <a:pt x="158" y="18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8" name="Freeform 1931"/>
              <p:cNvSpPr/>
              <p:nvPr/>
            </p:nvSpPr>
            <p:spPr>
              <a:xfrm>
                <a:off x="1141413" y="6027738"/>
                <a:ext cx="79375" cy="76200"/>
              </a:xfrm>
              <a:custGeom>
                <a:avLst/>
                <a:gdLst>
                  <a:gd name="T0" fmla="*/ 26 w 50"/>
                  <a:gd name="T1" fmla="*/ 48 h 48"/>
                  <a:gd name="T2" fmla="*/ 26 w 50"/>
                  <a:gd name="T3" fmla="*/ 48 h 48"/>
                  <a:gd name="T4" fmla="*/ 34 w 50"/>
                  <a:gd name="T5" fmla="*/ 46 h 48"/>
                  <a:gd name="T6" fmla="*/ 42 w 50"/>
                  <a:gd name="T7" fmla="*/ 40 h 48"/>
                  <a:gd name="T8" fmla="*/ 48 w 50"/>
                  <a:gd name="T9" fmla="*/ 34 h 48"/>
                  <a:gd name="T10" fmla="*/ 50 w 50"/>
                  <a:gd name="T11" fmla="*/ 24 h 48"/>
                  <a:gd name="T12" fmla="*/ 50 w 50"/>
                  <a:gd name="T13" fmla="*/ 24 h 48"/>
                  <a:gd name="T14" fmla="*/ 48 w 50"/>
                  <a:gd name="T15" fmla="*/ 14 h 48"/>
                  <a:gd name="T16" fmla="*/ 42 w 50"/>
                  <a:gd name="T17" fmla="*/ 6 h 48"/>
                  <a:gd name="T18" fmla="*/ 34 w 50"/>
                  <a:gd name="T19" fmla="*/ 0 h 48"/>
                  <a:gd name="T20" fmla="*/ 26 w 50"/>
                  <a:gd name="T21" fmla="*/ 0 h 48"/>
                  <a:gd name="T22" fmla="*/ 26 w 50"/>
                  <a:gd name="T23" fmla="*/ 0 h 48"/>
                  <a:gd name="T24" fmla="*/ 16 w 50"/>
                  <a:gd name="T25" fmla="*/ 0 h 48"/>
                  <a:gd name="T26" fmla="*/ 8 w 50"/>
                  <a:gd name="T27" fmla="*/ 6 h 48"/>
                  <a:gd name="T28" fmla="*/ 2 w 50"/>
                  <a:gd name="T29" fmla="*/ 14 h 48"/>
                  <a:gd name="T30" fmla="*/ 0 w 50"/>
                  <a:gd name="T31" fmla="*/ 24 h 48"/>
                  <a:gd name="T32" fmla="*/ 0 w 50"/>
                  <a:gd name="T33" fmla="*/ 24 h 48"/>
                  <a:gd name="T34" fmla="*/ 2 w 50"/>
                  <a:gd name="T35" fmla="*/ 34 h 48"/>
                  <a:gd name="T36" fmla="*/ 8 w 50"/>
                  <a:gd name="T37" fmla="*/ 40 h 48"/>
                  <a:gd name="T38" fmla="*/ 16 w 50"/>
                  <a:gd name="T39" fmla="*/ 46 h 48"/>
                  <a:gd name="T40" fmla="*/ 26 w 50"/>
                  <a:gd name="T41" fmla="*/ 48 h 48"/>
                  <a:gd name="T42" fmla="*/ 26 w 50"/>
                  <a:gd name="T43" fmla="*/ 48 h 4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48">
                    <a:moveTo>
                      <a:pt x="26" y="48"/>
                    </a:moveTo>
                    <a:lnTo>
                      <a:pt x="26" y="48"/>
                    </a:lnTo>
                    <a:lnTo>
                      <a:pt x="34" y="46"/>
                    </a:lnTo>
                    <a:lnTo>
                      <a:pt x="42" y="40"/>
                    </a:lnTo>
                    <a:lnTo>
                      <a:pt x="48" y="34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48" y="14"/>
                    </a:lnTo>
                    <a:lnTo>
                      <a:pt x="42" y="6"/>
                    </a:lnTo>
                    <a:lnTo>
                      <a:pt x="34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0"/>
                    </a:lnTo>
                    <a:lnTo>
                      <a:pt x="8" y="6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" y="34"/>
                    </a:lnTo>
                    <a:lnTo>
                      <a:pt x="8" y="40"/>
                    </a:lnTo>
                    <a:lnTo>
                      <a:pt x="16" y="46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91" name="그룹 490"/>
            <p:cNvGrpSpPr/>
            <p:nvPr userDrawn="1"/>
          </p:nvGrpSpPr>
          <p:grpSpPr>
            <a:xfrm rot="0">
              <a:off x="5041617" y="2026705"/>
              <a:ext cx="218942" cy="216205"/>
              <a:chOff x="1627188" y="4913313"/>
              <a:chExt cx="508000" cy="501650"/>
            </a:xfrm>
            <a:grpFill/>
          </p:grpSpPr>
          <p:sp>
            <p:nvSpPr>
              <p:cNvPr id="565" name="Freeform 2042"/>
              <p:cNvSpPr>
                <a:spLocks noEditPoints="1"/>
              </p:cNvSpPr>
              <p:nvPr/>
            </p:nvSpPr>
            <p:spPr>
              <a:xfrm>
                <a:off x="1674813" y="4913313"/>
                <a:ext cx="460375" cy="463550"/>
              </a:xfrm>
              <a:custGeom>
                <a:avLst/>
                <a:gdLst>
                  <a:gd name="T0" fmla="*/ 104 w 290"/>
                  <a:gd name="T1" fmla="*/ 258 h 292"/>
                  <a:gd name="T2" fmla="*/ 110 w 290"/>
                  <a:gd name="T3" fmla="*/ 262 h 292"/>
                  <a:gd name="T4" fmla="*/ 126 w 290"/>
                  <a:gd name="T5" fmla="*/ 262 h 292"/>
                  <a:gd name="T6" fmla="*/ 138 w 290"/>
                  <a:gd name="T7" fmla="*/ 252 h 292"/>
                  <a:gd name="T8" fmla="*/ 186 w 290"/>
                  <a:gd name="T9" fmla="*/ 204 h 292"/>
                  <a:gd name="T10" fmla="*/ 276 w 290"/>
                  <a:gd name="T11" fmla="*/ 116 h 292"/>
                  <a:gd name="T12" fmla="*/ 280 w 290"/>
                  <a:gd name="T13" fmla="*/ 104 h 292"/>
                  <a:gd name="T14" fmla="*/ 290 w 290"/>
                  <a:gd name="T15" fmla="*/ 20 h 292"/>
                  <a:gd name="T16" fmla="*/ 284 w 290"/>
                  <a:gd name="T17" fmla="*/ 6 h 292"/>
                  <a:gd name="T18" fmla="*/ 268 w 290"/>
                  <a:gd name="T19" fmla="*/ 0 h 292"/>
                  <a:gd name="T20" fmla="*/ 186 w 290"/>
                  <a:gd name="T21" fmla="*/ 8 h 292"/>
                  <a:gd name="T22" fmla="*/ 174 w 290"/>
                  <a:gd name="T23" fmla="*/ 14 h 292"/>
                  <a:gd name="T24" fmla="*/ 0 w 290"/>
                  <a:gd name="T25" fmla="*/ 114 h 292"/>
                  <a:gd name="T26" fmla="*/ 30 w 290"/>
                  <a:gd name="T27" fmla="*/ 158 h 292"/>
                  <a:gd name="T28" fmla="*/ 26 w 290"/>
                  <a:gd name="T29" fmla="*/ 164 h 292"/>
                  <a:gd name="T30" fmla="*/ 26 w 290"/>
                  <a:gd name="T31" fmla="*/ 178 h 292"/>
                  <a:gd name="T32" fmla="*/ 30 w 290"/>
                  <a:gd name="T33" fmla="*/ 184 h 292"/>
                  <a:gd name="T34" fmla="*/ 160 w 290"/>
                  <a:gd name="T35" fmla="*/ 70 h 292"/>
                  <a:gd name="T36" fmla="*/ 174 w 290"/>
                  <a:gd name="T37" fmla="*/ 60 h 292"/>
                  <a:gd name="T38" fmla="*/ 190 w 290"/>
                  <a:gd name="T39" fmla="*/ 58 h 292"/>
                  <a:gd name="T40" fmla="*/ 206 w 290"/>
                  <a:gd name="T41" fmla="*/ 60 h 292"/>
                  <a:gd name="T42" fmla="*/ 220 w 290"/>
                  <a:gd name="T43" fmla="*/ 70 h 292"/>
                  <a:gd name="T44" fmla="*/ 226 w 290"/>
                  <a:gd name="T45" fmla="*/ 76 h 292"/>
                  <a:gd name="T46" fmla="*/ 232 w 290"/>
                  <a:gd name="T47" fmla="*/ 92 h 292"/>
                  <a:gd name="T48" fmla="*/ 232 w 290"/>
                  <a:gd name="T49" fmla="*/ 108 h 292"/>
                  <a:gd name="T50" fmla="*/ 226 w 290"/>
                  <a:gd name="T51" fmla="*/ 124 h 292"/>
                  <a:gd name="T52" fmla="*/ 220 w 290"/>
                  <a:gd name="T53" fmla="*/ 130 h 292"/>
                  <a:gd name="T54" fmla="*/ 206 w 290"/>
                  <a:gd name="T55" fmla="*/ 140 h 292"/>
                  <a:gd name="T56" fmla="*/ 190 w 290"/>
                  <a:gd name="T57" fmla="*/ 142 h 292"/>
                  <a:gd name="T58" fmla="*/ 174 w 290"/>
                  <a:gd name="T59" fmla="*/ 140 h 292"/>
                  <a:gd name="T60" fmla="*/ 160 w 290"/>
                  <a:gd name="T61" fmla="*/ 130 h 292"/>
                  <a:gd name="T62" fmla="*/ 154 w 290"/>
                  <a:gd name="T63" fmla="*/ 124 h 292"/>
                  <a:gd name="T64" fmla="*/ 148 w 290"/>
                  <a:gd name="T65" fmla="*/ 108 h 292"/>
                  <a:gd name="T66" fmla="*/ 148 w 290"/>
                  <a:gd name="T67" fmla="*/ 92 h 292"/>
                  <a:gd name="T68" fmla="*/ 154 w 290"/>
                  <a:gd name="T69" fmla="*/ 76 h 292"/>
                  <a:gd name="T70" fmla="*/ 160 w 290"/>
                  <a:gd name="T71" fmla="*/ 70 h 29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0" h="292">
                    <a:moveTo>
                      <a:pt x="30" y="184"/>
                    </a:moveTo>
                    <a:lnTo>
                      <a:pt x="104" y="258"/>
                    </a:lnTo>
                    <a:lnTo>
                      <a:pt x="104" y="258"/>
                    </a:lnTo>
                    <a:lnTo>
                      <a:pt x="110" y="262"/>
                    </a:lnTo>
                    <a:lnTo>
                      <a:pt x="118" y="264"/>
                    </a:lnTo>
                    <a:lnTo>
                      <a:pt x="126" y="262"/>
                    </a:lnTo>
                    <a:lnTo>
                      <a:pt x="132" y="258"/>
                    </a:lnTo>
                    <a:lnTo>
                      <a:pt x="138" y="252"/>
                    </a:lnTo>
                    <a:lnTo>
                      <a:pt x="178" y="292"/>
                    </a:lnTo>
                    <a:lnTo>
                      <a:pt x="186" y="204"/>
                    </a:lnTo>
                    <a:lnTo>
                      <a:pt x="276" y="116"/>
                    </a:lnTo>
                    <a:lnTo>
                      <a:pt x="276" y="116"/>
                    </a:lnTo>
                    <a:lnTo>
                      <a:pt x="278" y="110"/>
                    </a:lnTo>
                    <a:lnTo>
                      <a:pt x="280" y="104"/>
                    </a:lnTo>
                    <a:lnTo>
                      <a:pt x="290" y="20"/>
                    </a:lnTo>
                    <a:lnTo>
                      <a:pt x="290" y="20"/>
                    </a:lnTo>
                    <a:lnTo>
                      <a:pt x="288" y="12"/>
                    </a:lnTo>
                    <a:lnTo>
                      <a:pt x="284" y="6"/>
                    </a:lnTo>
                    <a:lnTo>
                      <a:pt x="278" y="0"/>
                    </a:lnTo>
                    <a:lnTo>
                      <a:pt x="268" y="0"/>
                    </a:lnTo>
                    <a:lnTo>
                      <a:pt x="186" y="8"/>
                    </a:lnTo>
                    <a:lnTo>
                      <a:pt x="186" y="8"/>
                    </a:lnTo>
                    <a:lnTo>
                      <a:pt x="180" y="10"/>
                    </a:lnTo>
                    <a:lnTo>
                      <a:pt x="174" y="14"/>
                    </a:lnTo>
                    <a:lnTo>
                      <a:pt x="84" y="104"/>
                    </a:lnTo>
                    <a:lnTo>
                      <a:pt x="0" y="114"/>
                    </a:lnTo>
                    <a:lnTo>
                      <a:pt x="38" y="152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26" y="164"/>
                    </a:lnTo>
                    <a:lnTo>
                      <a:pt x="26" y="172"/>
                    </a:lnTo>
                    <a:lnTo>
                      <a:pt x="26" y="178"/>
                    </a:lnTo>
                    <a:lnTo>
                      <a:pt x="30" y="184"/>
                    </a:lnTo>
                    <a:lnTo>
                      <a:pt x="30" y="184"/>
                    </a:lnTo>
                    <a:close/>
                    <a:moveTo>
                      <a:pt x="160" y="70"/>
                    </a:moveTo>
                    <a:lnTo>
                      <a:pt x="160" y="70"/>
                    </a:lnTo>
                    <a:lnTo>
                      <a:pt x="166" y="64"/>
                    </a:lnTo>
                    <a:lnTo>
                      <a:pt x="174" y="60"/>
                    </a:lnTo>
                    <a:lnTo>
                      <a:pt x="182" y="58"/>
                    </a:lnTo>
                    <a:lnTo>
                      <a:pt x="190" y="58"/>
                    </a:lnTo>
                    <a:lnTo>
                      <a:pt x="198" y="58"/>
                    </a:lnTo>
                    <a:lnTo>
                      <a:pt x="206" y="60"/>
                    </a:lnTo>
                    <a:lnTo>
                      <a:pt x="214" y="64"/>
                    </a:lnTo>
                    <a:lnTo>
                      <a:pt x="220" y="70"/>
                    </a:lnTo>
                    <a:lnTo>
                      <a:pt x="220" y="70"/>
                    </a:lnTo>
                    <a:lnTo>
                      <a:pt x="226" y="76"/>
                    </a:lnTo>
                    <a:lnTo>
                      <a:pt x="230" y="84"/>
                    </a:lnTo>
                    <a:lnTo>
                      <a:pt x="232" y="92"/>
                    </a:lnTo>
                    <a:lnTo>
                      <a:pt x="232" y="100"/>
                    </a:lnTo>
                    <a:lnTo>
                      <a:pt x="232" y="108"/>
                    </a:lnTo>
                    <a:lnTo>
                      <a:pt x="230" y="116"/>
                    </a:lnTo>
                    <a:lnTo>
                      <a:pt x="226" y="124"/>
                    </a:lnTo>
                    <a:lnTo>
                      <a:pt x="220" y="130"/>
                    </a:lnTo>
                    <a:lnTo>
                      <a:pt x="220" y="130"/>
                    </a:lnTo>
                    <a:lnTo>
                      <a:pt x="214" y="136"/>
                    </a:lnTo>
                    <a:lnTo>
                      <a:pt x="206" y="140"/>
                    </a:lnTo>
                    <a:lnTo>
                      <a:pt x="198" y="142"/>
                    </a:lnTo>
                    <a:lnTo>
                      <a:pt x="190" y="142"/>
                    </a:lnTo>
                    <a:lnTo>
                      <a:pt x="182" y="142"/>
                    </a:lnTo>
                    <a:lnTo>
                      <a:pt x="174" y="140"/>
                    </a:lnTo>
                    <a:lnTo>
                      <a:pt x="166" y="136"/>
                    </a:lnTo>
                    <a:lnTo>
                      <a:pt x="160" y="130"/>
                    </a:lnTo>
                    <a:lnTo>
                      <a:pt x="160" y="130"/>
                    </a:lnTo>
                    <a:lnTo>
                      <a:pt x="154" y="124"/>
                    </a:lnTo>
                    <a:lnTo>
                      <a:pt x="150" y="116"/>
                    </a:lnTo>
                    <a:lnTo>
                      <a:pt x="148" y="108"/>
                    </a:lnTo>
                    <a:lnTo>
                      <a:pt x="146" y="100"/>
                    </a:lnTo>
                    <a:lnTo>
                      <a:pt x="148" y="92"/>
                    </a:lnTo>
                    <a:lnTo>
                      <a:pt x="150" y="84"/>
                    </a:lnTo>
                    <a:lnTo>
                      <a:pt x="154" y="76"/>
                    </a:lnTo>
                    <a:lnTo>
                      <a:pt x="160" y="70"/>
                    </a:lnTo>
                    <a:lnTo>
                      <a:pt x="160" y="7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66" name="Freeform 2043"/>
              <p:cNvSpPr/>
              <p:nvPr/>
            </p:nvSpPr>
            <p:spPr>
              <a:xfrm>
                <a:off x="1627188" y="5246688"/>
                <a:ext cx="168275" cy="168275"/>
              </a:xfrm>
              <a:custGeom>
                <a:avLst/>
                <a:gdLst>
                  <a:gd name="T0" fmla="*/ 94 w 106"/>
                  <a:gd name="T1" fmla="*/ 74 h 106"/>
                  <a:gd name="T2" fmla="*/ 94 w 106"/>
                  <a:gd name="T3" fmla="*/ 74 h 106"/>
                  <a:gd name="T4" fmla="*/ 100 w 106"/>
                  <a:gd name="T5" fmla="*/ 66 h 106"/>
                  <a:gd name="T6" fmla="*/ 104 w 106"/>
                  <a:gd name="T7" fmla="*/ 56 h 106"/>
                  <a:gd name="T8" fmla="*/ 106 w 106"/>
                  <a:gd name="T9" fmla="*/ 46 h 106"/>
                  <a:gd name="T10" fmla="*/ 106 w 106"/>
                  <a:gd name="T11" fmla="*/ 36 h 106"/>
                  <a:gd name="T12" fmla="*/ 106 w 106"/>
                  <a:gd name="T13" fmla="*/ 36 h 106"/>
                  <a:gd name="T14" fmla="*/ 100 w 106"/>
                  <a:gd name="T15" fmla="*/ 46 h 106"/>
                  <a:gd name="T16" fmla="*/ 100 w 106"/>
                  <a:gd name="T17" fmla="*/ 46 h 106"/>
                  <a:gd name="T18" fmla="*/ 94 w 106"/>
                  <a:gd name="T19" fmla="*/ 50 h 106"/>
                  <a:gd name="T20" fmla="*/ 86 w 106"/>
                  <a:gd name="T21" fmla="*/ 54 h 106"/>
                  <a:gd name="T22" fmla="*/ 64 w 106"/>
                  <a:gd name="T23" fmla="*/ 60 h 106"/>
                  <a:gd name="T24" fmla="*/ 38 w 106"/>
                  <a:gd name="T25" fmla="*/ 66 h 106"/>
                  <a:gd name="T26" fmla="*/ 38 w 106"/>
                  <a:gd name="T27" fmla="*/ 66 h 106"/>
                  <a:gd name="T28" fmla="*/ 44 w 106"/>
                  <a:gd name="T29" fmla="*/ 40 h 106"/>
                  <a:gd name="T30" fmla="*/ 50 w 106"/>
                  <a:gd name="T31" fmla="*/ 20 h 106"/>
                  <a:gd name="T32" fmla="*/ 54 w 106"/>
                  <a:gd name="T33" fmla="*/ 10 h 106"/>
                  <a:gd name="T34" fmla="*/ 58 w 106"/>
                  <a:gd name="T35" fmla="*/ 6 h 106"/>
                  <a:gd name="T36" fmla="*/ 58 w 106"/>
                  <a:gd name="T37" fmla="*/ 6 h 106"/>
                  <a:gd name="T38" fmla="*/ 66 w 106"/>
                  <a:gd name="T39" fmla="*/ 0 h 106"/>
                  <a:gd name="T40" fmla="*/ 66 w 106"/>
                  <a:gd name="T41" fmla="*/ 0 h 106"/>
                  <a:gd name="T42" fmla="*/ 56 w 106"/>
                  <a:gd name="T43" fmla="*/ 0 h 106"/>
                  <a:gd name="T44" fmla="*/ 48 w 106"/>
                  <a:gd name="T45" fmla="*/ 2 h 106"/>
                  <a:gd name="T46" fmla="*/ 40 w 106"/>
                  <a:gd name="T47" fmla="*/ 6 h 106"/>
                  <a:gd name="T48" fmla="*/ 32 w 106"/>
                  <a:gd name="T49" fmla="*/ 12 h 106"/>
                  <a:gd name="T50" fmla="*/ 32 w 106"/>
                  <a:gd name="T51" fmla="*/ 12 h 106"/>
                  <a:gd name="T52" fmla="*/ 26 w 106"/>
                  <a:gd name="T53" fmla="*/ 22 h 106"/>
                  <a:gd name="T54" fmla="*/ 20 w 106"/>
                  <a:gd name="T55" fmla="*/ 34 h 106"/>
                  <a:gd name="T56" fmla="*/ 10 w 106"/>
                  <a:gd name="T57" fmla="*/ 66 h 106"/>
                  <a:gd name="T58" fmla="*/ 2 w 106"/>
                  <a:gd name="T59" fmla="*/ 94 h 106"/>
                  <a:gd name="T60" fmla="*/ 0 w 106"/>
                  <a:gd name="T61" fmla="*/ 106 h 106"/>
                  <a:gd name="T62" fmla="*/ 0 w 106"/>
                  <a:gd name="T63" fmla="*/ 106 h 106"/>
                  <a:gd name="T64" fmla="*/ 12 w 106"/>
                  <a:gd name="T65" fmla="*/ 104 h 106"/>
                  <a:gd name="T66" fmla="*/ 40 w 106"/>
                  <a:gd name="T67" fmla="*/ 96 h 106"/>
                  <a:gd name="T68" fmla="*/ 72 w 106"/>
                  <a:gd name="T69" fmla="*/ 86 h 106"/>
                  <a:gd name="T70" fmla="*/ 84 w 106"/>
                  <a:gd name="T71" fmla="*/ 80 h 106"/>
                  <a:gd name="T72" fmla="*/ 94 w 106"/>
                  <a:gd name="T73" fmla="*/ 74 h 106"/>
                  <a:gd name="T74" fmla="*/ 94 w 106"/>
                  <a:gd name="T75" fmla="*/ 74 h 10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6" h="106">
                    <a:moveTo>
                      <a:pt x="94" y="74"/>
                    </a:moveTo>
                    <a:lnTo>
                      <a:pt x="94" y="74"/>
                    </a:lnTo>
                    <a:lnTo>
                      <a:pt x="100" y="66"/>
                    </a:lnTo>
                    <a:lnTo>
                      <a:pt x="104" y="56"/>
                    </a:lnTo>
                    <a:lnTo>
                      <a:pt x="106" y="46"/>
                    </a:lnTo>
                    <a:lnTo>
                      <a:pt x="106" y="36"/>
                    </a:lnTo>
                    <a:lnTo>
                      <a:pt x="106" y="36"/>
                    </a:lnTo>
                    <a:lnTo>
                      <a:pt x="100" y="46"/>
                    </a:lnTo>
                    <a:lnTo>
                      <a:pt x="100" y="46"/>
                    </a:lnTo>
                    <a:lnTo>
                      <a:pt x="94" y="50"/>
                    </a:lnTo>
                    <a:lnTo>
                      <a:pt x="86" y="54"/>
                    </a:lnTo>
                    <a:lnTo>
                      <a:pt x="64" y="60"/>
                    </a:lnTo>
                    <a:lnTo>
                      <a:pt x="38" y="66"/>
                    </a:lnTo>
                    <a:lnTo>
                      <a:pt x="38" y="66"/>
                    </a:lnTo>
                    <a:lnTo>
                      <a:pt x="44" y="40"/>
                    </a:lnTo>
                    <a:lnTo>
                      <a:pt x="50" y="20"/>
                    </a:lnTo>
                    <a:lnTo>
                      <a:pt x="54" y="10"/>
                    </a:lnTo>
                    <a:lnTo>
                      <a:pt x="58" y="6"/>
                    </a:lnTo>
                    <a:lnTo>
                      <a:pt x="58" y="6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56" y="0"/>
                    </a:lnTo>
                    <a:lnTo>
                      <a:pt x="48" y="2"/>
                    </a:lnTo>
                    <a:lnTo>
                      <a:pt x="40" y="6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26" y="22"/>
                    </a:lnTo>
                    <a:lnTo>
                      <a:pt x="20" y="34"/>
                    </a:lnTo>
                    <a:lnTo>
                      <a:pt x="10" y="66"/>
                    </a:lnTo>
                    <a:lnTo>
                      <a:pt x="2" y="94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12" y="104"/>
                    </a:lnTo>
                    <a:lnTo>
                      <a:pt x="40" y="96"/>
                    </a:lnTo>
                    <a:lnTo>
                      <a:pt x="72" y="86"/>
                    </a:lnTo>
                    <a:lnTo>
                      <a:pt x="84" y="80"/>
                    </a:lnTo>
                    <a:lnTo>
                      <a:pt x="94" y="74"/>
                    </a:lnTo>
                    <a:lnTo>
                      <a:pt x="94" y="7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</p:grpSp>
      <p:grpSp>
        <p:nvGrpSpPr>
          <p:cNvPr id="3" name="그룹 2"/>
          <p:cNvGrpSpPr/>
          <p:nvPr userDrawn="1"/>
        </p:nvGrpSpPr>
        <p:grpSpPr>
          <a:xfrm rot="0">
            <a:off x="746896" y="916956"/>
            <a:ext cx="5163331" cy="2859728"/>
            <a:chOff x="560172" y="916956"/>
            <a:chExt cx="3872498" cy="2859728"/>
          </a:xfrm>
        </p:grpSpPr>
        <p:sp>
          <p:nvSpPr>
            <p:cNvPr id="469" name="Freeform 1845"/>
            <p:cNvSpPr>
              <a:spLocks noEditPoints="1"/>
            </p:cNvSpPr>
            <p:nvPr userDrawn="1"/>
          </p:nvSpPr>
          <p:spPr>
            <a:xfrm>
              <a:off x="2131206" y="2710045"/>
              <a:ext cx="171049" cy="210732"/>
            </a:xfrm>
            <a:custGeom>
              <a:avLst/>
              <a:gdLst>
                <a:gd name="T0" fmla="*/ 240 w 250"/>
                <a:gd name="T1" fmla="*/ 120 h 308"/>
                <a:gd name="T2" fmla="*/ 238 w 250"/>
                <a:gd name="T3" fmla="*/ 96 h 308"/>
                <a:gd name="T4" fmla="*/ 220 w 250"/>
                <a:gd name="T5" fmla="*/ 54 h 308"/>
                <a:gd name="T6" fmla="*/ 186 w 250"/>
                <a:gd name="T7" fmla="*/ 20 h 308"/>
                <a:gd name="T8" fmla="*/ 144 w 250"/>
                <a:gd name="T9" fmla="*/ 2 h 308"/>
                <a:gd name="T10" fmla="*/ 120 w 250"/>
                <a:gd name="T11" fmla="*/ 0 h 308"/>
                <a:gd name="T12" fmla="*/ 108 w 250"/>
                <a:gd name="T13" fmla="*/ 0 h 308"/>
                <a:gd name="T14" fmla="*/ 74 w 250"/>
                <a:gd name="T15" fmla="*/ 10 h 308"/>
                <a:gd name="T16" fmla="*/ 36 w 250"/>
                <a:gd name="T17" fmla="*/ 36 h 308"/>
                <a:gd name="T18" fmla="*/ 10 w 250"/>
                <a:gd name="T19" fmla="*/ 74 h 308"/>
                <a:gd name="T20" fmla="*/ 2 w 250"/>
                <a:gd name="T21" fmla="*/ 108 h 308"/>
                <a:gd name="T22" fmla="*/ 0 w 250"/>
                <a:gd name="T23" fmla="*/ 120 h 308"/>
                <a:gd name="T24" fmla="*/ 4 w 250"/>
                <a:gd name="T25" fmla="*/ 144 h 308"/>
                <a:gd name="T26" fmla="*/ 22 w 250"/>
                <a:gd name="T27" fmla="*/ 186 h 308"/>
                <a:gd name="T28" fmla="*/ 54 w 250"/>
                <a:gd name="T29" fmla="*/ 218 h 308"/>
                <a:gd name="T30" fmla="*/ 96 w 250"/>
                <a:gd name="T31" fmla="*/ 236 h 308"/>
                <a:gd name="T32" fmla="*/ 120 w 250"/>
                <a:gd name="T33" fmla="*/ 240 h 308"/>
                <a:gd name="T34" fmla="*/ 132 w 250"/>
                <a:gd name="T35" fmla="*/ 238 h 308"/>
                <a:gd name="T36" fmla="*/ 166 w 250"/>
                <a:gd name="T37" fmla="*/ 230 h 308"/>
                <a:gd name="T38" fmla="*/ 186 w 250"/>
                <a:gd name="T39" fmla="*/ 268 h 308"/>
                <a:gd name="T40" fmla="*/ 198 w 250"/>
                <a:gd name="T41" fmla="*/ 290 h 308"/>
                <a:gd name="T42" fmla="*/ 212 w 250"/>
                <a:gd name="T43" fmla="*/ 304 h 308"/>
                <a:gd name="T44" fmla="*/ 224 w 250"/>
                <a:gd name="T45" fmla="*/ 308 h 308"/>
                <a:gd name="T46" fmla="*/ 238 w 250"/>
                <a:gd name="T47" fmla="*/ 304 h 308"/>
                <a:gd name="T48" fmla="*/ 244 w 250"/>
                <a:gd name="T49" fmla="*/ 298 h 308"/>
                <a:gd name="T50" fmla="*/ 250 w 250"/>
                <a:gd name="T51" fmla="*/ 284 h 308"/>
                <a:gd name="T52" fmla="*/ 244 w 250"/>
                <a:gd name="T53" fmla="*/ 268 h 308"/>
                <a:gd name="T54" fmla="*/ 198 w 250"/>
                <a:gd name="T55" fmla="*/ 210 h 308"/>
                <a:gd name="T56" fmla="*/ 208 w 250"/>
                <a:gd name="T57" fmla="*/ 202 h 308"/>
                <a:gd name="T58" fmla="*/ 222 w 250"/>
                <a:gd name="T59" fmla="*/ 182 h 308"/>
                <a:gd name="T60" fmla="*/ 234 w 250"/>
                <a:gd name="T61" fmla="*/ 158 h 308"/>
                <a:gd name="T62" fmla="*/ 238 w 250"/>
                <a:gd name="T63" fmla="*/ 134 h 308"/>
                <a:gd name="T64" fmla="*/ 240 w 250"/>
                <a:gd name="T65" fmla="*/ 120 h 308"/>
                <a:gd name="T66" fmla="*/ 120 w 250"/>
                <a:gd name="T67" fmla="*/ 210 h 308"/>
                <a:gd name="T68" fmla="*/ 86 w 250"/>
                <a:gd name="T69" fmla="*/ 202 h 308"/>
                <a:gd name="T70" fmla="*/ 56 w 250"/>
                <a:gd name="T71" fmla="*/ 184 h 308"/>
                <a:gd name="T72" fmla="*/ 38 w 250"/>
                <a:gd name="T73" fmla="*/ 154 h 308"/>
                <a:gd name="T74" fmla="*/ 30 w 250"/>
                <a:gd name="T75" fmla="*/ 120 h 308"/>
                <a:gd name="T76" fmla="*/ 32 w 250"/>
                <a:gd name="T77" fmla="*/ 102 h 308"/>
                <a:gd name="T78" fmla="*/ 46 w 250"/>
                <a:gd name="T79" fmla="*/ 70 h 308"/>
                <a:gd name="T80" fmla="*/ 70 w 250"/>
                <a:gd name="T81" fmla="*/ 44 h 308"/>
                <a:gd name="T82" fmla="*/ 102 w 250"/>
                <a:gd name="T83" fmla="*/ 32 h 308"/>
                <a:gd name="T84" fmla="*/ 120 w 250"/>
                <a:gd name="T85" fmla="*/ 30 h 308"/>
                <a:gd name="T86" fmla="*/ 156 w 250"/>
                <a:gd name="T87" fmla="*/ 36 h 308"/>
                <a:gd name="T88" fmla="*/ 184 w 250"/>
                <a:gd name="T89" fmla="*/ 56 h 308"/>
                <a:gd name="T90" fmla="*/ 204 w 250"/>
                <a:gd name="T91" fmla="*/ 84 h 308"/>
                <a:gd name="T92" fmla="*/ 210 w 250"/>
                <a:gd name="T93" fmla="*/ 120 h 308"/>
                <a:gd name="T94" fmla="*/ 208 w 250"/>
                <a:gd name="T95" fmla="*/ 138 h 308"/>
                <a:gd name="T96" fmla="*/ 196 w 250"/>
                <a:gd name="T97" fmla="*/ 170 h 308"/>
                <a:gd name="T98" fmla="*/ 170 w 250"/>
                <a:gd name="T99" fmla="*/ 194 h 308"/>
                <a:gd name="T100" fmla="*/ 138 w 250"/>
                <a:gd name="T101" fmla="*/ 208 h 308"/>
                <a:gd name="T102" fmla="*/ 120 w 250"/>
                <a:gd name="T103" fmla="*/ 210 h 3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0" h="308">
                  <a:moveTo>
                    <a:pt x="240" y="120"/>
                  </a:moveTo>
                  <a:lnTo>
                    <a:pt x="240" y="120"/>
                  </a:lnTo>
                  <a:lnTo>
                    <a:pt x="240" y="108"/>
                  </a:lnTo>
                  <a:lnTo>
                    <a:pt x="238" y="96"/>
                  </a:lnTo>
                  <a:lnTo>
                    <a:pt x="230" y="74"/>
                  </a:lnTo>
                  <a:lnTo>
                    <a:pt x="220" y="54"/>
                  </a:lnTo>
                  <a:lnTo>
                    <a:pt x="204" y="36"/>
                  </a:lnTo>
                  <a:lnTo>
                    <a:pt x="186" y="20"/>
                  </a:lnTo>
                  <a:lnTo>
                    <a:pt x="166" y="10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8" y="0"/>
                  </a:lnTo>
                  <a:lnTo>
                    <a:pt x="96" y="2"/>
                  </a:lnTo>
                  <a:lnTo>
                    <a:pt x="74" y="10"/>
                  </a:lnTo>
                  <a:lnTo>
                    <a:pt x="54" y="20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4"/>
                  </a:lnTo>
                  <a:lnTo>
                    <a:pt x="4" y="96"/>
                  </a:lnTo>
                  <a:lnTo>
                    <a:pt x="2" y="10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32"/>
                  </a:lnTo>
                  <a:lnTo>
                    <a:pt x="4" y="144"/>
                  </a:lnTo>
                  <a:lnTo>
                    <a:pt x="10" y="166"/>
                  </a:lnTo>
                  <a:lnTo>
                    <a:pt x="22" y="186"/>
                  </a:lnTo>
                  <a:lnTo>
                    <a:pt x="36" y="204"/>
                  </a:lnTo>
                  <a:lnTo>
                    <a:pt x="54" y="218"/>
                  </a:lnTo>
                  <a:lnTo>
                    <a:pt x="74" y="230"/>
                  </a:lnTo>
                  <a:lnTo>
                    <a:pt x="96" y="236"/>
                  </a:lnTo>
                  <a:lnTo>
                    <a:pt x="108" y="238"/>
                  </a:lnTo>
                  <a:lnTo>
                    <a:pt x="120" y="240"/>
                  </a:lnTo>
                  <a:lnTo>
                    <a:pt x="120" y="240"/>
                  </a:lnTo>
                  <a:lnTo>
                    <a:pt x="132" y="238"/>
                  </a:lnTo>
                  <a:lnTo>
                    <a:pt x="144" y="236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186" y="268"/>
                  </a:lnTo>
                  <a:lnTo>
                    <a:pt x="198" y="290"/>
                  </a:lnTo>
                  <a:lnTo>
                    <a:pt x="198" y="290"/>
                  </a:lnTo>
                  <a:lnTo>
                    <a:pt x="204" y="296"/>
                  </a:lnTo>
                  <a:lnTo>
                    <a:pt x="212" y="304"/>
                  </a:lnTo>
                  <a:lnTo>
                    <a:pt x="218" y="308"/>
                  </a:lnTo>
                  <a:lnTo>
                    <a:pt x="224" y="308"/>
                  </a:lnTo>
                  <a:lnTo>
                    <a:pt x="230" y="308"/>
                  </a:lnTo>
                  <a:lnTo>
                    <a:pt x="238" y="304"/>
                  </a:lnTo>
                  <a:lnTo>
                    <a:pt x="238" y="304"/>
                  </a:lnTo>
                  <a:lnTo>
                    <a:pt x="244" y="298"/>
                  </a:lnTo>
                  <a:lnTo>
                    <a:pt x="248" y="290"/>
                  </a:lnTo>
                  <a:lnTo>
                    <a:pt x="250" y="284"/>
                  </a:lnTo>
                  <a:lnTo>
                    <a:pt x="248" y="278"/>
                  </a:lnTo>
                  <a:lnTo>
                    <a:pt x="244" y="268"/>
                  </a:lnTo>
                  <a:lnTo>
                    <a:pt x="240" y="264"/>
                  </a:lnTo>
                  <a:lnTo>
                    <a:pt x="198" y="210"/>
                  </a:lnTo>
                  <a:lnTo>
                    <a:pt x="198" y="210"/>
                  </a:lnTo>
                  <a:lnTo>
                    <a:pt x="208" y="202"/>
                  </a:lnTo>
                  <a:lnTo>
                    <a:pt x="216" y="192"/>
                  </a:lnTo>
                  <a:lnTo>
                    <a:pt x="222" y="182"/>
                  </a:lnTo>
                  <a:lnTo>
                    <a:pt x="228" y="170"/>
                  </a:lnTo>
                  <a:lnTo>
                    <a:pt x="234" y="158"/>
                  </a:lnTo>
                  <a:lnTo>
                    <a:pt x="236" y="146"/>
                  </a:lnTo>
                  <a:lnTo>
                    <a:pt x="238" y="134"/>
                  </a:lnTo>
                  <a:lnTo>
                    <a:pt x="240" y="120"/>
                  </a:lnTo>
                  <a:lnTo>
                    <a:pt x="240" y="120"/>
                  </a:lnTo>
                  <a:close/>
                  <a:moveTo>
                    <a:pt x="120" y="210"/>
                  </a:moveTo>
                  <a:lnTo>
                    <a:pt x="120" y="210"/>
                  </a:lnTo>
                  <a:lnTo>
                    <a:pt x="102" y="208"/>
                  </a:lnTo>
                  <a:lnTo>
                    <a:pt x="86" y="202"/>
                  </a:lnTo>
                  <a:lnTo>
                    <a:pt x="70" y="194"/>
                  </a:lnTo>
                  <a:lnTo>
                    <a:pt x="56" y="184"/>
                  </a:lnTo>
                  <a:lnTo>
                    <a:pt x="46" y="170"/>
                  </a:lnTo>
                  <a:lnTo>
                    <a:pt x="38" y="154"/>
                  </a:lnTo>
                  <a:lnTo>
                    <a:pt x="32" y="138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32" y="102"/>
                  </a:lnTo>
                  <a:lnTo>
                    <a:pt x="38" y="84"/>
                  </a:lnTo>
                  <a:lnTo>
                    <a:pt x="46" y="70"/>
                  </a:lnTo>
                  <a:lnTo>
                    <a:pt x="56" y="56"/>
                  </a:lnTo>
                  <a:lnTo>
                    <a:pt x="70" y="44"/>
                  </a:lnTo>
                  <a:lnTo>
                    <a:pt x="86" y="36"/>
                  </a:lnTo>
                  <a:lnTo>
                    <a:pt x="102" y="32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38" y="32"/>
                  </a:lnTo>
                  <a:lnTo>
                    <a:pt x="156" y="36"/>
                  </a:lnTo>
                  <a:lnTo>
                    <a:pt x="170" y="44"/>
                  </a:lnTo>
                  <a:lnTo>
                    <a:pt x="184" y="56"/>
                  </a:lnTo>
                  <a:lnTo>
                    <a:pt x="196" y="70"/>
                  </a:lnTo>
                  <a:lnTo>
                    <a:pt x="204" y="84"/>
                  </a:lnTo>
                  <a:lnTo>
                    <a:pt x="208" y="102"/>
                  </a:lnTo>
                  <a:lnTo>
                    <a:pt x="210" y="120"/>
                  </a:lnTo>
                  <a:lnTo>
                    <a:pt x="210" y="120"/>
                  </a:lnTo>
                  <a:lnTo>
                    <a:pt x="208" y="138"/>
                  </a:lnTo>
                  <a:lnTo>
                    <a:pt x="204" y="154"/>
                  </a:lnTo>
                  <a:lnTo>
                    <a:pt x="196" y="170"/>
                  </a:lnTo>
                  <a:lnTo>
                    <a:pt x="184" y="184"/>
                  </a:lnTo>
                  <a:lnTo>
                    <a:pt x="170" y="194"/>
                  </a:lnTo>
                  <a:lnTo>
                    <a:pt x="156" y="202"/>
                  </a:lnTo>
                  <a:lnTo>
                    <a:pt x="138" y="208"/>
                  </a:lnTo>
                  <a:lnTo>
                    <a:pt x="120" y="210"/>
                  </a:lnTo>
                  <a:lnTo>
                    <a:pt x="120" y="210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70" name="그룹 469"/>
            <p:cNvGrpSpPr/>
            <p:nvPr userDrawn="1"/>
          </p:nvGrpSpPr>
          <p:grpSpPr>
            <a:xfrm rot="0">
              <a:off x="1485464" y="1800597"/>
              <a:ext cx="218942" cy="197047"/>
              <a:chOff x="712788" y="4084638"/>
              <a:chExt cx="508000" cy="457200"/>
            </a:xfrm>
            <a:solidFill>
              <a:srgbClr val="088620"/>
            </a:solidFill>
          </p:grpSpPr>
          <p:sp>
            <p:nvSpPr>
              <p:cNvPr id="616" name="Freeform 1853"/>
              <p:cNvSpPr>
                <a:spLocks noEditPoints="1"/>
              </p:cNvSpPr>
              <p:nvPr/>
            </p:nvSpPr>
            <p:spPr>
              <a:xfrm>
                <a:off x="712788" y="4084638"/>
                <a:ext cx="508000" cy="415925"/>
              </a:xfrm>
              <a:custGeom>
                <a:avLst/>
                <a:gdLst>
                  <a:gd name="T0" fmla="*/ 320 w 320"/>
                  <a:gd name="T1" fmla="*/ 220 h 262"/>
                  <a:gd name="T2" fmla="*/ 320 w 320"/>
                  <a:gd name="T3" fmla="*/ 26 h 262"/>
                  <a:gd name="T4" fmla="*/ 320 w 320"/>
                  <a:gd name="T5" fmla="*/ 26 h 262"/>
                  <a:gd name="T6" fmla="*/ 318 w 320"/>
                  <a:gd name="T7" fmla="*/ 16 h 262"/>
                  <a:gd name="T8" fmla="*/ 312 w 320"/>
                  <a:gd name="T9" fmla="*/ 8 h 262"/>
                  <a:gd name="T10" fmla="*/ 304 w 320"/>
                  <a:gd name="T11" fmla="*/ 2 h 262"/>
                  <a:gd name="T12" fmla="*/ 294 w 320"/>
                  <a:gd name="T13" fmla="*/ 0 h 262"/>
                  <a:gd name="T14" fmla="*/ 26 w 320"/>
                  <a:gd name="T15" fmla="*/ 0 h 262"/>
                  <a:gd name="T16" fmla="*/ 26 w 320"/>
                  <a:gd name="T17" fmla="*/ 0 h 262"/>
                  <a:gd name="T18" fmla="*/ 16 w 320"/>
                  <a:gd name="T19" fmla="*/ 2 h 262"/>
                  <a:gd name="T20" fmla="*/ 8 w 320"/>
                  <a:gd name="T21" fmla="*/ 8 h 262"/>
                  <a:gd name="T22" fmla="*/ 2 w 320"/>
                  <a:gd name="T23" fmla="*/ 16 h 262"/>
                  <a:gd name="T24" fmla="*/ 0 w 320"/>
                  <a:gd name="T25" fmla="*/ 26 h 262"/>
                  <a:gd name="T26" fmla="*/ 0 w 320"/>
                  <a:gd name="T27" fmla="*/ 220 h 262"/>
                  <a:gd name="T28" fmla="*/ 0 w 320"/>
                  <a:gd name="T29" fmla="*/ 220 h 262"/>
                  <a:gd name="T30" fmla="*/ 2 w 320"/>
                  <a:gd name="T31" fmla="*/ 230 h 262"/>
                  <a:gd name="T32" fmla="*/ 8 w 320"/>
                  <a:gd name="T33" fmla="*/ 238 h 262"/>
                  <a:gd name="T34" fmla="*/ 16 w 320"/>
                  <a:gd name="T35" fmla="*/ 242 h 262"/>
                  <a:gd name="T36" fmla="*/ 26 w 320"/>
                  <a:gd name="T37" fmla="*/ 244 h 262"/>
                  <a:gd name="T38" fmla="*/ 96 w 320"/>
                  <a:gd name="T39" fmla="*/ 244 h 262"/>
                  <a:gd name="T40" fmla="*/ 96 w 320"/>
                  <a:gd name="T41" fmla="*/ 262 h 262"/>
                  <a:gd name="T42" fmla="*/ 224 w 320"/>
                  <a:gd name="T43" fmla="*/ 262 h 262"/>
                  <a:gd name="T44" fmla="*/ 224 w 320"/>
                  <a:gd name="T45" fmla="*/ 244 h 262"/>
                  <a:gd name="T46" fmla="*/ 294 w 320"/>
                  <a:gd name="T47" fmla="*/ 244 h 262"/>
                  <a:gd name="T48" fmla="*/ 294 w 320"/>
                  <a:gd name="T49" fmla="*/ 244 h 262"/>
                  <a:gd name="T50" fmla="*/ 304 w 320"/>
                  <a:gd name="T51" fmla="*/ 242 h 262"/>
                  <a:gd name="T52" fmla="*/ 312 w 320"/>
                  <a:gd name="T53" fmla="*/ 238 h 262"/>
                  <a:gd name="T54" fmla="*/ 318 w 320"/>
                  <a:gd name="T55" fmla="*/ 230 h 262"/>
                  <a:gd name="T56" fmla="*/ 320 w 320"/>
                  <a:gd name="T57" fmla="*/ 220 h 262"/>
                  <a:gd name="T58" fmla="*/ 320 w 320"/>
                  <a:gd name="T59" fmla="*/ 220 h 262"/>
                  <a:gd name="T60" fmla="*/ 292 w 320"/>
                  <a:gd name="T61" fmla="*/ 216 h 262"/>
                  <a:gd name="T62" fmla="*/ 28 w 320"/>
                  <a:gd name="T63" fmla="*/ 216 h 262"/>
                  <a:gd name="T64" fmla="*/ 28 w 320"/>
                  <a:gd name="T65" fmla="*/ 30 h 262"/>
                  <a:gd name="T66" fmla="*/ 292 w 320"/>
                  <a:gd name="T67" fmla="*/ 30 h 262"/>
                  <a:gd name="T68" fmla="*/ 292 w 320"/>
                  <a:gd name="T69" fmla="*/ 216 h 2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0" h="262">
                    <a:moveTo>
                      <a:pt x="320" y="220"/>
                    </a:moveTo>
                    <a:lnTo>
                      <a:pt x="320" y="26"/>
                    </a:lnTo>
                    <a:lnTo>
                      <a:pt x="320" y="26"/>
                    </a:lnTo>
                    <a:lnTo>
                      <a:pt x="318" y="16"/>
                    </a:lnTo>
                    <a:lnTo>
                      <a:pt x="312" y="8"/>
                    </a:lnTo>
                    <a:lnTo>
                      <a:pt x="304" y="2"/>
                    </a:lnTo>
                    <a:lnTo>
                      <a:pt x="294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220"/>
                    </a:lnTo>
                    <a:lnTo>
                      <a:pt x="0" y="220"/>
                    </a:lnTo>
                    <a:lnTo>
                      <a:pt x="2" y="230"/>
                    </a:lnTo>
                    <a:lnTo>
                      <a:pt x="8" y="238"/>
                    </a:lnTo>
                    <a:lnTo>
                      <a:pt x="16" y="242"/>
                    </a:lnTo>
                    <a:lnTo>
                      <a:pt x="26" y="244"/>
                    </a:lnTo>
                    <a:lnTo>
                      <a:pt x="96" y="244"/>
                    </a:lnTo>
                    <a:lnTo>
                      <a:pt x="96" y="262"/>
                    </a:lnTo>
                    <a:lnTo>
                      <a:pt x="224" y="262"/>
                    </a:lnTo>
                    <a:lnTo>
                      <a:pt x="224" y="244"/>
                    </a:lnTo>
                    <a:lnTo>
                      <a:pt x="294" y="244"/>
                    </a:lnTo>
                    <a:lnTo>
                      <a:pt x="294" y="244"/>
                    </a:lnTo>
                    <a:lnTo>
                      <a:pt x="304" y="242"/>
                    </a:lnTo>
                    <a:lnTo>
                      <a:pt x="312" y="238"/>
                    </a:lnTo>
                    <a:lnTo>
                      <a:pt x="318" y="230"/>
                    </a:lnTo>
                    <a:lnTo>
                      <a:pt x="320" y="220"/>
                    </a:lnTo>
                    <a:lnTo>
                      <a:pt x="320" y="220"/>
                    </a:lnTo>
                    <a:close/>
                    <a:moveTo>
                      <a:pt x="292" y="216"/>
                    </a:moveTo>
                    <a:lnTo>
                      <a:pt x="28" y="216"/>
                    </a:lnTo>
                    <a:lnTo>
                      <a:pt x="28" y="30"/>
                    </a:lnTo>
                    <a:lnTo>
                      <a:pt x="292" y="30"/>
                    </a:lnTo>
                    <a:lnTo>
                      <a:pt x="292" y="2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7" name="Rectangle 1854"/>
              <p:cNvSpPr>
                <a:spLocks noChangeArrowheads="1"/>
              </p:cNvSpPr>
              <p:nvPr/>
            </p:nvSpPr>
            <p:spPr>
              <a:xfrm>
                <a:off x="820738" y="4516438"/>
                <a:ext cx="292100" cy="254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8" name="Rectangle 1855"/>
              <p:cNvSpPr>
                <a:spLocks noChangeArrowheads="1"/>
              </p:cNvSpPr>
              <p:nvPr/>
            </p:nvSpPr>
            <p:spPr>
              <a:xfrm>
                <a:off x="1023938" y="4211638"/>
                <a:ext cx="44450" cy="1809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9" name="Rectangle 1856"/>
              <p:cNvSpPr>
                <a:spLocks noChangeArrowheads="1"/>
              </p:cNvSpPr>
              <p:nvPr/>
            </p:nvSpPr>
            <p:spPr>
              <a:xfrm>
                <a:off x="944563" y="4256088"/>
                <a:ext cx="44450" cy="13652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20" name="Rectangle 1857"/>
              <p:cNvSpPr>
                <a:spLocks noChangeArrowheads="1"/>
              </p:cNvSpPr>
              <p:nvPr/>
            </p:nvSpPr>
            <p:spPr>
              <a:xfrm>
                <a:off x="865188" y="4303713"/>
                <a:ext cx="44450" cy="889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72" name="그룹 471"/>
            <p:cNvGrpSpPr/>
            <p:nvPr userDrawn="1"/>
          </p:nvGrpSpPr>
          <p:grpSpPr>
            <a:xfrm rot="0">
              <a:off x="898752" y="2725264"/>
              <a:ext cx="203890" cy="269573"/>
              <a:chOff x="2570163" y="6592888"/>
              <a:chExt cx="473075" cy="625475"/>
            </a:xfrm>
            <a:solidFill>
              <a:srgbClr val="088620"/>
            </a:solidFill>
          </p:grpSpPr>
          <p:sp>
            <p:nvSpPr>
              <p:cNvPr id="614" name="Freeform 1859"/>
              <p:cNvSpPr/>
              <p:nvPr/>
            </p:nvSpPr>
            <p:spPr>
              <a:xfrm>
                <a:off x="2649538" y="6592888"/>
                <a:ext cx="393700" cy="396875"/>
              </a:xfrm>
              <a:custGeom>
                <a:avLst/>
                <a:gdLst>
                  <a:gd name="T0" fmla="*/ 22 w 248"/>
                  <a:gd name="T1" fmla="*/ 116 h 250"/>
                  <a:gd name="T2" fmla="*/ 14 w 248"/>
                  <a:gd name="T3" fmla="*/ 124 h 250"/>
                  <a:gd name="T4" fmla="*/ 4 w 248"/>
                  <a:gd name="T5" fmla="*/ 146 h 250"/>
                  <a:gd name="T6" fmla="*/ 0 w 248"/>
                  <a:gd name="T7" fmla="*/ 168 h 250"/>
                  <a:gd name="T8" fmla="*/ 2 w 248"/>
                  <a:gd name="T9" fmla="*/ 192 h 250"/>
                  <a:gd name="T10" fmla="*/ 6 w 248"/>
                  <a:gd name="T11" fmla="*/ 202 h 250"/>
                  <a:gd name="T12" fmla="*/ 22 w 248"/>
                  <a:gd name="T13" fmla="*/ 226 h 250"/>
                  <a:gd name="T14" fmla="*/ 36 w 248"/>
                  <a:gd name="T15" fmla="*/ 238 h 250"/>
                  <a:gd name="T16" fmla="*/ 52 w 248"/>
                  <a:gd name="T17" fmla="*/ 246 h 250"/>
                  <a:gd name="T18" fmla="*/ 72 w 248"/>
                  <a:gd name="T19" fmla="*/ 250 h 250"/>
                  <a:gd name="T20" fmla="*/ 94 w 248"/>
                  <a:gd name="T21" fmla="*/ 248 h 250"/>
                  <a:gd name="T22" fmla="*/ 116 w 248"/>
                  <a:gd name="T23" fmla="*/ 240 h 250"/>
                  <a:gd name="T24" fmla="*/ 134 w 248"/>
                  <a:gd name="T25" fmla="*/ 226 h 250"/>
                  <a:gd name="T26" fmla="*/ 150 w 248"/>
                  <a:gd name="T27" fmla="*/ 210 h 250"/>
                  <a:gd name="T28" fmla="*/ 144 w 248"/>
                  <a:gd name="T29" fmla="*/ 200 h 250"/>
                  <a:gd name="T30" fmla="*/ 136 w 248"/>
                  <a:gd name="T31" fmla="*/ 194 h 250"/>
                  <a:gd name="T32" fmla="*/ 114 w 248"/>
                  <a:gd name="T33" fmla="*/ 206 h 250"/>
                  <a:gd name="T34" fmla="*/ 106 w 248"/>
                  <a:gd name="T35" fmla="*/ 214 h 250"/>
                  <a:gd name="T36" fmla="*/ 86 w 248"/>
                  <a:gd name="T37" fmla="*/ 220 h 250"/>
                  <a:gd name="T38" fmla="*/ 74 w 248"/>
                  <a:gd name="T39" fmla="*/ 222 h 250"/>
                  <a:gd name="T40" fmla="*/ 58 w 248"/>
                  <a:gd name="T41" fmla="*/ 218 h 250"/>
                  <a:gd name="T42" fmla="*/ 42 w 248"/>
                  <a:gd name="T43" fmla="*/ 206 h 250"/>
                  <a:gd name="T44" fmla="*/ 38 w 248"/>
                  <a:gd name="T45" fmla="*/ 200 h 250"/>
                  <a:gd name="T46" fmla="*/ 28 w 248"/>
                  <a:gd name="T47" fmla="*/ 180 h 250"/>
                  <a:gd name="T48" fmla="*/ 28 w 248"/>
                  <a:gd name="T49" fmla="*/ 168 h 250"/>
                  <a:gd name="T50" fmla="*/ 34 w 248"/>
                  <a:gd name="T51" fmla="*/ 146 h 250"/>
                  <a:gd name="T52" fmla="*/ 134 w 248"/>
                  <a:gd name="T53" fmla="*/ 44 h 250"/>
                  <a:gd name="T54" fmla="*/ 142 w 248"/>
                  <a:gd name="T55" fmla="*/ 38 h 250"/>
                  <a:gd name="T56" fmla="*/ 160 w 248"/>
                  <a:gd name="T57" fmla="*/ 30 h 250"/>
                  <a:gd name="T58" fmla="*/ 180 w 248"/>
                  <a:gd name="T59" fmla="*/ 30 h 250"/>
                  <a:gd name="T60" fmla="*/ 198 w 248"/>
                  <a:gd name="T61" fmla="*/ 38 h 250"/>
                  <a:gd name="T62" fmla="*/ 206 w 248"/>
                  <a:gd name="T63" fmla="*/ 44 h 250"/>
                  <a:gd name="T64" fmla="*/ 216 w 248"/>
                  <a:gd name="T65" fmla="*/ 60 h 250"/>
                  <a:gd name="T66" fmla="*/ 220 w 248"/>
                  <a:gd name="T67" fmla="*/ 80 h 250"/>
                  <a:gd name="T68" fmla="*/ 216 w 248"/>
                  <a:gd name="T69" fmla="*/ 98 h 250"/>
                  <a:gd name="T70" fmla="*/ 206 w 248"/>
                  <a:gd name="T71" fmla="*/ 116 h 250"/>
                  <a:gd name="T72" fmla="*/ 176 w 248"/>
                  <a:gd name="T73" fmla="*/ 146 h 250"/>
                  <a:gd name="T74" fmla="*/ 188 w 248"/>
                  <a:gd name="T75" fmla="*/ 156 h 250"/>
                  <a:gd name="T76" fmla="*/ 226 w 248"/>
                  <a:gd name="T77" fmla="*/ 136 h 250"/>
                  <a:gd name="T78" fmla="*/ 236 w 248"/>
                  <a:gd name="T79" fmla="*/ 124 h 250"/>
                  <a:gd name="T80" fmla="*/ 248 w 248"/>
                  <a:gd name="T81" fmla="*/ 94 h 250"/>
                  <a:gd name="T82" fmla="*/ 248 w 248"/>
                  <a:gd name="T83" fmla="*/ 64 h 250"/>
                  <a:gd name="T84" fmla="*/ 236 w 248"/>
                  <a:gd name="T85" fmla="*/ 36 h 250"/>
                  <a:gd name="T86" fmla="*/ 226 w 248"/>
                  <a:gd name="T87" fmla="*/ 24 h 250"/>
                  <a:gd name="T88" fmla="*/ 200 w 248"/>
                  <a:gd name="T89" fmla="*/ 6 h 250"/>
                  <a:gd name="T90" fmla="*/ 170 w 248"/>
                  <a:gd name="T91" fmla="*/ 0 h 250"/>
                  <a:gd name="T92" fmla="*/ 140 w 248"/>
                  <a:gd name="T93" fmla="*/ 6 h 250"/>
                  <a:gd name="T94" fmla="*/ 114 w 248"/>
                  <a:gd name="T95" fmla="*/ 24 h 25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8" h="250">
                    <a:moveTo>
                      <a:pt x="114" y="24"/>
                    </a:moveTo>
                    <a:lnTo>
                      <a:pt x="22" y="116"/>
                    </a:lnTo>
                    <a:lnTo>
                      <a:pt x="22" y="116"/>
                    </a:lnTo>
                    <a:lnTo>
                      <a:pt x="14" y="124"/>
                    </a:lnTo>
                    <a:lnTo>
                      <a:pt x="8" y="134"/>
                    </a:lnTo>
                    <a:lnTo>
                      <a:pt x="4" y="146"/>
                    </a:lnTo>
                    <a:lnTo>
                      <a:pt x="0" y="156"/>
                    </a:lnTo>
                    <a:lnTo>
                      <a:pt x="0" y="168"/>
                    </a:lnTo>
                    <a:lnTo>
                      <a:pt x="0" y="180"/>
                    </a:lnTo>
                    <a:lnTo>
                      <a:pt x="2" y="192"/>
                    </a:lnTo>
                    <a:lnTo>
                      <a:pt x="6" y="202"/>
                    </a:lnTo>
                    <a:lnTo>
                      <a:pt x="6" y="202"/>
                    </a:lnTo>
                    <a:lnTo>
                      <a:pt x="12" y="216"/>
                    </a:lnTo>
                    <a:lnTo>
                      <a:pt x="22" y="226"/>
                    </a:lnTo>
                    <a:lnTo>
                      <a:pt x="22" y="226"/>
                    </a:lnTo>
                    <a:lnTo>
                      <a:pt x="36" y="238"/>
                    </a:lnTo>
                    <a:lnTo>
                      <a:pt x="52" y="246"/>
                    </a:lnTo>
                    <a:lnTo>
                      <a:pt x="52" y="246"/>
                    </a:lnTo>
                    <a:lnTo>
                      <a:pt x="62" y="248"/>
                    </a:lnTo>
                    <a:lnTo>
                      <a:pt x="72" y="250"/>
                    </a:lnTo>
                    <a:lnTo>
                      <a:pt x="84" y="250"/>
                    </a:lnTo>
                    <a:lnTo>
                      <a:pt x="94" y="248"/>
                    </a:lnTo>
                    <a:lnTo>
                      <a:pt x="106" y="246"/>
                    </a:lnTo>
                    <a:lnTo>
                      <a:pt x="116" y="240"/>
                    </a:lnTo>
                    <a:lnTo>
                      <a:pt x="126" y="234"/>
                    </a:lnTo>
                    <a:lnTo>
                      <a:pt x="134" y="226"/>
                    </a:lnTo>
                    <a:lnTo>
                      <a:pt x="150" y="210"/>
                    </a:lnTo>
                    <a:lnTo>
                      <a:pt x="150" y="210"/>
                    </a:lnTo>
                    <a:lnTo>
                      <a:pt x="148" y="206"/>
                    </a:lnTo>
                    <a:lnTo>
                      <a:pt x="144" y="200"/>
                    </a:lnTo>
                    <a:lnTo>
                      <a:pt x="144" y="200"/>
                    </a:lnTo>
                    <a:lnTo>
                      <a:pt x="136" y="194"/>
                    </a:lnTo>
                    <a:lnTo>
                      <a:pt x="128" y="192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06" y="214"/>
                    </a:lnTo>
                    <a:lnTo>
                      <a:pt x="96" y="218"/>
                    </a:lnTo>
                    <a:lnTo>
                      <a:pt x="86" y="220"/>
                    </a:lnTo>
                    <a:lnTo>
                      <a:pt x="74" y="222"/>
                    </a:lnTo>
                    <a:lnTo>
                      <a:pt x="74" y="222"/>
                    </a:lnTo>
                    <a:lnTo>
                      <a:pt x="66" y="220"/>
                    </a:lnTo>
                    <a:lnTo>
                      <a:pt x="58" y="218"/>
                    </a:lnTo>
                    <a:lnTo>
                      <a:pt x="50" y="212"/>
                    </a:lnTo>
                    <a:lnTo>
                      <a:pt x="42" y="206"/>
                    </a:lnTo>
                    <a:lnTo>
                      <a:pt x="42" y="206"/>
                    </a:lnTo>
                    <a:lnTo>
                      <a:pt x="38" y="200"/>
                    </a:lnTo>
                    <a:lnTo>
                      <a:pt x="34" y="194"/>
                    </a:lnTo>
                    <a:lnTo>
                      <a:pt x="28" y="180"/>
                    </a:lnTo>
                    <a:lnTo>
                      <a:pt x="28" y="180"/>
                    </a:lnTo>
                    <a:lnTo>
                      <a:pt x="28" y="168"/>
                    </a:lnTo>
                    <a:lnTo>
                      <a:pt x="30" y="156"/>
                    </a:lnTo>
                    <a:lnTo>
                      <a:pt x="34" y="146"/>
                    </a:lnTo>
                    <a:lnTo>
                      <a:pt x="42" y="136"/>
                    </a:lnTo>
                    <a:lnTo>
                      <a:pt x="134" y="44"/>
                    </a:lnTo>
                    <a:lnTo>
                      <a:pt x="134" y="44"/>
                    </a:lnTo>
                    <a:lnTo>
                      <a:pt x="142" y="38"/>
                    </a:lnTo>
                    <a:lnTo>
                      <a:pt x="150" y="32"/>
                    </a:lnTo>
                    <a:lnTo>
                      <a:pt x="160" y="30"/>
                    </a:lnTo>
                    <a:lnTo>
                      <a:pt x="170" y="30"/>
                    </a:lnTo>
                    <a:lnTo>
                      <a:pt x="180" y="30"/>
                    </a:lnTo>
                    <a:lnTo>
                      <a:pt x="188" y="32"/>
                    </a:lnTo>
                    <a:lnTo>
                      <a:pt x="198" y="38"/>
                    </a:lnTo>
                    <a:lnTo>
                      <a:pt x="206" y="44"/>
                    </a:lnTo>
                    <a:lnTo>
                      <a:pt x="206" y="44"/>
                    </a:lnTo>
                    <a:lnTo>
                      <a:pt x="212" y="52"/>
                    </a:lnTo>
                    <a:lnTo>
                      <a:pt x="216" y="60"/>
                    </a:lnTo>
                    <a:lnTo>
                      <a:pt x="220" y="70"/>
                    </a:lnTo>
                    <a:lnTo>
                      <a:pt x="220" y="80"/>
                    </a:lnTo>
                    <a:lnTo>
                      <a:pt x="220" y="90"/>
                    </a:lnTo>
                    <a:lnTo>
                      <a:pt x="216" y="98"/>
                    </a:lnTo>
                    <a:lnTo>
                      <a:pt x="212" y="108"/>
                    </a:lnTo>
                    <a:lnTo>
                      <a:pt x="206" y="116"/>
                    </a:lnTo>
                    <a:lnTo>
                      <a:pt x="176" y="146"/>
                    </a:lnTo>
                    <a:lnTo>
                      <a:pt x="176" y="146"/>
                    </a:lnTo>
                    <a:lnTo>
                      <a:pt x="188" y="156"/>
                    </a:lnTo>
                    <a:lnTo>
                      <a:pt x="188" y="156"/>
                    </a:lnTo>
                    <a:lnTo>
                      <a:pt x="196" y="166"/>
                    </a:lnTo>
                    <a:lnTo>
                      <a:pt x="226" y="136"/>
                    </a:lnTo>
                    <a:lnTo>
                      <a:pt x="226" y="136"/>
                    </a:lnTo>
                    <a:lnTo>
                      <a:pt x="236" y="124"/>
                    </a:lnTo>
                    <a:lnTo>
                      <a:pt x="242" y="110"/>
                    </a:lnTo>
                    <a:lnTo>
                      <a:pt x="248" y="94"/>
                    </a:lnTo>
                    <a:lnTo>
                      <a:pt x="248" y="80"/>
                    </a:lnTo>
                    <a:lnTo>
                      <a:pt x="248" y="64"/>
                    </a:lnTo>
                    <a:lnTo>
                      <a:pt x="242" y="50"/>
                    </a:lnTo>
                    <a:lnTo>
                      <a:pt x="236" y="36"/>
                    </a:lnTo>
                    <a:lnTo>
                      <a:pt x="226" y="24"/>
                    </a:lnTo>
                    <a:lnTo>
                      <a:pt x="226" y="24"/>
                    </a:lnTo>
                    <a:lnTo>
                      <a:pt x="212" y="14"/>
                    </a:lnTo>
                    <a:lnTo>
                      <a:pt x="200" y="6"/>
                    </a:lnTo>
                    <a:lnTo>
                      <a:pt x="184" y="2"/>
                    </a:lnTo>
                    <a:lnTo>
                      <a:pt x="170" y="0"/>
                    </a:lnTo>
                    <a:lnTo>
                      <a:pt x="154" y="2"/>
                    </a:lnTo>
                    <a:lnTo>
                      <a:pt x="140" y="6"/>
                    </a:lnTo>
                    <a:lnTo>
                      <a:pt x="126" y="14"/>
                    </a:lnTo>
                    <a:lnTo>
                      <a:pt x="114" y="24"/>
                    </a:lnTo>
                    <a:lnTo>
                      <a:pt x="114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5" name="Freeform 1860"/>
              <p:cNvSpPr/>
              <p:nvPr/>
            </p:nvSpPr>
            <p:spPr>
              <a:xfrm>
                <a:off x="2570163" y="6821488"/>
                <a:ext cx="393700" cy="396875"/>
              </a:xfrm>
              <a:custGeom>
                <a:avLst/>
                <a:gdLst>
                  <a:gd name="T0" fmla="*/ 232 w 248"/>
                  <a:gd name="T1" fmla="*/ 32 h 250"/>
                  <a:gd name="T2" fmla="*/ 230 w 248"/>
                  <a:gd name="T3" fmla="*/ 28 h 250"/>
                  <a:gd name="T4" fmla="*/ 226 w 248"/>
                  <a:gd name="T5" fmla="*/ 24 h 250"/>
                  <a:gd name="T6" fmla="*/ 220 w 248"/>
                  <a:gd name="T7" fmla="*/ 20 h 250"/>
                  <a:gd name="T8" fmla="*/ 212 w 248"/>
                  <a:gd name="T9" fmla="*/ 14 h 250"/>
                  <a:gd name="T10" fmla="*/ 200 w 248"/>
                  <a:gd name="T11" fmla="*/ 6 h 250"/>
                  <a:gd name="T12" fmla="*/ 174 w 248"/>
                  <a:gd name="T13" fmla="*/ 0 h 250"/>
                  <a:gd name="T14" fmla="*/ 148 w 248"/>
                  <a:gd name="T15" fmla="*/ 4 h 250"/>
                  <a:gd name="T16" fmla="*/ 124 w 248"/>
                  <a:gd name="T17" fmla="*/ 14 h 250"/>
                  <a:gd name="T18" fmla="*/ 98 w 248"/>
                  <a:gd name="T19" fmla="*/ 40 h 250"/>
                  <a:gd name="T20" fmla="*/ 100 w 248"/>
                  <a:gd name="T21" fmla="*/ 46 h 250"/>
                  <a:gd name="T22" fmla="*/ 104 w 248"/>
                  <a:gd name="T23" fmla="*/ 50 h 250"/>
                  <a:gd name="T24" fmla="*/ 120 w 248"/>
                  <a:gd name="T25" fmla="*/ 60 h 250"/>
                  <a:gd name="T26" fmla="*/ 134 w 248"/>
                  <a:gd name="T27" fmla="*/ 44 h 250"/>
                  <a:gd name="T28" fmla="*/ 152 w 248"/>
                  <a:gd name="T29" fmla="*/ 32 h 250"/>
                  <a:gd name="T30" fmla="*/ 172 w 248"/>
                  <a:gd name="T31" fmla="*/ 30 h 250"/>
                  <a:gd name="T32" fmla="*/ 182 w 248"/>
                  <a:gd name="T33" fmla="*/ 30 h 250"/>
                  <a:gd name="T34" fmla="*/ 194 w 248"/>
                  <a:gd name="T35" fmla="*/ 36 h 250"/>
                  <a:gd name="T36" fmla="*/ 196 w 248"/>
                  <a:gd name="T37" fmla="*/ 36 h 250"/>
                  <a:gd name="T38" fmla="*/ 200 w 248"/>
                  <a:gd name="T39" fmla="*/ 40 h 250"/>
                  <a:gd name="T40" fmla="*/ 200 w 248"/>
                  <a:gd name="T41" fmla="*/ 40 h 250"/>
                  <a:gd name="T42" fmla="*/ 204 w 248"/>
                  <a:gd name="T43" fmla="*/ 44 h 250"/>
                  <a:gd name="T44" fmla="*/ 206 w 248"/>
                  <a:gd name="T45" fmla="*/ 44 h 250"/>
                  <a:gd name="T46" fmla="*/ 208 w 248"/>
                  <a:gd name="T47" fmla="*/ 48 h 250"/>
                  <a:gd name="T48" fmla="*/ 214 w 248"/>
                  <a:gd name="T49" fmla="*/ 54 h 250"/>
                  <a:gd name="T50" fmla="*/ 220 w 248"/>
                  <a:gd name="T51" fmla="*/ 70 h 250"/>
                  <a:gd name="T52" fmla="*/ 220 w 248"/>
                  <a:gd name="T53" fmla="*/ 72 h 250"/>
                  <a:gd name="T54" fmla="*/ 218 w 248"/>
                  <a:gd name="T55" fmla="*/ 94 h 250"/>
                  <a:gd name="T56" fmla="*/ 206 w 248"/>
                  <a:gd name="T57" fmla="*/ 116 h 250"/>
                  <a:gd name="T58" fmla="*/ 114 w 248"/>
                  <a:gd name="T59" fmla="*/ 206 h 250"/>
                  <a:gd name="T60" fmla="*/ 98 w 248"/>
                  <a:gd name="T61" fmla="*/ 218 h 250"/>
                  <a:gd name="T62" fmla="*/ 78 w 248"/>
                  <a:gd name="T63" fmla="*/ 222 h 250"/>
                  <a:gd name="T64" fmla="*/ 60 w 248"/>
                  <a:gd name="T65" fmla="*/ 218 h 250"/>
                  <a:gd name="T66" fmla="*/ 42 w 248"/>
                  <a:gd name="T67" fmla="*/ 206 h 250"/>
                  <a:gd name="T68" fmla="*/ 36 w 248"/>
                  <a:gd name="T69" fmla="*/ 198 h 250"/>
                  <a:gd name="T70" fmla="*/ 28 w 248"/>
                  <a:gd name="T71" fmla="*/ 180 h 250"/>
                  <a:gd name="T72" fmla="*/ 28 w 248"/>
                  <a:gd name="T73" fmla="*/ 162 h 250"/>
                  <a:gd name="T74" fmla="*/ 36 w 248"/>
                  <a:gd name="T75" fmla="*/ 144 h 250"/>
                  <a:gd name="T76" fmla="*/ 72 w 248"/>
                  <a:gd name="T77" fmla="*/ 106 h 250"/>
                  <a:gd name="T78" fmla="*/ 60 w 248"/>
                  <a:gd name="T79" fmla="*/ 96 h 250"/>
                  <a:gd name="T80" fmla="*/ 60 w 248"/>
                  <a:gd name="T81" fmla="*/ 96 h 250"/>
                  <a:gd name="T82" fmla="*/ 22 w 248"/>
                  <a:gd name="T83" fmla="*/ 116 h 250"/>
                  <a:gd name="T84" fmla="*/ 12 w 248"/>
                  <a:gd name="T85" fmla="*/ 128 h 250"/>
                  <a:gd name="T86" fmla="*/ 0 w 248"/>
                  <a:gd name="T87" fmla="*/ 156 h 250"/>
                  <a:gd name="T88" fmla="*/ 0 w 248"/>
                  <a:gd name="T89" fmla="*/ 186 h 250"/>
                  <a:gd name="T90" fmla="*/ 12 w 248"/>
                  <a:gd name="T91" fmla="*/ 214 h 250"/>
                  <a:gd name="T92" fmla="*/ 22 w 248"/>
                  <a:gd name="T93" fmla="*/ 226 h 250"/>
                  <a:gd name="T94" fmla="*/ 48 w 248"/>
                  <a:gd name="T95" fmla="*/ 244 h 250"/>
                  <a:gd name="T96" fmla="*/ 78 w 248"/>
                  <a:gd name="T97" fmla="*/ 250 h 250"/>
                  <a:gd name="T98" fmla="*/ 108 w 248"/>
                  <a:gd name="T99" fmla="*/ 244 h 250"/>
                  <a:gd name="T100" fmla="*/ 134 w 248"/>
                  <a:gd name="T101" fmla="*/ 226 h 250"/>
                  <a:gd name="T102" fmla="*/ 226 w 248"/>
                  <a:gd name="T103" fmla="*/ 136 h 250"/>
                  <a:gd name="T104" fmla="*/ 242 w 248"/>
                  <a:gd name="T105" fmla="*/ 112 h 250"/>
                  <a:gd name="T106" fmla="*/ 248 w 248"/>
                  <a:gd name="T107" fmla="*/ 84 h 250"/>
                  <a:gd name="T108" fmla="*/ 246 w 248"/>
                  <a:gd name="T109" fmla="*/ 58 h 250"/>
                  <a:gd name="T110" fmla="*/ 232 w 248"/>
                  <a:gd name="T111" fmla="*/ 32 h 25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8" h="250">
                    <a:moveTo>
                      <a:pt x="232" y="32"/>
                    </a:moveTo>
                    <a:lnTo>
                      <a:pt x="232" y="32"/>
                    </a:lnTo>
                    <a:lnTo>
                      <a:pt x="230" y="28"/>
                    </a:lnTo>
                    <a:lnTo>
                      <a:pt x="230" y="28"/>
                    </a:lnTo>
                    <a:lnTo>
                      <a:pt x="226" y="24"/>
                    </a:lnTo>
                    <a:lnTo>
                      <a:pt x="226" y="24"/>
                    </a:lnTo>
                    <a:lnTo>
                      <a:pt x="220" y="20"/>
                    </a:lnTo>
                    <a:lnTo>
                      <a:pt x="220" y="20"/>
                    </a:lnTo>
                    <a:lnTo>
                      <a:pt x="216" y="16"/>
                    </a:lnTo>
                    <a:lnTo>
                      <a:pt x="212" y="14"/>
                    </a:lnTo>
                    <a:lnTo>
                      <a:pt x="212" y="14"/>
                    </a:lnTo>
                    <a:lnTo>
                      <a:pt x="200" y="6"/>
                    </a:lnTo>
                    <a:lnTo>
                      <a:pt x="188" y="2"/>
                    </a:lnTo>
                    <a:lnTo>
                      <a:pt x="174" y="0"/>
                    </a:lnTo>
                    <a:lnTo>
                      <a:pt x="162" y="2"/>
                    </a:lnTo>
                    <a:lnTo>
                      <a:pt x="148" y="4"/>
                    </a:lnTo>
                    <a:lnTo>
                      <a:pt x="136" y="8"/>
                    </a:lnTo>
                    <a:lnTo>
                      <a:pt x="124" y="14"/>
                    </a:lnTo>
                    <a:lnTo>
                      <a:pt x="114" y="24"/>
                    </a:lnTo>
                    <a:lnTo>
                      <a:pt x="98" y="40"/>
                    </a:lnTo>
                    <a:lnTo>
                      <a:pt x="98" y="40"/>
                    </a:lnTo>
                    <a:lnTo>
                      <a:pt x="100" y="46"/>
                    </a:lnTo>
                    <a:lnTo>
                      <a:pt x="104" y="50"/>
                    </a:lnTo>
                    <a:lnTo>
                      <a:pt x="104" y="50"/>
                    </a:lnTo>
                    <a:lnTo>
                      <a:pt x="112" y="56"/>
                    </a:lnTo>
                    <a:lnTo>
                      <a:pt x="120" y="60"/>
                    </a:lnTo>
                    <a:lnTo>
                      <a:pt x="134" y="44"/>
                    </a:lnTo>
                    <a:lnTo>
                      <a:pt x="134" y="44"/>
                    </a:lnTo>
                    <a:lnTo>
                      <a:pt x="142" y="38"/>
                    </a:lnTo>
                    <a:lnTo>
                      <a:pt x="152" y="32"/>
                    </a:lnTo>
                    <a:lnTo>
                      <a:pt x="162" y="30"/>
                    </a:lnTo>
                    <a:lnTo>
                      <a:pt x="172" y="30"/>
                    </a:lnTo>
                    <a:lnTo>
                      <a:pt x="174" y="2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94" y="36"/>
                    </a:lnTo>
                    <a:lnTo>
                      <a:pt x="194" y="36"/>
                    </a:lnTo>
                    <a:lnTo>
                      <a:pt x="196" y="36"/>
                    </a:lnTo>
                    <a:lnTo>
                      <a:pt x="196" y="36"/>
                    </a:lnTo>
                    <a:lnTo>
                      <a:pt x="200" y="40"/>
                    </a:lnTo>
                    <a:lnTo>
                      <a:pt x="200" y="40"/>
                    </a:lnTo>
                    <a:lnTo>
                      <a:pt x="200" y="40"/>
                    </a:lnTo>
                    <a:lnTo>
                      <a:pt x="200" y="40"/>
                    </a:lnTo>
                    <a:lnTo>
                      <a:pt x="204" y="44"/>
                    </a:lnTo>
                    <a:lnTo>
                      <a:pt x="204" y="44"/>
                    </a:lnTo>
                    <a:lnTo>
                      <a:pt x="206" y="44"/>
                    </a:lnTo>
                    <a:lnTo>
                      <a:pt x="206" y="44"/>
                    </a:lnTo>
                    <a:lnTo>
                      <a:pt x="208" y="48"/>
                    </a:lnTo>
                    <a:lnTo>
                      <a:pt x="208" y="48"/>
                    </a:lnTo>
                    <a:lnTo>
                      <a:pt x="214" y="54"/>
                    </a:lnTo>
                    <a:lnTo>
                      <a:pt x="216" y="62"/>
                    </a:lnTo>
                    <a:lnTo>
                      <a:pt x="220" y="70"/>
                    </a:lnTo>
                    <a:lnTo>
                      <a:pt x="220" y="72"/>
                    </a:lnTo>
                    <a:lnTo>
                      <a:pt x="220" y="72"/>
                    </a:lnTo>
                    <a:lnTo>
                      <a:pt x="220" y="84"/>
                    </a:lnTo>
                    <a:lnTo>
                      <a:pt x="218" y="94"/>
                    </a:lnTo>
                    <a:lnTo>
                      <a:pt x="212" y="106"/>
                    </a:lnTo>
                    <a:lnTo>
                      <a:pt x="206" y="116"/>
                    </a:lnTo>
                    <a:lnTo>
                      <a:pt x="114" y="206"/>
                    </a:lnTo>
                    <a:lnTo>
                      <a:pt x="114" y="206"/>
                    </a:lnTo>
                    <a:lnTo>
                      <a:pt x="106" y="214"/>
                    </a:lnTo>
                    <a:lnTo>
                      <a:pt x="98" y="218"/>
                    </a:lnTo>
                    <a:lnTo>
                      <a:pt x="88" y="220"/>
                    </a:lnTo>
                    <a:lnTo>
                      <a:pt x="78" y="222"/>
                    </a:lnTo>
                    <a:lnTo>
                      <a:pt x="68" y="220"/>
                    </a:lnTo>
                    <a:lnTo>
                      <a:pt x="60" y="218"/>
                    </a:lnTo>
                    <a:lnTo>
                      <a:pt x="50" y="214"/>
                    </a:lnTo>
                    <a:lnTo>
                      <a:pt x="42" y="206"/>
                    </a:lnTo>
                    <a:lnTo>
                      <a:pt x="42" y="206"/>
                    </a:lnTo>
                    <a:lnTo>
                      <a:pt x="36" y="198"/>
                    </a:lnTo>
                    <a:lnTo>
                      <a:pt x="32" y="190"/>
                    </a:lnTo>
                    <a:lnTo>
                      <a:pt x="28" y="180"/>
                    </a:lnTo>
                    <a:lnTo>
                      <a:pt x="28" y="172"/>
                    </a:lnTo>
                    <a:lnTo>
                      <a:pt x="28" y="162"/>
                    </a:lnTo>
                    <a:lnTo>
                      <a:pt x="32" y="152"/>
                    </a:lnTo>
                    <a:lnTo>
                      <a:pt x="36" y="144"/>
                    </a:lnTo>
                    <a:lnTo>
                      <a:pt x="42" y="136"/>
                    </a:lnTo>
                    <a:lnTo>
                      <a:pt x="72" y="106"/>
                    </a:lnTo>
                    <a:lnTo>
                      <a:pt x="72" y="106"/>
                    </a:lnTo>
                    <a:lnTo>
                      <a:pt x="60" y="96"/>
                    </a:lnTo>
                    <a:lnTo>
                      <a:pt x="60" y="96"/>
                    </a:lnTo>
                    <a:lnTo>
                      <a:pt x="60" y="96"/>
                    </a:lnTo>
                    <a:lnTo>
                      <a:pt x="52" y="86"/>
                    </a:lnTo>
                    <a:lnTo>
                      <a:pt x="22" y="116"/>
                    </a:lnTo>
                    <a:lnTo>
                      <a:pt x="22" y="116"/>
                    </a:lnTo>
                    <a:lnTo>
                      <a:pt x="12" y="128"/>
                    </a:lnTo>
                    <a:lnTo>
                      <a:pt x="6" y="142"/>
                    </a:lnTo>
                    <a:lnTo>
                      <a:pt x="0" y="156"/>
                    </a:lnTo>
                    <a:lnTo>
                      <a:pt x="0" y="172"/>
                    </a:lnTo>
                    <a:lnTo>
                      <a:pt x="0" y="186"/>
                    </a:lnTo>
                    <a:lnTo>
                      <a:pt x="6" y="200"/>
                    </a:lnTo>
                    <a:lnTo>
                      <a:pt x="12" y="214"/>
                    </a:lnTo>
                    <a:lnTo>
                      <a:pt x="22" y="226"/>
                    </a:lnTo>
                    <a:lnTo>
                      <a:pt x="22" y="226"/>
                    </a:lnTo>
                    <a:lnTo>
                      <a:pt x="34" y="236"/>
                    </a:lnTo>
                    <a:lnTo>
                      <a:pt x="48" y="244"/>
                    </a:lnTo>
                    <a:lnTo>
                      <a:pt x="64" y="248"/>
                    </a:lnTo>
                    <a:lnTo>
                      <a:pt x="78" y="250"/>
                    </a:lnTo>
                    <a:lnTo>
                      <a:pt x="94" y="248"/>
                    </a:lnTo>
                    <a:lnTo>
                      <a:pt x="108" y="244"/>
                    </a:lnTo>
                    <a:lnTo>
                      <a:pt x="122" y="236"/>
                    </a:lnTo>
                    <a:lnTo>
                      <a:pt x="134" y="226"/>
                    </a:lnTo>
                    <a:lnTo>
                      <a:pt x="226" y="136"/>
                    </a:lnTo>
                    <a:lnTo>
                      <a:pt x="226" y="136"/>
                    </a:lnTo>
                    <a:lnTo>
                      <a:pt x="234" y="124"/>
                    </a:lnTo>
                    <a:lnTo>
                      <a:pt x="242" y="112"/>
                    </a:lnTo>
                    <a:lnTo>
                      <a:pt x="246" y="98"/>
                    </a:lnTo>
                    <a:lnTo>
                      <a:pt x="248" y="84"/>
                    </a:lnTo>
                    <a:lnTo>
                      <a:pt x="248" y="70"/>
                    </a:lnTo>
                    <a:lnTo>
                      <a:pt x="246" y="58"/>
                    </a:lnTo>
                    <a:lnTo>
                      <a:pt x="240" y="44"/>
                    </a:lnTo>
                    <a:lnTo>
                      <a:pt x="232" y="32"/>
                    </a:lnTo>
                    <a:lnTo>
                      <a:pt x="232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473" name="Freeform 1861"/>
            <p:cNvSpPr/>
            <p:nvPr userDrawn="1"/>
          </p:nvSpPr>
          <p:spPr>
            <a:xfrm>
              <a:off x="3367557" y="3019043"/>
              <a:ext cx="124523" cy="239468"/>
            </a:xfrm>
            <a:custGeom>
              <a:avLst/>
              <a:gdLst>
                <a:gd name="T0" fmla="*/ 162 w 182"/>
                <a:gd name="T1" fmla="*/ 112 h 350"/>
                <a:gd name="T2" fmla="*/ 154 w 182"/>
                <a:gd name="T3" fmla="*/ 126 h 350"/>
                <a:gd name="T4" fmla="*/ 152 w 182"/>
                <a:gd name="T5" fmla="*/ 272 h 350"/>
                <a:gd name="T6" fmla="*/ 134 w 182"/>
                <a:gd name="T7" fmla="*/ 302 h 350"/>
                <a:gd name="T8" fmla="*/ 104 w 182"/>
                <a:gd name="T9" fmla="*/ 320 h 350"/>
                <a:gd name="T10" fmla="*/ 78 w 182"/>
                <a:gd name="T11" fmla="*/ 320 h 350"/>
                <a:gd name="T12" fmla="*/ 48 w 182"/>
                <a:gd name="T13" fmla="*/ 302 h 350"/>
                <a:gd name="T14" fmla="*/ 30 w 182"/>
                <a:gd name="T15" fmla="*/ 272 h 350"/>
                <a:gd name="T16" fmla="*/ 30 w 182"/>
                <a:gd name="T17" fmla="*/ 126 h 350"/>
                <a:gd name="T18" fmla="*/ 30 w 182"/>
                <a:gd name="T19" fmla="*/ 64 h 350"/>
                <a:gd name="T20" fmla="*/ 42 w 182"/>
                <a:gd name="T21" fmla="*/ 42 h 350"/>
                <a:gd name="T22" fmla="*/ 64 w 182"/>
                <a:gd name="T23" fmla="*/ 32 h 350"/>
                <a:gd name="T24" fmla="*/ 82 w 182"/>
                <a:gd name="T25" fmla="*/ 32 h 350"/>
                <a:gd name="T26" fmla="*/ 102 w 182"/>
                <a:gd name="T27" fmla="*/ 42 h 350"/>
                <a:gd name="T28" fmla="*/ 114 w 182"/>
                <a:gd name="T29" fmla="*/ 64 h 350"/>
                <a:gd name="T30" fmla="*/ 116 w 182"/>
                <a:gd name="T31" fmla="*/ 212 h 350"/>
                <a:gd name="T32" fmla="*/ 104 w 182"/>
                <a:gd name="T33" fmla="*/ 230 h 350"/>
                <a:gd name="T34" fmla="*/ 88 w 182"/>
                <a:gd name="T35" fmla="*/ 230 h 350"/>
                <a:gd name="T36" fmla="*/ 76 w 182"/>
                <a:gd name="T37" fmla="*/ 212 h 350"/>
                <a:gd name="T38" fmla="*/ 74 w 182"/>
                <a:gd name="T39" fmla="*/ 94 h 350"/>
                <a:gd name="T40" fmla="*/ 60 w 182"/>
                <a:gd name="T41" fmla="*/ 86 h 350"/>
                <a:gd name="T42" fmla="*/ 50 w 182"/>
                <a:gd name="T43" fmla="*/ 90 h 350"/>
                <a:gd name="T44" fmla="*/ 46 w 182"/>
                <a:gd name="T45" fmla="*/ 212 h 350"/>
                <a:gd name="T46" fmla="*/ 50 w 182"/>
                <a:gd name="T47" fmla="*/ 230 h 350"/>
                <a:gd name="T48" fmla="*/ 68 w 182"/>
                <a:gd name="T49" fmla="*/ 252 h 350"/>
                <a:gd name="T50" fmla="*/ 96 w 182"/>
                <a:gd name="T51" fmla="*/ 260 h 350"/>
                <a:gd name="T52" fmla="*/ 114 w 182"/>
                <a:gd name="T53" fmla="*/ 258 h 350"/>
                <a:gd name="T54" fmla="*/ 136 w 182"/>
                <a:gd name="T55" fmla="*/ 240 h 350"/>
                <a:gd name="T56" fmla="*/ 144 w 182"/>
                <a:gd name="T57" fmla="*/ 212 h 350"/>
                <a:gd name="T58" fmla="*/ 144 w 182"/>
                <a:gd name="T59" fmla="*/ 64 h 350"/>
                <a:gd name="T60" fmla="*/ 136 w 182"/>
                <a:gd name="T61" fmla="*/ 40 h 350"/>
                <a:gd name="T62" fmla="*/ 110 w 182"/>
                <a:gd name="T63" fmla="*/ 12 h 350"/>
                <a:gd name="T64" fmla="*/ 72 w 182"/>
                <a:gd name="T65" fmla="*/ 0 h 350"/>
                <a:gd name="T66" fmla="*/ 44 w 182"/>
                <a:gd name="T67" fmla="*/ 6 h 350"/>
                <a:gd name="T68" fmla="*/ 12 w 182"/>
                <a:gd name="T69" fmla="*/ 32 h 350"/>
                <a:gd name="T70" fmla="*/ 0 w 182"/>
                <a:gd name="T71" fmla="*/ 74 h 350"/>
                <a:gd name="T72" fmla="*/ 0 w 182"/>
                <a:gd name="T73" fmla="*/ 258 h 350"/>
                <a:gd name="T74" fmla="*/ 6 w 182"/>
                <a:gd name="T75" fmla="*/ 288 h 350"/>
                <a:gd name="T76" fmla="*/ 30 w 182"/>
                <a:gd name="T77" fmla="*/ 326 h 350"/>
                <a:gd name="T78" fmla="*/ 68 w 182"/>
                <a:gd name="T79" fmla="*/ 346 h 350"/>
                <a:gd name="T80" fmla="*/ 70 w 182"/>
                <a:gd name="T81" fmla="*/ 348 h 350"/>
                <a:gd name="T82" fmla="*/ 92 w 182"/>
                <a:gd name="T83" fmla="*/ 350 h 350"/>
                <a:gd name="T84" fmla="*/ 142 w 182"/>
                <a:gd name="T85" fmla="*/ 334 h 350"/>
                <a:gd name="T86" fmla="*/ 176 w 182"/>
                <a:gd name="T87" fmla="*/ 294 h 350"/>
                <a:gd name="T88" fmla="*/ 182 w 182"/>
                <a:gd name="T89" fmla="*/ 126 h 350"/>
                <a:gd name="T90" fmla="*/ 178 w 182"/>
                <a:gd name="T91" fmla="*/ 114 h 350"/>
                <a:gd name="T92" fmla="*/ 168 w 182"/>
                <a:gd name="T93" fmla="*/ 110 h 3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2" h="350">
                  <a:moveTo>
                    <a:pt x="168" y="110"/>
                  </a:moveTo>
                  <a:lnTo>
                    <a:pt x="168" y="110"/>
                  </a:lnTo>
                  <a:lnTo>
                    <a:pt x="162" y="112"/>
                  </a:lnTo>
                  <a:lnTo>
                    <a:pt x="158" y="114"/>
                  </a:lnTo>
                  <a:lnTo>
                    <a:pt x="154" y="120"/>
                  </a:lnTo>
                  <a:lnTo>
                    <a:pt x="154" y="126"/>
                  </a:lnTo>
                  <a:lnTo>
                    <a:pt x="154" y="258"/>
                  </a:lnTo>
                  <a:lnTo>
                    <a:pt x="154" y="258"/>
                  </a:lnTo>
                  <a:lnTo>
                    <a:pt x="152" y="272"/>
                  </a:lnTo>
                  <a:lnTo>
                    <a:pt x="148" y="282"/>
                  </a:lnTo>
                  <a:lnTo>
                    <a:pt x="142" y="294"/>
                  </a:lnTo>
                  <a:lnTo>
                    <a:pt x="134" y="302"/>
                  </a:lnTo>
                  <a:lnTo>
                    <a:pt x="126" y="310"/>
                  </a:lnTo>
                  <a:lnTo>
                    <a:pt x="116" y="316"/>
                  </a:lnTo>
                  <a:lnTo>
                    <a:pt x="104" y="320"/>
                  </a:lnTo>
                  <a:lnTo>
                    <a:pt x="92" y="320"/>
                  </a:lnTo>
                  <a:lnTo>
                    <a:pt x="92" y="320"/>
                  </a:lnTo>
                  <a:lnTo>
                    <a:pt x="78" y="320"/>
                  </a:lnTo>
                  <a:lnTo>
                    <a:pt x="68" y="316"/>
                  </a:lnTo>
                  <a:lnTo>
                    <a:pt x="56" y="310"/>
                  </a:lnTo>
                  <a:lnTo>
                    <a:pt x="48" y="302"/>
                  </a:lnTo>
                  <a:lnTo>
                    <a:pt x="40" y="294"/>
                  </a:lnTo>
                  <a:lnTo>
                    <a:pt x="34" y="282"/>
                  </a:lnTo>
                  <a:lnTo>
                    <a:pt x="30" y="272"/>
                  </a:lnTo>
                  <a:lnTo>
                    <a:pt x="30" y="258"/>
                  </a:lnTo>
                  <a:lnTo>
                    <a:pt x="30" y="254"/>
                  </a:lnTo>
                  <a:lnTo>
                    <a:pt x="30" y="126"/>
                  </a:lnTo>
                  <a:lnTo>
                    <a:pt x="30" y="74"/>
                  </a:lnTo>
                  <a:lnTo>
                    <a:pt x="30" y="74"/>
                  </a:lnTo>
                  <a:lnTo>
                    <a:pt x="30" y="64"/>
                  </a:lnTo>
                  <a:lnTo>
                    <a:pt x="32" y="56"/>
                  </a:lnTo>
                  <a:lnTo>
                    <a:pt x="36" y="50"/>
                  </a:lnTo>
                  <a:lnTo>
                    <a:pt x="42" y="42"/>
                  </a:lnTo>
                  <a:lnTo>
                    <a:pt x="48" y="38"/>
                  </a:lnTo>
                  <a:lnTo>
                    <a:pt x="56" y="34"/>
                  </a:lnTo>
                  <a:lnTo>
                    <a:pt x="64" y="32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82" y="32"/>
                  </a:lnTo>
                  <a:lnTo>
                    <a:pt x="90" y="34"/>
                  </a:lnTo>
                  <a:lnTo>
                    <a:pt x="96" y="38"/>
                  </a:lnTo>
                  <a:lnTo>
                    <a:pt x="102" y="42"/>
                  </a:lnTo>
                  <a:lnTo>
                    <a:pt x="108" y="50"/>
                  </a:lnTo>
                  <a:lnTo>
                    <a:pt x="112" y="56"/>
                  </a:lnTo>
                  <a:lnTo>
                    <a:pt x="114" y="64"/>
                  </a:lnTo>
                  <a:lnTo>
                    <a:pt x="116" y="74"/>
                  </a:lnTo>
                  <a:lnTo>
                    <a:pt x="116" y="212"/>
                  </a:lnTo>
                  <a:lnTo>
                    <a:pt x="116" y="212"/>
                  </a:lnTo>
                  <a:lnTo>
                    <a:pt x="114" y="220"/>
                  </a:lnTo>
                  <a:lnTo>
                    <a:pt x="110" y="226"/>
                  </a:lnTo>
                  <a:lnTo>
                    <a:pt x="104" y="230"/>
                  </a:lnTo>
                  <a:lnTo>
                    <a:pt x="96" y="232"/>
                  </a:lnTo>
                  <a:lnTo>
                    <a:pt x="96" y="232"/>
                  </a:lnTo>
                  <a:lnTo>
                    <a:pt x="88" y="230"/>
                  </a:lnTo>
                  <a:lnTo>
                    <a:pt x="82" y="226"/>
                  </a:lnTo>
                  <a:lnTo>
                    <a:pt x="76" y="220"/>
                  </a:lnTo>
                  <a:lnTo>
                    <a:pt x="76" y="212"/>
                  </a:lnTo>
                  <a:lnTo>
                    <a:pt x="76" y="100"/>
                  </a:lnTo>
                  <a:lnTo>
                    <a:pt x="76" y="100"/>
                  </a:lnTo>
                  <a:lnTo>
                    <a:pt x="74" y="94"/>
                  </a:lnTo>
                  <a:lnTo>
                    <a:pt x="70" y="90"/>
                  </a:lnTo>
                  <a:lnTo>
                    <a:pt x="66" y="86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54" y="86"/>
                  </a:lnTo>
                  <a:lnTo>
                    <a:pt x="50" y="90"/>
                  </a:lnTo>
                  <a:lnTo>
                    <a:pt x="46" y="94"/>
                  </a:lnTo>
                  <a:lnTo>
                    <a:pt x="46" y="100"/>
                  </a:lnTo>
                  <a:lnTo>
                    <a:pt x="46" y="212"/>
                  </a:lnTo>
                  <a:lnTo>
                    <a:pt x="46" y="212"/>
                  </a:lnTo>
                  <a:lnTo>
                    <a:pt x="46" y="222"/>
                  </a:lnTo>
                  <a:lnTo>
                    <a:pt x="50" y="230"/>
                  </a:lnTo>
                  <a:lnTo>
                    <a:pt x="54" y="240"/>
                  </a:lnTo>
                  <a:lnTo>
                    <a:pt x="60" y="246"/>
                  </a:lnTo>
                  <a:lnTo>
                    <a:pt x="68" y="252"/>
                  </a:lnTo>
                  <a:lnTo>
                    <a:pt x="76" y="258"/>
                  </a:lnTo>
                  <a:lnTo>
                    <a:pt x="86" y="260"/>
                  </a:lnTo>
                  <a:lnTo>
                    <a:pt x="96" y="260"/>
                  </a:lnTo>
                  <a:lnTo>
                    <a:pt x="96" y="260"/>
                  </a:lnTo>
                  <a:lnTo>
                    <a:pt x="106" y="260"/>
                  </a:lnTo>
                  <a:lnTo>
                    <a:pt x="114" y="258"/>
                  </a:lnTo>
                  <a:lnTo>
                    <a:pt x="124" y="252"/>
                  </a:lnTo>
                  <a:lnTo>
                    <a:pt x="130" y="246"/>
                  </a:lnTo>
                  <a:lnTo>
                    <a:pt x="136" y="240"/>
                  </a:lnTo>
                  <a:lnTo>
                    <a:pt x="140" y="230"/>
                  </a:lnTo>
                  <a:lnTo>
                    <a:pt x="144" y="222"/>
                  </a:lnTo>
                  <a:lnTo>
                    <a:pt x="144" y="212"/>
                  </a:lnTo>
                  <a:lnTo>
                    <a:pt x="144" y="68"/>
                  </a:lnTo>
                  <a:lnTo>
                    <a:pt x="144" y="68"/>
                  </a:lnTo>
                  <a:lnTo>
                    <a:pt x="144" y="64"/>
                  </a:lnTo>
                  <a:lnTo>
                    <a:pt x="144" y="64"/>
                  </a:lnTo>
                  <a:lnTo>
                    <a:pt x="142" y="52"/>
                  </a:lnTo>
                  <a:lnTo>
                    <a:pt x="136" y="40"/>
                  </a:lnTo>
                  <a:lnTo>
                    <a:pt x="130" y="28"/>
                  </a:lnTo>
                  <a:lnTo>
                    <a:pt x="120" y="20"/>
                  </a:lnTo>
                  <a:lnTo>
                    <a:pt x="110" y="12"/>
                  </a:lnTo>
                  <a:lnTo>
                    <a:pt x="98" y="6"/>
                  </a:lnTo>
                  <a:lnTo>
                    <a:pt x="86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58" y="2"/>
                  </a:lnTo>
                  <a:lnTo>
                    <a:pt x="44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12" y="32"/>
                  </a:lnTo>
                  <a:lnTo>
                    <a:pt x="6" y="46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0" y="126"/>
                  </a:lnTo>
                  <a:lnTo>
                    <a:pt x="0" y="254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2" y="274"/>
                  </a:lnTo>
                  <a:lnTo>
                    <a:pt x="6" y="288"/>
                  </a:lnTo>
                  <a:lnTo>
                    <a:pt x="12" y="302"/>
                  </a:lnTo>
                  <a:lnTo>
                    <a:pt x="20" y="314"/>
                  </a:lnTo>
                  <a:lnTo>
                    <a:pt x="30" y="326"/>
                  </a:lnTo>
                  <a:lnTo>
                    <a:pt x="42" y="334"/>
                  </a:lnTo>
                  <a:lnTo>
                    <a:pt x="54" y="342"/>
                  </a:lnTo>
                  <a:lnTo>
                    <a:pt x="68" y="346"/>
                  </a:lnTo>
                  <a:lnTo>
                    <a:pt x="68" y="346"/>
                  </a:lnTo>
                  <a:lnTo>
                    <a:pt x="70" y="348"/>
                  </a:lnTo>
                  <a:lnTo>
                    <a:pt x="70" y="348"/>
                  </a:lnTo>
                  <a:lnTo>
                    <a:pt x="80" y="350"/>
                  </a:lnTo>
                  <a:lnTo>
                    <a:pt x="92" y="350"/>
                  </a:lnTo>
                  <a:lnTo>
                    <a:pt x="92" y="350"/>
                  </a:lnTo>
                  <a:lnTo>
                    <a:pt x="110" y="348"/>
                  </a:lnTo>
                  <a:lnTo>
                    <a:pt x="126" y="342"/>
                  </a:lnTo>
                  <a:lnTo>
                    <a:pt x="142" y="334"/>
                  </a:lnTo>
                  <a:lnTo>
                    <a:pt x="156" y="324"/>
                  </a:lnTo>
                  <a:lnTo>
                    <a:pt x="166" y="310"/>
                  </a:lnTo>
                  <a:lnTo>
                    <a:pt x="176" y="294"/>
                  </a:lnTo>
                  <a:lnTo>
                    <a:pt x="180" y="278"/>
                  </a:lnTo>
                  <a:lnTo>
                    <a:pt x="182" y="258"/>
                  </a:lnTo>
                  <a:lnTo>
                    <a:pt x="182" y="126"/>
                  </a:lnTo>
                  <a:lnTo>
                    <a:pt x="182" y="126"/>
                  </a:lnTo>
                  <a:lnTo>
                    <a:pt x="182" y="120"/>
                  </a:lnTo>
                  <a:lnTo>
                    <a:pt x="178" y="114"/>
                  </a:lnTo>
                  <a:lnTo>
                    <a:pt x="174" y="112"/>
                  </a:lnTo>
                  <a:lnTo>
                    <a:pt x="168" y="110"/>
                  </a:lnTo>
                  <a:lnTo>
                    <a:pt x="168" y="110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74" name="Freeform 1862"/>
            <p:cNvSpPr>
              <a:spLocks noEditPoints="1"/>
            </p:cNvSpPr>
            <p:nvPr userDrawn="1"/>
          </p:nvSpPr>
          <p:spPr>
            <a:xfrm>
              <a:off x="2870322" y="2425385"/>
              <a:ext cx="218942" cy="218942"/>
            </a:xfrm>
            <a:custGeom>
              <a:avLst/>
              <a:gdLst>
                <a:gd name="T0" fmla="*/ 320 w 320"/>
                <a:gd name="T1" fmla="*/ 130 h 320"/>
                <a:gd name="T2" fmla="*/ 280 w 320"/>
                <a:gd name="T3" fmla="*/ 126 h 320"/>
                <a:gd name="T4" fmla="*/ 270 w 320"/>
                <a:gd name="T5" fmla="*/ 100 h 320"/>
                <a:gd name="T6" fmla="*/ 250 w 320"/>
                <a:gd name="T7" fmla="*/ 26 h 320"/>
                <a:gd name="T8" fmla="*/ 220 w 320"/>
                <a:gd name="T9" fmla="*/ 50 h 320"/>
                <a:gd name="T10" fmla="*/ 194 w 320"/>
                <a:gd name="T11" fmla="*/ 38 h 320"/>
                <a:gd name="T12" fmla="*/ 128 w 320"/>
                <a:gd name="T13" fmla="*/ 0 h 320"/>
                <a:gd name="T14" fmla="*/ 124 w 320"/>
                <a:gd name="T15" fmla="*/ 38 h 320"/>
                <a:gd name="T16" fmla="*/ 98 w 320"/>
                <a:gd name="T17" fmla="*/ 50 h 320"/>
                <a:gd name="T18" fmla="*/ 24 w 320"/>
                <a:gd name="T19" fmla="*/ 70 h 320"/>
                <a:gd name="T20" fmla="*/ 48 w 320"/>
                <a:gd name="T21" fmla="*/ 100 h 320"/>
                <a:gd name="T22" fmla="*/ 38 w 320"/>
                <a:gd name="T23" fmla="*/ 126 h 320"/>
                <a:gd name="T24" fmla="*/ 0 w 320"/>
                <a:gd name="T25" fmla="*/ 190 h 320"/>
                <a:gd name="T26" fmla="*/ 38 w 320"/>
                <a:gd name="T27" fmla="*/ 196 h 320"/>
                <a:gd name="T28" fmla="*/ 48 w 320"/>
                <a:gd name="T29" fmla="*/ 222 h 320"/>
                <a:gd name="T30" fmla="*/ 68 w 320"/>
                <a:gd name="T31" fmla="*/ 294 h 320"/>
                <a:gd name="T32" fmla="*/ 98 w 320"/>
                <a:gd name="T33" fmla="*/ 272 h 320"/>
                <a:gd name="T34" fmla="*/ 124 w 320"/>
                <a:gd name="T35" fmla="*/ 282 h 320"/>
                <a:gd name="T36" fmla="*/ 190 w 320"/>
                <a:gd name="T37" fmla="*/ 320 h 320"/>
                <a:gd name="T38" fmla="*/ 194 w 320"/>
                <a:gd name="T39" fmla="*/ 282 h 320"/>
                <a:gd name="T40" fmla="*/ 220 w 320"/>
                <a:gd name="T41" fmla="*/ 272 h 320"/>
                <a:gd name="T42" fmla="*/ 294 w 320"/>
                <a:gd name="T43" fmla="*/ 252 h 320"/>
                <a:gd name="T44" fmla="*/ 270 w 320"/>
                <a:gd name="T45" fmla="*/ 222 h 320"/>
                <a:gd name="T46" fmla="*/ 280 w 320"/>
                <a:gd name="T47" fmla="*/ 196 h 320"/>
                <a:gd name="T48" fmla="*/ 160 w 320"/>
                <a:gd name="T49" fmla="*/ 204 h 320"/>
                <a:gd name="T50" fmla="*/ 150 w 320"/>
                <a:gd name="T51" fmla="*/ 202 h 320"/>
                <a:gd name="T52" fmla="*/ 136 w 320"/>
                <a:gd name="T53" fmla="*/ 196 h 320"/>
                <a:gd name="T54" fmla="*/ 124 w 320"/>
                <a:gd name="T55" fmla="*/ 184 h 320"/>
                <a:gd name="T56" fmla="*/ 118 w 320"/>
                <a:gd name="T57" fmla="*/ 170 h 320"/>
                <a:gd name="T58" fmla="*/ 116 w 320"/>
                <a:gd name="T59" fmla="*/ 160 h 320"/>
                <a:gd name="T60" fmla="*/ 120 w 320"/>
                <a:gd name="T61" fmla="*/ 144 h 320"/>
                <a:gd name="T62" fmla="*/ 128 w 320"/>
                <a:gd name="T63" fmla="*/ 130 h 320"/>
                <a:gd name="T64" fmla="*/ 142 w 320"/>
                <a:gd name="T65" fmla="*/ 120 h 320"/>
                <a:gd name="T66" fmla="*/ 160 w 320"/>
                <a:gd name="T67" fmla="*/ 118 h 320"/>
                <a:gd name="T68" fmla="*/ 168 w 320"/>
                <a:gd name="T69" fmla="*/ 118 h 320"/>
                <a:gd name="T70" fmla="*/ 184 w 320"/>
                <a:gd name="T71" fmla="*/ 124 h 320"/>
                <a:gd name="T72" fmla="*/ 196 w 320"/>
                <a:gd name="T73" fmla="*/ 136 h 320"/>
                <a:gd name="T74" fmla="*/ 202 w 320"/>
                <a:gd name="T75" fmla="*/ 152 h 320"/>
                <a:gd name="T76" fmla="*/ 202 w 320"/>
                <a:gd name="T77" fmla="*/ 160 h 320"/>
                <a:gd name="T78" fmla="*/ 200 w 320"/>
                <a:gd name="T79" fmla="*/ 178 h 320"/>
                <a:gd name="T80" fmla="*/ 190 w 320"/>
                <a:gd name="T81" fmla="*/ 192 h 320"/>
                <a:gd name="T82" fmla="*/ 176 w 320"/>
                <a:gd name="T83" fmla="*/ 200 h 320"/>
                <a:gd name="T84" fmla="*/ 160 w 320"/>
                <a:gd name="T85" fmla="*/ 204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0" h="320">
                  <a:moveTo>
                    <a:pt x="320" y="190"/>
                  </a:moveTo>
                  <a:lnTo>
                    <a:pt x="320" y="130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76" y="112"/>
                  </a:lnTo>
                  <a:lnTo>
                    <a:pt x="270" y="100"/>
                  </a:lnTo>
                  <a:lnTo>
                    <a:pt x="294" y="70"/>
                  </a:lnTo>
                  <a:lnTo>
                    <a:pt x="250" y="26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08" y="44"/>
                  </a:lnTo>
                  <a:lnTo>
                    <a:pt x="194" y="38"/>
                  </a:lnTo>
                  <a:lnTo>
                    <a:pt x="190" y="0"/>
                  </a:lnTo>
                  <a:lnTo>
                    <a:pt x="128" y="0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110" y="44"/>
                  </a:lnTo>
                  <a:lnTo>
                    <a:pt x="98" y="50"/>
                  </a:lnTo>
                  <a:lnTo>
                    <a:pt x="68" y="26"/>
                  </a:lnTo>
                  <a:lnTo>
                    <a:pt x="24" y="70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2" y="112"/>
                  </a:lnTo>
                  <a:lnTo>
                    <a:pt x="38" y="126"/>
                  </a:lnTo>
                  <a:lnTo>
                    <a:pt x="0" y="130"/>
                  </a:lnTo>
                  <a:lnTo>
                    <a:pt x="0" y="190"/>
                  </a:lnTo>
                  <a:lnTo>
                    <a:pt x="38" y="196"/>
                  </a:lnTo>
                  <a:lnTo>
                    <a:pt x="38" y="196"/>
                  </a:lnTo>
                  <a:lnTo>
                    <a:pt x="42" y="208"/>
                  </a:lnTo>
                  <a:lnTo>
                    <a:pt x="48" y="222"/>
                  </a:lnTo>
                  <a:lnTo>
                    <a:pt x="24" y="252"/>
                  </a:lnTo>
                  <a:lnTo>
                    <a:pt x="68" y="294"/>
                  </a:lnTo>
                  <a:lnTo>
                    <a:pt x="98" y="272"/>
                  </a:lnTo>
                  <a:lnTo>
                    <a:pt x="98" y="272"/>
                  </a:lnTo>
                  <a:lnTo>
                    <a:pt x="110" y="278"/>
                  </a:lnTo>
                  <a:lnTo>
                    <a:pt x="124" y="282"/>
                  </a:lnTo>
                  <a:lnTo>
                    <a:pt x="128" y="320"/>
                  </a:lnTo>
                  <a:lnTo>
                    <a:pt x="190" y="320"/>
                  </a:lnTo>
                  <a:lnTo>
                    <a:pt x="194" y="282"/>
                  </a:lnTo>
                  <a:lnTo>
                    <a:pt x="194" y="282"/>
                  </a:lnTo>
                  <a:lnTo>
                    <a:pt x="208" y="278"/>
                  </a:lnTo>
                  <a:lnTo>
                    <a:pt x="220" y="272"/>
                  </a:lnTo>
                  <a:lnTo>
                    <a:pt x="250" y="294"/>
                  </a:lnTo>
                  <a:lnTo>
                    <a:pt x="294" y="252"/>
                  </a:lnTo>
                  <a:lnTo>
                    <a:pt x="270" y="222"/>
                  </a:lnTo>
                  <a:lnTo>
                    <a:pt x="270" y="222"/>
                  </a:lnTo>
                  <a:lnTo>
                    <a:pt x="276" y="208"/>
                  </a:lnTo>
                  <a:lnTo>
                    <a:pt x="280" y="196"/>
                  </a:lnTo>
                  <a:lnTo>
                    <a:pt x="320" y="190"/>
                  </a:lnTo>
                  <a:close/>
                  <a:moveTo>
                    <a:pt x="160" y="204"/>
                  </a:moveTo>
                  <a:lnTo>
                    <a:pt x="160" y="204"/>
                  </a:lnTo>
                  <a:lnTo>
                    <a:pt x="150" y="202"/>
                  </a:lnTo>
                  <a:lnTo>
                    <a:pt x="142" y="200"/>
                  </a:lnTo>
                  <a:lnTo>
                    <a:pt x="136" y="196"/>
                  </a:lnTo>
                  <a:lnTo>
                    <a:pt x="128" y="192"/>
                  </a:lnTo>
                  <a:lnTo>
                    <a:pt x="124" y="184"/>
                  </a:lnTo>
                  <a:lnTo>
                    <a:pt x="120" y="178"/>
                  </a:lnTo>
                  <a:lnTo>
                    <a:pt x="118" y="170"/>
                  </a:lnTo>
                  <a:lnTo>
                    <a:pt x="116" y="160"/>
                  </a:lnTo>
                  <a:lnTo>
                    <a:pt x="116" y="160"/>
                  </a:lnTo>
                  <a:lnTo>
                    <a:pt x="118" y="152"/>
                  </a:lnTo>
                  <a:lnTo>
                    <a:pt x="120" y="144"/>
                  </a:lnTo>
                  <a:lnTo>
                    <a:pt x="124" y="136"/>
                  </a:lnTo>
                  <a:lnTo>
                    <a:pt x="128" y="130"/>
                  </a:lnTo>
                  <a:lnTo>
                    <a:pt x="136" y="124"/>
                  </a:lnTo>
                  <a:lnTo>
                    <a:pt x="142" y="120"/>
                  </a:lnTo>
                  <a:lnTo>
                    <a:pt x="150" y="118"/>
                  </a:lnTo>
                  <a:lnTo>
                    <a:pt x="160" y="118"/>
                  </a:lnTo>
                  <a:lnTo>
                    <a:pt x="160" y="118"/>
                  </a:lnTo>
                  <a:lnTo>
                    <a:pt x="168" y="118"/>
                  </a:lnTo>
                  <a:lnTo>
                    <a:pt x="176" y="120"/>
                  </a:lnTo>
                  <a:lnTo>
                    <a:pt x="184" y="124"/>
                  </a:lnTo>
                  <a:lnTo>
                    <a:pt x="190" y="130"/>
                  </a:lnTo>
                  <a:lnTo>
                    <a:pt x="196" y="136"/>
                  </a:lnTo>
                  <a:lnTo>
                    <a:pt x="200" y="144"/>
                  </a:lnTo>
                  <a:lnTo>
                    <a:pt x="202" y="152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70"/>
                  </a:lnTo>
                  <a:lnTo>
                    <a:pt x="200" y="178"/>
                  </a:lnTo>
                  <a:lnTo>
                    <a:pt x="196" y="184"/>
                  </a:lnTo>
                  <a:lnTo>
                    <a:pt x="190" y="192"/>
                  </a:lnTo>
                  <a:lnTo>
                    <a:pt x="184" y="196"/>
                  </a:lnTo>
                  <a:lnTo>
                    <a:pt x="176" y="200"/>
                  </a:lnTo>
                  <a:lnTo>
                    <a:pt x="168" y="202"/>
                  </a:lnTo>
                  <a:lnTo>
                    <a:pt x="160" y="204"/>
                  </a:lnTo>
                  <a:lnTo>
                    <a:pt x="160" y="204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75" name="Freeform 1868"/>
            <p:cNvSpPr>
              <a:spLocks noEditPoints="1"/>
            </p:cNvSpPr>
            <p:nvPr userDrawn="1"/>
          </p:nvSpPr>
          <p:spPr>
            <a:xfrm>
              <a:off x="1196927" y="1433767"/>
              <a:ext cx="250119" cy="181336"/>
            </a:xfrm>
            <a:custGeom>
              <a:avLst/>
              <a:gdLst>
                <a:gd name="T0" fmla="*/ 274 w 320"/>
                <a:gd name="T1" fmla="*/ 232 h 232"/>
                <a:gd name="T2" fmla="*/ 284 w 320"/>
                <a:gd name="T3" fmla="*/ 230 h 232"/>
                <a:gd name="T4" fmla="*/ 300 w 320"/>
                <a:gd name="T5" fmla="*/ 224 h 232"/>
                <a:gd name="T6" fmla="*/ 312 w 320"/>
                <a:gd name="T7" fmla="*/ 212 h 232"/>
                <a:gd name="T8" fmla="*/ 318 w 320"/>
                <a:gd name="T9" fmla="*/ 196 h 232"/>
                <a:gd name="T10" fmla="*/ 320 w 320"/>
                <a:gd name="T11" fmla="*/ 46 h 232"/>
                <a:gd name="T12" fmla="*/ 318 w 320"/>
                <a:gd name="T13" fmla="*/ 36 h 232"/>
                <a:gd name="T14" fmla="*/ 312 w 320"/>
                <a:gd name="T15" fmla="*/ 20 h 232"/>
                <a:gd name="T16" fmla="*/ 300 w 320"/>
                <a:gd name="T17" fmla="*/ 8 h 232"/>
                <a:gd name="T18" fmla="*/ 284 w 320"/>
                <a:gd name="T19" fmla="*/ 2 h 232"/>
                <a:gd name="T20" fmla="*/ 44 w 320"/>
                <a:gd name="T21" fmla="*/ 0 h 232"/>
                <a:gd name="T22" fmla="*/ 36 w 320"/>
                <a:gd name="T23" fmla="*/ 2 h 232"/>
                <a:gd name="T24" fmla="*/ 20 w 320"/>
                <a:gd name="T25" fmla="*/ 8 h 232"/>
                <a:gd name="T26" fmla="*/ 8 w 320"/>
                <a:gd name="T27" fmla="*/ 20 h 232"/>
                <a:gd name="T28" fmla="*/ 2 w 320"/>
                <a:gd name="T29" fmla="*/ 36 h 232"/>
                <a:gd name="T30" fmla="*/ 0 w 320"/>
                <a:gd name="T31" fmla="*/ 186 h 232"/>
                <a:gd name="T32" fmla="*/ 2 w 320"/>
                <a:gd name="T33" fmla="*/ 196 h 232"/>
                <a:gd name="T34" fmla="*/ 8 w 320"/>
                <a:gd name="T35" fmla="*/ 212 h 232"/>
                <a:gd name="T36" fmla="*/ 20 w 320"/>
                <a:gd name="T37" fmla="*/ 224 h 232"/>
                <a:gd name="T38" fmla="*/ 36 w 320"/>
                <a:gd name="T39" fmla="*/ 230 h 232"/>
                <a:gd name="T40" fmla="*/ 44 w 320"/>
                <a:gd name="T41" fmla="*/ 232 h 232"/>
                <a:gd name="T42" fmla="*/ 32 w 320"/>
                <a:gd name="T43" fmla="*/ 188 h 232"/>
                <a:gd name="T44" fmla="*/ 32 w 320"/>
                <a:gd name="T45" fmla="*/ 186 h 232"/>
                <a:gd name="T46" fmla="*/ 32 w 320"/>
                <a:gd name="T47" fmla="*/ 46 h 232"/>
                <a:gd name="T48" fmla="*/ 116 w 320"/>
                <a:gd name="T49" fmla="*/ 120 h 232"/>
                <a:gd name="T50" fmla="*/ 130 w 320"/>
                <a:gd name="T51" fmla="*/ 134 h 232"/>
                <a:gd name="T52" fmla="*/ 142 w 320"/>
                <a:gd name="T53" fmla="*/ 140 h 232"/>
                <a:gd name="T54" fmla="*/ 156 w 320"/>
                <a:gd name="T55" fmla="*/ 144 h 232"/>
                <a:gd name="T56" fmla="*/ 164 w 320"/>
                <a:gd name="T57" fmla="*/ 144 h 232"/>
                <a:gd name="T58" fmla="*/ 186 w 320"/>
                <a:gd name="T59" fmla="*/ 132 h 232"/>
                <a:gd name="T60" fmla="*/ 44 w 320"/>
                <a:gd name="T61" fmla="*/ 200 h 232"/>
                <a:gd name="T62" fmla="*/ 44 w 320"/>
                <a:gd name="T63" fmla="*/ 200 h 232"/>
                <a:gd name="T64" fmla="*/ 288 w 320"/>
                <a:gd name="T65" fmla="*/ 46 h 232"/>
                <a:gd name="T66" fmla="*/ 288 w 320"/>
                <a:gd name="T67" fmla="*/ 46 h 232"/>
                <a:gd name="T68" fmla="*/ 288 w 320"/>
                <a:gd name="T69" fmla="*/ 186 h 232"/>
                <a:gd name="T70" fmla="*/ 200 w 320"/>
                <a:gd name="T71" fmla="*/ 120 h 232"/>
                <a:gd name="T72" fmla="*/ 274 w 320"/>
                <a:gd name="T73" fmla="*/ 32 h 232"/>
                <a:gd name="T74" fmla="*/ 276 w 320"/>
                <a:gd name="T75" fmla="*/ 32 h 232"/>
                <a:gd name="T76" fmla="*/ 178 w 320"/>
                <a:gd name="T77" fmla="*/ 114 h 232"/>
                <a:gd name="T78" fmla="*/ 170 w 320"/>
                <a:gd name="T79" fmla="*/ 122 h 232"/>
                <a:gd name="T80" fmla="*/ 156 w 320"/>
                <a:gd name="T81" fmla="*/ 126 h 232"/>
                <a:gd name="T82" fmla="*/ 150 w 320"/>
                <a:gd name="T83" fmla="*/ 124 h 232"/>
                <a:gd name="T84" fmla="*/ 136 w 320"/>
                <a:gd name="T85" fmla="*/ 114 h 232"/>
                <a:gd name="T86" fmla="*/ 44 w 320"/>
                <a:gd name="T87" fmla="*/ 32 h 232"/>
                <a:gd name="T88" fmla="*/ 274 w 320"/>
                <a:gd name="T89" fmla="*/ 32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0" h="232">
                  <a:moveTo>
                    <a:pt x="44" y="232"/>
                  </a:moveTo>
                  <a:lnTo>
                    <a:pt x="274" y="232"/>
                  </a:lnTo>
                  <a:lnTo>
                    <a:pt x="274" y="232"/>
                  </a:lnTo>
                  <a:lnTo>
                    <a:pt x="284" y="230"/>
                  </a:lnTo>
                  <a:lnTo>
                    <a:pt x="292" y="228"/>
                  </a:lnTo>
                  <a:lnTo>
                    <a:pt x="300" y="224"/>
                  </a:lnTo>
                  <a:lnTo>
                    <a:pt x="306" y="218"/>
                  </a:lnTo>
                  <a:lnTo>
                    <a:pt x="312" y="212"/>
                  </a:lnTo>
                  <a:lnTo>
                    <a:pt x="316" y="204"/>
                  </a:lnTo>
                  <a:lnTo>
                    <a:pt x="318" y="196"/>
                  </a:lnTo>
                  <a:lnTo>
                    <a:pt x="320" y="186"/>
                  </a:lnTo>
                  <a:lnTo>
                    <a:pt x="320" y="46"/>
                  </a:lnTo>
                  <a:lnTo>
                    <a:pt x="320" y="46"/>
                  </a:lnTo>
                  <a:lnTo>
                    <a:pt x="318" y="36"/>
                  </a:lnTo>
                  <a:lnTo>
                    <a:pt x="316" y="28"/>
                  </a:lnTo>
                  <a:lnTo>
                    <a:pt x="312" y="20"/>
                  </a:lnTo>
                  <a:lnTo>
                    <a:pt x="306" y="14"/>
                  </a:lnTo>
                  <a:lnTo>
                    <a:pt x="300" y="8"/>
                  </a:lnTo>
                  <a:lnTo>
                    <a:pt x="292" y="4"/>
                  </a:lnTo>
                  <a:lnTo>
                    <a:pt x="284" y="2"/>
                  </a:lnTo>
                  <a:lnTo>
                    <a:pt x="27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4"/>
                  </a:lnTo>
                  <a:lnTo>
                    <a:pt x="8" y="212"/>
                  </a:lnTo>
                  <a:lnTo>
                    <a:pt x="14" y="218"/>
                  </a:lnTo>
                  <a:lnTo>
                    <a:pt x="20" y="224"/>
                  </a:lnTo>
                  <a:lnTo>
                    <a:pt x="28" y="228"/>
                  </a:lnTo>
                  <a:lnTo>
                    <a:pt x="36" y="230"/>
                  </a:lnTo>
                  <a:lnTo>
                    <a:pt x="44" y="232"/>
                  </a:lnTo>
                  <a:lnTo>
                    <a:pt x="44" y="232"/>
                  </a:lnTo>
                  <a:close/>
                  <a:moveTo>
                    <a:pt x="116" y="120"/>
                  </a:moveTo>
                  <a:lnTo>
                    <a:pt x="32" y="188"/>
                  </a:lnTo>
                  <a:lnTo>
                    <a:pt x="32" y="188"/>
                  </a:lnTo>
                  <a:lnTo>
                    <a:pt x="32" y="18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16" y="120"/>
                  </a:lnTo>
                  <a:close/>
                  <a:moveTo>
                    <a:pt x="44" y="200"/>
                  </a:moveTo>
                  <a:lnTo>
                    <a:pt x="130" y="134"/>
                  </a:lnTo>
                  <a:lnTo>
                    <a:pt x="130" y="134"/>
                  </a:lnTo>
                  <a:lnTo>
                    <a:pt x="142" y="140"/>
                  </a:lnTo>
                  <a:lnTo>
                    <a:pt x="148" y="144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64" y="144"/>
                  </a:lnTo>
                  <a:lnTo>
                    <a:pt x="172" y="140"/>
                  </a:lnTo>
                  <a:lnTo>
                    <a:pt x="186" y="132"/>
                  </a:lnTo>
                  <a:lnTo>
                    <a:pt x="266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close/>
                  <a:moveTo>
                    <a:pt x="288" y="46"/>
                  </a:moveTo>
                  <a:lnTo>
                    <a:pt x="288" y="46"/>
                  </a:lnTo>
                  <a:lnTo>
                    <a:pt x="288" y="46"/>
                  </a:lnTo>
                  <a:lnTo>
                    <a:pt x="288" y="186"/>
                  </a:lnTo>
                  <a:lnTo>
                    <a:pt x="288" y="186"/>
                  </a:lnTo>
                  <a:lnTo>
                    <a:pt x="286" y="194"/>
                  </a:lnTo>
                  <a:lnTo>
                    <a:pt x="200" y="120"/>
                  </a:lnTo>
                  <a:lnTo>
                    <a:pt x="288" y="46"/>
                  </a:lnTo>
                  <a:close/>
                  <a:moveTo>
                    <a:pt x="274" y="32"/>
                  </a:moveTo>
                  <a:lnTo>
                    <a:pt x="274" y="32"/>
                  </a:lnTo>
                  <a:lnTo>
                    <a:pt x="276" y="32"/>
                  </a:lnTo>
                  <a:lnTo>
                    <a:pt x="180" y="114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70" y="122"/>
                  </a:lnTo>
                  <a:lnTo>
                    <a:pt x="162" y="124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0" y="124"/>
                  </a:lnTo>
                  <a:lnTo>
                    <a:pt x="144" y="122"/>
                  </a:lnTo>
                  <a:lnTo>
                    <a:pt x="136" y="114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274" y="32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76" name="Freeform 1882"/>
            <p:cNvSpPr>
              <a:spLocks noEditPoints="1"/>
            </p:cNvSpPr>
            <p:nvPr userDrawn="1"/>
          </p:nvSpPr>
          <p:spPr>
            <a:xfrm>
              <a:off x="3147221" y="1209450"/>
              <a:ext cx="239468" cy="177890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77" name="Freeform 1889"/>
            <p:cNvSpPr>
              <a:spLocks noEditPoints="1"/>
            </p:cNvSpPr>
            <p:nvPr userDrawn="1"/>
          </p:nvSpPr>
          <p:spPr>
            <a:xfrm>
              <a:off x="3529788" y="1898213"/>
              <a:ext cx="235362" cy="169680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78" name="그룹 477"/>
            <p:cNvGrpSpPr/>
            <p:nvPr userDrawn="1"/>
          </p:nvGrpSpPr>
          <p:grpSpPr>
            <a:xfrm rot="0">
              <a:off x="2429541" y="1593886"/>
              <a:ext cx="119050" cy="218943"/>
              <a:chOff x="5491163" y="6653213"/>
              <a:chExt cx="276225" cy="508000"/>
            </a:xfrm>
            <a:solidFill>
              <a:srgbClr val="088620"/>
            </a:solidFill>
          </p:grpSpPr>
          <p:sp>
            <p:nvSpPr>
              <p:cNvPr id="611" name="Rectangle 1898"/>
              <p:cNvSpPr>
                <a:spLocks noChangeArrowheads="1"/>
              </p:cNvSpPr>
              <p:nvPr/>
            </p:nvSpPr>
            <p:spPr>
              <a:xfrm>
                <a:off x="5570538" y="6719888"/>
                <a:ext cx="38100" cy="381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2" name="Rectangle 1899"/>
              <p:cNvSpPr>
                <a:spLocks noChangeArrowheads="1"/>
              </p:cNvSpPr>
              <p:nvPr/>
            </p:nvSpPr>
            <p:spPr>
              <a:xfrm>
                <a:off x="5653088" y="6719888"/>
                <a:ext cx="41275" cy="381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3" name="Freeform 1900"/>
              <p:cNvSpPr>
                <a:spLocks noEditPoints="1"/>
              </p:cNvSpPr>
              <p:nvPr/>
            </p:nvSpPr>
            <p:spPr>
              <a:xfrm>
                <a:off x="5491163" y="6653213"/>
                <a:ext cx="276225" cy="508000"/>
              </a:xfrm>
              <a:custGeom>
                <a:avLst/>
                <a:gdLst>
                  <a:gd name="T0" fmla="*/ 160 w 174"/>
                  <a:gd name="T1" fmla="*/ 18 h 320"/>
                  <a:gd name="T2" fmla="*/ 158 w 174"/>
                  <a:gd name="T3" fmla="*/ 10 h 320"/>
                  <a:gd name="T4" fmla="*/ 150 w 174"/>
                  <a:gd name="T5" fmla="*/ 2 h 320"/>
                  <a:gd name="T6" fmla="*/ 32 w 174"/>
                  <a:gd name="T7" fmla="*/ 0 h 320"/>
                  <a:gd name="T8" fmla="*/ 24 w 174"/>
                  <a:gd name="T9" fmla="*/ 2 h 320"/>
                  <a:gd name="T10" fmla="*/ 16 w 174"/>
                  <a:gd name="T11" fmla="*/ 10 h 320"/>
                  <a:gd name="T12" fmla="*/ 14 w 174"/>
                  <a:gd name="T13" fmla="*/ 92 h 320"/>
                  <a:gd name="T14" fmla="*/ 8 w 174"/>
                  <a:gd name="T15" fmla="*/ 94 h 320"/>
                  <a:gd name="T16" fmla="*/ 0 w 174"/>
                  <a:gd name="T17" fmla="*/ 104 h 320"/>
                  <a:gd name="T18" fmla="*/ 0 w 174"/>
                  <a:gd name="T19" fmla="*/ 300 h 320"/>
                  <a:gd name="T20" fmla="*/ 2 w 174"/>
                  <a:gd name="T21" fmla="*/ 308 h 320"/>
                  <a:gd name="T22" fmla="*/ 12 w 174"/>
                  <a:gd name="T23" fmla="*/ 318 h 320"/>
                  <a:gd name="T24" fmla="*/ 154 w 174"/>
                  <a:gd name="T25" fmla="*/ 320 h 320"/>
                  <a:gd name="T26" fmla="*/ 162 w 174"/>
                  <a:gd name="T27" fmla="*/ 318 h 320"/>
                  <a:gd name="T28" fmla="*/ 172 w 174"/>
                  <a:gd name="T29" fmla="*/ 308 h 320"/>
                  <a:gd name="T30" fmla="*/ 174 w 174"/>
                  <a:gd name="T31" fmla="*/ 110 h 320"/>
                  <a:gd name="T32" fmla="*/ 174 w 174"/>
                  <a:gd name="T33" fmla="*/ 104 h 320"/>
                  <a:gd name="T34" fmla="*/ 166 w 174"/>
                  <a:gd name="T35" fmla="*/ 94 h 320"/>
                  <a:gd name="T36" fmla="*/ 160 w 174"/>
                  <a:gd name="T37" fmla="*/ 92 h 320"/>
                  <a:gd name="T38" fmla="*/ 32 w 174"/>
                  <a:gd name="T39" fmla="*/ 18 h 320"/>
                  <a:gd name="T40" fmla="*/ 142 w 174"/>
                  <a:gd name="T41" fmla="*/ 16 h 320"/>
                  <a:gd name="T42" fmla="*/ 144 w 174"/>
                  <a:gd name="T43" fmla="*/ 18 h 320"/>
                  <a:gd name="T44" fmla="*/ 32 w 174"/>
                  <a:gd name="T45" fmla="*/ 90 h 320"/>
                  <a:gd name="T46" fmla="*/ 144 w 174"/>
                  <a:gd name="T47" fmla="*/ 212 h 320"/>
                  <a:gd name="T48" fmla="*/ 138 w 174"/>
                  <a:gd name="T49" fmla="*/ 258 h 320"/>
                  <a:gd name="T50" fmla="*/ 134 w 174"/>
                  <a:gd name="T51" fmla="*/ 270 h 320"/>
                  <a:gd name="T52" fmla="*/ 120 w 174"/>
                  <a:gd name="T53" fmla="*/ 284 h 320"/>
                  <a:gd name="T54" fmla="*/ 64 w 174"/>
                  <a:gd name="T55" fmla="*/ 286 h 320"/>
                  <a:gd name="T56" fmla="*/ 52 w 174"/>
                  <a:gd name="T57" fmla="*/ 284 h 320"/>
                  <a:gd name="T58" fmla="*/ 38 w 174"/>
                  <a:gd name="T59" fmla="*/ 270 h 320"/>
                  <a:gd name="T60" fmla="*/ 36 w 174"/>
                  <a:gd name="T61" fmla="*/ 216 h 320"/>
                  <a:gd name="T62" fmla="*/ 44 w 174"/>
                  <a:gd name="T63" fmla="*/ 186 h 320"/>
                  <a:gd name="T64" fmla="*/ 52 w 174"/>
                  <a:gd name="T65" fmla="*/ 216 h 320"/>
                  <a:gd name="T66" fmla="*/ 52 w 174"/>
                  <a:gd name="T67" fmla="*/ 258 h 320"/>
                  <a:gd name="T68" fmla="*/ 56 w 174"/>
                  <a:gd name="T69" fmla="*/ 266 h 320"/>
                  <a:gd name="T70" fmla="*/ 64 w 174"/>
                  <a:gd name="T71" fmla="*/ 270 h 320"/>
                  <a:gd name="T72" fmla="*/ 78 w 174"/>
                  <a:gd name="T73" fmla="*/ 170 h 320"/>
                  <a:gd name="T74" fmla="*/ 72 w 174"/>
                  <a:gd name="T75" fmla="*/ 164 h 320"/>
                  <a:gd name="T76" fmla="*/ 70 w 174"/>
                  <a:gd name="T77" fmla="*/ 154 h 320"/>
                  <a:gd name="T78" fmla="*/ 70 w 174"/>
                  <a:gd name="T79" fmla="*/ 148 h 320"/>
                  <a:gd name="T80" fmla="*/ 80 w 174"/>
                  <a:gd name="T81" fmla="*/ 140 h 320"/>
                  <a:gd name="T82" fmla="*/ 86 w 174"/>
                  <a:gd name="T83" fmla="*/ 138 h 320"/>
                  <a:gd name="T84" fmla="*/ 98 w 174"/>
                  <a:gd name="T85" fmla="*/ 142 h 320"/>
                  <a:gd name="T86" fmla="*/ 104 w 174"/>
                  <a:gd name="T87" fmla="*/ 154 h 320"/>
                  <a:gd name="T88" fmla="*/ 104 w 174"/>
                  <a:gd name="T89" fmla="*/ 160 h 320"/>
                  <a:gd name="T90" fmla="*/ 96 w 174"/>
                  <a:gd name="T91" fmla="*/ 170 h 320"/>
                  <a:gd name="T92" fmla="*/ 108 w 174"/>
                  <a:gd name="T93" fmla="*/ 270 h 320"/>
                  <a:gd name="T94" fmla="*/ 114 w 174"/>
                  <a:gd name="T95" fmla="*/ 268 h 320"/>
                  <a:gd name="T96" fmla="*/ 120 w 174"/>
                  <a:gd name="T97" fmla="*/ 262 h 320"/>
                  <a:gd name="T98" fmla="*/ 120 w 174"/>
                  <a:gd name="T99" fmla="*/ 212 h 320"/>
                  <a:gd name="T100" fmla="*/ 112 w 174"/>
                  <a:gd name="T101" fmla="*/ 180 h 320"/>
                  <a:gd name="T102" fmla="*/ 144 w 174"/>
                  <a:gd name="T103" fmla="*/ 212 h 32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4" h="320">
                    <a:moveTo>
                      <a:pt x="160" y="92"/>
                    </a:moveTo>
                    <a:lnTo>
                      <a:pt x="160" y="18"/>
                    </a:lnTo>
                    <a:lnTo>
                      <a:pt x="160" y="18"/>
                    </a:lnTo>
                    <a:lnTo>
                      <a:pt x="158" y="10"/>
                    </a:lnTo>
                    <a:lnTo>
                      <a:pt x="154" y="4"/>
                    </a:lnTo>
                    <a:lnTo>
                      <a:pt x="150" y="2"/>
                    </a:lnTo>
                    <a:lnTo>
                      <a:pt x="14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24" y="2"/>
                    </a:lnTo>
                    <a:lnTo>
                      <a:pt x="20" y="4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8" y="94"/>
                    </a:lnTo>
                    <a:lnTo>
                      <a:pt x="4" y="98"/>
                    </a:lnTo>
                    <a:lnTo>
                      <a:pt x="0" y="104"/>
                    </a:lnTo>
                    <a:lnTo>
                      <a:pt x="0" y="110"/>
                    </a:lnTo>
                    <a:lnTo>
                      <a:pt x="0" y="300"/>
                    </a:lnTo>
                    <a:lnTo>
                      <a:pt x="0" y="300"/>
                    </a:lnTo>
                    <a:lnTo>
                      <a:pt x="2" y="308"/>
                    </a:lnTo>
                    <a:lnTo>
                      <a:pt x="6" y="314"/>
                    </a:lnTo>
                    <a:lnTo>
                      <a:pt x="12" y="318"/>
                    </a:lnTo>
                    <a:lnTo>
                      <a:pt x="20" y="320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62" y="318"/>
                    </a:lnTo>
                    <a:lnTo>
                      <a:pt x="168" y="314"/>
                    </a:lnTo>
                    <a:lnTo>
                      <a:pt x="172" y="308"/>
                    </a:lnTo>
                    <a:lnTo>
                      <a:pt x="174" y="300"/>
                    </a:lnTo>
                    <a:lnTo>
                      <a:pt x="174" y="110"/>
                    </a:lnTo>
                    <a:lnTo>
                      <a:pt x="174" y="110"/>
                    </a:lnTo>
                    <a:lnTo>
                      <a:pt x="174" y="104"/>
                    </a:lnTo>
                    <a:lnTo>
                      <a:pt x="170" y="98"/>
                    </a:lnTo>
                    <a:lnTo>
                      <a:pt x="166" y="94"/>
                    </a:lnTo>
                    <a:lnTo>
                      <a:pt x="160" y="92"/>
                    </a:lnTo>
                    <a:lnTo>
                      <a:pt x="160" y="92"/>
                    </a:lnTo>
                    <a:close/>
                    <a:moveTo>
                      <a:pt x="32" y="18"/>
                    </a:moveTo>
                    <a:lnTo>
                      <a:pt x="32" y="18"/>
                    </a:lnTo>
                    <a:lnTo>
                      <a:pt x="32" y="16"/>
                    </a:lnTo>
                    <a:lnTo>
                      <a:pt x="142" y="16"/>
                    </a:lnTo>
                    <a:lnTo>
                      <a:pt x="142" y="16"/>
                    </a:lnTo>
                    <a:lnTo>
                      <a:pt x="144" y="18"/>
                    </a:lnTo>
                    <a:lnTo>
                      <a:pt x="144" y="90"/>
                    </a:lnTo>
                    <a:lnTo>
                      <a:pt x="32" y="90"/>
                    </a:lnTo>
                    <a:lnTo>
                      <a:pt x="32" y="18"/>
                    </a:lnTo>
                    <a:close/>
                    <a:moveTo>
                      <a:pt x="144" y="212"/>
                    </a:moveTo>
                    <a:lnTo>
                      <a:pt x="138" y="212"/>
                    </a:lnTo>
                    <a:lnTo>
                      <a:pt x="138" y="258"/>
                    </a:lnTo>
                    <a:lnTo>
                      <a:pt x="138" y="258"/>
                    </a:lnTo>
                    <a:lnTo>
                      <a:pt x="134" y="270"/>
                    </a:lnTo>
                    <a:lnTo>
                      <a:pt x="128" y="278"/>
                    </a:lnTo>
                    <a:lnTo>
                      <a:pt x="120" y="284"/>
                    </a:lnTo>
                    <a:lnTo>
                      <a:pt x="108" y="286"/>
                    </a:lnTo>
                    <a:lnTo>
                      <a:pt x="64" y="286"/>
                    </a:lnTo>
                    <a:lnTo>
                      <a:pt x="64" y="286"/>
                    </a:lnTo>
                    <a:lnTo>
                      <a:pt x="52" y="284"/>
                    </a:lnTo>
                    <a:lnTo>
                      <a:pt x="44" y="278"/>
                    </a:lnTo>
                    <a:lnTo>
                      <a:pt x="38" y="270"/>
                    </a:lnTo>
                    <a:lnTo>
                      <a:pt x="36" y="258"/>
                    </a:lnTo>
                    <a:lnTo>
                      <a:pt x="36" y="216"/>
                    </a:lnTo>
                    <a:lnTo>
                      <a:pt x="26" y="216"/>
                    </a:lnTo>
                    <a:lnTo>
                      <a:pt x="44" y="186"/>
                    </a:lnTo>
                    <a:lnTo>
                      <a:pt x="62" y="216"/>
                    </a:lnTo>
                    <a:lnTo>
                      <a:pt x="52" y="216"/>
                    </a:lnTo>
                    <a:lnTo>
                      <a:pt x="52" y="258"/>
                    </a:lnTo>
                    <a:lnTo>
                      <a:pt x="52" y="258"/>
                    </a:lnTo>
                    <a:lnTo>
                      <a:pt x="54" y="262"/>
                    </a:lnTo>
                    <a:lnTo>
                      <a:pt x="56" y="266"/>
                    </a:lnTo>
                    <a:lnTo>
                      <a:pt x="60" y="268"/>
                    </a:lnTo>
                    <a:lnTo>
                      <a:pt x="64" y="270"/>
                    </a:lnTo>
                    <a:lnTo>
                      <a:pt x="78" y="270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72" y="164"/>
                    </a:lnTo>
                    <a:lnTo>
                      <a:pt x="70" y="160"/>
                    </a:lnTo>
                    <a:lnTo>
                      <a:pt x="70" y="154"/>
                    </a:lnTo>
                    <a:lnTo>
                      <a:pt x="70" y="154"/>
                    </a:lnTo>
                    <a:lnTo>
                      <a:pt x="70" y="148"/>
                    </a:lnTo>
                    <a:lnTo>
                      <a:pt x="74" y="142"/>
                    </a:lnTo>
                    <a:lnTo>
                      <a:pt x="80" y="140"/>
                    </a:lnTo>
                    <a:lnTo>
                      <a:pt x="86" y="138"/>
                    </a:lnTo>
                    <a:lnTo>
                      <a:pt x="86" y="138"/>
                    </a:lnTo>
                    <a:lnTo>
                      <a:pt x="94" y="140"/>
                    </a:lnTo>
                    <a:lnTo>
                      <a:pt x="98" y="142"/>
                    </a:lnTo>
                    <a:lnTo>
                      <a:pt x="102" y="148"/>
                    </a:lnTo>
                    <a:lnTo>
                      <a:pt x="104" y="154"/>
                    </a:lnTo>
                    <a:lnTo>
                      <a:pt x="104" y="154"/>
                    </a:lnTo>
                    <a:lnTo>
                      <a:pt x="104" y="160"/>
                    </a:lnTo>
                    <a:lnTo>
                      <a:pt x="102" y="164"/>
                    </a:lnTo>
                    <a:lnTo>
                      <a:pt x="96" y="170"/>
                    </a:lnTo>
                    <a:lnTo>
                      <a:pt x="96" y="270"/>
                    </a:lnTo>
                    <a:lnTo>
                      <a:pt x="108" y="270"/>
                    </a:lnTo>
                    <a:lnTo>
                      <a:pt x="108" y="270"/>
                    </a:lnTo>
                    <a:lnTo>
                      <a:pt x="114" y="268"/>
                    </a:lnTo>
                    <a:lnTo>
                      <a:pt x="116" y="266"/>
                    </a:lnTo>
                    <a:lnTo>
                      <a:pt x="120" y="262"/>
                    </a:lnTo>
                    <a:lnTo>
                      <a:pt x="120" y="258"/>
                    </a:lnTo>
                    <a:lnTo>
                      <a:pt x="120" y="212"/>
                    </a:lnTo>
                    <a:lnTo>
                      <a:pt x="112" y="212"/>
                    </a:lnTo>
                    <a:lnTo>
                      <a:pt x="112" y="180"/>
                    </a:lnTo>
                    <a:lnTo>
                      <a:pt x="144" y="180"/>
                    </a:lnTo>
                    <a:lnTo>
                      <a:pt x="144" y="2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79" name="그룹 478"/>
            <p:cNvGrpSpPr/>
            <p:nvPr userDrawn="1"/>
          </p:nvGrpSpPr>
          <p:grpSpPr>
            <a:xfrm rot="0">
              <a:off x="1345329" y="2912151"/>
              <a:ext cx="197048" cy="246310"/>
              <a:chOff x="741363" y="1512888"/>
              <a:chExt cx="457200" cy="571500"/>
            </a:xfrm>
            <a:solidFill>
              <a:srgbClr val="088620"/>
            </a:solidFill>
          </p:grpSpPr>
          <p:sp>
            <p:nvSpPr>
              <p:cNvPr id="606" name="Freeform 1901"/>
              <p:cNvSpPr>
                <a:spLocks noEditPoints="1"/>
              </p:cNvSpPr>
              <p:nvPr/>
            </p:nvSpPr>
            <p:spPr>
              <a:xfrm>
                <a:off x="741363" y="1512888"/>
                <a:ext cx="457200" cy="571500"/>
              </a:xfrm>
              <a:custGeom>
                <a:avLst/>
                <a:gdLst>
                  <a:gd name="T0" fmla="*/ 220 w 288"/>
                  <a:gd name="T1" fmla="*/ 0 h 360"/>
                  <a:gd name="T2" fmla="*/ 36 w 288"/>
                  <a:gd name="T3" fmla="*/ 0 h 360"/>
                  <a:gd name="T4" fmla="*/ 36 w 288"/>
                  <a:gd name="T5" fmla="*/ 0 h 360"/>
                  <a:gd name="T6" fmla="*/ 30 w 288"/>
                  <a:gd name="T7" fmla="*/ 2 h 360"/>
                  <a:gd name="T8" fmla="*/ 26 w 288"/>
                  <a:gd name="T9" fmla="*/ 4 h 360"/>
                  <a:gd name="T10" fmla="*/ 24 w 288"/>
                  <a:gd name="T11" fmla="*/ 8 h 360"/>
                  <a:gd name="T12" fmla="*/ 22 w 288"/>
                  <a:gd name="T13" fmla="*/ 14 h 360"/>
                  <a:gd name="T14" fmla="*/ 22 w 288"/>
                  <a:gd name="T15" fmla="*/ 28 h 360"/>
                  <a:gd name="T16" fmla="*/ 8 w 288"/>
                  <a:gd name="T17" fmla="*/ 28 h 360"/>
                  <a:gd name="T18" fmla="*/ 8 w 288"/>
                  <a:gd name="T19" fmla="*/ 28 h 360"/>
                  <a:gd name="T20" fmla="*/ 4 w 288"/>
                  <a:gd name="T21" fmla="*/ 28 h 360"/>
                  <a:gd name="T22" fmla="*/ 2 w 288"/>
                  <a:gd name="T23" fmla="*/ 30 h 360"/>
                  <a:gd name="T24" fmla="*/ 0 w 288"/>
                  <a:gd name="T25" fmla="*/ 34 h 360"/>
                  <a:gd name="T26" fmla="*/ 0 w 288"/>
                  <a:gd name="T27" fmla="*/ 36 h 360"/>
                  <a:gd name="T28" fmla="*/ 0 w 288"/>
                  <a:gd name="T29" fmla="*/ 350 h 360"/>
                  <a:gd name="T30" fmla="*/ 0 w 288"/>
                  <a:gd name="T31" fmla="*/ 350 h 360"/>
                  <a:gd name="T32" fmla="*/ 0 w 288"/>
                  <a:gd name="T33" fmla="*/ 354 h 360"/>
                  <a:gd name="T34" fmla="*/ 2 w 288"/>
                  <a:gd name="T35" fmla="*/ 356 h 360"/>
                  <a:gd name="T36" fmla="*/ 4 w 288"/>
                  <a:gd name="T37" fmla="*/ 358 h 360"/>
                  <a:gd name="T38" fmla="*/ 8 w 288"/>
                  <a:gd name="T39" fmla="*/ 360 h 360"/>
                  <a:gd name="T40" fmla="*/ 248 w 288"/>
                  <a:gd name="T41" fmla="*/ 360 h 360"/>
                  <a:gd name="T42" fmla="*/ 248 w 288"/>
                  <a:gd name="T43" fmla="*/ 360 h 360"/>
                  <a:gd name="T44" fmla="*/ 252 w 288"/>
                  <a:gd name="T45" fmla="*/ 358 h 360"/>
                  <a:gd name="T46" fmla="*/ 254 w 288"/>
                  <a:gd name="T47" fmla="*/ 356 h 360"/>
                  <a:gd name="T48" fmla="*/ 256 w 288"/>
                  <a:gd name="T49" fmla="*/ 354 h 360"/>
                  <a:gd name="T50" fmla="*/ 258 w 288"/>
                  <a:gd name="T51" fmla="*/ 350 h 360"/>
                  <a:gd name="T52" fmla="*/ 258 w 288"/>
                  <a:gd name="T53" fmla="*/ 324 h 360"/>
                  <a:gd name="T54" fmla="*/ 276 w 288"/>
                  <a:gd name="T55" fmla="*/ 324 h 360"/>
                  <a:gd name="T56" fmla="*/ 276 w 288"/>
                  <a:gd name="T57" fmla="*/ 324 h 360"/>
                  <a:gd name="T58" fmla="*/ 280 w 288"/>
                  <a:gd name="T59" fmla="*/ 322 h 360"/>
                  <a:gd name="T60" fmla="*/ 284 w 288"/>
                  <a:gd name="T61" fmla="*/ 320 h 360"/>
                  <a:gd name="T62" fmla="*/ 288 w 288"/>
                  <a:gd name="T63" fmla="*/ 316 h 360"/>
                  <a:gd name="T64" fmla="*/ 288 w 288"/>
                  <a:gd name="T65" fmla="*/ 310 h 360"/>
                  <a:gd name="T66" fmla="*/ 288 w 288"/>
                  <a:gd name="T67" fmla="*/ 70 h 360"/>
                  <a:gd name="T68" fmla="*/ 288 w 288"/>
                  <a:gd name="T69" fmla="*/ 70 h 360"/>
                  <a:gd name="T70" fmla="*/ 288 w 288"/>
                  <a:gd name="T71" fmla="*/ 66 h 360"/>
                  <a:gd name="T72" fmla="*/ 284 w 288"/>
                  <a:gd name="T73" fmla="*/ 62 h 360"/>
                  <a:gd name="T74" fmla="*/ 228 w 288"/>
                  <a:gd name="T75" fmla="*/ 4 h 360"/>
                  <a:gd name="T76" fmla="*/ 228 w 288"/>
                  <a:gd name="T77" fmla="*/ 4 h 360"/>
                  <a:gd name="T78" fmla="*/ 224 w 288"/>
                  <a:gd name="T79" fmla="*/ 2 h 360"/>
                  <a:gd name="T80" fmla="*/ 220 w 288"/>
                  <a:gd name="T81" fmla="*/ 0 h 360"/>
                  <a:gd name="T82" fmla="*/ 220 w 288"/>
                  <a:gd name="T83" fmla="*/ 0 h 360"/>
                  <a:gd name="T84" fmla="*/ 240 w 288"/>
                  <a:gd name="T85" fmla="*/ 342 h 360"/>
                  <a:gd name="T86" fmla="*/ 16 w 288"/>
                  <a:gd name="T87" fmla="*/ 342 h 360"/>
                  <a:gd name="T88" fmla="*/ 16 w 288"/>
                  <a:gd name="T89" fmla="*/ 46 h 360"/>
                  <a:gd name="T90" fmla="*/ 22 w 288"/>
                  <a:gd name="T91" fmla="*/ 46 h 360"/>
                  <a:gd name="T92" fmla="*/ 22 w 288"/>
                  <a:gd name="T93" fmla="*/ 310 h 360"/>
                  <a:gd name="T94" fmla="*/ 22 w 288"/>
                  <a:gd name="T95" fmla="*/ 310 h 360"/>
                  <a:gd name="T96" fmla="*/ 24 w 288"/>
                  <a:gd name="T97" fmla="*/ 316 h 360"/>
                  <a:gd name="T98" fmla="*/ 26 w 288"/>
                  <a:gd name="T99" fmla="*/ 320 h 360"/>
                  <a:gd name="T100" fmla="*/ 30 w 288"/>
                  <a:gd name="T101" fmla="*/ 322 h 360"/>
                  <a:gd name="T102" fmla="*/ 36 w 288"/>
                  <a:gd name="T103" fmla="*/ 324 h 360"/>
                  <a:gd name="T104" fmla="*/ 240 w 288"/>
                  <a:gd name="T105" fmla="*/ 324 h 360"/>
                  <a:gd name="T106" fmla="*/ 240 w 288"/>
                  <a:gd name="T107" fmla="*/ 342 h 360"/>
                  <a:gd name="T108" fmla="*/ 262 w 288"/>
                  <a:gd name="T109" fmla="*/ 298 h 360"/>
                  <a:gd name="T110" fmla="*/ 48 w 288"/>
                  <a:gd name="T111" fmla="*/ 298 h 360"/>
                  <a:gd name="T112" fmla="*/ 48 w 288"/>
                  <a:gd name="T113" fmla="*/ 26 h 360"/>
                  <a:gd name="T114" fmla="*/ 214 w 288"/>
                  <a:gd name="T115" fmla="*/ 26 h 360"/>
                  <a:gd name="T116" fmla="*/ 220 w 288"/>
                  <a:gd name="T117" fmla="*/ 32 h 360"/>
                  <a:gd name="T118" fmla="*/ 220 w 288"/>
                  <a:gd name="T119" fmla="*/ 70 h 360"/>
                  <a:gd name="T120" fmla="*/ 258 w 288"/>
                  <a:gd name="T121" fmla="*/ 70 h 360"/>
                  <a:gd name="T122" fmla="*/ 262 w 288"/>
                  <a:gd name="T123" fmla="*/ 76 h 360"/>
                  <a:gd name="T124" fmla="*/ 262 w 288"/>
                  <a:gd name="T125" fmla="*/ 298 h 36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0">
                    <a:moveTo>
                      <a:pt x="220" y="0"/>
                    </a:moveTo>
                    <a:lnTo>
                      <a:pt x="36" y="0"/>
                    </a:lnTo>
                    <a:lnTo>
                      <a:pt x="36" y="0"/>
                    </a:lnTo>
                    <a:lnTo>
                      <a:pt x="30" y="2"/>
                    </a:lnTo>
                    <a:lnTo>
                      <a:pt x="26" y="4"/>
                    </a:lnTo>
                    <a:lnTo>
                      <a:pt x="24" y="8"/>
                    </a:lnTo>
                    <a:lnTo>
                      <a:pt x="22" y="14"/>
                    </a:lnTo>
                    <a:lnTo>
                      <a:pt x="22" y="28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0" y="34"/>
                    </a:lnTo>
                    <a:lnTo>
                      <a:pt x="0" y="36"/>
                    </a:lnTo>
                    <a:lnTo>
                      <a:pt x="0" y="350"/>
                    </a:lnTo>
                    <a:lnTo>
                      <a:pt x="0" y="350"/>
                    </a:lnTo>
                    <a:lnTo>
                      <a:pt x="0" y="354"/>
                    </a:lnTo>
                    <a:lnTo>
                      <a:pt x="2" y="356"/>
                    </a:lnTo>
                    <a:lnTo>
                      <a:pt x="4" y="358"/>
                    </a:lnTo>
                    <a:lnTo>
                      <a:pt x="8" y="360"/>
                    </a:lnTo>
                    <a:lnTo>
                      <a:pt x="248" y="360"/>
                    </a:lnTo>
                    <a:lnTo>
                      <a:pt x="248" y="360"/>
                    </a:lnTo>
                    <a:lnTo>
                      <a:pt x="252" y="358"/>
                    </a:lnTo>
                    <a:lnTo>
                      <a:pt x="254" y="356"/>
                    </a:lnTo>
                    <a:lnTo>
                      <a:pt x="256" y="354"/>
                    </a:lnTo>
                    <a:lnTo>
                      <a:pt x="258" y="350"/>
                    </a:lnTo>
                    <a:lnTo>
                      <a:pt x="258" y="324"/>
                    </a:lnTo>
                    <a:lnTo>
                      <a:pt x="276" y="324"/>
                    </a:lnTo>
                    <a:lnTo>
                      <a:pt x="276" y="324"/>
                    </a:lnTo>
                    <a:lnTo>
                      <a:pt x="280" y="322"/>
                    </a:lnTo>
                    <a:lnTo>
                      <a:pt x="284" y="320"/>
                    </a:lnTo>
                    <a:lnTo>
                      <a:pt x="288" y="316"/>
                    </a:lnTo>
                    <a:lnTo>
                      <a:pt x="288" y="310"/>
                    </a:lnTo>
                    <a:lnTo>
                      <a:pt x="288" y="70"/>
                    </a:lnTo>
                    <a:lnTo>
                      <a:pt x="288" y="70"/>
                    </a:lnTo>
                    <a:lnTo>
                      <a:pt x="288" y="66"/>
                    </a:lnTo>
                    <a:lnTo>
                      <a:pt x="284" y="62"/>
                    </a:lnTo>
                    <a:lnTo>
                      <a:pt x="228" y="4"/>
                    </a:lnTo>
                    <a:lnTo>
                      <a:pt x="228" y="4"/>
                    </a:lnTo>
                    <a:lnTo>
                      <a:pt x="224" y="2"/>
                    </a:lnTo>
                    <a:lnTo>
                      <a:pt x="220" y="0"/>
                    </a:lnTo>
                    <a:lnTo>
                      <a:pt x="220" y="0"/>
                    </a:lnTo>
                    <a:close/>
                    <a:moveTo>
                      <a:pt x="240" y="342"/>
                    </a:moveTo>
                    <a:lnTo>
                      <a:pt x="16" y="342"/>
                    </a:lnTo>
                    <a:lnTo>
                      <a:pt x="16" y="46"/>
                    </a:lnTo>
                    <a:lnTo>
                      <a:pt x="22" y="46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4" y="316"/>
                    </a:lnTo>
                    <a:lnTo>
                      <a:pt x="26" y="320"/>
                    </a:lnTo>
                    <a:lnTo>
                      <a:pt x="30" y="322"/>
                    </a:lnTo>
                    <a:lnTo>
                      <a:pt x="36" y="324"/>
                    </a:lnTo>
                    <a:lnTo>
                      <a:pt x="240" y="324"/>
                    </a:lnTo>
                    <a:lnTo>
                      <a:pt x="240" y="342"/>
                    </a:lnTo>
                    <a:close/>
                    <a:moveTo>
                      <a:pt x="262" y="298"/>
                    </a:moveTo>
                    <a:lnTo>
                      <a:pt x="48" y="298"/>
                    </a:lnTo>
                    <a:lnTo>
                      <a:pt x="48" y="26"/>
                    </a:lnTo>
                    <a:lnTo>
                      <a:pt x="214" y="26"/>
                    </a:lnTo>
                    <a:lnTo>
                      <a:pt x="220" y="32"/>
                    </a:lnTo>
                    <a:lnTo>
                      <a:pt x="220" y="70"/>
                    </a:lnTo>
                    <a:lnTo>
                      <a:pt x="258" y="70"/>
                    </a:lnTo>
                    <a:lnTo>
                      <a:pt x="262" y="76"/>
                    </a:lnTo>
                    <a:lnTo>
                      <a:pt x="262" y="29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7" name="Rectangle 1902"/>
              <p:cNvSpPr>
                <a:spLocks noChangeArrowheads="1"/>
              </p:cNvSpPr>
              <p:nvPr/>
            </p:nvSpPr>
            <p:spPr>
              <a:xfrm>
                <a:off x="849313" y="1668463"/>
                <a:ext cx="285750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8" name="Rectangle 1903"/>
              <p:cNvSpPr>
                <a:spLocks noChangeArrowheads="1"/>
              </p:cNvSpPr>
              <p:nvPr/>
            </p:nvSpPr>
            <p:spPr>
              <a:xfrm>
                <a:off x="849313" y="1728788"/>
                <a:ext cx="285750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9" name="Rectangle 1904"/>
              <p:cNvSpPr>
                <a:spLocks noChangeArrowheads="1"/>
              </p:cNvSpPr>
              <p:nvPr/>
            </p:nvSpPr>
            <p:spPr>
              <a:xfrm>
                <a:off x="849313" y="1785938"/>
                <a:ext cx="285750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10" name="Rectangle 1905"/>
              <p:cNvSpPr>
                <a:spLocks noChangeArrowheads="1"/>
              </p:cNvSpPr>
              <p:nvPr/>
            </p:nvSpPr>
            <p:spPr>
              <a:xfrm>
                <a:off x="849313" y="1843088"/>
                <a:ext cx="155575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0" name="그룹 479"/>
            <p:cNvGrpSpPr/>
            <p:nvPr userDrawn="1"/>
          </p:nvGrpSpPr>
          <p:grpSpPr>
            <a:xfrm rot="0">
              <a:off x="1912840" y="3030674"/>
              <a:ext cx="224416" cy="202522"/>
              <a:chOff x="3509963" y="5824538"/>
              <a:chExt cx="520700" cy="469900"/>
            </a:xfrm>
            <a:solidFill>
              <a:srgbClr val="088620"/>
            </a:solidFill>
          </p:grpSpPr>
          <p:sp>
            <p:nvSpPr>
              <p:cNvPr id="599" name="Freeform 1907"/>
              <p:cNvSpPr/>
              <p:nvPr/>
            </p:nvSpPr>
            <p:spPr>
              <a:xfrm>
                <a:off x="3703638" y="6018213"/>
                <a:ext cx="79375" cy="82550"/>
              </a:xfrm>
              <a:custGeom>
                <a:avLst/>
                <a:gdLst>
                  <a:gd name="T0" fmla="*/ 50 w 50"/>
                  <a:gd name="T1" fmla="*/ 26 h 52"/>
                  <a:gd name="T2" fmla="*/ 50 w 50"/>
                  <a:gd name="T3" fmla="*/ 26 h 52"/>
                  <a:gd name="T4" fmla="*/ 48 w 50"/>
                  <a:gd name="T5" fmla="*/ 16 h 52"/>
                  <a:gd name="T6" fmla="*/ 42 w 50"/>
                  <a:gd name="T7" fmla="*/ 8 h 52"/>
                  <a:gd name="T8" fmla="*/ 34 w 50"/>
                  <a:gd name="T9" fmla="*/ 2 h 52"/>
                  <a:gd name="T10" fmla="*/ 24 w 50"/>
                  <a:gd name="T11" fmla="*/ 0 h 52"/>
                  <a:gd name="T12" fmla="*/ 24 w 50"/>
                  <a:gd name="T13" fmla="*/ 0 h 52"/>
                  <a:gd name="T14" fmla="*/ 14 w 50"/>
                  <a:gd name="T15" fmla="*/ 2 h 52"/>
                  <a:gd name="T16" fmla="*/ 6 w 50"/>
                  <a:gd name="T17" fmla="*/ 8 h 52"/>
                  <a:gd name="T18" fmla="*/ 2 w 50"/>
                  <a:gd name="T19" fmla="*/ 16 h 52"/>
                  <a:gd name="T20" fmla="*/ 0 w 50"/>
                  <a:gd name="T21" fmla="*/ 26 h 52"/>
                  <a:gd name="T22" fmla="*/ 0 w 50"/>
                  <a:gd name="T23" fmla="*/ 26 h 52"/>
                  <a:gd name="T24" fmla="*/ 2 w 50"/>
                  <a:gd name="T25" fmla="*/ 36 h 52"/>
                  <a:gd name="T26" fmla="*/ 6 w 50"/>
                  <a:gd name="T27" fmla="*/ 44 h 52"/>
                  <a:gd name="T28" fmla="*/ 14 w 50"/>
                  <a:gd name="T29" fmla="*/ 50 h 52"/>
                  <a:gd name="T30" fmla="*/ 24 w 50"/>
                  <a:gd name="T31" fmla="*/ 52 h 52"/>
                  <a:gd name="T32" fmla="*/ 24 w 50"/>
                  <a:gd name="T33" fmla="*/ 52 h 52"/>
                  <a:gd name="T34" fmla="*/ 34 w 50"/>
                  <a:gd name="T35" fmla="*/ 50 h 52"/>
                  <a:gd name="T36" fmla="*/ 42 w 50"/>
                  <a:gd name="T37" fmla="*/ 44 h 52"/>
                  <a:gd name="T38" fmla="*/ 48 w 50"/>
                  <a:gd name="T39" fmla="*/ 36 h 52"/>
                  <a:gd name="T40" fmla="*/ 50 w 50"/>
                  <a:gd name="T41" fmla="*/ 26 h 52"/>
                  <a:gd name="T42" fmla="*/ 50 w 50"/>
                  <a:gd name="T43" fmla="*/ 26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52">
                    <a:moveTo>
                      <a:pt x="50" y="26"/>
                    </a:moveTo>
                    <a:lnTo>
                      <a:pt x="50" y="26"/>
                    </a:lnTo>
                    <a:lnTo>
                      <a:pt x="48" y="16"/>
                    </a:lnTo>
                    <a:lnTo>
                      <a:pt x="42" y="8"/>
                    </a:lnTo>
                    <a:lnTo>
                      <a:pt x="34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14" y="2"/>
                    </a:lnTo>
                    <a:lnTo>
                      <a:pt x="6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2" y="36"/>
                    </a:lnTo>
                    <a:lnTo>
                      <a:pt x="6" y="44"/>
                    </a:lnTo>
                    <a:lnTo>
                      <a:pt x="14" y="50"/>
                    </a:lnTo>
                    <a:lnTo>
                      <a:pt x="24" y="52"/>
                    </a:lnTo>
                    <a:lnTo>
                      <a:pt x="24" y="52"/>
                    </a:lnTo>
                    <a:lnTo>
                      <a:pt x="34" y="50"/>
                    </a:lnTo>
                    <a:lnTo>
                      <a:pt x="42" y="44"/>
                    </a:lnTo>
                    <a:lnTo>
                      <a:pt x="48" y="36"/>
                    </a:lnTo>
                    <a:lnTo>
                      <a:pt x="50" y="26"/>
                    </a:lnTo>
                    <a:lnTo>
                      <a:pt x="50" y="2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0" name="Freeform 1908"/>
              <p:cNvSpPr>
                <a:spLocks noEditPoints="1"/>
              </p:cNvSpPr>
              <p:nvPr/>
            </p:nvSpPr>
            <p:spPr>
              <a:xfrm>
                <a:off x="3694113" y="5897563"/>
                <a:ext cx="98425" cy="98425"/>
              </a:xfrm>
              <a:custGeom>
                <a:avLst/>
                <a:gdLst>
                  <a:gd name="T0" fmla="*/ 30 w 62"/>
                  <a:gd name="T1" fmla="*/ 62 h 62"/>
                  <a:gd name="T2" fmla="*/ 30 w 62"/>
                  <a:gd name="T3" fmla="*/ 62 h 62"/>
                  <a:gd name="T4" fmla="*/ 36 w 62"/>
                  <a:gd name="T5" fmla="*/ 62 h 62"/>
                  <a:gd name="T6" fmla="*/ 42 w 62"/>
                  <a:gd name="T7" fmla="*/ 60 h 62"/>
                  <a:gd name="T8" fmla="*/ 52 w 62"/>
                  <a:gd name="T9" fmla="*/ 54 h 62"/>
                  <a:gd name="T10" fmla="*/ 60 w 62"/>
                  <a:gd name="T11" fmla="*/ 44 h 62"/>
                  <a:gd name="T12" fmla="*/ 60 w 62"/>
                  <a:gd name="T13" fmla="*/ 38 h 62"/>
                  <a:gd name="T14" fmla="*/ 62 w 62"/>
                  <a:gd name="T15" fmla="*/ 32 h 62"/>
                  <a:gd name="T16" fmla="*/ 62 w 62"/>
                  <a:gd name="T17" fmla="*/ 32 h 62"/>
                  <a:gd name="T18" fmla="*/ 60 w 62"/>
                  <a:gd name="T19" fmla="*/ 24 h 62"/>
                  <a:gd name="T20" fmla="*/ 60 w 62"/>
                  <a:gd name="T21" fmla="*/ 20 h 62"/>
                  <a:gd name="T22" fmla="*/ 52 w 62"/>
                  <a:gd name="T23" fmla="*/ 10 h 62"/>
                  <a:gd name="T24" fmla="*/ 42 w 62"/>
                  <a:gd name="T25" fmla="*/ 2 h 62"/>
                  <a:gd name="T26" fmla="*/ 36 w 62"/>
                  <a:gd name="T27" fmla="*/ 0 h 62"/>
                  <a:gd name="T28" fmla="*/ 30 w 62"/>
                  <a:gd name="T29" fmla="*/ 0 h 62"/>
                  <a:gd name="T30" fmla="*/ 30 w 62"/>
                  <a:gd name="T31" fmla="*/ 0 h 62"/>
                  <a:gd name="T32" fmla="*/ 24 w 62"/>
                  <a:gd name="T33" fmla="*/ 0 h 62"/>
                  <a:gd name="T34" fmla="*/ 18 w 62"/>
                  <a:gd name="T35" fmla="*/ 2 h 62"/>
                  <a:gd name="T36" fmla="*/ 8 w 62"/>
                  <a:gd name="T37" fmla="*/ 10 h 62"/>
                  <a:gd name="T38" fmla="*/ 2 w 62"/>
                  <a:gd name="T39" fmla="*/ 20 h 62"/>
                  <a:gd name="T40" fmla="*/ 0 w 62"/>
                  <a:gd name="T41" fmla="*/ 24 h 62"/>
                  <a:gd name="T42" fmla="*/ 0 w 62"/>
                  <a:gd name="T43" fmla="*/ 32 h 62"/>
                  <a:gd name="T44" fmla="*/ 0 w 62"/>
                  <a:gd name="T45" fmla="*/ 32 h 62"/>
                  <a:gd name="T46" fmla="*/ 0 w 62"/>
                  <a:gd name="T47" fmla="*/ 38 h 62"/>
                  <a:gd name="T48" fmla="*/ 2 w 62"/>
                  <a:gd name="T49" fmla="*/ 44 h 62"/>
                  <a:gd name="T50" fmla="*/ 8 w 62"/>
                  <a:gd name="T51" fmla="*/ 54 h 62"/>
                  <a:gd name="T52" fmla="*/ 18 w 62"/>
                  <a:gd name="T53" fmla="*/ 60 h 62"/>
                  <a:gd name="T54" fmla="*/ 24 w 62"/>
                  <a:gd name="T55" fmla="*/ 62 h 62"/>
                  <a:gd name="T56" fmla="*/ 30 w 62"/>
                  <a:gd name="T57" fmla="*/ 62 h 62"/>
                  <a:gd name="T58" fmla="*/ 30 w 62"/>
                  <a:gd name="T59" fmla="*/ 62 h 62"/>
                  <a:gd name="T60" fmla="*/ 30 w 62"/>
                  <a:gd name="T61" fmla="*/ 18 h 62"/>
                  <a:gd name="T62" fmla="*/ 30 w 62"/>
                  <a:gd name="T63" fmla="*/ 18 h 62"/>
                  <a:gd name="T64" fmla="*/ 36 w 62"/>
                  <a:gd name="T65" fmla="*/ 20 h 62"/>
                  <a:gd name="T66" fmla="*/ 40 w 62"/>
                  <a:gd name="T67" fmla="*/ 22 h 62"/>
                  <a:gd name="T68" fmla="*/ 42 w 62"/>
                  <a:gd name="T69" fmla="*/ 26 h 62"/>
                  <a:gd name="T70" fmla="*/ 44 w 62"/>
                  <a:gd name="T71" fmla="*/ 32 h 62"/>
                  <a:gd name="T72" fmla="*/ 44 w 62"/>
                  <a:gd name="T73" fmla="*/ 32 h 62"/>
                  <a:gd name="T74" fmla="*/ 42 w 62"/>
                  <a:gd name="T75" fmla="*/ 36 h 62"/>
                  <a:gd name="T76" fmla="*/ 40 w 62"/>
                  <a:gd name="T77" fmla="*/ 40 h 62"/>
                  <a:gd name="T78" fmla="*/ 36 w 62"/>
                  <a:gd name="T79" fmla="*/ 44 h 62"/>
                  <a:gd name="T80" fmla="*/ 30 w 62"/>
                  <a:gd name="T81" fmla="*/ 44 h 62"/>
                  <a:gd name="T82" fmla="*/ 30 w 62"/>
                  <a:gd name="T83" fmla="*/ 44 h 62"/>
                  <a:gd name="T84" fmla="*/ 26 w 62"/>
                  <a:gd name="T85" fmla="*/ 44 h 62"/>
                  <a:gd name="T86" fmla="*/ 22 w 62"/>
                  <a:gd name="T87" fmla="*/ 40 h 62"/>
                  <a:gd name="T88" fmla="*/ 18 w 62"/>
                  <a:gd name="T89" fmla="*/ 36 h 62"/>
                  <a:gd name="T90" fmla="*/ 18 w 62"/>
                  <a:gd name="T91" fmla="*/ 32 h 62"/>
                  <a:gd name="T92" fmla="*/ 18 w 62"/>
                  <a:gd name="T93" fmla="*/ 32 h 62"/>
                  <a:gd name="T94" fmla="*/ 18 w 62"/>
                  <a:gd name="T95" fmla="*/ 26 h 62"/>
                  <a:gd name="T96" fmla="*/ 22 w 62"/>
                  <a:gd name="T97" fmla="*/ 22 h 62"/>
                  <a:gd name="T98" fmla="*/ 26 w 62"/>
                  <a:gd name="T99" fmla="*/ 20 h 62"/>
                  <a:gd name="T100" fmla="*/ 30 w 62"/>
                  <a:gd name="T101" fmla="*/ 18 h 62"/>
                  <a:gd name="T102" fmla="*/ 30 w 62"/>
                  <a:gd name="T103" fmla="*/ 18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2" h="62">
                    <a:moveTo>
                      <a:pt x="30" y="62"/>
                    </a:moveTo>
                    <a:lnTo>
                      <a:pt x="30" y="62"/>
                    </a:lnTo>
                    <a:lnTo>
                      <a:pt x="36" y="62"/>
                    </a:lnTo>
                    <a:lnTo>
                      <a:pt x="42" y="60"/>
                    </a:lnTo>
                    <a:lnTo>
                      <a:pt x="52" y="54"/>
                    </a:lnTo>
                    <a:lnTo>
                      <a:pt x="60" y="44"/>
                    </a:lnTo>
                    <a:lnTo>
                      <a:pt x="60" y="38"/>
                    </a:lnTo>
                    <a:lnTo>
                      <a:pt x="62" y="32"/>
                    </a:lnTo>
                    <a:lnTo>
                      <a:pt x="62" y="32"/>
                    </a:lnTo>
                    <a:lnTo>
                      <a:pt x="60" y="24"/>
                    </a:lnTo>
                    <a:lnTo>
                      <a:pt x="60" y="20"/>
                    </a:lnTo>
                    <a:lnTo>
                      <a:pt x="52" y="10"/>
                    </a:lnTo>
                    <a:lnTo>
                      <a:pt x="42" y="2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8" y="10"/>
                    </a:lnTo>
                    <a:lnTo>
                      <a:pt x="2" y="20"/>
                    </a:lnTo>
                    <a:lnTo>
                      <a:pt x="0" y="24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8" y="54"/>
                    </a:lnTo>
                    <a:lnTo>
                      <a:pt x="18" y="60"/>
                    </a:lnTo>
                    <a:lnTo>
                      <a:pt x="24" y="62"/>
                    </a:lnTo>
                    <a:lnTo>
                      <a:pt x="30" y="62"/>
                    </a:lnTo>
                    <a:lnTo>
                      <a:pt x="30" y="62"/>
                    </a:lnTo>
                    <a:close/>
                    <a:moveTo>
                      <a:pt x="30" y="18"/>
                    </a:moveTo>
                    <a:lnTo>
                      <a:pt x="30" y="18"/>
                    </a:lnTo>
                    <a:lnTo>
                      <a:pt x="36" y="20"/>
                    </a:lnTo>
                    <a:lnTo>
                      <a:pt x="40" y="22"/>
                    </a:lnTo>
                    <a:lnTo>
                      <a:pt x="42" y="26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2" y="36"/>
                    </a:lnTo>
                    <a:lnTo>
                      <a:pt x="40" y="40"/>
                    </a:lnTo>
                    <a:lnTo>
                      <a:pt x="36" y="44"/>
                    </a:lnTo>
                    <a:lnTo>
                      <a:pt x="30" y="44"/>
                    </a:lnTo>
                    <a:lnTo>
                      <a:pt x="30" y="44"/>
                    </a:lnTo>
                    <a:lnTo>
                      <a:pt x="26" y="44"/>
                    </a:lnTo>
                    <a:lnTo>
                      <a:pt x="22" y="40"/>
                    </a:lnTo>
                    <a:lnTo>
                      <a:pt x="18" y="36"/>
                    </a:lnTo>
                    <a:lnTo>
                      <a:pt x="18" y="32"/>
                    </a:lnTo>
                    <a:lnTo>
                      <a:pt x="18" y="32"/>
                    </a:lnTo>
                    <a:lnTo>
                      <a:pt x="18" y="26"/>
                    </a:lnTo>
                    <a:lnTo>
                      <a:pt x="22" y="22"/>
                    </a:lnTo>
                    <a:lnTo>
                      <a:pt x="26" y="20"/>
                    </a:lnTo>
                    <a:lnTo>
                      <a:pt x="30" y="18"/>
                    </a:lnTo>
                    <a:lnTo>
                      <a:pt x="3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1" name="Freeform 1909"/>
              <p:cNvSpPr>
                <a:spLocks noEditPoints="1"/>
              </p:cNvSpPr>
              <p:nvPr/>
            </p:nvSpPr>
            <p:spPr>
              <a:xfrm>
                <a:off x="3586163" y="5976938"/>
                <a:ext cx="98425" cy="98425"/>
              </a:xfrm>
              <a:custGeom>
                <a:avLst/>
                <a:gdLst>
                  <a:gd name="T0" fmla="*/ 62 w 62"/>
                  <a:gd name="T1" fmla="*/ 30 h 62"/>
                  <a:gd name="T2" fmla="*/ 62 w 62"/>
                  <a:gd name="T3" fmla="*/ 30 h 62"/>
                  <a:gd name="T4" fmla="*/ 62 w 62"/>
                  <a:gd name="T5" fmla="*/ 24 h 62"/>
                  <a:gd name="T6" fmla="*/ 60 w 62"/>
                  <a:gd name="T7" fmla="*/ 18 h 62"/>
                  <a:gd name="T8" fmla="*/ 54 w 62"/>
                  <a:gd name="T9" fmla="*/ 8 h 62"/>
                  <a:gd name="T10" fmla="*/ 44 w 62"/>
                  <a:gd name="T11" fmla="*/ 2 h 62"/>
                  <a:gd name="T12" fmla="*/ 38 w 62"/>
                  <a:gd name="T13" fmla="*/ 0 h 62"/>
                  <a:gd name="T14" fmla="*/ 32 w 62"/>
                  <a:gd name="T15" fmla="*/ 0 h 62"/>
                  <a:gd name="T16" fmla="*/ 32 w 62"/>
                  <a:gd name="T17" fmla="*/ 0 h 62"/>
                  <a:gd name="T18" fmla="*/ 24 w 62"/>
                  <a:gd name="T19" fmla="*/ 0 h 62"/>
                  <a:gd name="T20" fmla="*/ 18 w 62"/>
                  <a:gd name="T21" fmla="*/ 2 h 62"/>
                  <a:gd name="T22" fmla="*/ 10 w 62"/>
                  <a:gd name="T23" fmla="*/ 8 h 62"/>
                  <a:gd name="T24" fmla="*/ 2 w 62"/>
                  <a:gd name="T25" fmla="*/ 18 h 62"/>
                  <a:gd name="T26" fmla="*/ 0 w 62"/>
                  <a:gd name="T27" fmla="*/ 24 h 62"/>
                  <a:gd name="T28" fmla="*/ 0 w 62"/>
                  <a:gd name="T29" fmla="*/ 30 h 62"/>
                  <a:gd name="T30" fmla="*/ 0 w 62"/>
                  <a:gd name="T31" fmla="*/ 30 h 62"/>
                  <a:gd name="T32" fmla="*/ 0 w 62"/>
                  <a:gd name="T33" fmla="*/ 36 h 62"/>
                  <a:gd name="T34" fmla="*/ 2 w 62"/>
                  <a:gd name="T35" fmla="*/ 42 h 62"/>
                  <a:gd name="T36" fmla="*/ 10 w 62"/>
                  <a:gd name="T37" fmla="*/ 52 h 62"/>
                  <a:gd name="T38" fmla="*/ 18 w 62"/>
                  <a:gd name="T39" fmla="*/ 60 h 62"/>
                  <a:gd name="T40" fmla="*/ 24 w 62"/>
                  <a:gd name="T41" fmla="*/ 60 h 62"/>
                  <a:gd name="T42" fmla="*/ 32 w 62"/>
                  <a:gd name="T43" fmla="*/ 62 h 62"/>
                  <a:gd name="T44" fmla="*/ 32 w 62"/>
                  <a:gd name="T45" fmla="*/ 62 h 62"/>
                  <a:gd name="T46" fmla="*/ 38 w 62"/>
                  <a:gd name="T47" fmla="*/ 60 h 62"/>
                  <a:gd name="T48" fmla="*/ 44 w 62"/>
                  <a:gd name="T49" fmla="*/ 60 h 62"/>
                  <a:gd name="T50" fmla="*/ 54 w 62"/>
                  <a:gd name="T51" fmla="*/ 52 h 62"/>
                  <a:gd name="T52" fmla="*/ 60 w 62"/>
                  <a:gd name="T53" fmla="*/ 42 h 62"/>
                  <a:gd name="T54" fmla="*/ 62 w 62"/>
                  <a:gd name="T55" fmla="*/ 36 h 62"/>
                  <a:gd name="T56" fmla="*/ 62 w 62"/>
                  <a:gd name="T57" fmla="*/ 30 h 62"/>
                  <a:gd name="T58" fmla="*/ 62 w 62"/>
                  <a:gd name="T59" fmla="*/ 30 h 62"/>
                  <a:gd name="T60" fmla="*/ 18 w 62"/>
                  <a:gd name="T61" fmla="*/ 30 h 62"/>
                  <a:gd name="T62" fmla="*/ 18 w 62"/>
                  <a:gd name="T63" fmla="*/ 30 h 62"/>
                  <a:gd name="T64" fmla="*/ 20 w 62"/>
                  <a:gd name="T65" fmla="*/ 26 h 62"/>
                  <a:gd name="T66" fmla="*/ 22 w 62"/>
                  <a:gd name="T67" fmla="*/ 22 h 62"/>
                  <a:gd name="T68" fmla="*/ 26 w 62"/>
                  <a:gd name="T69" fmla="*/ 18 h 62"/>
                  <a:gd name="T70" fmla="*/ 32 w 62"/>
                  <a:gd name="T71" fmla="*/ 18 h 62"/>
                  <a:gd name="T72" fmla="*/ 32 w 62"/>
                  <a:gd name="T73" fmla="*/ 18 h 62"/>
                  <a:gd name="T74" fmla="*/ 36 w 62"/>
                  <a:gd name="T75" fmla="*/ 18 h 62"/>
                  <a:gd name="T76" fmla="*/ 40 w 62"/>
                  <a:gd name="T77" fmla="*/ 22 h 62"/>
                  <a:gd name="T78" fmla="*/ 44 w 62"/>
                  <a:gd name="T79" fmla="*/ 26 h 62"/>
                  <a:gd name="T80" fmla="*/ 44 w 62"/>
                  <a:gd name="T81" fmla="*/ 30 h 62"/>
                  <a:gd name="T82" fmla="*/ 44 w 62"/>
                  <a:gd name="T83" fmla="*/ 30 h 62"/>
                  <a:gd name="T84" fmla="*/ 44 w 62"/>
                  <a:gd name="T85" fmla="*/ 36 h 62"/>
                  <a:gd name="T86" fmla="*/ 40 w 62"/>
                  <a:gd name="T87" fmla="*/ 40 h 62"/>
                  <a:gd name="T88" fmla="*/ 36 w 62"/>
                  <a:gd name="T89" fmla="*/ 42 h 62"/>
                  <a:gd name="T90" fmla="*/ 32 w 62"/>
                  <a:gd name="T91" fmla="*/ 44 h 62"/>
                  <a:gd name="T92" fmla="*/ 32 w 62"/>
                  <a:gd name="T93" fmla="*/ 44 h 62"/>
                  <a:gd name="T94" fmla="*/ 26 w 62"/>
                  <a:gd name="T95" fmla="*/ 42 h 62"/>
                  <a:gd name="T96" fmla="*/ 22 w 62"/>
                  <a:gd name="T97" fmla="*/ 40 h 62"/>
                  <a:gd name="T98" fmla="*/ 20 w 62"/>
                  <a:gd name="T99" fmla="*/ 36 h 62"/>
                  <a:gd name="T100" fmla="*/ 18 w 62"/>
                  <a:gd name="T101" fmla="*/ 30 h 62"/>
                  <a:gd name="T102" fmla="*/ 18 w 62"/>
                  <a:gd name="T103" fmla="*/ 30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2" h="62">
                    <a:moveTo>
                      <a:pt x="62" y="30"/>
                    </a:moveTo>
                    <a:lnTo>
                      <a:pt x="62" y="30"/>
                    </a:lnTo>
                    <a:lnTo>
                      <a:pt x="62" y="24"/>
                    </a:lnTo>
                    <a:lnTo>
                      <a:pt x="60" y="18"/>
                    </a:lnTo>
                    <a:lnTo>
                      <a:pt x="54" y="8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0" y="8"/>
                    </a:lnTo>
                    <a:lnTo>
                      <a:pt x="2" y="18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0" y="36"/>
                    </a:lnTo>
                    <a:lnTo>
                      <a:pt x="2" y="42"/>
                    </a:lnTo>
                    <a:lnTo>
                      <a:pt x="10" y="52"/>
                    </a:lnTo>
                    <a:lnTo>
                      <a:pt x="18" y="60"/>
                    </a:lnTo>
                    <a:lnTo>
                      <a:pt x="24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8" y="60"/>
                    </a:lnTo>
                    <a:lnTo>
                      <a:pt x="44" y="60"/>
                    </a:lnTo>
                    <a:lnTo>
                      <a:pt x="54" y="52"/>
                    </a:lnTo>
                    <a:lnTo>
                      <a:pt x="60" y="42"/>
                    </a:lnTo>
                    <a:lnTo>
                      <a:pt x="62" y="36"/>
                    </a:lnTo>
                    <a:lnTo>
                      <a:pt x="62" y="30"/>
                    </a:lnTo>
                    <a:lnTo>
                      <a:pt x="62" y="30"/>
                    </a:lnTo>
                    <a:close/>
                    <a:moveTo>
                      <a:pt x="18" y="30"/>
                    </a:moveTo>
                    <a:lnTo>
                      <a:pt x="18" y="30"/>
                    </a:lnTo>
                    <a:lnTo>
                      <a:pt x="20" y="26"/>
                    </a:lnTo>
                    <a:lnTo>
                      <a:pt x="22" y="22"/>
                    </a:lnTo>
                    <a:lnTo>
                      <a:pt x="26" y="18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6" y="18"/>
                    </a:lnTo>
                    <a:lnTo>
                      <a:pt x="40" y="22"/>
                    </a:lnTo>
                    <a:lnTo>
                      <a:pt x="44" y="26"/>
                    </a:lnTo>
                    <a:lnTo>
                      <a:pt x="44" y="30"/>
                    </a:lnTo>
                    <a:lnTo>
                      <a:pt x="44" y="30"/>
                    </a:lnTo>
                    <a:lnTo>
                      <a:pt x="44" y="36"/>
                    </a:lnTo>
                    <a:lnTo>
                      <a:pt x="40" y="40"/>
                    </a:lnTo>
                    <a:lnTo>
                      <a:pt x="36" y="42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26" y="42"/>
                    </a:lnTo>
                    <a:lnTo>
                      <a:pt x="22" y="40"/>
                    </a:lnTo>
                    <a:lnTo>
                      <a:pt x="20" y="36"/>
                    </a:lnTo>
                    <a:lnTo>
                      <a:pt x="18" y="30"/>
                    </a:lnTo>
                    <a:lnTo>
                      <a:pt x="1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2" name="Freeform 1910"/>
              <p:cNvSpPr>
                <a:spLocks noEditPoints="1"/>
              </p:cNvSpPr>
              <p:nvPr/>
            </p:nvSpPr>
            <p:spPr>
              <a:xfrm>
                <a:off x="3795713" y="5976938"/>
                <a:ext cx="98425" cy="98425"/>
              </a:xfrm>
              <a:custGeom>
                <a:avLst/>
                <a:gdLst>
                  <a:gd name="T0" fmla="*/ 30 w 62"/>
                  <a:gd name="T1" fmla="*/ 0 h 62"/>
                  <a:gd name="T2" fmla="*/ 30 w 62"/>
                  <a:gd name="T3" fmla="*/ 0 h 62"/>
                  <a:gd name="T4" fmla="*/ 24 w 62"/>
                  <a:gd name="T5" fmla="*/ 0 h 62"/>
                  <a:gd name="T6" fmla="*/ 18 w 62"/>
                  <a:gd name="T7" fmla="*/ 2 h 62"/>
                  <a:gd name="T8" fmla="*/ 8 w 62"/>
                  <a:gd name="T9" fmla="*/ 8 h 62"/>
                  <a:gd name="T10" fmla="*/ 2 w 62"/>
                  <a:gd name="T11" fmla="*/ 18 h 62"/>
                  <a:gd name="T12" fmla="*/ 0 w 62"/>
                  <a:gd name="T13" fmla="*/ 24 h 62"/>
                  <a:gd name="T14" fmla="*/ 0 w 62"/>
                  <a:gd name="T15" fmla="*/ 30 h 62"/>
                  <a:gd name="T16" fmla="*/ 0 w 62"/>
                  <a:gd name="T17" fmla="*/ 30 h 62"/>
                  <a:gd name="T18" fmla="*/ 0 w 62"/>
                  <a:gd name="T19" fmla="*/ 36 h 62"/>
                  <a:gd name="T20" fmla="*/ 2 w 62"/>
                  <a:gd name="T21" fmla="*/ 42 h 62"/>
                  <a:gd name="T22" fmla="*/ 8 w 62"/>
                  <a:gd name="T23" fmla="*/ 52 h 62"/>
                  <a:gd name="T24" fmla="*/ 18 w 62"/>
                  <a:gd name="T25" fmla="*/ 60 h 62"/>
                  <a:gd name="T26" fmla="*/ 24 w 62"/>
                  <a:gd name="T27" fmla="*/ 60 h 62"/>
                  <a:gd name="T28" fmla="*/ 30 w 62"/>
                  <a:gd name="T29" fmla="*/ 62 h 62"/>
                  <a:gd name="T30" fmla="*/ 30 w 62"/>
                  <a:gd name="T31" fmla="*/ 62 h 62"/>
                  <a:gd name="T32" fmla="*/ 38 w 62"/>
                  <a:gd name="T33" fmla="*/ 60 h 62"/>
                  <a:gd name="T34" fmla="*/ 44 w 62"/>
                  <a:gd name="T35" fmla="*/ 60 h 62"/>
                  <a:gd name="T36" fmla="*/ 52 w 62"/>
                  <a:gd name="T37" fmla="*/ 52 h 62"/>
                  <a:gd name="T38" fmla="*/ 60 w 62"/>
                  <a:gd name="T39" fmla="*/ 42 h 62"/>
                  <a:gd name="T40" fmla="*/ 62 w 62"/>
                  <a:gd name="T41" fmla="*/ 36 h 62"/>
                  <a:gd name="T42" fmla="*/ 62 w 62"/>
                  <a:gd name="T43" fmla="*/ 30 h 62"/>
                  <a:gd name="T44" fmla="*/ 62 w 62"/>
                  <a:gd name="T45" fmla="*/ 30 h 62"/>
                  <a:gd name="T46" fmla="*/ 62 w 62"/>
                  <a:gd name="T47" fmla="*/ 24 h 62"/>
                  <a:gd name="T48" fmla="*/ 60 w 62"/>
                  <a:gd name="T49" fmla="*/ 18 h 62"/>
                  <a:gd name="T50" fmla="*/ 52 w 62"/>
                  <a:gd name="T51" fmla="*/ 8 h 62"/>
                  <a:gd name="T52" fmla="*/ 44 w 62"/>
                  <a:gd name="T53" fmla="*/ 2 h 62"/>
                  <a:gd name="T54" fmla="*/ 38 w 62"/>
                  <a:gd name="T55" fmla="*/ 0 h 62"/>
                  <a:gd name="T56" fmla="*/ 30 w 62"/>
                  <a:gd name="T57" fmla="*/ 0 h 62"/>
                  <a:gd name="T58" fmla="*/ 30 w 62"/>
                  <a:gd name="T59" fmla="*/ 0 h 62"/>
                  <a:gd name="T60" fmla="*/ 30 w 62"/>
                  <a:gd name="T61" fmla="*/ 44 h 62"/>
                  <a:gd name="T62" fmla="*/ 30 w 62"/>
                  <a:gd name="T63" fmla="*/ 44 h 62"/>
                  <a:gd name="T64" fmla="*/ 26 w 62"/>
                  <a:gd name="T65" fmla="*/ 42 h 62"/>
                  <a:gd name="T66" fmla="*/ 22 w 62"/>
                  <a:gd name="T67" fmla="*/ 40 h 62"/>
                  <a:gd name="T68" fmla="*/ 18 w 62"/>
                  <a:gd name="T69" fmla="*/ 36 h 62"/>
                  <a:gd name="T70" fmla="*/ 18 w 62"/>
                  <a:gd name="T71" fmla="*/ 30 h 62"/>
                  <a:gd name="T72" fmla="*/ 18 w 62"/>
                  <a:gd name="T73" fmla="*/ 30 h 62"/>
                  <a:gd name="T74" fmla="*/ 18 w 62"/>
                  <a:gd name="T75" fmla="*/ 26 h 62"/>
                  <a:gd name="T76" fmla="*/ 22 w 62"/>
                  <a:gd name="T77" fmla="*/ 22 h 62"/>
                  <a:gd name="T78" fmla="*/ 26 w 62"/>
                  <a:gd name="T79" fmla="*/ 18 h 62"/>
                  <a:gd name="T80" fmla="*/ 30 w 62"/>
                  <a:gd name="T81" fmla="*/ 18 h 62"/>
                  <a:gd name="T82" fmla="*/ 30 w 62"/>
                  <a:gd name="T83" fmla="*/ 18 h 62"/>
                  <a:gd name="T84" fmla="*/ 36 w 62"/>
                  <a:gd name="T85" fmla="*/ 18 h 62"/>
                  <a:gd name="T86" fmla="*/ 40 w 62"/>
                  <a:gd name="T87" fmla="*/ 22 h 62"/>
                  <a:gd name="T88" fmla="*/ 42 w 62"/>
                  <a:gd name="T89" fmla="*/ 26 h 62"/>
                  <a:gd name="T90" fmla="*/ 44 w 62"/>
                  <a:gd name="T91" fmla="*/ 30 h 62"/>
                  <a:gd name="T92" fmla="*/ 44 w 62"/>
                  <a:gd name="T93" fmla="*/ 30 h 62"/>
                  <a:gd name="T94" fmla="*/ 42 w 62"/>
                  <a:gd name="T95" fmla="*/ 36 h 62"/>
                  <a:gd name="T96" fmla="*/ 40 w 62"/>
                  <a:gd name="T97" fmla="*/ 40 h 62"/>
                  <a:gd name="T98" fmla="*/ 36 w 62"/>
                  <a:gd name="T99" fmla="*/ 42 h 62"/>
                  <a:gd name="T100" fmla="*/ 30 w 62"/>
                  <a:gd name="T101" fmla="*/ 44 h 62"/>
                  <a:gd name="T102" fmla="*/ 30 w 62"/>
                  <a:gd name="T103" fmla="*/ 44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2" h="62">
                    <a:moveTo>
                      <a:pt x="30" y="0"/>
                    </a:moveTo>
                    <a:lnTo>
                      <a:pt x="30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8" y="8"/>
                    </a:lnTo>
                    <a:lnTo>
                      <a:pt x="2" y="18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0" y="36"/>
                    </a:lnTo>
                    <a:lnTo>
                      <a:pt x="2" y="42"/>
                    </a:lnTo>
                    <a:lnTo>
                      <a:pt x="8" y="52"/>
                    </a:lnTo>
                    <a:lnTo>
                      <a:pt x="18" y="60"/>
                    </a:lnTo>
                    <a:lnTo>
                      <a:pt x="24" y="60"/>
                    </a:lnTo>
                    <a:lnTo>
                      <a:pt x="30" y="62"/>
                    </a:lnTo>
                    <a:lnTo>
                      <a:pt x="30" y="62"/>
                    </a:lnTo>
                    <a:lnTo>
                      <a:pt x="38" y="60"/>
                    </a:lnTo>
                    <a:lnTo>
                      <a:pt x="44" y="60"/>
                    </a:lnTo>
                    <a:lnTo>
                      <a:pt x="52" y="52"/>
                    </a:lnTo>
                    <a:lnTo>
                      <a:pt x="60" y="42"/>
                    </a:lnTo>
                    <a:lnTo>
                      <a:pt x="62" y="36"/>
                    </a:lnTo>
                    <a:lnTo>
                      <a:pt x="62" y="30"/>
                    </a:lnTo>
                    <a:lnTo>
                      <a:pt x="62" y="30"/>
                    </a:lnTo>
                    <a:lnTo>
                      <a:pt x="62" y="24"/>
                    </a:lnTo>
                    <a:lnTo>
                      <a:pt x="60" y="18"/>
                    </a:lnTo>
                    <a:lnTo>
                      <a:pt x="52" y="8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  <a:moveTo>
                      <a:pt x="30" y="44"/>
                    </a:moveTo>
                    <a:lnTo>
                      <a:pt x="30" y="44"/>
                    </a:lnTo>
                    <a:lnTo>
                      <a:pt x="26" y="42"/>
                    </a:lnTo>
                    <a:lnTo>
                      <a:pt x="22" y="40"/>
                    </a:lnTo>
                    <a:lnTo>
                      <a:pt x="18" y="36"/>
                    </a:lnTo>
                    <a:lnTo>
                      <a:pt x="18" y="30"/>
                    </a:lnTo>
                    <a:lnTo>
                      <a:pt x="18" y="30"/>
                    </a:lnTo>
                    <a:lnTo>
                      <a:pt x="18" y="26"/>
                    </a:lnTo>
                    <a:lnTo>
                      <a:pt x="22" y="22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6" y="18"/>
                    </a:lnTo>
                    <a:lnTo>
                      <a:pt x="40" y="22"/>
                    </a:lnTo>
                    <a:lnTo>
                      <a:pt x="42" y="26"/>
                    </a:lnTo>
                    <a:lnTo>
                      <a:pt x="44" y="30"/>
                    </a:lnTo>
                    <a:lnTo>
                      <a:pt x="44" y="30"/>
                    </a:lnTo>
                    <a:lnTo>
                      <a:pt x="42" y="36"/>
                    </a:lnTo>
                    <a:lnTo>
                      <a:pt x="40" y="40"/>
                    </a:lnTo>
                    <a:lnTo>
                      <a:pt x="36" y="42"/>
                    </a:lnTo>
                    <a:lnTo>
                      <a:pt x="30" y="44"/>
                    </a:lnTo>
                    <a:lnTo>
                      <a:pt x="30" y="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3" name="Freeform 1911"/>
              <p:cNvSpPr>
                <a:spLocks noEditPoints="1"/>
              </p:cNvSpPr>
              <p:nvPr/>
            </p:nvSpPr>
            <p:spPr>
              <a:xfrm>
                <a:off x="3751263" y="6097588"/>
                <a:ext cx="98425" cy="98425"/>
              </a:xfrm>
              <a:custGeom>
                <a:avLst/>
                <a:gdLst>
                  <a:gd name="T0" fmla="*/ 30 w 62"/>
                  <a:gd name="T1" fmla="*/ 0 h 62"/>
                  <a:gd name="T2" fmla="*/ 30 w 62"/>
                  <a:gd name="T3" fmla="*/ 0 h 62"/>
                  <a:gd name="T4" fmla="*/ 24 w 62"/>
                  <a:gd name="T5" fmla="*/ 0 h 62"/>
                  <a:gd name="T6" fmla="*/ 18 w 62"/>
                  <a:gd name="T7" fmla="*/ 2 h 62"/>
                  <a:gd name="T8" fmla="*/ 8 w 62"/>
                  <a:gd name="T9" fmla="*/ 10 h 62"/>
                  <a:gd name="T10" fmla="*/ 2 w 62"/>
                  <a:gd name="T11" fmla="*/ 20 h 62"/>
                  <a:gd name="T12" fmla="*/ 0 w 62"/>
                  <a:gd name="T13" fmla="*/ 26 h 62"/>
                  <a:gd name="T14" fmla="*/ 0 w 62"/>
                  <a:gd name="T15" fmla="*/ 32 h 62"/>
                  <a:gd name="T16" fmla="*/ 0 w 62"/>
                  <a:gd name="T17" fmla="*/ 32 h 62"/>
                  <a:gd name="T18" fmla="*/ 0 w 62"/>
                  <a:gd name="T19" fmla="*/ 38 h 62"/>
                  <a:gd name="T20" fmla="*/ 2 w 62"/>
                  <a:gd name="T21" fmla="*/ 44 h 62"/>
                  <a:gd name="T22" fmla="*/ 8 w 62"/>
                  <a:gd name="T23" fmla="*/ 54 h 62"/>
                  <a:gd name="T24" fmla="*/ 18 w 62"/>
                  <a:gd name="T25" fmla="*/ 60 h 62"/>
                  <a:gd name="T26" fmla="*/ 24 w 62"/>
                  <a:gd name="T27" fmla="*/ 62 h 62"/>
                  <a:gd name="T28" fmla="*/ 30 w 62"/>
                  <a:gd name="T29" fmla="*/ 62 h 62"/>
                  <a:gd name="T30" fmla="*/ 30 w 62"/>
                  <a:gd name="T31" fmla="*/ 62 h 62"/>
                  <a:gd name="T32" fmla="*/ 36 w 62"/>
                  <a:gd name="T33" fmla="*/ 62 h 62"/>
                  <a:gd name="T34" fmla="*/ 42 w 62"/>
                  <a:gd name="T35" fmla="*/ 60 h 62"/>
                  <a:gd name="T36" fmla="*/ 52 w 62"/>
                  <a:gd name="T37" fmla="*/ 54 h 62"/>
                  <a:gd name="T38" fmla="*/ 60 w 62"/>
                  <a:gd name="T39" fmla="*/ 44 h 62"/>
                  <a:gd name="T40" fmla="*/ 62 w 62"/>
                  <a:gd name="T41" fmla="*/ 38 h 62"/>
                  <a:gd name="T42" fmla="*/ 62 w 62"/>
                  <a:gd name="T43" fmla="*/ 32 h 62"/>
                  <a:gd name="T44" fmla="*/ 62 w 62"/>
                  <a:gd name="T45" fmla="*/ 32 h 62"/>
                  <a:gd name="T46" fmla="*/ 62 w 62"/>
                  <a:gd name="T47" fmla="*/ 26 h 62"/>
                  <a:gd name="T48" fmla="*/ 60 w 62"/>
                  <a:gd name="T49" fmla="*/ 20 h 62"/>
                  <a:gd name="T50" fmla="*/ 52 w 62"/>
                  <a:gd name="T51" fmla="*/ 10 h 62"/>
                  <a:gd name="T52" fmla="*/ 42 w 62"/>
                  <a:gd name="T53" fmla="*/ 2 h 62"/>
                  <a:gd name="T54" fmla="*/ 36 w 62"/>
                  <a:gd name="T55" fmla="*/ 0 h 62"/>
                  <a:gd name="T56" fmla="*/ 30 w 62"/>
                  <a:gd name="T57" fmla="*/ 0 h 62"/>
                  <a:gd name="T58" fmla="*/ 30 w 62"/>
                  <a:gd name="T59" fmla="*/ 0 h 62"/>
                  <a:gd name="T60" fmla="*/ 30 w 62"/>
                  <a:gd name="T61" fmla="*/ 44 h 62"/>
                  <a:gd name="T62" fmla="*/ 30 w 62"/>
                  <a:gd name="T63" fmla="*/ 44 h 62"/>
                  <a:gd name="T64" fmla="*/ 26 w 62"/>
                  <a:gd name="T65" fmla="*/ 44 h 62"/>
                  <a:gd name="T66" fmla="*/ 22 w 62"/>
                  <a:gd name="T67" fmla="*/ 40 h 62"/>
                  <a:gd name="T68" fmla="*/ 18 w 62"/>
                  <a:gd name="T69" fmla="*/ 36 h 62"/>
                  <a:gd name="T70" fmla="*/ 18 w 62"/>
                  <a:gd name="T71" fmla="*/ 32 h 62"/>
                  <a:gd name="T72" fmla="*/ 18 w 62"/>
                  <a:gd name="T73" fmla="*/ 32 h 62"/>
                  <a:gd name="T74" fmla="*/ 18 w 62"/>
                  <a:gd name="T75" fmla="*/ 26 h 62"/>
                  <a:gd name="T76" fmla="*/ 22 w 62"/>
                  <a:gd name="T77" fmla="*/ 22 h 62"/>
                  <a:gd name="T78" fmla="*/ 26 w 62"/>
                  <a:gd name="T79" fmla="*/ 20 h 62"/>
                  <a:gd name="T80" fmla="*/ 30 w 62"/>
                  <a:gd name="T81" fmla="*/ 18 h 62"/>
                  <a:gd name="T82" fmla="*/ 30 w 62"/>
                  <a:gd name="T83" fmla="*/ 18 h 62"/>
                  <a:gd name="T84" fmla="*/ 36 w 62"/>
                  <a:gd name="T85" fmla="*/ 20 h 62"/>
                  <a:gd name="T86" fmla="*/ 40 w 62"/>
                  <a:gd name="T87" fmla="*/ 22 h 62"/>
                  <a:gd name="T88" fmla="*/ 42 w 62"/>
                  <a:gd name="T89" fmla="*/ 26 h 62"/>
                  <a:gd name="T90" fmla="*/ 44 w 62"/>
                  <a:gd name="T91" fmla="*/ 32 h 62"/>
                  <a:gd name="T92" fmla="*/ 44 w 62"/>
                  <a:gd name="T93" fmla="*/ 32 h 62"/>
                  <a:gd name="T94" fmla="*/ 42 w 62"/>
                  <a:gd name="T95" fmla="*/ 36 h 62"/>
                  <a:gd name="T96" fmla="*/ 40 w 62"/>
                  <a:gd name="T97" fmla="*/ 40 h 62"/>
                  <a:gd name="T98" fmla="*/ 36 w 62"/>
                  <a:gd name="T99" fmla="*/ 44 h 62"/>
                  <a:gd name="T100" fmla="*/ 30 w 62"/>
                  <a:gd name="T101" fmla="*/ 44 h 62"/>
                  <a:gd name="T102" fmla="*/ 30 w 62"/>
                  <a:gd name="T103" fmla="*/ 44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2" h="62">
                    <a:moveTo>
                      <a:pt x="30" y="0"/>
                    </a:moveTo>
                    <a:lnTo>
                      <a:pt x="30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8" y="10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8" y="54"/>
                    </a:lnTo>
                    <a:lnTo>
                      <a:pt x="18" y="60"/>
                    </a:lnTo>
                    <a:lnTo>
                      <a:pt x="24" y="62"/>
                    </a:lnTo>
                    <a:lnTo>
                      <a:pt x="30" y="62"/>
                    </a:lnTo>
                    <a:lnTo>
                      <a:pt x="30" y="62"/>
                    </a:lnTo>
                    <a:lnTo>
                      <a:pt x="36" y="62"/>
                    </a:lnTo>
                    <a:lnTo>
                      <a:pt x="42" y="60"/>
                    </a:lnTo>
                    <a:lnTo>
                      <a:pt x="52" y="54"/>
                    </a:lnTo>
                    <a:lnTo>
                      <a:pt x="60" y="44"/>
                    </a:lnTo>
                    <a:lnTo>
                      <a:pt x="62" y="38"/>
                    </a:lnTo>
                    <a:lnTo>
                      <a:pt x="62" y="32"/>
                    </a:lnTo>
                    <a:lnTo>
                      <a:pt x="62" y="32"/>
                    </a:lnTo>
                    <a:lnTo>
                      <a:pt x="62" y="26"/>
                    </a:lnTo>
                    <a:lnTo>
                      <a:pt x="60" y="20"/>
                    </a:lnTo>
                    <a:lnTo>
                      <a:pt x="52" y="10"/>
                    </a:lnTo>
                    <a:lnTo>
                      <a:pt x="42" y="2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  <a:moveTo>
                      <a:pt x="30" y="44"/>
                    </a:moveTo>
                    <a:lnTo>
                      <a:pt x="30" y="44"/>
                    </a:lnTo>
                    <a:lnTo>
                      <a:pt x="26" y="44"/>
                    </a:lnTo>
                    <a:lnTo>
                      <a:pt x="22" y="40"/>
                    </a:lnTo>
                    <a:lnTo>
                      <a:pt x="18" y="36"/>
                    </a:lnTo>
                    <a:lnTo>
                      <a:pt x="18" y="32"/>
                    </a:lnTo>
                    <a:lnTo>
                      <a:pt x="18" y="32"/>
                    </a:lnTo>
                    <a:lnTo>
                      <a:pt x="18" y="26"/>
                    </a:lnTo>
                    <a:lnTo>
                      <a:pt x="22" y="22"/>
                    </a:lnTo>
                    <a:lnTo>
                      <a:pt x="26" y="20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6" y="20"/>
                    </a:lnTo>
                    <a:lnTo>
                      <a:pt x="40" y="22"/>
                    </a:lnTo>
                    <a:lnTo>
                      <a:pt x="42" y="26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2" y="36"/>
                    </a:lnTo>
                    <a:lnTo>
                      <a:pt x="40" y="40"/>
                    </a:lnTo>
                    <a:lnTo>
                      <a:pt x="36" y="44"/>
                    </a:lnTo>
                    <a:lnTo>
                      <a:pt x="30" y="44"/>
                    </a:lnTo>
                    <a:lnTo>
                      <a:pt x="30" y="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4" name="Freeform 1912"/>
              <p:cNvSpPr>
                <a:spLocks noEditPoints="1"/>
              </p:cNvSpPr>
              <p:nvPr/>
            </p:nvSpPr>
            <p:spPr>
              <a:xfrm>
                <a:off x="3627438" y="6097588"/>
                <a:ext cx="98425" cy="98425"/>
              </a:xfrm>
              <a:custGeom>
                <a:avLst/>
                <a:gdLst>
                  <a:gd name="T0" fmla="*/ 30 w 62"/>
                  <a:gd name="T1" fmla="*/ 0 h 62"/>
                  <a:gd name="T2" fmla="*/ 30 w 62"/>
                  <a:gd name="T3" fmla="*/ 0 h 62"/>
                  <a:gd name="T4" fmla="*/ 24 w 62"/>
                  <a:gd name="T5" fmla="*/ 0 h 62"/>
                  <a:gd name="T6" fmla="*/ 18 w 62"/>
                  <a:gd name="T7" fmla="*/ 2 h 62"/>
                  <a:gd name="T8" fmla="*/ 8 w 62"/>
                  <a:gd name="T9" fmla="*/ 10 h 62"/>
                  <a:gd name="T10" fmla="*/ 2 w 62"/>
                  <a:gd name="T11" fmla="*/ 20 h 62"/>
                  <a:gd name="T12" fmla="*/ 0 w 62"/>
                  <a:gd name="T13" fmla="*/ 26 h 62"/>
                  <a:gd name="T14" fmla="*/ 0 w 62"/>
                  <a:gd name="T15" fmla="*/ 32 h 62"/>
                  <a:gd name="T16" fmla="*/ 0 w 62"/>
                  <a:gd name="T17" fmla="*/ 32 h 62"/>
                  <a:gd name="T18" fmla="*/ 0 w 62"/>
                  <a:gd name="T19" fmla="*/ 38 h 62"/>
                  <a:gd name="T20" fmla="*/ 2 w 62"/>
                  <a:gd name="T21" fmla="*/ 44 h 62"/>
                  <a:gd name="T22" fmla="*/ 8 w 62"/>
                  <a:gd name="T23" fmla="*/ 54 h 62"/>
                  <a:gd name="T24" fmla="*/ 18 w 62"/>
                  <a:gd name="T25" fmla="*/ 60 h 62"/>
                  <a:gd name="T26" fmla="*/ 24 w 62"/>
                  <a:gd name="T27" fmla="*/ 62 h 62"/>
                  <a:gd name="T28" fmla="*/ 30 w 62"/>
                  <a:gd name="T29" fmla="*/ 62 h 62"/>
                  <a:gd name="T30" fmla="*/ 30 w 62"/>
                  <a:gd name="T31" fmla="*/ 62 h 62"/>
                  <a:gd name="T32" fmla="*/ 38 w 62"/>
                  <a:gd name="T33" fmla="*/ 62 h 62"/>
                  <a:gd name="T34" fmla="*/ 44 w 62"/>
                  <a:gd name="T35" fmla="*/ 60 h 62"/>
                  <a:gd name="T36" fmla="*/ 54 w 62"/>
                  <a:gd name="T37" fmla="*/ 54 h 62"/>
                  <a:gd name="T38" fmla="*/ 60 w 62"/>
                  <a:gd name="T39" fmla="*/ 44 h 62"/>
                  <a:gd name="T40" fmla="*/ 62 w 62"/>
                  <a:gd name="T41" fmla="*/ 38 h 62"/>
                  <a:gd name="T42" fmla="*/ 62 w 62"/>
                  <a:gd name="T43" fmla="*/ 32 h 62"/>
                  <a:gd name="T44" fmla="*/ 62 w 62"/>
                  <a:gd name="T45" fmla="*/ 32 h 62"/>
                  <a:gd name="T46" fmla="*/ 62 w 62"/>
                  <a:gd name="T47" fmla="*/ 26 h 62"/>
                  <a:gd name="T48" fmla="*/ 60 w 62"/>
                  <a:gd name="T49" fmla="*/ 20 h 62"/>
                  <a:gd name="T50" fmla="*/ 54 w 62"/>
                  <a:gd name="T51" fmla="*/ 10 h 62"/>
                  <a:gd name="T52" fmla="*/ 44 w 62"/>
                  <a:gd name="T53" fmla="*/ 2 h 62"/>
                  <a:gd name="T54" fmla="*/ 38 w 62"/>
                  <a:gd name="T55" fmla="*/ 0 h 62"/>
                  <a:gd name="T56" fmla="*/ 30 w 62"/>
                  <a:gd name="T57" fmla="*/ 0 h 62"/>
                  <a:gd name="T58" fmla="*/ 30 w 62"/>
                  <a:gd name="T59" fmla="*/ 0 h 62"/>
                  <a:gd name="T60" fmla="*/ 30 w 62"/>
                  <a:gd name="T61" fmla="*/ 44 h 62"/>
                  <a:gd name="T62" fmla="*/ 30 w 62"/>
                  <a:gd name="T63" fmla="*/ 44 h 62"/>
                  <a:gd name="T64" fmla="*/ 26 w 62"/>
                  <a:gd name="T65" fmla="*/ 44 h 62"/>
                  <a:gd name="T66" fmla="*/ 22 w 62"/>
                  <a:gd name="T67" fmla="*/ 40 h 62"/>
                  <a:gd name="T68" fmla="*/ 20 w 62"/>
                  <a:gd name="T69" fmla="*/ 36 h 62"/>
                  <a:gd name="T70" fmla="*/ 18 w 62"/>
                  <a:gd name="T71" fmla="*/ 32 h 62"/>
                  <a:gd name="T72" fmla="*/ 18 w 62"/>
                  <a:gd name="T73" fmla="*/ 32 h 62"/>
                  <a:gd name="T74" fmla="*/ 20 w 62"/>
                  <a:gd name="T75" fmla="*/ 26 h 62"/>
                  <a:gd name="T76" fmla="*/ 22 w 62"/>
                  <a:gd name="T77" fmla="*/ 22 h 62"/>
                  <a:gd name="T78" fmla="*/ 26 w 62"/>
                  <a:gd name="T79" fmla="*/ 20 h 62"/>
                  <a:gd name="T80" fmla="*/ 30 w 62"/>
                  <a:gd name="T81" fmla="*/ 18 h 62"/>
                  <a:gd name="T82" fmla="*/ 30 w 62"/>
                  <a:gd name="T83" fmla="*/ 18 h 62"/>
                  <a:gd name="T84" fmla="*/ 36 w 62"/>
                  <a:gd name="T85" fmla="*/ 20 h 62"/>
                  <a:gd name="T86" fmla="*/ 40 w 62"/>
                  <a:gd name="T87" fmla="*/ 22 h 62"/>
                  <a:gd name="T88" fmla="*/ 42 w 62"/>
                  <a:gd name="T89" fmla="*/ 26 h 62"/>
                  <a:gd name="T90" fmla="*/ 44 w 62"/>
                  <a:gd name="T91" fmla="*/ 32 h 62"/>
                  <a:gd name="T92" fmla="*/ 44 w 62"/>
                  <a:gd name="T93" fmla="*/ 32 h 62"/>
                  <a:gd name="T94" fmla="*/ 42 w 62"/>
                  <a:gd name="T95" fmla="*/ 36 h 62"/>
                  <a:gd name="T96" fmla="*/ 40 w 62"/>
                  <a:gd name="T97" fmla="*/ 40 h 62"/>
                  <a:gd name="T98" fmla="*/ 36 w 62"/>
                  <a:gd name="T99" fmla="*/ 44 h 62"/>
                  <a:gd name="T100" fmla="*/ 30 w 62"/>
                  <a:gd name="T101" fmla="*/ 44 h 62"/>
                  <a:gd name="T102" fmla="*/ 30 w 62"/>
                  <a:gd name="T103" fmla="*/ 44 h 6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2" h="62">
                    <a:moveTo>
                      <a:pt x="30" y="0"/>
                    </a:moveTo>
                    <a:lnTo>
                      <a:pt x="30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8" y="10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8" y="54"/>
                    </a:lnTo>
                    <a:lnTo>
                      <a:pt x="18" y="60"/>
                    </a:lnTo>
                    <a:lnTo>
                      <a:pt x="24" y="62"/>
                    </a:lnTo>
                    <a:lnTo>
                      <a:pt x="30" y="62"/>
                    </a:lnTo>
                    <a:lnTo>
                      <a:pt x="30" y="62"/>
                    </a:lnTo>
                    <a:lnTo>
                      <a:pt x="38" y="62"/>
                    </a:lnTo>
                    <a:lnTo>
                      <a:pt x="44" y="60"/>
                    </a:lnTo>
                    <a:lnTo>
                      <a:pt x="54" y="54"/>
                    </a:lnTo>
                    <a:lnTo>
                      <a:pt x="60" y="44"/>
                    </a:lnTo>
                    <a:lnTo>
                      <a:pt x="62" y="38"/>
                    </a:lnTo>
                    <a:lnTo>
                      <a:pt x="62" y="32"/>
                    </a:lnTo>
                    <a:lnTo>
                      <a:pt x="62" y="32"/>
                    </a:lnTo>
                    <a:lnTo>
                      <a:pt x="62" y="26"/>
                    </a:lnTo>
                    <a:lnTo>
                      <a:pt x="60" y="20"/>
                    </a:lnTo>
                    <a:lnTo>
                      <a:pt x="54" y="10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  <a:moveTo>
                      <a:pt x="30" y="44"/>
                    </a:moveTo>
                    <a:lnTo>
                      <a:pt x="30" y="44"/>
                    </a:lnTo>
                    <a:lnTo>
                      <a:pt x="26" y="44"/>
                    </a:lnTo>
                    <a:lnTo>
                      <a:pt x="22" y="40"/>
                    </a:lnTo>
                    <a:lnTo>
                      <a:pt x="20" y="36"/>
                    </a:lnTo>
                    <a:lnTo>
                      <a:pt x="18" y="32"/>
                    </a:lnTo>
                    <a:lnTo>
                      <a:pt x="18" y="32"/>
                    </a:lnTo>
                    <a:lnTo>
                      <a:pt x="20" y="26"/>
                    </a:lnTo>
                    <a:lnTo>
                      <a:pt x="22" y="22"/>
                    </a:lnTo>
                    <a:lnTo>
                      <a:pt x="26" y="20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6" y="20"/>
                    </a:lnTo>
                    <a:lnTo>
                      <a:pt x="40" y="22"/>
                    </a:lnTo>
                    <a:lnTo>
                      <a:pt x="42" y="26"/>
                    </a:lnTo>
                    <a:lnTo>
                      <a:pt x="44" y="32"/>
                    </a:lnTo>
                    <a:lnTo>
                      <a:pt x="44" y="32"/>
                    </a:lnTo>
                    <a:lnTo>
                      <a:pt x="42" y="36"/>
                    </a:lnTo>
                    <a:lnTo>
                      <a:pt x="40" y="40"/>
                    </a:lnTo>
                    <a:lnTo>
                      <a:pt x="36" y="44"/>
                    </a:lnTo>
                    <a:lnTo>
                      <a:pt x="30" y="44"/>
                    </a:lnTo>
                    <a:lnTo>
                      <a:pt x="30" y="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05" name="Freeform 1913"/>
              <p:cNvSpPr>
                <a:spLocks noEditPoints="1"/>
              </p:cNvSpPr>
              <p:nvPr/>
            </p:nvSpPr>
            <p:spPr>
              <a:xfrm>
                <a:off x="3509963" y="5824538"/>
                <a:ext cx="520700" cy="469900"/>
              </a:xfrm>
              <a:custGeom>
                <a:avLst/>
                <a:gdLst>
                  <a:gd name="T0" fmla="*/ 236 w 328"/>
                  <a:gd name="T1" fmla="*/ 264 h 296"/>
                  <a:gd name="T2" fmla="*/ 248 w 328"/>
                  <a:gd name="T3" fmla="*/ 254 h 296"/>
                  <a:gd name="T4" fmla="*/ 270 w 328"/>
                  <a:gd name="T5" fmla="*/ 228 h 296"/>
                  <a:gd name="T6" fmla="*/ 284 w 328"/>
                  <a:gd name="T7" fmla="*/ 198 h 296"/>
                  <a:gd name="T8" fmla="*/ 292 w 328"/>
                  <a:gd name="T9" fmla="*/ 166 h 296"/>
                  <a:gd name="T10" fmla="*/ 294 w 328"/>
                  <a:gd name="T11" fmla="*/ 148 h 296"/>
                  <a:gd name="T12" fmla="*/ 290 w 328"/>
                  <a:gd name="T13" fmla="*/ 118 h 296"/>
                  <a:gd name="T14" fmla="*/ 282 w 328"/>
                  <a:gd name="T15" fmla="*/ 90 h 296"/>
                  <a:gd name="T16" fmla="*/ 268 w 328"/>
                  <a:gd name="T17" fmla="*/ 66 h 296"/>
                  <a:gd name="T18" fmla="*/ 250 w 328"/>
                  <a:gd name="T19" fmla="*/ 44 h 296"/>
                  <a:gd name="T20" fmla="*/ 228 w 328"/>
                  <a:gd name="T21" fmla="*/ 26 h 296"/>
                  <a:gd name="T22" fmla="*/ 204 w 328"/>
                  <a:gd name="T23" fmla="*/ 12 h 296"/>
                  <a:gd name="T24" fmla="*/ 176 w 328"/>
                  <a:gd name="T25" fmla="*/ 4 h 296"/>
                  <a:gd name="T26" fmla="*/ 146 w 328"/>
                  <a:gd name="T27" fmla="*/ 0 h 296"/>
                  <a:gd name="T28" fmla="*/ 132 w 328"/>
                  <a:gd name="T29" fmla="*/ 2 h 296"/>
                  <a:gd name="T30" fmla="*/ 102 w 328"/>
                  <a:gd name="T31" fmla="*/ 8 h 296"/>
                  <a:gd name="T32" fmla="*/ 76 w 328"/>
                  <a:gd name="T33" fmla="*/ 18 h 296"/>
                  <a:gd name="T34" fmla="*/ 52 w 328"/>
                  <a:gd name="T35" fmla="*/ 34 h 296"/>
                  <a:gd name="T36" fmla="*/ 32 w 328"/>
                  <a:gd name="T37" fmla="*/ 54 h 296"/>
                  <a:gd name="T38" fmla="*/ 16 w 328"/>
                  <a:gd name="T39" fmla="*/ 78 h 296"/>
                  <a:gd name="T40" fmla="*/ 6 w 328"/>
                  <a:gd name="T41" fmla="*/ 104 h 296"/>
                  <a:gd name="T42" fmla="*/ 0 w 328"/>
                  <a:gd name="T43" fmla="*/ 132 h 296"/>
                  <a:gd name="T44" fmla="*/ 0 w 328"/>
                  <a:gd name="T45" fmla="*/ 148 h 296"/>
                  <a:gd name="T46" fmla="*/ 2 w 328"/>
                  <a:gd name="T47" fmla="*/ 178 h 296"/>
                  <a:gd name="T48" fmla="*/ 10 w 328"/>
                  <a:gd name="T49" fmla="*/ 206 h 296"/>
                  <a:gd name="T50" fmla="*/ 24 w 328"/>
                  <a:gd name="T51" fmla="*/ 230 h 296"/>
                  <a:gd name="T52" fmla="*/ 42 w 328"/>
                  <a:gd name="T53" fmla="*/ 252 h 296"/>
                  <a:gd name="T54" fmla="*/ 64 w 328"/>
                  <a:gd name="T55" fmla="*/ 270 h 296"/>
                  <a:gd name="T56" fmla="*/ 90 w 328"/>
                  <a:gd name="T57" fmla="*/ 284 h 296"/>
                  <a:gd name="T58" fmla="*/ 116 w 328"/>
                  <a:gd name="T59" fmla="*/ 292 h 296"/>
                  <a:gd name="T60" fmla="*/ 146 w 328"/>
                  <a:gd name="T61" fmla="*/ 296 h 296"/>
                  <a:gd name="T62" fmla="*/ 312 w 328"/>
                  <a:gd name="T63" fmla="*/ 296 h 296"/>
                  <a:gd name="T64" fmla="*/ 324 w 328"/>
                  <a:gd name="T65" fmla="*/ 290 h 296"/>
                  <a:gd name="T66" fmla="*/ 328 w 328"/>
                  <a:gd name="T67" fmla="*/ 280 h 296"/>
                  <a:gd name="T68" fmla="*/ 326 w 328"/>
                  <a:gd name="T69" fmla="*/ 274 h 296"/>
                  <a:gd name="T70" fmla="*/ 318 w 328"/>
                  <a:gd name="T71" fmla="*/ 266 h 296"/>
                  <a:gd name="T72" fmla="*/ 312 w 328"/>
                  <a:gd name="T73" fmla="*/ 264 h 296"/>
                  <a:gd name="T74" fmla="*/ 146 w 328"/>
                  <a:gd name="T75" fmla="*/ 264 h 296"/>
                  <a:gd name="T76" fmla="*/ 122 w 328"/>
                  <a:gd name="T77" fmla="*/ 262 h 296"/>
                  <a:gd name="T78" fmla="*/ 82 w 328"/>
                  <a:gd name="T79" fmla="*/ 244 h 296"/>
                  <a:gd name="T80" fmla="*/ 50 w 328"/>
                  <a:gd name="T81" fmla="*/ 214 h 296"/>
                  <a:gd name="T82" fmla="*/ 32 w 328"/>
                  <a:gd name="T83" fmla="*/ 172 h 296"/>
                  <a:gd name="T84" fmla="*/ 30 w 328"/>
                  <a:gd name="T85" fmla="*/ 148 h 296"/>
                  <a:gd name="T86" fmla="*/ 30 w 328"/>
                  <a:gd name="T87" fmla="*/ 136 h 296"/>
                  <a:gd name="T88" fmla="*/ 38 w 328"/>
                  <a:gd name="T89" fmla="*/ 102 h 296"/>
                  <a:gd name="T90" fmla="*/ 64 w 328"/>
                  <a:gd name="T91" fmla="*/ 66 h 296"/>
                  <a:gd name="T92" fmla="*/ 100 w 328"/>
                  <a:gd name="T93" fmla="*/ 40 h 296"/>
                  <a:gd name="T94" fmla="*/ 134 w 328"/>
                  <a:gd name="T95" fmla="*/ 32 h 296"/>
                  <a:gd name="T96" fmla="*/ 146 w 328"/>
                  <a:gd name="T97" fmla="*/ 30 h 296"/>
                  <a:gd name="T98" fmla="*/ 170 w 328"/>
                  <a:gd name="T99" fmla="*/ 34 h 296"/>
                  <a:gd name="T100" fmla="*/ 212 w 328"/>
                  <a:gd name="T101" fmla="*/ 50 h 296"/>
                  <a:gd name="T102" fmla="*/ 244 w 328"/>
                  <a:gd name="T103" fmla="*/ 82 h 296"/>
                  <a:gd name="T104" fmla="*/ 262 w 328"/>
                  <a:gd name="T105" fmla="*/ 124 h 296"/>
                  <a:gd name="T106" fmla="*/ 264 w 328"/>
                  <a:gd name="T107" fmla="*/ 148 h 296"/>
                  <a:gd name="T108" fmla="*/ 262 w 328"/>
                  <a:gd name="T109" fmla="*/ 160 h 296"/>
                  <a:gd name="T110" fmla="*/ 254 w 328"/>
                  <a:gd name="T111" fmla="*/ 194 h 296"/>
                  <a:gd name="T112" fmla="*/ 230 w 328"/>
                  <a:gd name="T113" fmla="*/ 230 h 296"/>
                  <a:gd name="T114" fmla="*/ 192 w 328"/>
                  <a:gd name="T115" fmla="*/ 256 h 296"/>
                  <a:gd name="T116" fmla="*/ 158 w 328"/>
                  <a:gd name="T117" fmla="*/ 264 h 296"/>
                  <a:gd name="T118" fmla="*/ 146 w 328"/>
                  <a:gd name="T119" fmla="*/ 264 h 29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28" h="296">
                    <a:moveTo>
                      <a:pt x="312" y="264"/>
                    </a:moveTo>
                    <a:lnTo>
                      <a:pt x="236" y="264"/>
                    </a:lnTo>
                    <a:lnTo>
                      <a:pt x="236" y="264"/>
                    </a:lnTo>
                    <a:lnTo>
                      <a:pt x="248" y="254"/>
                    </a:lnTo>
                    <a:lnTo>
                      <a:pt x="260" y="242"/>
                    </a:lnTo>
                    <a:lnTo>
                      <a:pt x="270" y="228"/>
                    </a:lnTo>
                    <a:lnTo>
                      <a:pt x="278" y="214"/>
                    </a:lnTo>
                    <a:lnTo>
                      <a:pt x="284" y="198"/>
                    </a:lnTo>
                    <a:lnTo>
                      <a:pt x="290" y="182"/>
                    </a:lnTo>
                    <a:lnTo>
                      <a:pt x="292" y="166"/>
                    </a:lnTo>
                    <a:lnTo>
                      <a:pt x="294" y="148"/>
                    </a:lnTo>
                    <a:lnTo>
                      <a:pt x="294" y="148"/>
                    </a:lnTo>
                    <a:lnTo>
                      <a:pt x="294" y="132"/>
                    </a:lnTo>
                    <a:lnTo>
                      <a:pt x="290" y="118"/>
                    </a:lnTo>
                    <a:lnTo>
                      <a:pt x="288" y="104"/>
                    </a:lnTo>
                    <a:lnTo>
                      <a:pt x="282" y="90"/>
                    </a:lnTo>
                    <a:lnTo>
                      <a:pt x="276" y="78"/>
                    </a:lnTo>
                    <a:lnTo>
                      <a:pt x="268" y="66"/>
                    </a:lnTo>
                    <a:lnTo>
                      <a:pt x="260" y="54"/>
                    </a:lnTo>
                    <a:lnTo>
                      <a:pt x="250" y="44"/>
                    </a:lnTo>
                    <a:lnTo>
                      <a:pt x="240" y="34"/>
                    </a:lnTo>
                    <a:lnTo>
                      <a:pt x="228" y="26"/>
                    </a:lnTo>
                    <a:lnTo>
                      <a:pt x="216" y="18"/>
                    </a:lnTo>
                    <a:lnTo>
                      <a:pt x="204" y="12"/>
                    </a:lnTo>
                    <a:lnTo>
                      <a:pt x="190" y="8"/>
                    </a:lnTo>
                    <a:lnTo>
                      <a:pt x="176" y="4"/>
                    </a:lnTo>
                    <a:lnTo>
                      <a:pt x="162" y="2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2" y="2"/>
                    </a:lnTo>
                    <a:lnTo>
                      <a:pt x="116" y="4"/>
                    </a:lnTo>
                    <a:lnTo>
                      <a:pt x="102" y="8"/>
                    </a:lnTo>
                    <a:lnTo>
                      <a:pt x="90" y="12"/>
                    </a:lnTo>
                    <a:lnTo>
                      <a:pt x="76" y="18"/>
                    </a:lnTo>
                    <a:lnTo>
                      <a:pt x="64" y="26"/>
                    </a:lnTo>
                    <a:lnTo>
                      <a:pt x="52" y="34"/>
                    </a:lnTo>
                    <a:lnTo>
                      <a:pt x="42" y="44"/>
                    </a:lnTo>
                    <a:lnTo>
                      <a:pt x="32" y="54"/>
                    </a:lnTo>
                    <a:lnTo>
                      <a:pt x="24" y="66"/>
                    </a:lnTo>
                    <a:lnTo>
                      <a:pt x="16" y="78"/>
                    </a:lnTo>
                    <a:lnTo>
                      <a:pt x="10" y="90"/>
                    </a:lnTo>
                    <a:lnTo>
                      <a:pt x="6" y="104"/>
                    </a:lnTo>
                    <a:lnTo>
                      <a:pt x="2" y="118"/>
                    </a:lnTo>
                    <a:lnTo>
                      <a:pt x="0" y="132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0" y="162"/>
                    </a:lnTo>
                    <a:lnTo>
                      <a:pt x="2" y="178"/>
                    </a:lnTo>
                    <a:lnTo>
                      <a:pt x="6" y="192"/>
                    </a:lnTo>
                    <a:lnTo>
                      <a:pt x="10" y="206"/>
                    </a:lnTo>
                    <a:lnTo>
                      <a:pt x="16" y="218"/>
                    </a:lnTo>
                    <a:lnTo>
                      <a:pt x="24" y="230"/>
                    </a:lnTo>
                    <a:lnTo>
                      <a:pt x="32" y="242"/>
                    </a:lnTo>
                    <a:lnTo>
                      <a:pt x="42" y="252"/>
                    </a:lnTo>
                    <a:lnTo>
                      <a:pt x="52" y="262"/>
                    </a:lnTo>
                    <a:lnTo>
                      <a:pt x="64" y="270"/>
                    </a:lnTo>
                    <a:lnTo>
                      <a:pt x="76" y="278"/>
                    </a:lnTo>
                    <a:lnTo>
                      <a:pt x="90" y="284"/>
                    </a:lnTo>
                    <a:lnTo>
                      <a:pt x="102" y="288"/>
                    </a:lnTo>
                    <a:lnTo>
                      <a:pt x="116" y="292"/>
                    </a:lnTo>
                    <a:lnTo>
                      <a:pt x="132" y="294"/>
                    </a:lnTo>
                    <a:lnTo>
                      <a:pt x="146" y="296"/>
                    </a:lnTo>
                    <a:lnTo>
                      <a:pt x="312" y="296"/>
                    </a:lnTo>
                    <a:lnTo>
                      <a:pt x="312" y="296"/>
                    </a:lnTo>
                    <a:lnTo>
                      <a:pt x="318" y="294"/>
                    </a:lnTo>
                    <a:lnTo>
                      <a:pt x="324" y="290"/>
                    </a:lnTo>
                    <a:lnTo>
                      <a:pt x="326" y="286"/>
                    </a:lnTo>
                    <a:lnTo>
                      <a:pt x="328" y="280"/>
                    </a:lnTo>
                    <a:lnTo>
                      <a:pt x="328" y="280"/>
                    </a:lnTo>
                    <a:lnTo>
                      <a:pt x="326" y="274"/>
                    </a:lnTo>
                    <a:lnTo>
                      <a:pt x="324" y="270"/>
                    </a:lnTo>
                    <a:lnTo>
                      <a:pt x="318" y="266"/>
                    </a:lnTo>
                    <a:lnTo>
                      <a:pt x="312" y="264"/>
                    </a:lnTo>
                    <a:lnTo>
                      <a:pt x="312" y="264"/>
                    </a:lnTo>
                    <a:close/>
                    <a:moveTo>
                      <a:pt x="146" y="264"/>
                    </a:moveTo>
                    <a:lnTo>
                      <a:pt x="146" y="264"/>
                    </a:lnTo>
                    <a:lnTo>
                      <a:pt x="134" y="264"/>
                    </a:lnTo>
                    <a:lnTo>
                      <a:pt x="122" y="262"/>
                    </a:lnTo>
                    <a:lnTo>
                      <a:pt x="100" y="256"/>
                    </a:lnTo>
                    <a:lnTo>
                      <a:pt x="82" y="244"/>
                    </a:lnTo>
                    <a:lnTo>
                      <a:pt x="64" y="230"/>
                    </a:lnTo>
                    <a:lnTo>
                      <a:pt x="50" y="214"/>
                    </a:lnTo>
                    <a:lnTo>
                      <a:pt x="38" y="194"/>
                    </a:lnTo>
                    <a:lnTo>
                      <a:pt x="32" y="172"/>
                    </a:lnTo>
                    <a:lnTo>
                      <a:pt x="30" y="160"/>
                    </a:lnTo>
                    <a:lnTo>
                      <a:pt x="30" y="148"/>
                    </a:lnTo>
                    <a:lnTo>
                      <a:pt x="30" y="148"/>
                    </a:lnTo>
                    <a:lnTo>
                      <a:pt x="30" y="136"/>
                    </a:lnTo>
                    <a:lnTo>
                      <a:pt x="32" y="124"/>
                    </a:lnTo>
                    <a:lnTo>
                      <a:pt x="38" y="102"/>
                    </a:lnTo>
                    <a:lnTo>
                      <a:pt x="50" y="82"/>
                    </a:lnTo>
                    <a:lnTo>
                      <a:pt x="64" y="66"/>
                    </a:lnTo>
                    <a:lnTo>
                      <a:pt x="82" y="50"/>
                    </a:lnTo>
                    <a:lnTo>
                      <a:pt x="100" y="40"/>
                    </a:lnTo>
                    <a:lnTo>
                      <a:pt x="122" y="34"/>
                    </a:lnTo>
                    <a:lnTo>
                      <a:pt x="134" y="32"/>
                    </a:lnTo>
                    <a:lnTo>
                      <a:pt x="146" y="30"/>
                    </a:lnTo>
                    <a:lnTo>
                      <a:pt x="146" y="30"/>
                    </a:lnTo>
                    <a:lnTo>
                      <a:pt x="158" y="32"/>
                    </a:lnTo>
                    <a:lnTo>
                      <a:pt x="170" y="34"/>
                    </a:lnTo>
                    <a:lnTo>
                      <a:pt x="192" y="40"/>
                    </a:lnTo>
                    <a:lnTo>
                      <a:pt x="212" y="50"/>
                    </a:lnTo>
                    <a:lnTo>
                      <a:pt x="230" y="66"/>
                    </a:lnTo>
                    <a:lnTo>
                      <a:pt x="244" y="82"/>
                    </a:lnTo>
                    <a:lnTo>
                      <a:pt x="254" y="102"/>
                    </a:lnTo>
                    <a:lnTo>
                      <a:pt x="262" y="124"/>
                    </a:lnTo>
                    <a:lnTo>
                      <a:pt x="262" y="136"/>
                    </a:lnTo>
                    <a:lnTo>
                      <a:pt x="264" y="148"/>
                    </a:lnTo>
                    <a:lnTo>
                      <a:pt x="264" y="148"/>
                    </a:lnTo>
                    <a:lnTo>
                      <a:pt x="262" y="160"/>
                    </a:lnTo>
                    <a:lnTo>
                      <a:pt x="262" y="172"/>
                    </a:lnTo>
                    <a:lnTo>
                      <a:pt x="254" y="194"/>
                    </a:lnTo>
                    <a:lnTo>
                      <a:pt x="244" y="214"/>
                    </a:lnTo>
                    <a:lnTo>
                      <a:pt x="230" y="230"/>
                    </a:lnTo>
                    <a:lnTo>
                      <a:pt x="212" y="244"/>
                    </a:lnTo>
                    <a:lnTo>
                      <a:pt x="192" y="256"/>
                    </a:lnTo>
                    <a:lnTo>
                      <a:pt x="170" y="262"/>
                    </a:lnTo>
                    <a:lnTo>
                      <a:pt x="158" y="264"/>
                    </a:lnTo>
                    <a:lnTo>
                      <a:pt x="146" y="264"/>
                    </a:lnTo>
                    <a:lnTo>
                      <a:pt x="146" y="26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2" name="그룹 481"/>
            <p:cNvGrpSpPr/>
            <p:nvPr userDrawn="1"/>
          </p:nvGrpSpPr>
          <p:grpSpPr>
            <a:xfrm rot="0">
              <a:off x="3629143" y="1300179"/>
              <a:ext cx="218942" cy="221678"/>
              <a:chOff x="3516313" y="2357438"/>
              <a:chExt cx="508000" cy="514350"/>
            </a:xfrm>
            <a:solidFill>
              <a:srgbClr val="088620"/>
            </a:solidFill>
          </p:grpSpPr>
          <p:sp>
            <p:nvSpPr>
              <p:cNvPr id="594" name="Freeform 1938"/>
              <p:cNvSpPr/>
              <p:nvPr/>
            </p:nvSpPr>
            <p:spPr>
              <a:xfrm>
                <a:off x="3579813" y="2455863"/>
                <a:ext cx="346075" cy="342900"/>
              </a:xfrm>
              <a:custGeom>
                <a:avLst/>
                <a:gdLst>
                  <a:gd name="T0" fmla="*/ 138 w 218"/>
                  <a:gd name="T1" fmla="*/ 0 h 216"/>
                  <a:gd name="T2" fmla="*/ 72 w 218"/>
                  <a:gd name="T3" fmla="*/ 64 h 216"/>
                  <a:gd name="T4" fmla="*/ 72 w 218"/>
                  <a:gd name="T5" fmla="*/ 64 h 216"/>
                  <a:gd name="T6" fmla="*/ 52 w 218"/>
                  <a:gd name="T7" fmla="*/ 58 h 216"/>
                  <a:gd name="T8" fmla="*/ 32 w 218"/>
                  <a:gd name="T9" fmla="*/ 56 h 216"/>
                  <a:gd name="T10" fmla="*/ 24 w 218"/>
                  <a:gd name="T11" fmla="*/ 56 h 216"/>
                  <a:gd name="T12" fmla="*/ 16 w 218"/>
                  <a:gd name="T13" fmla="*/ 58 h 216"/>
                  <a:gd name="T14" fmla="*/ 8 w 218"/>
                  <a:gd name="T15" fmla="*/ 62 h 216"/>
                  <a:gd name="T16" fmla="*/ 0 w 218"/>
                  <a:gd name="T17" fmla="*/ 66 h 216"/>
                  <a:gd name="T18" fmla="*/ 150 w 218"/>
                  <a:gd name="T19" fmla="*/ 216 h 216"/>
                  <a:gd name="T20" fmla="*/ 150 w 218"/>
                  <a:gd name="T21" fmla="*/ 216 h 216"/>
                  <a:gd name="T22" fmla="*/ 156 w 218"/>
                  <a:gd name="T23" fmla="*/ 210 h 216"/>
                  <a:gd name="T24" fmla="*/ 158 w 218"/>
                  <a:gd name="T25" fmla="*/ 202 h 216"/>
                  <a:gd name="T26" fmla="*/ 160 w 218"/>
                  <a:gd name="T27" fmla="*/ 194 h 216"/>
                  <a:gd name="T28" fmla="*/ 162 w 218"/>
                  <a:gd name="T29" fmla="*/ 186 h 216"/>
                  <a:gd name="T30" fmla="*/ 160 w 218"/>
                  <a:gd name="T31" fmla="*/ 166 h 216"/>
                  <a:gd name="T32" fmla="*/ 152 w 218"/>
                  <a:gd name="T33" fmla="*/ 146 h 216"/>
                  <a:gd name="T34" fmla="*/ 218 w 218"/>
                  <a:gd name="T35" fmla="*/ 80 h 216"/>
                  <a:gd name="T36" fmla="*/ 138 w 218"/>
                  <a:gd name="T37" fmla="*/ 0 h 2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18" h="216">
                    <a:moveTo>
                      <a:pt x="138" y="0"/>
                    </a:moveTo>
                    <a:lnTo>
                      <a:pt x="72" y="64"/>
                    </a:lnTo>
                    <a:lnTo>
                      <a:pt x="72" y="64"/>
                    </a:lnTo>
                    <a:lnTo>
                      <a:pt x="52" y="58"/>
                    </a:lnTo>
                    <a:lnTo>
                      <a:pt x="32" y="56"/>
                    </a:lnTo>
                    <a:lnTo>
                      <a:pt x="24" y="56"/>
                    </a:lnTo>
                    <a:lnTo>
                      <a:pt x="16" y="58"/>
                    </a:lnTo>
                    <a:lnTo>
                      <a:pt x="8" y="62"/>
                    </a:lnTo>
                    <a:lnTo>
                      <a:pt x="0" y="6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6" y="210"/>
                    </a:lnTo>
                    <a:lnTo>
                      <a:pt x="158" y="202"/>
                    </a:lnTo>
                    <a:lnTo>
                      <a:pt x="160" y="194"/>
                    </a:lnTo>
                    <a:lnTo>
                      <a:pt x="162" y="186"/>
                    </a:lnTo>
                    <a:lnTo>
                      <a:pt x="160" y="166"/>
                    </a:lnTo>
                    <a:lnTo>
                      <a:pt x="152" y="146"/>
                    </a:lnTo>
                    <a:lnTo>
                      <a:pt x="218" y="80"/>
                    </a:lnTo>
                    <a:lnTo>
                      <a:pt x="13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5" name="Freeform 1939"/>
              <p:cNvSpPr/>
              <p:nvPr/>
            </p:nvSpPr>
            <p:spPr>
              <a:xfrm>
                <a:off x="3811588" y="2357438"/>
                <a:ext cx="212725" cy="209550"/>
              </a:xfrm>
              <a:custGeom>
                <a:avLst/>
                <a:gdLst>
                  <a:gd name="T0" fmla="*/ 10 w 134"/>
                  <a:gd name="T1" fmla="*/ 0 h 132"/>
                  <a:gd name="T2" fmla="*/ 10 w 134"/>
                  <a:gd name="T3" fmla="*/ 0 h 132"/>
                  <a:gd name="T4" fmla="*/ 4 w 134"/>
                  <a:gd name="T5" fmla="*/ 8 h 132"/>
                  <a:gd name="T6" fmla="*/ 2 w 134"/>
                  <a:gd name="T7" fmla="*/ 18 h 132"/>
                  <a:gd name="T8" fmla="*/ 0 w 134"/>
                  <a:gd name="T9" fmla="*/ 30 h 132"/>
                  <a:gd name="T10" fmla="*/ 4 w 134"/>
                  <a:gd name="T11" fmla="*/ 44 h 132"/>
                  <a:gd name="T12" fmla="*/ 90 w 134"/>
                  <a:gd name="T13" fmla="*/ 130 h 132"/>
                  <a:gd name="T14" fmla="*/ 90 w 134"/>
                  <a:gd name="T15" fmla="*/ 130 h 132"/>
                  <a:gd name="T16" fmla="*/ 104 w 134"/>
                  <a:gd name="T17" fmla="*/ 132 h 132"/>
                  <a:gd name="T18" fmla="*/ 114 w 134"/>
                  <a:gd name="T19" fmla="*/ 132 h 132"/>
                  <a:gd name="T20" fmla="*/ 124 w 134"/>
                  <a:gd name="T21" fmla="*/ 130 h 132"/>
                  <a:gd name="T22" fmla="*/ 134 w 134"/>
                  <a:gd name="T23" fmla="*/ 124 h 132"/>
                  <a:gd name="T24" fmla="*/ 10 w 134"/>
                  <a:gd name="T25" fmla="*/ 0 h 1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132">
                    <a:moveTo>
                      <a:pt x="10" y="0"/>
                    </a:moveTo>
                    <a:lnTo>
                      <a:pt x="10" y="0"/>
                    </a:lnTo>
                    <a:lnTo>
                      <a:pt x="4" y="8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90" y="130"/>
                    </a:lnTo>
                    <a:lnTo>
                      <a:pt x="90" y="130"/>
                    </a:lnTo>
                    <a:lnTo>
                      <a:pt x="104" y="132"/>
                    </a:lnTo>
                    <a:lnTo>
                      <a:pt x="114" y="132"/>
                    </a:lnTo>
                    <a:lnTo>
                      <a:pt x="124" y="130"/>
                    </a:lnTo>
                    <a:lnTo>
                      <a:pt x="134" y="12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6" name="Freeform 1940"/>
              <p:cNvSpPr/>
              <p:nvPr/>
            </p:nvSpPr>
            <p:spPr>
              <a:xfrm>
                <a:off x="3516313" y="2678113"/>
                <a:ext cx="190500" cy="193675"/>
              </a:xfrm>
              <a:custGeom>
                <a:avLst/>
                <a:gdLst>
                  <a:gd name="T0" fmla="*/ 96 w 120"/>
                  <a:gd name="T1" fmla="*/ 0 h 122"/>
                  <a:gd name="T2" fmla="*/ 0 w 120"/>
                  <a:gd name="T3" fmla="*/ 122 h 122"/>
                  <a:gd name="T4" fmla="*/ 120 w 120"/>
                  <a:gd name="T5" fmla="*/ 24 h 122"/>
                  <a:gd name="T6" fmla="*/ 96 w 120"/>
                  <a:gd name="T7" fmla="*/ 0 h 12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0" h="122">
                    <a:moveTo>
                      <a:pt x="96" y="0"/>
                    </a:moveTo>
                    <a:lnTo>
                      <a:pt x="0" y="122"/>
                    </a:lnTo>
                    <a:lnTo>
                      <a:pt x="120" y="24"/>
                    </a:lnTo>
                    <a:lnTo>
                      <a:pt x="9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3" name="그룹 482"/>
            <p:cNvGrpSpPr/>
            <p:nvPr userDrawn="1"/>
          </p:nvGrpSpPr>
          <p:grpSpPr>
            <a:xfrm rot="0">
              <a:off x="2080752" y="2095523"/>
              <a:ext cx="207995" cy="258626"/>
              <a:chOff x="722313" y="665163"/>
              <a:chExt cx="482600" cy="600075"/>
            </a:xfrm>
            <a:solidFill>
              <a:srgbClr val="088620"/>
            </a:solidFill>
          </p:grpSpPr>
          <p:sp>
            <p:nvSpPr>
              <p:cNvPr id="589" name="Freeform 1941"/>
              <p:cNvSpPr>
                <a:spLocks noEditPoints="1"/>
              </p:cNvSpPr>
              <p:nvPr/>
            </p:nvSpPr>
            <p:spPr>
              <a:xfrm>
                <a:off x="722313" y="665163"/>
                <a:ext cx="482600" cy="600075"/>
              </a:xfrm>
              <a:custGeom>
                <a:avLst/>
                <a:gdLst>
                  <a:gd name="T0" fmla="*/ 32 w 304"/>
                  <a:gd name="T1" fmla="*/ 370 h 378"/>
                  <a:gd name="T2" fmla="*/ 36 w 304"/>
                  <a:gd name="T3" fmla="*/ 376 h 378"/>
                  <a:gd name="T4" fmla="*/ 294 w 304"/>
                  <a:gd name="T5" fmla="*/ 378 h 378"/>
                  <a:gd name="T6" fmla="*/ 300 w 304"/>
                  <a:gd name="T7" fmla="*/ 376 h 378"/>
                  <a:gd name="T8" fmla="*/ 304 w 304"/>
                  <a:gd name="T9" fmla="*/ 52 h 378"/>
                  <a:gd name="T10" fmla="*/ 300 w 304"/>
                  <a:gd name="T11" fmla="*/ 46 h 378"/>
                  <a:gd name="T12" fmla="*/ 280 w 304"/>
                  <a:gd name="T13" fmla="*/ 44 h 378"/>
                  <a:gd name="T14" fmla="*/ 278 w 304"/>
                  <a:gd name="T15" fmla="*/ 24 h 378"/>
                  <a:gd name="T16" fmla="*/ 266 w 304"/>
                  <a:gd name="T17" fmla="*/ 16 h 378"/>
                  <a:gd name="T18" fmla="*/ 238 w 304"/>
                  <a:gd name="T19" fmla="*/ 8 h 378"/>
                  <a:gd name="T20" fmla="*/ 234 w 304"/>
                  <a:gd name="T21" fmla="*/ 0 h 378"/>
                  <a:gd name="T22" fmla="*/ 226 w 304"/>
                  <a:gd name="T23" fmla="*/ 0 h 378"/>
                  <a:gd name="T24" fmla="*/ 222 w 304"/>
                  <a:gd name="T25" fmla="*/ 8 h 378"/>
                  <a:gd name="T26" fmla="*/ 182 w 304"/>
                  <a:gd name="T27" fmla="*/ 8 h 378"/>
                  <a:gd name="T28" fmla="*/ 178 w 304"/>
                  <a:gd name="T29" fmla="*/ 2 h 378"/>
                  <a:gd name="T30" fmla="*/ 172 w 304"/>
                  <a:gd name="T31" fmla="*/ 0 h 378"/>
                  <a:gd name="T32" fmla="*/ 164 w 304"/>
                  <a:gd name="T33" fmla="*/ 6 h 378"/>
                  <a:gd name="T34" fmla="*/ 124 w 304"/>
                  <a:gd name="T35" fmla="*/ 16 h 378"/>
                  <a:gd name="T36" fmla="*/ 122 w 304"/>
                  <a:gd name="T37" fmla="*/ 6 h 378"/>
                  <a:gd name="T38" fmla="*/ 114 w 304"/>
                  <a:gd name="T39" fmla="*/ 0 h 378"/>
                  <a:gd name="T40" fmla="*/ 108 w 304"/>
                  <a:gd name="T41" fmla="*/ 2 h 378"/>
                  <a:gd name="T42" fmla="*/ 106 w 304"/>
                  <a:gd name="T43" fmla="*/ 16 h 378"/>
                  <a:gd name="T44" fmla="*/ 66 w 304"/>
                  <a:gd name="T45" fmla="*/ 8 h 378"/>
                  <a:gd name="T46" fmla="*/ 60 w 304"/>
                  <a:gd name="T47" fmla="*/ 0 h 378"/>
                  <a:gd name="T48" fmla="*/ 54 w 304"/>
                  <a:gd name="T49" fmla="*/ 0 h 378"/>
                  <a:gd name="T50" fmla="*/ 48 w 304"/>
                  <a:gd name="T51" fmla="*/ 8 h 378"/>
                  <a:gd name="T52" fmla="*/ 14 w 304"/>
                  <a:gd name="T53" fmla="*/ 16 h 378"/>
                  <a:gd name="T54" fmla="*/ 2 w 304"/>
                  <a:gd name="T55" fmla="*/ 24 h 378"/>
                  <a:gd name="T56" fmla="*/ 0 w 304"/>
                  <a:gd name="T57" fmla="*/ 328 h 378"/>
                  <a:gd name="T58" fmla="*/ 8 w 304"/>
                  <a:gd name="T59" fmla="*/ 340 h 378"/>
                  <a:gd name="T60" fmla="*/ 286 w 304"/>
                  <a:gd name="T61" fmla="*/ 60 h 378"/>
                  <a:gd name="T62" fmla="*/ 50 w 304"/>
                  <a:gd name="T63" fmla="*/ 342 h 378"/>
                  <a:gd name="T64" fmla="*/ 272 w 304"/>
                  <a:gd name="T65" fmla="*/ 340 h 378"/>
                  <a:gd name="T66" fmla="*/ 280 w 304"/>
                  <a:gd name="T67" fmla="*/ 328 h 378"/>
                  <a:gd name="T68" fmla="*/ 26 w 304"/>
                  <a:gd name="T69" fmla="*/ 42 h 378"/>
                  <a:gd name="T70" fmla="*/ 48 w 304"/>
                  <a:gd name="T71" fmla="*/ 42 h 378"/>
                  <a:gd name="T72" fmla="*/ 42 w 304"/>
                  <a:gd name="T73" fmla="*/ 56 h 378"/>
                  <a:gd name="T74" fmla="*/ 52 w 304"/>
                  <a:gd name="T75" fmla="*/ 72 h 378"/>
                  <a:gd name="T76" fmla="*/ 66 w 304"/>
                  <a:gd name="T77" fmla="*/ 72 h 378"/>
                  <a:gd name="T78" fmla="*/ 76 w 304"/>
                  <a:gd name="T79" fmla="*/ 56 h 378"/>
                  <a:gd name="T80" fmla="*/ 74 w 304"/>
                  <a:gd name="T81" fmla="*/ 48 h 378"/>
                  <a:gd name="T82" fmla="*/ 106 w 304"/>
                  <a:gd name="T83" fmla="*/ 42 h 378"/>
                  <a:gd name="T84" fmla="*/ 100 w 304"/>
                  <a:gd name="T85" fmla="*/ 48 h 378"/>
                  <a:gd name="T86" fmla="*/ 100 w 304"/>
                  <a:gd name="T87" fmla="*/ 64 h 378"/>
                  <a:gd name="T88" fmla="*/ 116 w 304"/>
                  <a:gd name="T89" fmla="*/ 74 h 378"/>
                  <a:gd name="T90" fmla="*/ 128 w 304"/>
                  <a:gd name="T91" fmla="*/ 68 h 378"/>
                  <a:gd name="T92" fmla="*/ 134 w 304"/>
                  <a:gd name="T93" fmla="*/ 56 h 378"/>
                  <a:gd name="T94" fmla="*/ 128 w 304"/>
                  <a:gd name="T95" fmla="*/ 44 h 378"/>
                  <a:gd name="T96" fmla="*/ 164 w 304"/>
                  <a:gd name="T97" fmla="*/ 42 h 378"/>
                  <a:gd name="T98" fmla="*/ 156 w 304"/>
                  <a:gd name="T99" fmla="*/ 56 h 378"/>
                  <a:gd name="T100" fmla="*/ 162 w 304"/>
                  <a:gd name="T101" fmla="*/ 68 h 378"/>
                  <a:gd name="T102" fmla="*/ 174 w 304"/>
                  <a:gd name="T103" fmla="*/ 74 h 378"/>
                  <a:gd name="T104" fmla="*/ 190 w 304"/>
                  <a:gd name="T105" fmla="*/ 64 h 378"/>
                  <a:gd name="T106" fmla="*/ 190 w 304"/>
                  <a:gd name="T107" fmla="*/ 52 h 378"/>
                  <a:gd name="T108" fmla="*/ 182 w 304"/>
                  <a:gd name="T109" fmla="*/ 42 h 378"/>
                  <a:gd name="T110" fmla="*/ 222 w 304"/>
                  <a:gd name="T111" fmla="*/ 42 h 378"/>
                  <a:gd name="T112" fmla="*/ 214 w 304"/>
                  <a:gd name="T113" fmla="*/ 56 h 378"/>
                  <a:gd name="T114" fmla="*/ 224 w 304"/>
                  <a:gd name="T115" fmla="*/ 72 h 378"/>
                  <a:gd name="T116" fmla="*/ 238 w 304"/>
                  <a:gd name="T117" fmla="*/ 72 h 378"/>
                  <a:gd name="T118" fmla="*/ 248 w 304"/>
                  <a:gd name="T119" fmla="*/ 56 h 378"/>
                  <a:gd name="T120" fmla="*/ 246 w 304"/>
                  <a:gd name="T121" fmla="*/ 48 h 378"/>
                  <a:gd name="T122" fmla="*/ 254 w 304"/>
                  <a:gd name="T123" fmla="*/ 42 h 378"/>
                  <a:gd name="T124" fmla="*/ 26 w 304"/>
                  <a:gd name="T125" fmla="*/ 42 h 3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04" h="378">
                    <a:moveTo>
                      <a:pt x="14" y="342"/>
                    </a:moveTo>
                    <a:lnTo>
                      <a:pt x="32" y="342"/>
                    </a:lnTo>
                    <a:lnTo>
                      <a:pt x="32" y="370"/>
                    </a:lnTo>
                    <a:lnTo>
                      <a:pt x="32" y="370"/>
                    </a:lnTo>
                    <a:lnTo>
                      <a:pt x="34" y="374"/>
                    </a:lnTo>
                    <a:lnTo>
                      <a:pt x="36" y="376"/>
                    </a:lnTo>
                    <a:lnTo>
                      <a:pt x="38" y="378"/>
                    </a:lnTo>
                    <a:lnTo>
                      <a:pt x="42" y="378"/>
                    </a:lnTo>
                    <a:lnTo>
                      <a:pt x="294" y="378"/>
                    </a:lnTo>
                    <a:lnTo>
                      <a:pt x="294" y="378"/>
                    </a:lnTo>
                    <a:lnTo>
                      <a:pt x="298" y="378"/>
                    </a:lnTo>
                    <a:lnTo>
                      <a:pt x="300" y="376"/>
                    </a:lnTo>
                    <a:lnTo>
                      <a:pt x="302" y="374"/>
                    </a:lnTo>
                    <a:lnTo>
                      <a:pt x="304" y="370"/>
                    </a:lnTo>
                    <a:lnTo>
                      <a:pt x="304" y="52"/>
                    </a:lnTo>
                    <a:lnTo>
                      <a:pt x="304" y="52"/>
                    </a:lnTo>
                    <a:lnTo>
                      <a:pt x="302" y="48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4" y="44"/>
                    </a:lnTo>
                    <a:lnTo>
                      <a:pt x="280" y="44"/>
                    </a:lnTo>
                    <a:lnTo>
                      <a:pt x="280" y="28"/>
                    </a:lnTo>
                    <a:lnTo>
                      <a:pt x="280" y="28"/>
                    </a:lnTo>
                    <a:lnTo>
                      <a:pt x="278" y="24"/>
                    </a:lnTo>
                    <a:lnTo>
                      <a:pt x="276" y="20"/>
                    </a:lnTo>
                    <a:lnTo>
                      <a:pt x="272" y="16"/>
                    </a:lnTo>
                    <a:lnTo>
                      <a:pt x="266" y="16"/>
                    </a:lnTo>
                    <a:lnTo>
                      <a:pt x="238" y="16"/>
                    </a:lnTo>
                    <a:lnTo>
                      <a:pt x="238" y="8"/>
                    </a:lnTo>
                    <a:lnTo>
                      <a:pt x="238" y="8"/>
                    </a:lnTo>
                    <a:lnTo>
                      <a:pt x="238" y="6"/>
                    </a:lnTo>
                    <a:lnTo>
                      <a:pt x="236" y="2"/>
                    </a:lnTo>
                    <a:lnTo>
                      <a:pt x="234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26" y="0"/>
                    </a:lnTo>
                    <a:lnTo>
                      <a:pt x="224" y="2"/>
                    </a:lnTo>
                    <a:lnTo>
                      <a:pt x="222" y="6"/>
                    </a:lnTo>
                    <a:lnTo>
                      <a:pt x="222" y="8"/>
                    </a:lnTo>
                    <a:lnTo>
                      <a:pt x="222" y="16"/>
                    </a:lnTo>
                    <a:lnTo>
                      <a:pt x="182" y="16"/>
                    </a:lnTo>
                    <a:lnTo>
                      <a:pt x="182" y="8"/>
                    </a:lnTo>
                    <a:lnTo>
                      <a:pt x="182" y="8"/>
                    </a:lnTo>
                    <a:lnTo>
                      <a:pt x="180" y="6"/>
                    </a:lnTo>
                    <a:lnTo>
                      <a:pt x="178" y="2"/>
                    </a:lnTo>
                    <a:lnTo>
                      <a:pt x="176" y="0"/>
                    </a:lnTo>
                    <a:lnTo>
                      <a:pt x="172" y="0"/>
                    </a:lnTo>
                    <a:lnTo>
                      <a:pt x="172" y="0"/>
                    </a:lnTo>
                    <a:lnTo>
                      <a:pt x="170" y="0"/>
                    </a:lnTo>
                    <a:lnTo>
                      <a:pt x="166" y="2"/>
                    </a:lnTo>
                    <a:lnTo>
                      <a:pt x="164" y="6"/>
                    </a:lnTo>
                    <a:lnTo>
                      <a:pt x="164" y="8"/>
                    </a:lnTo>
                    <a:lnTo>
                      <a:pt x="164" y="16"/>
                    </a:lnTo>
                    <a:lnTo>
                      <a:pt x="124" y="16"/>
                    </a:lnTo>
                    <a:lnTo>
                      <a:pt x="124" y="8"/>
                    </a:lnTo>
                    <a:lnTo>
                      <a:pt x="124" y="8"/>
                    </a:lnTo>
                    <a:lnTo>
                      <a:pt x="122" y="6"/>
                    </a:lnTo>
                    <a:lnTo>
                      <a:pt x="122" y="2"/>
                    </a:lnTo>
                    <a:lnTo>
                      <a:pt x="118" y="0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112" y="0"/>
                    </a:lnTo>
                    <a:lnTo>
                      <a:pt x="108" y="2"/>
                    </a:lnTo>
                    <a:lnTo>
                      <a:pt x="108" y="6"/>
                    </a:lnTo>
                    <a:lnTo>
                      <a:pt x="106" y="8"/>
                    </a:lnTo>
                    <a:lnTo>
                      <a:pt x="106" y="16"/>
                    </a:lnTo>
                    <a:lnTo>
                      <a:pt x="66" y="16"/>
                    </a:lnTo>
                    <a:lnTo>
                      <a:pt x="66" y="8"/>
                    </a:lnTo>
                    <a:lnTo>
                      <a:pt x="66" y="8"/>
                    </a:lnTo>
                    <a:lnTo>
                      <a:pt x="66" y="6"/>
                    </a:lnTo>
                    <a:lnTo>
                      <a:pt x="64" y="2"/>
                    </a:lnTo>
                    <a:lnTo>
                      <a:pt x="60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54" y="0"/>
                    </a:lnTo>
                    <a:lnTo>
                      <a:pt x="52" y="2"/>
                    </a:lnTo>
                    <a:lnTo>
                      <a:pt x="50" y="6"/>
                    </a:lnTo>
                    <a:lnTo>
                      <a:pt x="48" y="8"/>
                    </a:lnTo>
                    <a:lnTo>
                      <a:pt x="48" y="16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8" y="16"/>
                    </a:lnTo>
                    <a:lnTo>
                      <a:pt x="4" y="20"/>
                    </a:lnTo>
                    <a:lnTo>
                      <a:pt x="2" y="24"/>
                    </a:lnTo>
                    <a:lnTo>
                      <a:pt x="0" y="28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2" y="334"/>
                    </a:lnTo>
                    <a:lnTo>
                      <a:pt x="4" y="338"/>
                    </a:lnTo>
                    <a:lnTo>
                      <a:pt x="8" y="340"/>
                    </a:lnTo>
                    <a:lnTo>
                      <a:pt x="14" y="342"/>
                    </a:lnTo>
                    <a:lnTo>
                      <a:pt x="14" y="342"/>
                    </a:lnTo>
                    <a:close/>
                    <a:moveTo>
                      <a:pt x="286" y="60"/>
                    </a:moveTo>
                    <a:lnTo>
                      <a:pt x="286" y="362"/>
                    </a:lnTo>
                    <a:lnTo>
                      <a:pt x="50" y="362"/>
                    </a:lnTo>
                    <a:lnTo>
                      <a:pt x="50" y="342"/>
                    </a:lnTo>
                    <a:lnTo>
                      <a:pt x="266" y="342"/>
                    </a:lnTo>
                    <a:lnTo>
                      <a:pt x="266" y="342"/>
                    </a:lnTo>
                    <a:lnTo>
                      <a:pt x="272" y="340"/>
                    </a:lnTo>
                    <a:lnTo>
                      <a:pt x="276" y="338"/>
                    </a:lnTo>
                    <a:lnTo>
                      <a:pt x="278" y="334"/>
                    </a:lnTo>
                    <a:lnTo>
                      <a:pt x="280" y="328"/>
                    </a:lnTo>
                    <a:lnTo>
                      <a:pt x="280" y="60"/>
                    </a:lnTo>
                    <a:lnTo>
                      <a:pt x="286" y="60"/>
                    </a:lnTo>
                    <a:close/>
                    <a:moveTo>
                      <a:pt x="26" y="42"/>
                    </a:moveTo>
                    <a:lnTo>
                      <a:pt x="48" y="42"/>
                    </a:lnTo>
                    <a:lnTo>
                      <a:pt x="48" y="42"/>
                    </a:lnTo>
                    <a:lnTo>
                      <a:pt x="48" y="42"/>
                    </a:lnTo>
                    <a:lnTo>
                      <a:pt x="44" y="48"/>
                    </a:lnTo>
                    <a:lnTo>
                      <a:pt x="42" y="56"/>
                    </a:lnTo>
                    <a:lnTo>
                      <a:pt x="42" y="56"/>
                    </a:lnTo>
                    <a:lnTo>
                      <a:pt x="42" y="64"/>
                    </a:lnTo>
                    <a:lnTo>
                      <a:pt x="46" y="68"/>
                    </a:lnTo>
                    <a:lnTo>
                      <a:pt x="52" y="72"/>
                    </a:lnTo>
                    <a:lnTo>
                      <a:pt x="58" y="74"/>
                    </a:lnTo>
                    <a:lnTo>
                      <a:pt x="58" y="74"/>
                    </a:lnTo>
                    <a:lnTo>
                      <a:pt x="66" y="72"/>
                    </a:lnTo>
                    <a:lnTo>
                      <a:pt x="70" y="68"/>
                    </a:lnTo>
                    <a:lnTo>
                      <a:pt x="74" y="64"/>
                    </a:lnTo>
                    <a:lnTo>
                      <a:pt x="76" y="56"/>
                    </a:lnTo>
                    <a:lnTo>
                      <a:pt x="76" y="56"/>
                    </a:lnTo>
                    <a:lnTo>
                      <a:pt x="74" y="52"/>
                    </a:lnTo>
                    <a:lnTo>
                      <a:pt x="74" y="48"/>
                    </a:lnTo>
                    <a:lnTo>
                      <a:pt x="70" y="44"/>
                    </a:lnTo>
                    <a:lnTo>
                      <a:pt x="66" y="42"/>
                    </a:lnTo>
                    <a:lnTo>
                      <a:pt x="106" y="42"/>
                    </a:lnTo>
                    <a:lnTo>
                      <a:pt x="106" y="42"/>
                    </a:lnTo>
                    <a:lnTo>
                      <a:pt x="106" y="42"/>
                    </a:lnTo>
                    <a:lnTo>
                      <a:pt x="100" y="48"/>
                    </a:lnTo>
                    <a:lnTo>
                      <a:pt x="98" y="56"/>
                    </a:lnTo>
                    <a:lnTo>
                      <a:pt x="98" y="56"/>
                    </a:lnTo>
                    <a:lnTo>
                      <a:pt x="100" y="64"/>
                    </a:lnTo>
                    <a:lnTo>
                      <a:pt x="104" y="68"/>
                    </a:lnTo>
                    <a:lnTo>
                      <a:pt x="110" y="72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2"/>
                    </a:lnTo>
                    <a:lnTo>
                      <a:pt x="128" y="68"/>
                    </a:lnTo>
                    <a:lnTo>
                      <a:pt x="132" y="64"/>
                    </a:lnTo>
                    <a:lnTo>
                      <a:pt x="134" y="56"/>
                    </a:lnTo>
                    <a:lnTo>
                      <a:pt x="134" y="56"/>
                    </a:lnTo>
                    <a:lnTo>
                      <a:pt x="132" y="52"/>
                    </a:lnTo>
                    <a:lnTo>
                      <a:pt x="130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58" y="48"/>
                    </a:lnTo>
                    <a:lnTo>
                      <a:pt x="156" y="56"/>
                    </a:lnTo>
                    <a:lnTo>
                      <a:pt x="156" y="56"/>
                    </a:lnTo>
                    <a:lnTo>
                      <a:pt x="158" y="64"/>
                    </a:lnTo>
                    <a:lnTo>
                      <a:pt x="162" y="68"/>
                    </a:lnTo>
                    <a:lnTo>
                      <a:pt x="166" y="72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2"/>
                    </a:lnTo>
                    <a:lnTo>
                      <a:pt x="186" y="68"/>
                    </a:lnTo>
                    <a:lnTo>
                      <a:pt x="190" y="64"/>
                    </a:lnTo>
                    <a:lnTo>
                      <a:pt x="190" y="56"/>
                    </a:lnTo>
                    <a:lnTo>
                      <a:pt x="190" y="56"/>
                    </a:lnTo>
                    <a:lnTo>
                      <a:pt x="190" y="52"/>
                    </a:lnTo>
                    <a:lnTo>
                      <a:pt x="188" y="48"/>
                    </a:lnTo>
                    <a:lnTo>
                      <a:pt x="184" y="44"/>
                    </a:lnTo>
                    <a:lnTo>
                      <a:pt x="182" y="42"/>
                    </a:lnTo>
                    <a:lnTo>
                      <a:pt x="222" y="42"/>
                    </a:lnTo>
                    <a:lnTo>
                      <a:pt x="222" y="42"/>
                    </a:lnTo>
                    <a:lnTo>
                      <a:pt x="222" y="42"/>
                    </a:lnTo>
                    <a:lnTo>
                      <a:pt x="216" y="48"/>
                    </a:lnTo>
                    <a:lnTo>
                      <a:pt x="214" y="56"/>
                    </a:lnTo>
                    <a:lnTo>
                      <a:pt x="214" y="56"/>
                    </a:lnTo>
                    <a:lnTo>
                      <a:pt x="214" y="64"/>
                    </a:lnTo>
                    <a:lnTo>
                      <a:pt x="218" y="68"/>
                    </a:lnTo>
                    <a:lnTo>
                      <a:pt x="224" y="72"/>
                    </a:lnTo>
                    <a:lnTo>
                      <a:pt x="230" y="74"/>
                    </a:lnTo>
                    <a:lnTo>
                      <a:pt x="230" y="74"/>
                    </a:lnTo>
                    <a:lnTo>
                      <a:pt x="238" y="72"/>
                    </a:lnTo>
                    <a:lnTo>
                      <a:pt x="242" y="68"/>
                    </a:lnTo>
                    <a:lnTo>
                      <a:pt x="246" y="64"/>
                    </a:lnTo>
                    <a:lnTo>
                      <a:pt x="248" y="56"/>
                    </a:lnTo>
                    <a:lnTo>
                      <a:pt x="248" y="56"/>
                    </a:lnTo>
                    <a:lnTo>
                      <a:pt x="248" y="52"/>
                    </a:lnTo>
                    <a:lnTo>
                      <a:pt x="246" y="48"/>
                    </a:lnTo>
                    <a:lnTo>
                      <a:pt x="242" y="44"/>
                    </a:lnTo>
                    <a:lnTo>
                      <a:pt x="238" y="42"/>
                    </a:lnTo>
                    <a:lnTo>
                      <a:pt x="254" y="42"/>
                    </a:lnTo>
                    <a:lnTo>
                      <a:pt x="254" y="316"/>
                    </a:lnTo>
                    <a:lnTo>
                      <a:pt x="26" y="316"/>
                    </a:lnTo>
                    <a:lnTo>
                      <a:pt x="26" y="4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0" name="Rectangle 1942"/>
              <p:cNvSpPr>
                <a:spLocks noChangeArrowheads="1"/>
              </p:cNvSpPr>
              <p:nvPr/>
            </p:nvSpPr>
            <p:spPr>
              <a:xfrm>
                <a:off x="795338" y="865188"/>
                <a:ext cx="301625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1" name="Rectangle 1943"/>
              <p:cNvSpPr>
                <a:spLocks noChangeArrowheads="1"/>
              </p:cNvSpPr>
              <p:nvPr/>
            </p:nvSpPr>
            <p:spPr>
              <a:xfrm>
                <a:off x="795338" y="925513"/>
                <a:ext cx="301625" cy="2222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2" name="Rectangle 1944"/>
              <p:cNvSpPr>
                <a:spLocks noChangeArrowheads="1"/>
              </p:cNvSpPr>
              <p:nvPr/>
            </p:nvSpPr>
            <p:spPr>
              <a:xfrm>
                <a:off x="795338" y="989013"/>
                <a:ext cx="301625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93" name="Rectangle 1945"/>
              <p:cNvSpPr>
                <a:spLocks noChangeArrowheads="1"/>
              </p:cNvSpPr>
              <p:nvPr/>
            </p:nvSpPr>
            <p:spPr>
              <a:xfrm>
                <a:off x="795338" y="1049338"/>
                <a:ext cx="165100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4" name="그룹 483"/>
            <p:cNvGrpSpPr/>
            <p:nvPr userDrawn="1"/>
          </p:nvGrpSpPr>
          <p:grpSpPr>
            <a:xfrm rot="0">
              <a:off x="2073738" y="1240096"/>
              <a:ext cx="218942" cy="225784"/>
              <a:chOff x="1627188" y="2354263"/>
              <a:chExt cx="508000" cy="523875"/>
            </a:xfrm>
            <a:solidFill>
              <a:srgbClr val="088620"/>
            </a:solidFill>
          </p:grpSpPr>
          <p:sp>
            <p:nvSpPr>
              <p:cNvPr id="585" name="Freeform 1946"/>
              <p:cNvSpPr>
                <a:spLocks noEditPoints="1"/>
              </p:cNvSpPr>
              <p:nvPr/>
            </p:nvSpPr>
            <p:spPr>
              <a:xfrm>
                <a:off x="1627188" y="2354263"/>
                <a:ext cx="508000" cy="523875"/>
              </a:xfrm>
              <a:custGeom>
                <a:avLst/>
                <a:gdLst>
                  <a:gd name="T0" fmla="*/ 0 w 320"/>
                  <a:gd name="T1" fmla="*/ 284 h 330"/>
                  <a:gd name="T2" fmla="*/ 2 w 320"/>
                  <a:gd name="T3" fmla="*/ 294 h 330"/>
                  <a:gd name="T4" fmla="*/ 8 w 320"/>
                  <a:gd name="T5" fmla="*/ 310 h 330"/>
                  <a:gd name="T6" fmla="*/ 20 w 320"/>
                  <a:gd name="T7" fmla="*/ 322 h 330"/>
                  <a:gd name="T8" fmla="*/ 36 w 320"/>
                  <a:gd name="T9" fmla="*/ 328 h 330"/>
                  <a:gd name="T10" fmla="*/ 276 w 320"/>
                  <a:gd name="T11" fmla="*/ 330 h 330"/>
                  <a:gd name="T12" fmla="*/ 284 w 320"/>
                  <a:gd name="T13" fmla="*/ 328 h 330"/>
                  <a:gd name="T14" fmla="*/ 300 w 320"/>
                  <a:gd name="T15" fmla="*/ 322 h 330"/>
                  <a:gd name="T16" fmla="*/ 312 w 320"/>
                  <a:gd name="T17" fmla="*/ 310 h 330"/>
                  <a:gd name="T18" fmla="*/ 318 w 320"/>
                  <a:gd name="T19" fmla="*/ 294 h 330"/>
                  <a:gd name="T20" fmla="*/ 320 w 320"/>
                  <a:gd name="T21" fmla="*/ 142 h 330"/>
                  <a:gd name="T22" fmla="*/ 318 w 320"/>
                  <a:gd name="T23" fmla="*/ 132 h 330"/>
                  <a:gd name="T24" fmla="*/ 308 w 320"/>
                  <a:gd name="T25" fmla="*/ 112 h 330"/>
                  <a:gd name="T26" fmla="*/ 272 w 320"/>
                  <a:gd name="T27" fmla="*/ 82 h 330"/>
                  <a:gd name="T28" fmla="*/ 210 w 320"/>
                  <a:gd name="T29" fmla="*/ 26 h 330"/>
                  <a:gd name="T30" fmla="*/ 202 w 320"/>
                  <a:gd name="T31" fmla="*/ 20 h 330"/>
                  <a:gd name="T32" fmla="*/ 188 w 320"/>
                  <a:gd name="T33" fmla="*/ 8 h 330"/>
                  <a:gd name="T34" fmla="*/ 172 w 320"/>
                  <a:gd name="T35" fmla="*/ 0 h 330"/>
                  <a:gd name="T36" fmla="*/ 164 w 320"/>
                  <a:gd name="T37" fmla="*/ 0 h 330"/>
                  <a:gd name="T38" fmla="*/ 150 w 320"/>
                  <a:gd name="T39" fmla="*/ 2 h 330"/>
                  <a:gd name="T40" fmla="*/ 130 w 320"/>
                  <a:gd name="T41" fmla="*/ 14 h 330"/>
                  <a:gd name="T42" fmla="*/ 114 w 320"/>
                  <a:gd name="T43" fmla="*/ 26 h 330"/>
                  <a:gd name="T44" fmla="*/ 50 w 320"/>
                  <a:gd name="T45" fmla="*/ 82 h 330"/>
                  <a:gd name="T46" fmla="*/ 24 w 320"/>
                  <a:gd name="T47" fmla="*/ 104 h 330"/>
                  <a:gd name="T48" fmla="*/ 6 w 320"/>
                  <a:gd name="T49" fmla="*/ 120 h 330"/>
                  <a:gd name="T50" fmla="*/ 0 w 320"/>
                  <a:gd name="T51" fmla="*/ 142 h 330"/>
                  <a:gd name="T52" fmla="*/ 104 w 320"/>
                  <a:gd name="T53" fmla="*/ 222 h 330"/>
                  <a:gd name="T54" fmla="*/ 32 w 320"/>
                  <a:gd name="T55" fmla="*/ 150 h 330"/>
                  <a:gd name="T56" fmla="*/ 44 w 320"/>
                  <a:gd name="T57" fmla="*/ 298 h 330"/>
                  <a:gd name="T58" fmla="*/ 138 w 320"/>
                  <a:gd name="T59" fmla="*/ 216 h 330"/>
                  <a:gd name="T60" fmla="*/ 148 w 320"/>
                  <a:gd name="T61" fmla="*/ 210 h 330"/>
                  <a:gd name="T62" fmla="*/ 162 w 320"/>
                  <a:gd name="T63" fmla="*/ 204 h 330"/>
                  <a:gd name="T64" fmla="*/ 168 w 320"/>
                  <a:gd name="T65" fmla="*/ 206 h 330"/>
                  <a:gd name="T66" fmla="*/ 182 w 320"/>
                  <a:gd name="T67" fmla="*/ 218 h 330"/>
                  <a:gd name="T68" fmla="*/ 44 w 320"/>
                  <a:gd name="T69" fmla="*/ 298 h 330"/>
                  <a:gd name="T70" fmla="*/ 44 w 320"/>
                  <a:gd name="T71" fmla="*/ 298 h 330"/>
                  <a:gd name="T72" fmla="*/ 288 w 320"/>
                  <a:gd name="T73" fmla="*/ 152 h 330"/>
                  <a:gd name="T74" fmla="*/ 288 w 320"/>
                  <a:gd name="T75" fmla="*/ 284 h 330"/>
                  <a:gd name="T76" fmla="*/ 220 w 320"/>
                  <a:gd name="T77" fmla="*/ 228 h 330"/>
                  <a:gd name="T78" fmla="*/ 280 w 320"/>
                  <a:gd name="T79" fmla="*/ 130 h 330"/>
                  <a:gd name="T80" fmla="*/ 282 w 320"/>
                  <a:gd name="T81" fmla="*/ 130 h 330"/>
                  <a:gd name="T82" fmla="*/ 272 w 320"/>
                  <a:gd name="T83" fmla="*/ 142 h 330"/>
                  <a:gd name="T84" fmla="*/ 280 w 320"/>
                  <a:gd name="T85" fmla="*/ 130 h 330"/>
                  <a:gd name="T86" fmla="*/ 254 w 320"/>
                  <a:gd name="T87" fmla="*/ 158 h 330"/>
                  <a:gd name="T88" fmla="*/ 206 w 320"/>
                  <a:gd name="T89" fmla="*/ 214 h 330"/>
                  <a:gd name="T90" fmla="*/ 196 w 320"/>
                  <a:gd name="T91" fmla="*/ 204 h 330"/>
                  <a:gd name="T92" fmla="*/ 184 w 320"/>
                  <a:gd name="T93" fmla="*/ 194 h 330"/>
                  <a:gd name="T94" fmla="*/ 168 w 320"/>
                  <a:gd name="T95" fmla="*/ 186 h 330"/>
                  <a:gd name="T96" fmla="*/ 162 w 320"/>
                  <a:gd name="T97" fmla="*/ 186 h 330"/>
                  <a:gd name="T98" fmla="*/ 138 w 320"/>
                  <a:gd name="T99" fmla="*/ 194 h 330"/>
                  <a:gd name="T100" fmla="*/ 126 w 320"/>
                  <a:gd name="T101" fmla="*/ 204 h 330"/>
                  <a:gd name="T102" fmla="*/ 68 w 320"/>
                  <a:gd name="T103" fmla="*/ 160 h 330"/>
                  <a:gd name="T104" fmla="*/ 254 w 320"/>
                  <a:gd name="T105" fmla="*/ 46 h 330"/>
                  <a:gd name="T106" fmla="*/ 50 w 320"/>
                  <a:gd name="T107" fmla="*/ 122 h 330"/>
                  <a:gd name="T108" fmla="*/ 38 w 320"/>
                  <a:gd name="T109" fmla="*/ 132 h 330"/>
                  <a:gd name="T110" fmla="*/ 40 w 320"/>
                  <a:gd name="T111" fmla="*/ 130 h 3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0" h="330">
                    <a:moveTo>
                      <a:pt x="0" y="142"/>
                    </a:moveTo>
                    <a:lnTo>
                      <a:pt x="0" y="284"/>
                    </a:lnTo>
                    <a:lnTo>
                      <a:pt x="0" y="284"/>
                    </a:lnTo>
                    <a:lnTo>
                      <a:pt x="2" y="294"/>
                    </a:lnTo>
                    <a:lnTo>
                      <a:pt x="4" y="302"/>
                    </a:lnTo>
                    <a:lnTo>
                      <a:pt x="8" y="310"/>
                    </a:lnTo>
                    <a:lnTo>
                      <a:pt x="14" y="316"/>
                    </a:lnTo>
                    <a:lnTo>
                      <a:pt x="20" y="322"/>
                    </a:lnTo>
                    <a:lnTo>
                      <a:pt x="28" y="326"/>
                    </a:lnTo>
                    <a:lnTo>
                      <a:pt x="36" y="328"/>
                    </a:lnTo>
                    <a:lnTo>
                      <a:pt x="44" y="330"/>
                    </a:lnTo>
                    <a:lnTo>
                      <a:pt x="276" y="330"/>
                    </a:lnTo>
                    <a:lnTo>
                      <a:pt x="276" y="330"/>
                    </a:lnTo>
                    <a:lnTo>
                      <a:pt x="284" y="328"/>
                    </a:lnTo>
                    <a:lnTo>
                      <a:pt x="292" y="326"/>
                    </a:lnTo>
                    <a:lnTo>
                      <a:pt x="300" y="322"/>
                    </a:lnTo>
                    <a:lnTo>
                      <a:pt x="306" y="316"/>
                    </a:lnTo>
                    <a:lnTo>
                      <a:pt x="312" y="310"/>
                    </a:lnTo>
                    <a:lnTo>
                      <a:pt x="316" y="302"/>
                    </a:lnTo>
                    <a:lnTo>
                      <a:pt x="318" y="294"/>
                    </a:lnTo>
                    <a:lnTo>
                      <a:pt x="320" y="284"/>
                    </a:lnTo>
                    <a:lnTo>
                      <a:pt x="320" y="142"/>
                    </a:lnTo>
                    <a:lnTo>
                      <a:pt x="320" y="142"/>
                    </a:lnTo>
                    <a:lnTo>
                      <a:pt x="318" y="132"/>
                    </a:lnTo>
                    <a:lnTo>
                      <a:pt x="314" y="120"/>
                    </a:lnTo>
                    <a:lnTo>
                      <a:pt x="308" y="112"/>
                    </a:lnTo>
                    <a:lnTo>
                      <a:pt x="298" y="104"/>
                    </a:lnTo>
                    <a:lnTo>
                      <a:pt x="272" y="82"/>
                    </a:lnTo>
                    <a:lnTo>
                      <a:pt x="272" y="26"/>
                    </a:lnTo>
                    <a:lnTo>
                      <a:pt x="210" y="26"/>
                    </a:lnTo>
                    <a:lnTo>
                      <a:pt x="202" y="20"/>
                    </a:lnTo>
                    <a:lnTo>
                      <a:pt x="202" y="20"/>
                    </a:lnTo>
                    <a:lnTo>
                      <a:pt x="198" y="14"/>
                    </a:lnTo>
                    <a:lnTo>
                      <a:pt x="188" y="8"/>
                    </a:lnTo>
                    <a:lnTo>
                      <a:pt x="178" y="2"/>
                    </a:lnTo>
                    <a:lnTo>
                      <a:pt x="172" y="0"/>
                    </a:lnTo>
                    <a:lnTo>
                      <a:pt x="164" y="0"/>
                    </a:lnTo>
                    <a:lnTo>
                      <a:pt x="164" y="0"/>
                    </a:lnTo>
                    <a:lnTo>
                      <a:pt x="158" y="0"/>
                    </a:lnTo>
                    <a:lnTo>
                      <a:pt x="150" y="2"/>
                    </a:lnTo>
                    <a:lnTo>
                      <a:pt x="138" y="8"/>
                    </a:lnTo>
                    <a:lnTo>
                      <a:pt x="130" y="14"/>
                    </a:lnTo>
                    <a:lnTo>
                      <a:pt x="124" y="18"/>
                    </a:lnTo>
                    <a:lnTo>
                      <a:pt x="114" y="26"/>
                    </a:lnTo>
                    <a:lnTo>
                      <a:pt x="50" y="26"/>
                    </a:lnTo>
                    <a:lnTo>
                      <a:pt x="50" y="82"/>
                    </a:lnTo>
                    <a:lnTo>
                      <a:pt x="24" y="104"/>
                    </a:lnTo>
                    <a:lnTo>
                      <a:pt x="24" y="104"/>
                    </a:lnTo>
                    <a:lnTo>
                      <a:pt x="14" y="110"/>
                    </a:lnTo>
                    <a:lnTo>
                      <a:pt x="6" y="120"/>
                    </a:lnTo>
                    <a:lnTo>
                      <a:pt x="2" y="130"/>
                    </a:lnTo>
                    <a:lnTo>
                      <a:pt x="0" y="142"/>
                    </a:lnTo>
                    <a:lnTo>
                      <a:pt x="0" y="142"/>
                    </a:lnTo>
                    <a:close/>
                    <a:moveTo>
                      <a:pt x="104" y="222"/>
                    </a:moveTo>
                    <a:lnTo>
                      <a:pt x="32" y="284"/>
                    </a:lnTo>
                    <a:lnTo>
                      <a:pt x="32" y="150"/>
                    </a:lnTo>
                    <a:lnTo>
                      <a:pt x="104" y="222"/>
                    </a:lnTo>
                    <a:close/>
                    <a:moveTo>
                      <a:pt x="44" y="298"/>
                    </a:moveTo>
                    <a:lnTo>
                      <a:pt x="138" y="218"/>
                    </a:lnTo>
                    <a:lnTo>
                      <a:pt x="138" y="216"/>
                    </a:lnTo>
                    <a:lnTo>
                      <a:pt x="138" y="216"/>
                    </a:lnTo>
                    <a:lnTo>
                      <a:pt x="148" y="210"/>
                    </a:lnTo>
                    <a:lnTo>
                      <a:pt x="156" y="206"/>
                    </a:lnTo>
                    <a:lnTo>
                      <a:pt x="162" y="204"/>
                    </a:lnTo>
                    <a:lnTo>
                      <a:pt x="162" y="204"/>
                    </a:lnTo>
                    <a:lnTo>
                      <a:pt x="168" y="206"/>
                    </a:lnTo>
                    <a:lnTo>
                      <a:pt x="174" y="210"/>
                    </a:lnTo>
                    <a:lnTo>
                      <a:pt x="182" y="218"/>
                    </a:lnTo>
                    <a:lnTo>
                      <a:pt x="272" y="298"/>
                    </a:lnTo>
                    <a:lnTo>
                      <a:pt x="44" y="298"/>
                    </a:lnTo>
                    <a:lnTo>
                      <a:pt x="44" y="298"/>
                    </a:lnTo>
                    <a:lnTo>
                      <a:pt x="44" y="298"/>
                    </a:lnTo>
                    <a:lnTo>
                      <a:pt x="44" y="298"/>
                    </a:lnTo>
                    <a:close/>
                    <a:moveTo>
                      <a:pt x="288" y="152"/>
                    </a:moveTo>
                    <a:lnTo>
                      <a:pt x="288" y="284"/>
                    </a:lnTo>
                    <a:lnTo>
                      <a:pt x="288" y="284"/>
                    </a:lnTo>
                    <a:lnTo>
                      <a:pt x="288" y="286"/>
                    </a:lnTo>
                    <a:lnTo>
                      <a:pt x="220" y="228"/>
                    </a:lnTo>
                    <a:lnTo>
                      <a:pt x="288" y="152"/>
                    </a:lnTo>
                    <a:close/>
                    <a:moveTo>
                      <a:pt x="280" y="130"/>
                    </a:moveTo>
                    <a:lnTo>
                      <a:pt x="282" y="130"/>
                    </a:lnTo>
                    <a:lnTo>
                      <a:pt x="282" y="130"/>
                    </a:lnTo>
                    <a:lnTo>
                      <a:pt x="282" y="132"/>
                    </a:lnTo>
                    <a:lnTo>
                      <a:pt x="272" y="142"/>
                    </a:lnTo>
                    <a:lnTo>
                      <a:pt x="272" y="124"/>
                    </a:lnTo>
                    <a:lnTo>
                      <a:pt x="280" y="130"/>
                    </a:lnTo>
                    <a:close/>
                    <a:moveTo>
                      <a:pt x="254" y="46"/>
                    </a:moveTo>
                    <a:lnTo>
                      <a:pt x="254" y="158"/>
                    </a:lnTo>
                    <a:lnTo>
                      <a:pt x="258" y="158"/>
                    </a:lnTo>
                    <a:lnTo>
                      <a:pt x="206" y="214"/>
                    </a:lnTo>
                    <a:lnTo>
                      <a:pt x="196" y="204"/>
                    </a:lnTo>
                    <a:lnTo>
                      <a:pt x="196" y="204"/>
                    </a:lnTo>
                    <a:lnTo>
                      <a:pt x="192" y="200"/>
                    </a:lnTo>
                    <a:lnTo>
                      <a:pt x="184" y="194"/>
                    </a:lnTo>
                    <a:lnTo>
                      <a:pt x="174" y="188"/>
                    </a:lnTo>
                    <a:lnTo>
                      <a:pt x="168" y="186"/>
                    </a:lnTo>
                    <a:lnTo>
                      <a:pt x="162" y="186"/>
                    </a:lnTo>
                    <a:lnTo>
                      <a:pt x="162" y="186"/>
                    </a:lnTo>
                    <a:lnTo>
                      <a:pt x="150" y="188"/>
                    </a:lnTo>
                    <a:lnTo>
                      <a:pt x="138" y="194"/>
                    </a:lnTo>
                    <a:lnTo>
                      <a:pt x="130" y="200"/>
                    </a:lnTo>
                    <a:lnTo>
                      <a:pt x="126" y="204"/>
                    </a:lnTo>
                    <a:lnTo>
                      <a:pt x="118" y="210"/>
                    </a:lnTo>
                    <a:lnTo>
                      <a:pt x="68" y="160"/>
                    </a:lnTo>
                    <a:lnTo>
                      <a:pt x="68" y="46"/>
                    </a:lnTo>
                    <a:lnTo>
                      <a:pt x="254" y="46"/>
                    </a:lnTo>
                    <a:close/>
                    <a:moveTo>
                      <a:pt x="40" y="130"/>
                    </a:moveTo>
                    <a:lnTo>
                      <a:pt x="50" y="122"/>
                    </a:lnTo>
                    <a:lnTo>
                      <a:pt x="50" y="142"/>
                    </a:lnTo>
                    <a:lnTo>
                      <a:pt x="38" y="132"/>
                    </a:lnTo>
                    <a:lnTo>
                      <a:pt x="38" y="132"/>
                    </a:lnTo>
                    <a:lnTo>
                      <a:pt x="40" y="130"/>
                    </a:lnTo>
                    <a:lnTo>
                      <a:pt x="40" y="1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6" name="Rectangle 1947"/>
              <p:cNvSpPr>
                <a:spLocks noChangeArrowheads="1"/>
              </p:cNvSpPr>
              <p:nvPr/>
            </p:nvSpPr>
            <p:spPr>
              <a:xfrm>
                <a:off x="1770063" y="2471738"/>
                <a:ext cx="215900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7" name="Rectangle 1948"/>
              <p:cNvSpPr>
                <a:spLocks noChangeArrowheads="1"/>
              </p:cNvSpPr>
              <p:nvPr/>
            </p:nvSpPr>
            <p:spPr>
              <a:xfrm>
                <a:off x="1770063" y="2532063"/>
                <a:ext cx="215900" cy="2222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8" name="Rectangle 1949"/>
              <p:cNvSpPr>
                <a:spLocks noChangeArrowheads="1"/>
              </p:cNvSpPr>
              <p:nvPr/>
            </p:nvSpPr>
            <p:spPr>
              <a:xfrm>
                <a:off x="1770063" y="2595563"/>
                <a:ext cx="117475" cy="190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5" name="그룹 484"/>
            <p:cNvGrpSpPr/>
            <p:nvPr userDrawn="1"/>
          </p:nvGrpSpPr>
          <p:grpSpPr>
            <a:xfrm rot="0">
              <a:off x="2734976" y="1656001"/>
              <a:ext cx="235362" cy="190206"/>
              <a:chOff x="1608138" y="744538"/>
              <a:chExt cx="546100" cy="441325"/>
            </a:xfrm>
            <a:solidFill>
              <a:srgbClr val="088620"/>
            </a:solidFill>
          </p:grpSpPr>
          <p:sp>
            <p:nvSpPr>
              <p:cNvPr id="581" name="Freeform 1950"/>
              <p:cNvSpPr>
                <a:spLocks noEditPoints="1"/>
              </p:cNvSpPr>
              <p:nvPr/>
            </p:nvSpPr>
            <p:spPr>
              <a:xfrm>
                <a:off x="1760538" y="877888"/>
                <a:ext cx="241300" cy="244475"/>
              </a:xfrm>
              <a:custGeom>
                <a:avLst/>
                <a:gdLst>
                  <a:gd name="T0" fmla="*/ 76 w 152"/>
                  <a:gd name="T1" fmla="*/ 154 h 154"/>
                  <a:gd name="T2" fmla="*/ 106 w 152"/>
                  <a:gd name="T3" fmla="*/ 148 h 154"/>
                  <a:gd name="T4" fmla="*/ 130 w 152"/>
                  <a:gd name="T5" fmla="*/ 130 h 154"/>
                  <a:gd name="T6" fmla="*/ 146 w 152"/>
                  <a:gd name="T7" fmla="*/ 106 h 154"/>
                  <a:gd name="T8" fmla="*/ 152 w 152"/>
                  <a:gd name="T9" fmla="*/ 76 h 154"/>
                  <a:gd name="T10" fmla="*/ 152 w 152"/>
                  <a:gd name="T11" fmla="*/ 62 h 154"/>
                  <a:gd name="T12" fmla="*/ 140 w 152"/>
                  <a:gd name="T13" fmla="*/ 34 h 154"/>
                  <a:gd name="T14" fmla="*/ 118 w 152"/>
                  <a:gd name="T15" fmla="*/ 14 h 154"/>
                  <a:gd name="T16" fmla="*/ 92 w 152"/>
                  <a:gd name="T17" fmla="*/ 2 h 154"/>
                  <a:gd name="T18" fmla="*/ 76 w 152"/>
                  <a:gd name="T19" fmla="*/ 0 h 154"/>
                  <a:gd name="T20" fmla="*/ 46 w 152"/>
                  <a:gd name="T21" fmla="*/ 6 h 154"/>
                  <a:gd name="T22" fmla="*/ 22 w 152"/>
                  <a:gd name="T23" fmla="*/ 22 h 154"/>
                  <a:gd name="T24" fmla="*/ 6 w 152"/>
                  <a:gd name="T25" fmla="*/ 46 h 154"/>
                  <a:gd name="T26" fmla="*/ 0 w 152"/>
                  <a:gd name="T27" fmla="*/ 76 h 154"/>
                  <a:gd name="T28" fmla="*/ 0 w 152"/>
                  <a:gd name="T29" fmla="*/ 92 h 154"/>
                  <a:gd name="T30" fmla="*/ 12 w 152"/>
                  <a:gd name="T31" fmla="*/ 120 h 154"/>
                  <a:gd name="T32" fmla="*/ 34 w 152"/>
                  <a:gd name="T33" fmla="*/ 140 h 154"/>
                  <a:gd name="T34" fmla="*/ 60 w 152"/>
                  <a:gd name="T35" fmla="*/ 152 h 154"/>
                  <a:gd name="T36" fmla="*/ 76 w 152"/>
                  <a:gd name="T37" fmla="*/ 154 h 154"/>
                  <a:gd name="T38" fmla="*/ 76 w 152"/>
                  <a:gd name="T39" fmla="*/ 20 h 154"/>
                  <a:gd name="T40" fmla="*/ 98 w 152"/>
                  <a:gd name="T41" fmla="*/ 24 h 154"/>
                  <a:gd name="T42" fmla="*/ 116 w 152"/>
                  <a:gd name="T43" fmla="*/ 36 h 154"/>
                  <a:gd name="T44" fmla="*/ 128 w 152"/>
                  <a:gd name="T45" fmla="*/ 54 h 154"/>
                  <a:gd name="T46" fmla="*/ 132 w 152"/>
                  <a:gd name="T47" fmla="*/ 76 h 154"/>
                  <a:gd name="T48" fmla="*/ 132 w 152"/>
                  <a:gd name="T49" fmla="*/ 88 h 154"/>
                  <a:gd name="T50" fmla="*/ 122 w 152"/>
                  <a:gd name="T51" fmla="*/ 108 h 154"/>
                  <a:gd name="T52" fmla="*/ 108 w 152"/>
                  <a:gd name="T53" fmla="*/ 124 h 154"/>
                  <a:gd name="T54" fmla="*/ 88 w 152"/>
                  <a:gd name="T55" fmla="*/ 132 h 154"/>
                  <a:gd name="T56" fmla="*/ 76 w 152"/>
                  <a:gd name="T57" fmla="*/ 134 h 154"/>
                  <a:gd name="T58" fmla="*/ 54 w 152"/>
                  <a:gd name="T59" fmla="*/ 128 h 154"/>
                  <a:gd name="T60" fmla="*/ 36 w 152"/>
                  <a:gd name="T61" fmla="*/ 116 h 154"/>
                  <a:gd name="T62" fmla="*/ 24 w 152"/>
                  <a:gd name="T63" fmla="*/ 98 h 154"/>
                  <a:gd name="T64" fmla="*/ 20 w 152"/>
                  <a:gd name="T65" fmla="*/ 76 h 154"/>
                  <a:gd name="T66" fmla="*/ 20 w 152"/>
                  <a:gd name="T67" fmla="*/ 66 h 154"/>
                  <a:gd name="T68" fmla="*/ 30 w 152"/>
                  <a:gd name="T69" fmla="*/ 46 h 154"/>
                  <a:gd name="T70" fmla="*/ 44 w 152"/>
                  <a:gd name="T71" fmla="*/ 30 h 154"/>
                  <a:gd name="T72" fmla="*/ 64 w 152"/>
                  <a:gd name="T73" fmla="*/ 22 h 154"/>
                  <a:gd name="T74" fmla="*/ 76 w 152"/>
                  <a:gd name="T75" fmla="*/ 20 h 15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2" h="154">
                    <a:moveTo>
                      <a:pt x="76" y="154"/>
                    </a:moveTo>
                    <a:lnTo>
                      <a:pt x="76" y="154"/>
                    </a:lnTo>
                    <a:lnTo>
                      <a:pt x="92" y="152"/>
                    </a:lnTo>
                    <a:lnTo>
                      <a:pt x="106" y="148"/>
                    </a:lnTo>
                    <a:lnTo>
                      <a:pt x="118" y="140"/>
                    </a:lnTo>
                    <a:lnTo>
                      <a:pt x="130" y="130"/>
                    </a:lnTo>
                    <a:lnTo>
                      <a:pt x="140" y="120"/>
                    </a:lnTo>
                    <a:lnTo>
                      <a:pt x="146" y="106"/>
                    </a:lnTo>
                    <a:lnTo>
                      <a:pt x="152" y="92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2" y="62"/>
                    </a:lnTo>
                    <a:lnTo>
                      <a:pt x="146" y="46"/>
                    </a:lnTo>
                    <a:lnTo>
                      <a:pt x="140" y="34"/>
                    </a:lnTo>
                    <a:lnTo>
                      <a:pt x="130" y="22"/>
                    </a:lnTo>
                    <a:lnTo>
                      <a:pt x="118" y="14"/>
                    </a:lnTo>
                    <a:lnTo>
                      <a:pt x="106" y="6"/>
                    </a:lnTo>
                    <a:lnTo>
                      <a:pt x="92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60" y="2"/>
                    </a:lnTo>
                    <a:lnTo>
                      <a:pt x="46" y="6"/>
                    </a:lnTo>
                    <a:lnTo>
                      <a:pt x="34" y="14"/>
                    </a:lnTo>
                    <a:lnTo>
                      <a:pt x="22" y="22"/>
                    </a:lnTo>
                    <a:lnTo>
                      <a:pt x="12" y="34"/>
                    </a:lnTo>
                    <a:lnTo>
                      <a:pt x="6" y="46"/>
                    </a:lnTo>
                    <a:lnTo>
                      <a:pt x="0" y="62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92"/>
                    </a:lnTo>
                    <a:lnTo>
                      <a:pt x="6" y="106"/>
                    </a:lnTo>
                    <a:lnTo>
                      <a:pt x="12" y="120"/>
                    </a:lnTo>
                    <a:lnTo>
                      <a:pt x="22" y="130"/>
                    </a:lnTo>
                    <a:lnTo>
                      <a:pt x="34" y="140"/>
                    </a:lnTo>
                    <a:lnTo>
                      <a:pt x="46" y="148"/>
                    </a:lnTo>
                    <a:lnTo>
                      <a:pt x="60" y="152"/>
                    </a:lnTo>
                    <a:lnTo>
                      <a:pt x="76" y="154"/>
                    </a:lnTo>
                    <a:lnTo>
                      <a:pt x="76" y="154"/>
                    </a:lnTo>
                    <a:close/>
                    <a:moveTo>
                      <a:pt x="76" y="20"/>
                    </a:moveTo>
                    <a:lnTo>
                      <a:pt x="76" y="20"/>
                    </a:lnTo>
                    <a:lnTo>
                      <a:pt x="88" y="22"/>
                    </a:lnTo>
                    <a:lnTo>
                      <a:pt x="98" y="24"/>
                    </a:lnTo>
                    <a:lnTo>
                      <a:pt x="108" y="30"/>
                    </a:lnTo>
                    <a:lnTo>
                      <a:pt x="116" y="36"/>
                    </a:lnTo>
                    <a:lnTo>
                      <a:pt x="122" y="46"/>
                    </a:lnTo>
                    <a:lnTo>
                      <a:pt x="128" y="54"/>
                    </a:lnTo>
                    <a:lnTo>
                      <a:pt x="132" y="66"/>
                    </a:lnTo>
                    <a:lnTo>
                      <a:pt x="132" y="76"/>
                    </a:lnTo>
                    <a:lnTo>
                      <a:pt x="132" y="76"/>
                    </a:lnTo>
                    <a:lnTo>
                      <a:pt x="132" y="88"/>
                    </a:lnTo>
                    <a:lnTo>
                      <a:pt x="128" y="98"/>
                    </a:lnTo>
                    <a:lnTo>
                      <a:pt x="122" y="108"/>
                    </a:lnTo>
                    <a:lnTo>
                      <a:pt x="116" y="116"/>
                    </a:lnTo>
                    <a:lnTo>
                      <a:pt x="108" y="124"/>
                    </a:lnTo>
                    <a:lnTo>
                      <a:pt x="98" y="128"/>
                    </a:lnTo>
                    <a:lnTo>
                      <a:pt x="88" y="132"/>
                    </a:lnTo>
                    <a:lnTo>
                      <a:pt x="76" y="134"/>
                    </a:lnTo>
                    <a:lnTo>
                      <a:pt x="76" y="134"/>
                    </a:lnTo>
                    <a:lnTo>
                      <a:pt x="64" y="132"/>
                    </a:lnTo>
                    <a:lnTo>
                      <a:pt x="54" y="128"/>
                    </a:lnTo>
                    <a:lnTo>
                      <a:pt x="44" y="124"/>
                    </a:lnTo>
                    <a:lnTo>
                      <a:pt x="36" y="116"/>
                    </a:lnTo>
                    <a:lnTo>
                      <a:pt x="30" y="108"/>
                    </a:lnTo>
                    <a:lnTo>
                      <a:pt x="24" y="98"/>
                    </a:lnTo>
                    <a:lnTo>
                      <a:pt x="20" y="88"/>
                    </a:lnTo>
                    <a:lnTo>
                      <a:pt x="20" y="76"/>
                    </a:lnTo>
                    <a:lnTo>
                      <a:pt x="20" y="76"/>
                    </a:lnTo>
                    <a:lnTo>
                      <a:pt x="20" y="66"/>
                    </a:lnTo>
                    <a:lnTo>
                      <a:pt x="24" y="54"/>
                    </a:lnTo>
                    <a:lnTo>
                      <a:pt x="30" y="46"/>
                    </a:lnTo>
                    <a:lnTo>
                      <a:pt x="36" y="36"/>
                    </a:lnTo>
                    <a:lnTo>
                      <a:pt x="44" y="30"/>
                    </a:lnTo>
                    <a:lnTo>
                      <a:pt x="54" y="24"/>
                    </a:lnTo>
                    <a:lnTo>
                      <a:pt x="64" y="22"/>
                    </a:lnTo>
                    <a:lnTo>
                      <a:pt x="76" y="20"/>
                    </a:lnTo>
                    <a:lnTo>
                      <a:pt x="76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2" name="Freeform 1951"/>
              <p:cNvSpPr>
                <a:spLocks noEditPoints="1"/>
              </p:cNvSpPr>
              <p:nvPr/>
            </p:nvSpPr>
            <p:spPr>
              <a:xfrm>
                <a:off x="1608138" y="744538"/>
                <a:ext cx="546100" cy="441325"/>
              </a:xfrm>
              <a:custGeom>
                <a:avLst/>
                <a:gdLst>
                  <a:gd name="T0" fmla="*/ 318 w 344"/>
                  <a:gd name="T1" fmla="*/ 278 h 278"/>
                  <a:gd name="T2" fmla="*/ 328 w 344"/>
                  <a:gd name="T3" fmla="*/ 276 h 278"/>
                  <a:gd name="T4" fmla="*/ 342 w 344"/>
                  <a:gd name="T5" fmla="*/ 262 h 278"/>
                  <a:gd name="T6" fmla="*/ 344 w 344"/>
                  <a:gd name="T7" fmla="*/ 70 h 278"/>
                  <a:gd name="T8" fmla="*/ 342 w 344"/>
                  <a:gd name="T9" fmla="*/ 60 h 278"/>
                  <a:gd name="T10" fmla="*/ 328 w 344"/>
                  <a:gd name="T11" fmla="*/ 46 h 278"/>
                  <a:gd name="T12" fmla="*/ 256 w 344"/>
                  <a:gd name="T13" fmla="*/ 44 h 278"/>
                  <a:gd name="T14" fmla="*/ 250 w 344"/>
                  <a:gd name="T15" fmla="*/ 18 h 278"/>
                  <a:gd name="T16" fmla="*/ 244 w 344"/>
                  <a:gd name="T17" fmla="*/ 6 h 278"/>
                  <a:gd name="T18" fmla="*/ 232 w 344"/>
                  <a:gd name="T19" fmla="*/ 0 h 278"/>
                  <a:gd name="T20" fmla="*/ 112 w 344"/>
                  <a:gd name="T21" fmla="*/ 0 h 278"/>
                  <a:gd name="T22" fmla="*/ 100 w 344"/>
                  <a:gd name="T23" fmla="*/ 6 h 278"/>
                  <a:gd name="T24" fmla="*/ 94 w 344"/>
                  <a:gd name="T25" fmla="*/ 18 h 278"/>
                  <a:gd name="T26" fmla="*/ 26 w 344"/>
                  <a:gd name="T27" fmla="*/ 44 h 278"/>
                  <a:gd name="T28" fmla="*/ 16 w 344"/>
                  <a:gd name="T29" fmla="*/ 46 h 278"/>
                  <a:gd name="T30" fmla="*/ 2 w 344"/>
                  <a:gd name="T31" fmla="*/ 60 h 278"/>
                  <a:gd name="T32" fmla="*/ 0 w 344"/>
                  <a:gd name="T33" fmla="*/ 252 h 278"/>
                  <a:gd name="T34" fmla="*/ 2 w 344"/>
                  <a:gd name="T35" fmla="*/ 262 h 278"/>
                  <a:gd name="T36" fmla="*/ 16 w 344"/>
                  <a:gd name="T37" fmla="*/ 276 h 278"/>
                  <a:gd name="T38" fmla="*/ 26 w 344"/>
                  <a:gd name="T39" fmla="*/ 278 h 278"/>
                  <a:gd name="T40" fmla="*/ 270 w 344"/>
                  <a:gd name="T41" fmla="*/ 72 h 278"/>
                  <a:gd name="T42" fmla="*/ 272 w 344"/>
                  <a:gd name="T43" fmla="*/ 68 h 278"/>
                  <a:gd name="T44" fmla="*/ 312 w 344"/>
                  <a:gd name="T45" fmla="*/ 68 h 278"/>
                  <a:gd name="T46" fmla="*/ 316 w 344"/>
                  <a:gd name="T47" fmla="*/ 72 h 278"/>
                  <a:gd name="T48" fmla="*/ 316 w 344"/>
                  <a:gd name="T49" fmla="*/ 96 h 278"/>
                  <a:gd name="T50" fmla="*/ 312 w 344"/>
                  <a:gd name="T51" fmla="*/ 100 h 278"/>
                  <a:gd name="T52" fmla="*/ 272 w 344"/>
                  <a:gd name="T53" fmla="*/ 100 h 278"/>
                  <a:gd name="T54" fmla="*/ 270 w 344"/>
                  <a:gd name="T55" fmla="*/ 94 h 278"/>
                  <a:gd name="T56" fmla="*/ 172 w 344"/>
                  <a:gd name="T57" fmla="*/ 70 h 278"/>
                  <a:gd name="T58" fmla="*/ 190 w 344"/>
                  <a:gd name="T59" fmla="*/ 72 h 278"/>
                  <a:gd name="T60" fmla="*/ 222 w 344"/>
                  <a:gd name="T61" fmla="*/ 86 h 278"/>
                  <a:gd name="T62" fmla="*/ 246 w 344"/>
                  <a:gd name="T63" fmla="*/ 110 h 278"/>
                  <a:gd name="T64" fmla="*/ 260 w 344"/>
                  <a:gd name="T65" fmla="*/ 142 h 278"/>
                  <a:gd name="T66" fmla="*/ 262 w 344"/>
                  <a:gd name="T67" fmla="*/ 160 h 278"/>
                  <a:gd name="T68" fmla="*/ 256 w 344"/>
                  <a:gd name="T69" fmla="*/ 196 h 278"/>
                  <a:gd name="T70" fmla="*/ 236 w 344"/>
                  <a:gd name="T71" fmla="*/ 224 h 278"/>
                  <a:gd name="T72" fmla="*/ 208 w 344"/>
                  <a:gd name="T73" fmla="*/ 244 h 278"/>
                  <a:gd name="T74" fmla="*/ 172 w 344"/>
                  <a:gd name="T75" fmla="*/ 250 h 278"/>
                  <a:gd name="T76" fmla="*/ 154 w 344"/>
                  <a:gd name="T77" fmla="*/ 250 h 278"/>
                  <a:gd name="T78" fmla="*/ 122 w 344"/>
                  <a:gd name="T79" fmla="*/ 236 h 278"/>
                  <a:gd name="T80" fmla="*/ 98 w 344"/>
                  <a:gd name="T81" fmla="*/ 212 h 278"/>
                  <a:gd name="T82" fmla="*/ 84 w 344"/>
                  <a:gd name="T83" fmla="*/ 178 h 278"/>
                  <a:gd name="T84" fmla="*/ 82 w 344"/>
                  <a:gd name="T85" fmla="*/ 160 h 278"/>
                  <a:gd name="T86" fmla="*/ 88 w 344"/>
                  <a:gd name="T87" fmla="*/ 126 h 278"/>
                  <a:gd name="T88" fmla="*/ 108 w 344"/>
                  <a:gd name="T89" fmla="*/ 96 h 278"/>
                  <a:gd name="T90" fmla="*/ 136 w 344"/>
                  <a:gd name="T91" fmla="*/ 78 h 278"/>
                  <a:gd name="T92" fmla="*/ 172 w 344"/>
                  <a:gd name="T93" fmla="*/ 70 h 2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44" h="278">
                    <a:moveTo>
                      <a:pt x="26" y="278"/>
                    </a:moveTo>
                    <a:lnTo>
                      <a:pt x="318" y="278"/>
                    </a:lnTo>
                    <a:lnTo>
                      <a:pt x="318" y="278"/>
                    </a:lnTo>
                    <a:lnTo>
                      <a:pt x="328" y="276"/>
                    </a:lnTo>
                    <a:lnTo>
                      <a:pt x="336" y="270"/>
                    </a:lnTo>
                    <a:lnTo>
                      <a:pt x="342" y="262"/>
                    </a:lnTo>
                    <a:lnTo>
                      <a:pt x="344" y="252"/>
                    </a:lnTo>
                    <a:lnTo>
                      <a:pt x="344" y="70"/>
                    </a:lnTo>
                    <a:lnTo>
                      <a:pt x="344" y="70"/>
                    </a:lnTo>
                    <a:lnTo>
                      <a:pt x="342" y="60"/>
                    </a:lnTo>
                    <a:lnTo>
                      <a:pt x="336" y="50"/>
                    </a:lnTo>
                    <a:lnTo>
                      <a:pt x="328" y="46"/>
                    </a:lnTo>
                    <a:lnTo>
                      <a:pt x="318" y="44"/>
                    </a:lnTo>
                    <a:lnTo>
                      <a:pt x="256" y="44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48" y="12"/>
                    </a:lnTo>
                    <a:lnTo>
                      <a:pt x="244" y="6"/>
                    </a:lnTo>
                    <a:lnTo>
                      <a:pt x="240" y="2"/>
                    </a:lnTo>
                    <a:lnTo>
                      <a:pt x="232" y="0"/>
                    </a:lnTo>
                    <a:lnTo>
                      <a:pt x="112" y="0"/>
                    </a:lnTo>
                    <a:lnTo>
                      <a:pt x="112" y="0"/>
                    </a:lnTo>
                    <a:lnTo>
                      <a:pt x="104" y="2"/>
                    </a:lnTo>
                    <a:lnTo>
                      <a:pt x="100" y="6"/>
                    </a:lnTo>
                    <a:lnTo>
                      <a:pt x="96" y="12"/>
                    </a:lnTo>
                    <a:lnTo>
                      <a:pt x="94" y="18"/>
                    </a:lnTo>
                    <a:lnTo>
                      <a:pt x="88" y="44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6" y="46"/>
                    </a:lnTo>
                    <a:lnTo>
                      <a:pt x="8" y="50"/>
                    </a:lnTo>
                    <a:lnTo>
                      <a:pt x="2" y="60"/>
                    </a:lnTo>
                    <a:lnTo>
                      <a:pt x="0" y="70"/>
                    </a:lnTo>
                    <a:lnTo>
                      <a:pt x="0" y="252"/>
                    </a:lnTo>
                    <a:lnTo>
                      <a:pt x="0" y="252"/>
                    </a:lnTo>
                    <a:lnTo>
                      <a:pt x="2" y="262"/>
                    </a:lnTo>
                    <a:lnTo>
                      <a:pt x="8" y="270"/>
                    </a:lnTo>
                    <a:lnTo>
                      <a:pt x="16" y="276"/>
                    </a:lnTo>
                    <a:lnTo>
                      <a:pt x="26" y="278"/>
                    </a:lnTo>
                    <a:lnTo>
                      <a:pt x="26" y="278"/>
                    </a:lnTo>
                    <a:close/>
                    <a:moveTo>
                      <a:pt x="270" y="72"/>
                    </a:moveTo>
                    <a:lnTo>
                      <a:pt x="270" y="72"/>
                    </a:lnTo>
                    <a:lnTo>
                      <a:pt x="270" y="70"/>
                    </a:lnTo>
                    <a:lnTo>
                      <a:pt x="272" y="68"/>
                    </a:lnTo>
                    <a:lnTo>
                      <a:pt x="312" y="68"/>
                    </a:lnTo>
                    <a:lnTo>
                      <a:pt x="312" y="68"/>
                    </a:lnTo>
                    <a:lnTo>
                      <a:pt x="314" y="70"/>
                    </a:lnTo>
                    <a:lnTo>
                      <a:pt x="316" y="72"/>
                    </a:lnTo>
                    <a:lnTo>
                      <a:pt x="316" y="96"/>
                    </a:lnTo>
                    <a:lnTo>
                      <a:pt x="316" y="96"/>
                    </a:lnTo>
                    <a:lnTo>
                      <a:pt x="314" y="98"/>
                    </a:lnTo>
                    <a:lnTo>
                      <a:pt x="312" y="100"/>
                    </a:lnTo>
                    <a:lnTo>
                      <a:pt x="272" y="100"/>
                    </a:lnTo>
                    <a:lnTo>
                      <a:pt x="272" y="100"/>
                    </a:lnTo>
                    <a:lnTo>
                      <a:pt x="270" y="100"/>
                    </a:lnTo>
                    <a:lnTo>
                      <a:pt x="270" y="94"/>
                    </a:lnTo>
                    <a:lnTo>
                      <a:pt x="270" y="72"/>
                    </a:lnTo>
                    <a:close/>
                    <a:moveTo>
                      <a:pt x="172" y="70"/>
                    </a:moveTo>
                    <a:lnTo>
                      <a:pt x="172" y="70"/>
                    </a:lnTo>
                    <a:lnTo>
                      <a:pt x="190" y="72"/>
                    </a:lnTo>
                    <a:lnTo>
                      <a:pt x="208" y="78"/>
                    </a:lnTo>
                    <a:lnTo>
                      <a:pt x="222" y="86"/>
                    </a:lnTo>
                    <a:lnTo>
                      <a:pt x="236" y="96"/>
                    </a:lnTo>
                    <a:lnTo>
                      <a:pt x="246" y="110"/>
                    </a:lnTo>
                    <a:lnTo>
                      <a:pt x="256" y="126"/>
                    </a:lnTo>
                    <a:lnTo>
                      <a:pt x="260" y="142"/>
                    </a:lnTo>
                    <a:lnTo>
                      <a:pt x="262" y="160"/>
                    </a:lnTo>
                    <a:lnTo>
                      <a:pt x="262" y="160"/>
                    </a:lnTo>
                    <a:lnTo>
                      <a:pt x="260" y="178"/>
                    </a:lnTo>
                    <a:lnTo>
                      <a:pt x="256" y="196"/>
                    </a:lnTo>
                    <a:lnTo>
                      <a:pt x="246" y="212"/>
                    </a:lnTo>
                    <a:lnTo>
                      <a:pt x="236" y="224"/>
                    </a:lnTo>
                    <a:lnTo>
                      <a:pt x="222" y="236"/>
                    </a:lnTo>
                    <a:lnTo>
                      <a:pt x="208" y="244"/>
                    </a:lnTo>
                    <a:lnTo>
                      <a:pt x="190" y="250"/>
                    </a:lnTo>
                    <a:lnTo>
                      <a:pt x="172" y="250"/>
                    </a:lnTo>
                    <a:lnTo>
                      <a:pt x="172" y="250"/>
                    </a:lnTo>
                    <a:lnTo>
                      <a:pt x="154" y="250"/>
                    </a:lnTo>
                    <a:lnTo>
                      <a:pt x="136" y="244"/>
                    </a:lnTo>
                    <a:lnTo>
                      <a:pt x="122" y="236"/>
                    </a:lnTo>
                    <a:lnTo>
                      <a:pt x="108" y="224"/>
                    </a:lnTo>
                    <a:lnTo>
                      <a:pt x="98" y="212"/>
                    </a:lnTo>
                    <a:lnTo>
                      <a:pt x="88" y="196"/>
                    </a:lnTo>
                    <a:lnTo>
                      <a:pt x="84" y="178"/>
                    </a:lnTo>
                    <a:lnTo>
                      <a:pt x="82" y="160"/>
                    </a:lnTo>
                    <a:lnTo>
                      <a:pt x="82" y="160"/>
                    </a:lnTo>
                    <a:lnTo>
                      <a:pt x="84" y="142"/>
                    </a:lnTo>
                    <a:lnTo>
                      <a:pt x="88" y="126"/>
                    </a:lnTo>
                    <a:lnTo>
                      <a:pt x="98" y="110"/>
                    </a:lnTo>
                    <a:lnTo>
                      <a:pt x="108" y="96"/>
                    </a:lnTo>
                    <a:lnTo>
                      <a:pt x="122" y="86"/>
                    </a:lnTo>
                    <a:lnTo>
                      <a:pt x="136" y="78"/>
                    </a:lnTo>
                    <a:lnTo>
                      <a:pt x="154" y="72"/>
                    </a:lnTo>
                    <a:lnTo>
                      <a:pt x="172" y="70"/>
                    </a:lnTo>
                    <a:lnTo>
                      <a:pt x="172" y="7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3" name="Freeform 1952"/>
              <p:cNvSpPr/>
              <p:nvPr/>
            </p:nvSpPr>
            <p:spPr>
              <a:xfrm>
                <a:off x="1814513" y="931863"/>
                <a:ext cx="133350" cy="136525"/>
              </a:xfrm>
              <a:custGeom>
                <a:avLst/>
                <a:gdLst>
                  <a:gd name="T0" fmla="*/ 42 w 84"/>
                  <a:gd name="T1" fmla="*/ 86 h 86"/>
                  <a:gd name="T2" fmla="*/ 42 w 84"/>
                  <a:gd name="T3" fmla="*/ 86 h 86"/>
                  <a:gd name="T4" fmla="*/ 50 w 84"/>
                  <a:gd name="T5" fmla="*/ 84 h 86"/>
                  <a:gd name="T6" fmla="*/ 58 w 84"/>
                  <a:gd name="T7" fmla="*/ 82 h 86"/>
                  <a:gd name="T8" fmla="*/ 66 w 84"/>
                  <a:gd name="T9" fmla="*/ 78 h 86"/>
                  <a:gd name="T10" fmla="*/ 72 w 84"/>
                  <a:gd name="T11" fmla="*/ 72 h 86"/>
                  <a:gd name="T12" fmla="*/ 78 w 84"/>
                  <a:gd name="T13" fmla="*/ 66 h 86"/>
                  <a:gd name="T14" fmla="*/ 82 w 84"/>
                  <a:gd name="T15" fmla="*/ 60 h 86"/>
                  <a:gd name="T16" fmla="*/ 84 w 84"/>
                  <a:gd name="T17" fmla="*/ 52 h 86"/>
                  <a:gd name="T18" fmla="*/ 84 w 84"/>
                  <a:gd name="T19" fmla="*/ 42 h 86"/>
                  <a:gd name="T20" fmla="*/ 84 w 84"/>
                  <a:gd name="T21" fmla="*/ 42 h 86"/>
                  <a:gd name="T22" fmla="*/ 84 w 84"/>
                  <a:gd name="T23" fmla="*/ 34 h 86"/>
                  <a:gd name="T24" fmla="*/ 82 w 84"/>
                  <a:gd name="T25" fmla="*/ 26 h 86"/>
                  <a:gd name="T26" fmla="*/ 78 w 84"/>
                  <a:gd name="T27" fmla="*/ 18 h 86"/>
                  <a:gd name="T28" fmla="*/ 72 w 84"/>
                  <a:gd name="T29" fmla="*/ 12 h 86"/>
                  <a:gd name="T30" fmla="*/ 66 w 84"/>
                  <a:gd name="T31" fmla="*/ 8 h 86"/>
                  <a:gd name="T32" fmla="*/ 58 w 84"/>
                  <a:gd name="T33" fmla="*/ 4 h 86"/>
                  <a:gd name="T34" fmla="*/ 50 w 84"/>
                  <a:gd name="T35" fmla="*/ 0 h 86"/>
                  <a:gd name="T36" fmla="*/ 42 w 84"/>
                  <a:gd name="T37" fmla="*/ 0 h 86"/>
                  <a:gd name="T38" fmla="*/ 42 w 84"/>
                  <a:gd name="T39" fmla="*/ 0 h 86"/>
                  <a:gd name="T40" fmla="*/ 34 w 84"/>
                  <a:gd name="T41" fmla="*/ 0 h 86"/>
                  <a:gd name="T42" fmla="*/ 26 w 84"/>
                  <a:gd name="T43" fmla="*/ 4 h 86"/>
                  <a:gd name="T44" fmla="*/ 18 w 84"/>
                  <a:gd name="T45" fmla="*/ 8 h 86"/>
                  <a:gd name="T46" fmla="*/ 12 w 84"/>
                  <a:gd name="T47" fmla="*/ 12 h 86"/>
                  <a:gd name="T48" fmla="*/ 6 w 84"/>
                  <a:gd name="T49" fmla="*/ 18 h 86"/>
                  <a:gd name="T50" fmla="*/ 2 w 84"/>
                  <a:gd name="T51" fmla="*/ 26 h 86"/>
                  <a:gd name="T52" fmla="*/ 0 w 84"/>
                  <a:gd name="T53" fmla="*/ 34 h 86"/>
                  <a:gd name="T54" fmla="*/ 0 w 84"/>
                  <a:gd name="T55" fmla="*/ 42 h 86"/>
                  <a:gd name="T56" fmla="*/ 0 w 84"/>
                  <a:gd name="T57" fmla="*/ 42 h 86"/>
                  <a:gd name="T58" fmla="*/ 0 w 84"/>
                  <a:gd name="T59" fmla="*/ 52 h 86"/>
                  <a:gd name="T60" fmla="*/ 2 w 84"/>
                  <a:gd name="T61" fmla="*/ 60 h 86"/>
                  <a:gd name="T62" fmla="*/ 6 w 84"/>
                  <a:gd name="T63" fmla="*/ 66 h 86"/>
                  <a:gd name="T64" fmla="*/ 12 w 84"/>
                  <a:gd name="T65" fmla="*/ 72 h 86"/>
                  <a:gd name="T66" fmla="*/ 18 w 84"/>
                  <a:gd name="T67" fmla="*/ 78 h 86"/>
                  <a:gd name="T68" fmla="*/ 26 w 84"/>
                  <a:gd name="T69" fmla="*/ 82 h 86"/>
                  <a:gd name="T70" fmla="*/ 34 w 84"/>
                  <a:gd name="T71" fmla="*/ 84 h 86"/>
                  <a:gd name="T72" fmla="*/ 42 w 84"/>
                  <a:gd name="T73" fmla="*/ 86 h 86"/>
                  <a:gd name="T74" fmla="*/ 42 w 84"/>
                  <a:gd name="T75" fmla="*/ 86 h 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4" h="86">
                    <a:moveTo>
                      <a:pt x="42" y="86"/>
                    </a:moveTo>
                    <a:lnTo>
                      <a:pt x="42" y="86"/>
                    </a:lnTo>
                    <a:lnTo>
                      <a:pt x="50" y="84"/>
                    </a:lnTo>
                    <a:lnTo>
                      <a:pt x="58" y="82"/>
                    </a:lnTo>
                    <a:lnTo>
                      <a:pt x="66" y="78"/>
                    </a:lnTo>
                    <a:lnTo>
                      <a:pt x="72" y="72"/>
                    </a:lnTo>
                    <a:lnTo>
                      <a:pt x="78" y="66"/>
                    </a:lnTo>
                    <a:lnTo>
                      <a:pt x="82" y="60"/>
                    </a:lnTo>
                    <a:lnTo>
                      <a:pt x="84" y="52"/>
                    </a:lnTo>
                    <a:lnTo>
                      <a:pt x="84" y="42"/>
                    </a:lnTo>
                    <a:lnTo>
                      <a:pt x="84" y="42"/>
                    </a:lnTo>
                    <a:lnTo>
                      <a:pt x="84" y="34"/>
                    </a:lnTo>
                    <a:lnTo>
                      <a:pt x="82" y="26"/>
                    </a:lnTo>
                    <a:lnTo>
                      <a:pt x="78" y="18"/>
                    </a:lnTo>
                    <a:lnTo>
                      <a:pt x="72" y="12"/>
                    </a:lnTo>
                    <a:lnTo>
                      <a:pt x="66" y="8"/>
                    </a:lnTo>
                    <a:lnTo>
                      <a:pt x="58" y="4"/>
                    </a:lnTo>
                    <a:lnTo>
                      <a:pt x="50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6" y="18"/>
                    </a:lnTo>
                    <a:lnTo>
                      <a:pt x="2" y="26"/>
                    </a:lnTo>
                    <a:lnTo>
                      <a:pt x="0" y="3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0" y="52"/>
                    </a:lnTo>
                    <a:lnTo>
                      <a:pt x="2" y="60"/>
                    </a:lnTo>
                    <a:lnTo>
                      <a:pt x="6" y="66"/>
                    </a:lnTo>
                    <a:lnTo>
                      <a:pt x="12" y="72"/>
                    </a:lnTo>
                    <a:lnTo>
                      <a:pt x="18" y="78"/>
                    </a:lnTo>
                    <a:lnTo>
                      <a:pt x="26" y="82"/>
                    </a:lnTo>
                    <a:lnTo>
                      <a:pt x="34" y="84"/>
                    </a:lnTo>
                    <a:lnTo>
                      <a:pt x="42" y="86"/>
                    </a:lnTo>
                    <a:lnTo>
                      <a:pt x="42" y="8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4" name="Freeform 1953"/>
              <p:cNvSpPr/>
              <p:nvPr/>
            </p:nvSpPr>
            <p:spPr>
              <a:xfrm>
                <a:off x="1655763" y="763588"/>
                <a:ext cx="60325" cy="38100"/>
              </a:xfrm>
              <a:custGeom>
                <a:avLst/>
                <a:gdLst>
                  <a:gd name="T0" fmla="*/ 38 w 38"/>
                  <a:gd name="T1" fmla="*/ 24 h 24"/>
                  <a:gd name="T2" fmla="*/ 38 w 38"/>
                  <a:gd name="T3" fmla="*/ 24 h 24"/>
                  <a:gd name="T4" fmla="*/ 38 w 38"/>
                  <a:gd name="T5" fmla="*/ 20 h 24"/>
                  <a:gd name="T6" fmla="*/ 38 w 38"/>
                  <a:gd name="T7" fmla="*/ 20 h 24"/>
                  <a:gd name="T8" fmla="*/ 36 w 38"/>
                  <a:gd name="T9" fmla="*/ 12 h 24"/>
                  <a:gd name="T10" fmla="*/ 32 w 38"/>
                  <a:gd name="T11" fmla="*/ 6 h 24"/>
                  <a:gd name="T12" fmla="*/ 26 w 38"/>
                  <a:gd name="T13" fmla="*/ 2 h 24"/>
                  <a:gd name="T14" fmla="*/ 20 w 38"/>
                  <a:gd name="T15" fmla="*/ 0 h 24"/>
                  <a:gd name="T16" fmla="*/ 20 w 38"/>
                  <a:gd name="T17" fmla="*/ 0 h 24"/>
                  <a:gd name="T18" fmla="*/ 12 w 38"/>
                  <a:gd name="T19" fmla="*/ 2 h 24"/>
                  <a:gd name="T20" fmla="*/ 6 w 38"/>
                  <a:gd name="T21" fmla="*/ 6 h 24"/>
                  <a:gd name="T22" fmla="*/ 2 w 38"/>
                  <a:gd name="T23" fmla="*/ 12 h 24"/>
                  <a:gd name="T24" fmla="*/ 0 w 38"/>
                  <a:gd name="T25" fmla="*/ 20 h 24"/>
                  <a:gd name="T26" fmla="*/ 0 w 38"/>
                  <a:gd name="T27" fmla="*/ 20 h 24"/>
                  <a:gd name="T28" fmla="*/ 0 w 38"/>
                  <a:gd name="T29" fmla="*/ 24 h 24"/>
                  <a:gd name="T30" fmla="*/ 38 w 38"/>
                  <a:gd name="T31" fmla="*/ 24 h 2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" h="24">
                    <a:moveTo>
                      <a:pt x="38" y="24"/>
                    </a:moveTo>
                    <a:lnTo>
                      <a:pt x="38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6" y="12"/>
                    </a:lnTo>
                    <a:lnTo>
                      <a:pt x="32" y="6"/>
                    </a:lnTo>
                    <a:lnTo>
                      <a:pt x="26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38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6" name="그룹 485"/>
            <p:cNvGrpSpPr/>
            <p:nvPr userDrawn="1"/>
          </p:nvGrpSpPr>
          <p:grpSpPr>
            <a:xfrm rot="0">
              <a:off x="640167" y="1984808"/>
              <a:ext cx="242205" cy="235362"/>
              <a:chOff x="684213" y="6634163"/>
              <a:chExt cx="561975" cy="546100"/>
            </a:xfrm>
            <a:solidFill>
              <a:srgbClr val="088620"/>
            </a:solidFill>
          </p:grpSpPr>
          <p:sp>
            <p:nvSpPr>
              <p:cNvPr id="578" name="Freeform 2014"/>
              <p:cNvSpPr>
                <a:spLocks noEditPoints="1"/>
              </p:cNvSpPr>
              <p:nvPr/>
            </p:nvSpPr>
            <p:spPr>
              <a:xfrm>
                <a:off x="684213" y="6634163"/>
                <a:ext cx="561975" cy="546100"/>
              </a:xfrm>
              <a:custGeom>
                <a:avLst/>
                <a:gdLst>
                  <a:gd name="T0" fmla="*/ 278 w 354"/>
                  <a:gd name="T1" fmla="*/ 96 h 344"/>
                  <a:gd name="T2" fmla="*/ 230 w 354"/>
                  <a:gd name="T3" fmla="*/ 62 h 344"/>
                  <a:gd name="T4" fmla="*/ 202 w 354"/>
                  <a:gd name="T5" fmla="*/ 14 h 344"/>
                  <a:gd name="T6" fmla="*/ 180 w 354"/>
                  <a:gd name="T7" fmla="*/ 0 h 344"/>
                  <a:gd name="T8" fmla="*/ 168 w 354"/>
                  <a:gd name="T9" fmla="*/ 0 h 344"/>
                  <a:gd name="T10" fmla="*/ 148 w 354"/>
                  <a:gd name="T11" fmla="*/ 14 h 344"/>
                  <a:gd name="T12" fmla="*/ 120 w 354"/>
                  <a:gd name="T13" fmla="*/ 62 h 344"/>
                  <a:gd name="T14" fmla="*/ 78 w 354"/>
                  <a:gd name="T15" fmla="*/ 96 h 344"/>
                  <a:gd name="T16" fmla="*/ 30 w 354"/>
                  <a:gd name="T17" fmla="*/ 106 h 344"/>
                  <a:gd name="T18" fmla="*/ 6 w 354"/>
                  <a:gd name="T19" fmla="*/ 122 h 344"/>
                  <a:gd name="T20" fmla="*/ 2 w 354"/>
                  <a:gd name="T21" fmla="*/ 136 h 344"/>
                  <a:gd name="T22" fmla="*/ 4 w 354"/>
                  <a:gd name="T23" fmla="*/ 156 h 344"/>
                  <a:gd name="T24" fmla="*/ 16 w 354"/>
                  <a:gd name="T25" fmla="*/ 172 h 344"/>
                  <a:gd name="T26" fmla="*/ 60 w 354"/>
                  <a:gd name="T27" fmla="*/ 222 h 344"/>
                  <a:gd name="T28" fmla="*/ 60 w 354"/>
                  <a:gd name="T29" fmla="*/ 252 h 344"/>
                  <a:gd name="T30" fmla="*/ 52 w 354"/>
                  <a:gd name="T31" fmla="*/ 310 h 344"/>
                  <a:gd name="T32" fmla="*/ 64 w 354"/>
                  <a:gd name="T33" fmla="*/ 336 h 344"/>
                  <a:gd name="T34" fmla="*/ 76 w 354"/>
                  <a:gd name="T35" fmla="*/ 342 h 344"/>
                  <a:gd name="T36" fmla="*/ 94 w 354"/>
                  <a:gd name="T37" fmla="*/ 342 h 344"/>
                  <a:gd name="T38" fmla="*/ 108 w 354"/>
                  <a:gd name="T39" fmla="*/ 338 h 344"/>
                  <a:gd name="T40" fmla="*/ 176 w 354"/>
                  <a:gd name="T41" fmla="*/ 310 h 344"/>
                  <a:gd name="T42" fmla="*/ 202 w 354"/>
                  <a:gd name="T43" fmla="*/ 318 h 344"/>
                  <a:gd name="T44" fmla="*/ 248 w 354"/>
                  <a:gd name="T45" fmla="*/ 338 h 344"/>
                  <a:gd name="T46" fmla="*/ 280 w 354"/>
                  <a:gd name="T47" fmla="*/ 340 h 344"/>
                  <a:gd name="T48" fmla="*/ 292 w 354"/>
                  <a:gd name="T49" fmla="*/ 334 h 344"/>
                  <a:gd name="T50" fmla="*/ 300 w 354"/>
                  <a:gd name="T51" fmla="*/ 310 h 344"/>
                  <a:gd name="T52" fmla="*/ 292 w 354"/>
                  <a:gd name="T53" fmla="*/ 254 h 344"/>
                  <a:gd name="T54" fmla="*/ 310 w 354"/>
                  <a:gd name="T55" fmla="*/ 202 h 344"/>
                  <a:gd name="T56" fmla="*/ 344 w 354"/>
                  <a:gd name="T57" fmla="*/ 166 h 344"/>
                  <a:gd name="T58" fmla="*/ 352 w 354"/>
                  <a:gd name="T59" fmla="*/ 150 h 344"/>
                  <a:gd name="T60" fmla="*/ 352 w 354"/>
                  <a:gd name="T61" fmla="*/ 126 h 344"/>
                  <a:gd name="T62" fmla="*/ 338 w 354"/>
                  <a:gd name="T63" fmla="*/ 110 h 344"/>
                  <a:gd name="T64" fmla="*/ 324 w 354"/>
                  <a:gd name="T65" fmla="*/ 104 h 344"/>
                  <a:gd name="T66" fmla="*/ 280 w 354"/>
                  <a:gd name="T67" fmla="*/ 184 h 344"/>
                  <a:gd name="T68" fmla="*/ 258 w 354"/>
                  <a:gd name="T69" fmla="*/ 214 h 344"/>
                  <a:gd name="T70" fmla="*/ 260 w 354"/>
                  <a:gd name="T71" fmla="*/ 270 h 344"/>
                  <a:gd name="T72" fmla="*/ 264 w 354"/>
                  <a:gd name="T73" fmla="*/ 308 h 344"/>
                  <a:gd name="T74" fmla="*/ 262 w 354"/>
                  <a:gd name="T75" fmla="*/ 306 h 344"/>
                  <a:gd name="T76" fmla="*/ 218 w 354"/>
                  <a:gd name="T77" fmla="*/ 286 h 344"/>
                  <a:gd name="T78" fmla="*/ 176 w 354"/>
                  <a:gd name="T79" fmla="*/ 274 h 344"/>
                  <a:gd name="T80" fmla="*/ 160 w 354"/>
                  <a:gd name="T81" fmla="*/ 278 h 344"/>
                  <a:gd name="T82" fmla="*/ 94 w 354"/>
                  <a:gd name="T83" fmla="*/ 306 h 344"/>
                  <a:gd name="T84" fmla="*/ 88 w 354"/>
                  <a:gd name="T85" fmla="*/ 306 h 344"/>
                  <a:gd name="T86" fmla="*/ 96 w 354"/>
                  <a:gd name="T87" fmla="*/ 234 h 344"/>
                  <a:gd name="T88" fmla="*/ 92 w 354"/>
                  <a:gd name="T89" fmla="*/ 208 h 344"/>
                  <a:gd name="T90" fmla="*/ 56 w 354"/>
                  <a:gd name="T91" fmla="*/ 162 h 344"/>
                  <a:gd name="T92" fmla="*/ 36 w 354"/>
                  <a:gd name="T93" fmla="*/ 142 h 344"/>
                  <a:gd name="T94" fmla="*/ 44 w 354"/>
                  <a:gd name="T95" fmla="*/ 140 h 344"/>
                  <a:gd name="T96" fmla="*/ 126 w 354"/>
                  <a:gd name="T97" fmla="*/ 116 h 344"/>
                  <a:gd name="T98" fmla="*/ 138 w 354"/>
                  <a:gd name="T99" fmla="*/ 100 h 344"/>
                  <a:gd name="T100" fmla="*/ 174 w 354"/>
                  <a:gd name="T101" fmla="*/ 38 h 344"/>
                  <a:gd name="T102" fmla="*/ 208 w 354"/>
                  <a:gd name="T103" fmla="*/ 92 h 344"/>
                  <a:gd name="T104" fmla="*/ 226 w 354"/>
                  <a:gd name="T105" fmla="*/ 116 h 344"/>
                  <a:gd name="T106" fmla="*/ 270 w 354"/>
                  <a:gd name="T107" fmla="*/ 130 h 344"/>
                  <a:gd name="T108" fmla="*/ 320 w 354"/>
                  <a:gd name="T109" fmla="*/ 138 h 344"/>
                  <a:gd name="T110" fmla="*/ 318 w 354"/>
                  <a:gd name="T111" fmla="*/ 144 h 34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4" h="344">
                    <a:moveTo>
                      <a:pt x="324" y="104"/>
                    </a:moveTo>
                    <a:lnTo>
                      <a:pt x="324" y="104"/>
                    </a:lnTo>
                    <a:lnTo>
                      <a:pt x="278" y="96"/>
                    </a:lnTo>
                    <a:lnTo>
                      <a:pt x="248" y="88"/>
                    </a:lnTo>
                    <a:lnTo>
                      <a:pt x="248" y="88"/>
                    </a:lnTo>
                    <a:lnTo>
                      <a:pt x="230" y="62"/>
                    </a:lnTo>
                    <a:lnTo>
                      <a:pt x="204" y="22"/>
                    </a:lnTo>
                    <a:lnTo>
                      <a:pt x="204" y="22"/>
                    </a:lnTo>
                    <a:lnTo>
                      <a:pt x="202" y="14"/>
                    </a:lnTo>
                    <a:lnTo>
                      <a:pt x="194" y="8"/>
                    </a:lnTo>
                    <a:lnTo>
                      <a:pt x="186" y="2"/>
                    </a:lnTo>
                    <a:lnTo>
                      <a:pt x="180" y="0"/>
                    </a:lnTo>
                    <a:lnTo>
                      <a:pt x="174" y="0"/>
                    </a:lnTo>
                    <a:lnTo>
                      <a:pt x="174" y="0"/>
                    </a:lnTo>
                    <a:lnTo>
                      <a:pt x="168" y="0"/>
                    </a:lnTo>
                    <a:lnTo>
                      <a:pt x="162" y="2"/>
                    </a:lnTo>
                    <a:lnTo>
                      <a:pt x="154" y="8"/>
                    </a:lnTo>
                    <a:lnTo>
                      <a:pt x="148" y="14"/>
                    </a:lnTo>
                    <a:lnTo>
                      <a:pt x="144" y="22"/>
                    </a:lnTo>
                    <a:lnTo>
                      <a:pt x="144" y="22"/>
                    </a:lnTo>
                    <a:lnTo>
                      <a:pt x="120" y="62"/>
                    </a:lnTo>
                    <a:lnTo>
                      <a:pt x="106" y="88"/>
                    </a:lnTo>
                    <a:lnTo>
                      <a:pt x="106" y="88"/>
                    </a:lnTo>
                    <a:lnTo>
                      <a:pt x="78" y="96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0" y="106"/>
                    </a:lnTo>
                    <a:lnTo>
                      <a:pt x="20" y="110"/>
                    </a:lnTo>
                    <a:lnTo>
                      <a:pt x="10" y="118"/>
                    </a:lnTo>
                    <a:lnTo>
                      <a:pt x="6" y="12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36"/>
                    </a:lnTo>
                    <a:lnTo>
                      <a:pt x="0" y="144"/>
                    </a:lnTo>
                    <a:lnTo>
                      <a:pt x="2" y="150"/>
                    </a:lnTo>
                    <a:lnTo>
                      <a:pt x="4" y="156"/>
                    </a:lnTo>
                    <a:lnTo>
                      <a:pt x="10" y="166"/>
                    </a:lnTo>
                    <a:lnTo>
                      <a:pt x="16" y="172"/>
                    </a:lnTo>
                    <a:lnTo>
                      <a:pt x="16" y="172"/>
                    </a:lnTo>
                    <a:lnTo>
                      <a:pt x="44" y="202"/>
                    </a:lnTo>
                    <a:lnTo>
                      <a:pt x="54" y="214"/>
                    </a:lnTo>
                    <a:lnTo>
                      <a:pt x="60" y="222"/>
                    </a:lnTo>
                    <a:lnTo>
                      <a:pt x="60" y="222"/>
                    </a:lnTo>
                    <a:lnTo>
                      <a:pt x="60" y="234"/>
                    </a:lnTo>
                    <a:lnTo>
                      <a:pt x="60" y="252"/>
                    </a:lnTo>
                    <a:lnTo>
                      <a:pt x="54" y="300"/>
                    </a:lnTo>
                    <a:lnTo>
                      <a:pt x="54" y="300"/>
                    </a:lnTo>
                    <a:lnTo>
                      <a:pt x="52" y="310"/>
                    </a:lnTo>
                    <a:lnTo>
                      <a:pt x="54" y="320"/>
                    </a:lnTo>
                    <a:lnTo>
                      <a:pt x="60" y="330"/>
                    </a:lnTo>
                    <a:lnTo>
                      <a:pt x="64" y="336"/>
                    </a:lnTo>
                    <a:lnTo>
                      <a:pt x="68" y="338"/>
                    </a:lnTo>
                    <a:lnTo>
                      <a:pt x="68" y="338"/>
                    </a:lnTo>
                    <a:lnTo>
                      <a:pt x="76" y="342"/>
                    </a:lnTo>
                    <a:lnTo>
                      <a:pt x="86" y="344"/>
                    </a:lnTo>
                    <a:lnTo>
                      <a:pt x="86" y="344"/>
                    </a:lnTo>
                    <a:lnTo>
                      <a:pt x="94" y="342"/>
                    </a:lnTo>
                    <a:lnTo>
                      <a:pt x="100" y="342"/>
                    </a:lnTo>
                    <a:lnTo>
                      <a:pt x="108" y="338"/>
                    </a:lnTo>
                    <a:lnTo>
                      <a:pt x="108" y="338"/>
                    </a:lnTo>
                    <a:lnTo>
                      <a:pt x="150" y="318"/>
                    </a:lnTo>
                    <a:lnTo>
                      <a:pt x="166" y="312"/>
                    </a:lnTo>
                    <a:lnTo>
                      <a:pt x="176" y="310"/>
                    </a:lnTo>
                    <a:lnTo>
                      <a:pt x="176" y="310"/>
                    </a:lnTo>
                    <a:lnTo>
                      <a:pt x="186" y="312"/>
                    </a:lnTo>
                    <a:lnTo>
                      <a:pt x="202" y="318"/>
                    </a:lnTo>
                    <a:lnTo>
                      <a:pt x="244" y="336"/>
                    </a:lnTo>
                    <a:lnTo>
                      <a:pt x="244" y="336"/>
                    </a:lnTo>
                    <a:lnTo>
                      <a:pt x="248" y="338"/>
                    </a:lnTo>
                    <a:lnTo>
                      <a:pt x="258" y="342"/>
                    </a:lnTo>
                    <a:lnTo>
                      <a:pt x="268" y="344"/>
                    </a:lnTo>
                    <a:lnTo>
                      <a:pt x="280" y="340"/>
                    </a:lnTo>
                    <a:lnTo>
                      <a:pt x="280" y="340"/>
                    </a:lnTo>
                    <a:lnTo>
                      <a:pt x="286" y="338"/>
                    </a:lnTo>
                    <a:lnTo>
                      <a:pt x="292" y="334"/>
                    </a:lnTo>
                    <a:lnTo>
                      <a:pt x="296" y="328"/>
                    </a:lnTo>
                    <a:lnTo>
                      <a:pt x="298" y="322"/>
                    </a:lnTo>
                    <a:lnTo>
                      <a:pt x="300" y="310"/>
                    </a:lnTo>
                    <a:lnTo>
                      <a:pt x="298" y="298"/>
                    </a:lnTo>
                    <a:lnTo>
                      <a:pt x="298" y="298"/>
                    </a:lnTo>
                    <a:lnTo>
                      <a:pt x="292" y="254"/>
                    </a:lnTo>
                    <a:lnTo>
                      <a:pt x="290" y="226"/>
                    </a:lnTo>
                    <a:lnTo>
                      <a:pt x="290" y="226"/>
                    </a:lnTo>
                    <a:lnTo>
                      <a:pt x="310" y="202"/>
                    </a:lnTo>
                    <a:lnTo>
                      <a:pt x="344" y="166"/>
                    </a:lnTo>
                    <a:lnTo>
                      <a:pt x="344" y="166"/>
                    </a:lnTo>
                    <a:lnTo>
                      <a:pt x="344" y="166"/>
                    </a:lnTo>
                    <a:lnTo>
                      <a:pt x="344" y="166"/>
                    </a:lnTo>
                    <a:lnTo>
                      <a:pt x="348" y="160"/>
                    </a:lnTo>
                    <a:lnTo>
                      <a:pt x="352" y="150"/>
                    </a:lnTo>
                    <a:lnTo>
                      <a:pt x="354" y="138"/>
                    </a:lnTo>
                    <a:lnTo>
                      <a:pt x="354" y="132"/>
                    </a:lnTo>
                    <a:lnTo>
                      <a:pt x="352" y="126"/>
                    </a:lnTo>
                    <a:lnTo>
                      <a:pt x="352" y="126"/>
                    </a:lnTo>
                    <a:lnTo>
                      <a:pt x="346" y="116"/>
                    </a:lnTo>
                    <a:lnTo>
                      <a:pt x="338" y="110"/>
                    </a:lnTo>
                    <a:lnTo>
                      <a:pt x="330" y="106"/>
                    </a:lnTo>
                    <a:lnTo>
                      <a:pt x="324" y="104"/>
                    </a:lnTo>
                    <a:lnTo>
                      <a:pt x="324" y="104"/>
                    </a:lnTo>
                    <a:close/>
                    <a:moveTo>
                      <a:pt x="318" y="144"/>
                    </a:moveTo>
                    <a:lnTo>
                      <a:pt x="318" y="144"/>
                    </a:lnTo>
                    <a:lnTo>
                      <a:pt x="280" y="184"/>
                    </a:lnTo>
                    <a:lnTo>
                      <a:pt x="266" y="202"/>
                    </a:lnTo>
                    <a:lnTo>
                      <a:pt x="258" y="214"/>
                    </a:lnTo>
                    <a:lnTo>
                      <a:pt x="258" y="214"/>
                    </a:lnTo>
                    <a:lnTo>
                      <a:pt x="256" y="226"/>
                    </a:lnTo>
                    <a:lnTo>
                      <a:pt x="256" y="244"/>
                    </a:lnTo>
                    <a:lnTo>
                      <a:pt x="260" y="270"/>
                    </a:lnTo>
                    <a:lnTo>
                      <a:pt x="264" y="304"/>
                    </a:lnTo>
                    <a:lnTo>
                      <a:pt x="264" y="304"/>
                    </a:lnTo>
                    <a:lnTo>
                      <a:pt x="264" y="308"/>
                    </a:lnTo>
                    <a:lnTo>
                      <a:pt x="264" y="308"/>
                    </a:lnTo>
                    <a:lnTo>
                      <a:pt x="262" y="306"/>
                    </a:lnTo>
                    <a:lnTo>
                      <a:pt x="262" y="306"/>
                    </a:lnTo>
                    <a:lnTo>
                      <a:pt x="260" y="304"/>
                    </a:lnTo>
                    <a:lnTo>
                      <a:pt x="260" y="304"/>
                    </a:lnTo>
                    <a:lnTo>
                      <a:pt x="218" y="286"/>
                    </a:lnTo>
                    <a:lnTo>
                      <a:pt x="194" y="278"/>
                    </a:lnTo>
                    <a:lnTo>
                      <a:pt x="184" y="276"/>
                    </a:lnTo>
                    <a:lnTo>
                      <a:pt x="176" y="274"/>
                    </a:lnTo>
                    <a:lnTo>
                      <a:pt x="176" y="274"/>
                    </a:lnTo>
                    <a:lnTo>
                      <a:pt x="170" y="276"/>
                    </a:lnTo>
                    <a:lnTo>
                      <a:pt x="160" y="278"/>
                    </a:lnTo>
                    <a:lnTo>
                      <a:pt x="138" y="286"/>
                    </a:lnTo>
                    <a:lnTo>
                      <a:pt x="94" y="306"/>
                    </a:lnTo>
                    <a:lnTo>
                      <a:pt x="94" y="306"/>
                    </a:lnTo>
                    <a:lnTo>
                      <a:pt x="88" y="308"/>
                    </a:lnTo>
                    <a:lnTo>
                      <a:pt x="88" y="308"/>
                    </a:lnTo>
                    <a:lnTo>
                      <a:pt x="88" y="306"/>
                    </a:lnTo>
                    <a:lnTo>
                      <a:pt x="88" y="306"/>
                    </a:lnTo>
                    <a:lnTo>
                      <a:pt x="94" y="260"/>
                    </a:lnTo>
                    <a:lnTo>
                      <a:pt x="96" y="234"/>
                    </a:lnTo>
                    <a:lnTo>
                      <a:pt x="94" y="216"/>
                    </a:lnTo>
                    <a:lnTo>
                      <a:pt x="94" y="216"/>
                    </a:lnTo>
                    <a:lnTo>
                      <a:pt x="92" y="208"/>
                    </a:lnTo>
                    <a:lnTo>
                      <a:pt x="86" y="200"/>
                    </a:lnTo>
                    <a:lnTo>
                      <a:pt x="72" y="182"/>
                    </a:lnTo>
                    <a:lnTo>
                      <a:pt x="56" y="162"/>
                    </a:lnTo>
                    <a:lnTo>
                      <a:pt x="38" y="146"/>
                    </a:lnTo>
                    <a:lnTo>
                      <a:pt x="38" y="146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44" y="140"/>
                    </a:lnTo>
                    <a:lnTo>
                      <a:pt x="44" y="140"/>
                    </a:lnTo>
                    <a:lnTo>
                      <a:pt x="88" y="130"/>
                    </a:lnTo>
                    <a:lnTo>
                      <a:pt x="114" y="122"/>
                    </a:lnTo>
                    <a:lnTo>
                      <a:pt x="126" y="116"/>
                    </a:lnTo>
                    <a:lnTo>
                      <a:pt x="130" y="112"/>
                    </a:lnTo>
                    <a:lnTo>
                      <a:pt x="130" y="112"/>
                    </a:lnTo>
                    <a:lnTo>
                      <a:pt x="138" y="100"/>
                    </a:lnTo>
                    <a:lnTo>
                      <a:pt x="152" y="80"/>
                    </a:lnTo>
                    <a:lnTo>
                      <a:pt x="174" y="38"/>
                    </a:lnTo>
                    <a:lnTo>
                      <a:pt x="174" y="38"/>
                    </a:lnTo>
                    <a:lnTo>
                      <a:pt x="174" y="38"/>
                    </a:lnTo>
                    <a:lnTo>
                      <a:pt x="174" y="38"/>
                    </a:lnTo>
                    <a:lnTo>
                      <a:pt x="208" y="92"/>
                    </a:lnTo>
                    <a:lnTo>
                      <a:pt x="220" y="108"/>
                    </a:lnTo>
                    <a:lnTo>
                      <a:pt x="226" y="116"/>
                    </a:lnTo>
                    <a:lnTo>
                      <a:pt x="226" y="116"/>
                    </a:lnTo>
                    <a:lnTo>
                      <a:pt x="230" y="118"/>
                    </a:lnTo>
                    <a:lnTo>
                      <a:pt x="244" y="122"/>
                    </a:lnTo>
                    <a:lnTo>
                      <a:pt x="270" y="130"/>
                    </a:lnTo>
                    <a:lnTo>
                      <a:pt x="318" y="138"/>
                    </a:lnTo>
                    <a:lnTo>
                      <a:pt x="318" y="138"/>
                    </a:lnTo>
                    <a:lnTo>
                      <a:pt x="320" y="138"/>
                    </a:lnTo>
                    <a:lnTo>
                      <a:pt x="320" y="138"/>
                    </a:lnTo>
                    <a:lnTo>
                      <a:pt x="320" y="138"/>
                    </a:lnTo>
                    <a:lnTo>
                      <a:pt x="318" y="144"/>
                    </a:lnTo>
                    <a:lnTo>
                      <a:pt x="318" y="1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9" name="Freeform 2015"/>
              <p:cNvSpPr/>
              <p:nvPr/>
            </p:nvSpPr>
            <p:spPr>
              <a:xfrm>
                <a:off x="941388" y="6811963"/>
                <a:ext cx="50800" cy="142875"/>
              </a:xfrm>
              <a:custGeom>
                <a:avLst/>
                <a:gdLst>
                  <a:gd name="T0" fmla="*/ 16 w 32"/>
                  <a:gd name="T1" fmla="*/ 90 h 90"/>
                  <a:gd name="T2" fmla="*/ 16 w 32"/>
                  <a:gd name="T3" fmla="*/ 90 h 90"/>
                  <a:gd name="T4" fmla="*/ 22 w 32"/>
                  <a:gd name="T5" fmla="*/ 88 h 90"/>
                  <a:gd name="T6" fmla="*/ 26 w 32"/>
                  <a:gd name="T7" fmla="*/ 86 h 90"/>
                  <a:gd name="T8" fmla="*/ 30 w 32"/>
                  <a:gd name="T9" fmla="*/ 80 h 90"/>
                  <a:gd name="T10" fmla="*/ 32 w 32"/>
                  <a:gd name="T11" fmla="*/ 74 h 90"/>
                  <a:gd name="T12" fmla="*/ 32 w 32"/>
                  <a:gd name="T13" fmla="*/ 16 h 90"/>
                  <a:gd name="T14" fmla="*/ 32 w 32"/>
                  <a:gd name="T15" fmla="*/ 16 h 90"/>
                  <a:gd name="T16" fmla="*/ 30 w 32"/>
                  <a:gd name="T17" fmla="*/ 10 h 90"/>
                  <a:gd name="T18" fmla="*/ 26 w 32"/>
                  <a:gd name="T19" fmla="*/ 6 h 90"/>
                  <a:gd name="T20" fmla="*/ 22 w 32"/>
                  <a:gd name="T21" fmla="*/ 2 h 90"/>
                  <a:gd name="T22" fmla="*/ 16 w 32"/>
                  <a:gd name="T23" fmla="*/ 0 h 90"/>
                  <a:gd name="T24" fmla="*/ 16 w 32"/>
                  <a:gd name="T25" fmla="*/ 0 h 90"/>
                  <a:gd name="T26" fmla="*/ 10 w 32"/>
                  <a:gd name="T27" fmla="*/ 2 h 90"/>
                  <a:gd name="T28" fmla="*/ 6 w 32"/>
                  <a:gd name="T29" fmla="*/ 6 h 90"/>
                  <a:gd name="T30" fmla="*/ 2 w 32"/>
                  <a:gd name="T31" fmla="*/ 10 h 90"/>
                  <a:gd name="T32" fmla="*/ 0 w 32"/>
                  <a:gd name="T33" fmla="*/ 16 h 90"/>
                  <a:gd name="T34" fmla="*/ 0 w 32"/>
                  <a:gd name="T35" fmla="*/ 74 h 90"/>
                  <a:gd name="T36" fmla="*/ 0 w 32"/>
                  <a:gd name="T37" fmla="*/ 74 h 90"/>
                  <a:gd name="T38" fmla="*/ 2 w 32"/>
                  <a:gd name="T39" fmla="*/ 80 h 90"/>
                  <a:gd name="T40" fmla="*/ 6 w 32"/>
                  <a:gd name="T41" fmla="*/ 86 h 90"/>
                  <a:gd name="T42" fmla="*/ 10 w 32"/>
                  <a:gd name="T43" fmla="*/ 88 h 90"/>
                  <a:gd name="T44" fmla="*/ 16 w 32"/>
                  <a:gd name="T45" fmla="*/ 90 h 90"/>
                  <a:gd name="T46" fmla="*/ 16 w 32"/>
                  <a:gd name="T47" fmla="*/ 90 h 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" h="90">
                    <a:moveTo>
                      <a:pt x="16" y="90"/>
                    </a:moveTo>
                    <a:lnTo>
                      <a:pt x="16" y="90"/>
                    </a:lnTo>
                    <a:lnTo>
                      <a:pt x="22" y="88"/>
                    </a:lnTo>
                    <a:lnTo>
                      <a:pt x="26" y="86"/>
                    </a:lnTo>
                    <a:lnTo>
                      <a:pt x="30" y="80"/>
                    </a:lnTo>
                    <a:lnTo>
                      <a:pt x="32" y="74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10"/>
                    </a:lnTo>
                    <a:lnTo>
                      <a:pt x="26" y="6"/>
                    </a:lnTo>
                    <a:lnTo>
                      <a:pt x="22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0" y="88"/>
                    </a:lnTo>
                    <a:lnTo>
                      <a:pt x="16" y="90"/>
                    </a:lnTo>
                    <a:lnTo>
                      <a:pt x="16" y="9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80" name="Freeform 2016"/>
              <p:cNvSpPr/>
              <p:nvPr/>
            </p:nvSpPr>
            <p:spPr>
              <a:xfrm>
                <a:off x="935038" y="6977063"/>
                <a:ext cx="63500" cy="63500"/>
              </a:xfrm>
              <a:custGeom>
                <a:avLst/>
                <a:gdLst>
                  <a:gd name="T0" fmla="*/ 20 w 40"/>
                  <a:gd name="T1" fmla="*/ 0 h 40"/>
                  <a:gd name="T2" fmla="*/ 20 w 40"/>
                  <a:gd name="T3" fmla="*/ 0 h 40"/>
                  <a:gd name="T4" fmla="*/ 12 w 40"/>
                  <a:gd name="T5" fmla="*/ 2 h 40"/>
                  <a:gd name="T6" fmla="*/ 6 w 40"/>
                  <a:gd name="T7" fmla="*/ 6 h 40"/>
                  <a:gd name="T8" fmla="*/ 2 w 40"/>
                  <a:gd name="T9" fmla="*/ 12 h 40"/>
                  <a:gd name="T10" fmla="*/ 0 w 40"/>
                  <a:gd name="T11" fmla="*/ 20 h 40"/>
                  <a:gd name="T12" fmla="*/ 0 w 40"/>
                  <a:gd name="T13" fmla="*/ 20 h 40"/>
                  <a:gd name="T14" fmla="*/ 2 w 40"/>
                  <a:gd name="T15" fmla="*/ 28 h 40"/>
                  <a:gd name="T16" fmla="*/ 6 w 40"/>
                  <a:gd name="T17" fmla="*/ 34 h 40"/>
                  <a:gd name="T18" fmla="*/ 12 w 40"/>
                  <a:gd name="T19" fmla="*/ 38 h 40"/>
                  <a:gd name="T20" fmla="*/ 20 w 40"/>
                  <a:gd name="T21" fmla="*/ 40 h 40"/>
                  <a:gd name="T22" fmla="*/ 20 w 40"/>
                  <a:gd name="T23" fmla="*/ 40 h 40"/>
                  <a:gd name="T24" fmla="*/ 28 w 40"/>
                  <a:gd name="T25" fmla="*/ 38 h 40"/>
                  <a:gd name="T26" fmla="*/ 34 w 40"/>
                  <a:gd name="T27" fmla="*/ 34 h 40"/>
                  <a:gd name="T28" fmla="*/ 38 w 40"/>
                  <a:gd name="T29" fmla="*/ 28 h 40"/>
                  <a:gd name="T30" fmla="*/ 40 w 40"/>
                  <a:gd name="T31" fmla="*/ 20 h 40"/>
                  <a:gd name="T32" fmla="*/ 40 w 40"/>
                  <a:gd name="T33" fmla="*/ 20 h 40"/>
                  <a:gd name="T34" fmla="*/ 38 w 40"/>
                  <a:gd name="T35" fmla="*/ 12 h 40"/>
                  <a:gd name="T36" fmla="*/ 34 w 40"/>
                  <a:gd name="T37" fmla="*/ 6 h 40"/>
                  <a:gd name="T38" fmla="*/ 28 w 40"/>
                  <a:gd name="T39" fmla="*/ 2 h 40"/>
                  <a:gd name="T40" fmla="*/ 20 w 40"/>
                  <a:gd name="T41" fmla="*/ 0 h 40"/>
                  <a:gd name="T42" fmla="*/ 20 w 40"/>
                  <a:gd name="T43" fmla="*/ 0 h 4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87" name="그룹 486"/>
            <p:cNvGrpSpPr/>
            <p:nvPr userDrawn="1"/>
          </p:nvGrpSpPr>
          <p:grpSpPr>
            <a:xfrm rot="0">
              <a:off x="560172" y="2452511"/>
              <a:ext cx="235362" cy="205258"/>
              <a:chOff x="1608138" y="6669088"/>
              <a:chExt cx="546100" cy="476250"/>
            </a:xfrm>
            <a:solidFill>
              <a:srgbClr val="088620"/>
            </a:solidFill>
          </p:grpSpPr>
          <p:sp>
            <p:nvSpPr>
              <p:cNvPr id="576" name="Freeform 2017"/>
              <p:cNvSpPr>
                <a:spLocks noEditPoints="1"/>
              </p:cNvSpPr>
              <p:nvPr/>
            </p:nvSpPr>
            <p:spPr>
              <a:xfrm>
                <a:off x="1608138" y="6669088"/>
                <a:ext cx="546100" cy="476250"/>
              </a:xfrm>
              <a:custGeom>
                <a:avLst/>
                <a:gdLst>
                  <a:gd name="T0" fmla="*/ 166 w 344"/>
                  <a:gd name="T1" fmla="*/ 40 h 300"/>
                  <a:gd name="T2" fmla="*/ 162 w 344"/>
                  <a:gd name="T3" fmla="*/ 40 h 300"/>
                  <a:gd name="T4" fmla="*/ 160 w 344"/>
                  <a:gd name="T5" fmla="*/ 32 h 300"/>
                  <a:gd name="T6" fmla="*/ 152 w 344"/>
                  <a:gd name="T7" fmla="*/ 16 h 300"/>
                  <a:gd name="T8" fmla="*/ 140 w 344"/>
                  <a:gd name="T9" fmla="*/ 6 h 300"/>
                  <a:gd name="T10" fmla="*/ 124 w 344"/>
                  <a:gd name="T11" fmla="*/ 0 h 300"/>
                  <a:gd name="T12" fmla="*/ 46 w 344"/>
                  <a:gd name="T13" fmla="*/ 0 h 300"/>
                  <a:gd name="T14" fmla="*/ 38 w 344"/>
                  <a:gd name="T15" fmla="*/ 0 h 300"/>
                  <a:gd name="T16" fmla="*/ 20 w 344"/>
                  <a:gd name="T17" fmla="*/ 8 h 300"/>
                  <a:gd name="T18" fmla="*/ 8 w 344"/>
                  <a:gd name="T19" fmla="*/ 20 h 300"/>
                  <a:gd name="T20" fmla="*/ 0 w 344"/>
                  <a:gd name="T21" fmla="*/ 38 h 300"/>
                  <a:gd name="T22" fmla="*/ 0 w 344"/>
                  <a:gd name="T23" fmla="*/ 252 h 300"/>
                  <a:gd name="T24" fmla="*/ 0 w 344"/>
                  <a:gd name="T25" fmla="*/ 262 h 300"/>
                  <a:gd name="T26" fmla="*/ 8 w 344"/>
                  <a:gd name="T27" fmla="*/ 278 h 300"/>
                  <a:gd name="T28" fmla="*/ 20 w 344"/>
                  <a:gd name="T29" fmla="*/ 292 h 300"/>
                  <a:gd name="T30" fmla="*/ 38 w 344"/>
                  <a:gd name="T31" fmla="*/ 298 h 300"/>
                  <a:gd name="T32" fmla="*/ 298 w 344"/>
                  <a:gd name="T33" fmla="*/ 300 h 300"/>
                  <a:gd name="T34" fmla="*/ 306 w 344"/>
                  <a:gd name="T35" fmla="*/ 298 h 300"/>
                  <a:gd name="T36" fmla="*/ 324 w 344"/>
                  <a:gd name="T37" fmla="*/ 292 h 300"/>
                  <a:gd name="T38" fmla="*/ 336 w 344"/>
                  <a:gd name="T39" fmla="*/ 278 h 300"/>
                  <a:gd name="T40" fmla="*/ 344 w 344"/>
                  <a:gd name="T41" fmla="*/ 262 h 300"/>
                  <a:gd name="T42" fmla="*/ 344 w 344"/>
                  <a:gd name="T43" fmla="*/ 88 h 300"/>
                  <a:gd name="T44" fmla="*/ 344 w 344"/>
                  <a:gd name="T45" fmla="*/ 78 h 300"/>
                  <a:gd name="T46" fmla="*/ 336 w 344"/>
                  <a:gd name="T47" fmla="*/ 62 h 300"/>
                  <a:gd name="T48" fmla="*/ 324 w 344"/>
                  <a:gd name="T49" fmla="*/ 48 h 300"/>
                  <a:gd name="T50" fmla="*/ 306 w 344"/>
                  <a:gd name="T51" fmla="*/ 42 h 300"/>
                  <a:gd name="T52" fmla="*/ 298 w 344"/>
                  <a:gd name="T53" fmla="*/ 40 h 300"/>
                  <a:gd name="T54" fmla="*/ 310 w 344"/>
                  <a:gd name="T55" fmla="*/ 252 h 300"/>
                  <a:gd name="T56" fmla="*/ 306 w 344"/>
                  <a:gd name="T57" fmla="*/ 260 h 300"/>
                  <a:gd name="T58" fmla="*/ 298 w 344"/>
                  <a:gd name="T59" fmla="*/ 264 h 300"/>
                  <a:gd name="T60" fmla="*/ 46 w 344"/>
                  <a:gd name="T61" fmla="*/ 264 h 300"/>
                  <a:gd name="T62" fmla="*/ 38 w 344"/>
                  <a:gd name="T63" fmla="*/ 260 h 300"/>
                  <a:gd name="T64" fmla="*/ 34 w 344"/>
                  <a:gd name="T65" fmla="*/ 252 h 300"/>
                  <a:gd name="T66" fmla="*/ 34 w 344"/>
                  <a:gd name="T67" fmla="*/ 48 h 300"/>
                  <a:gd name="T68" fmla="*/ 38 w 344"/>
                  <a:gd name="T69" fmla="*/ 38 h 300"/>
                  <a:gd name="T70" fmla="*/ 46 w 344"/>
                  <a:gd name="T71" fmla="*/ 34 h 300"/>
                  <a:gd name="T72" fmla="*/ 114 w 344"/>
                  <a:gd name="T73" fmla="*/ 34 h 300"/>
                  <a:gd name="T74" fmla="*/ 124 w 344"/>
                  <a:gd name="T75" fmla="*/ 38 h 300"/>
                  <a:gd name="T76" fmla="*/ 128 w 344"/>
                  <a:gd name="T77" fmla="*/ 48 h 300"/>
                  <a:gd name="T78" fmla="*/ 128 w 344"/>
                  <a:gd name="T79" fmla="*/ 52 h 300"/>
                  <a:gd name="T80" fmla="*/ 130 w 344"/>
                  <a:gd name="T81" fmla="*/ 56 h 300"/>
                  <a:gd name="T82" fmla="*/ 140 w 344"/>
                  <a:gd name="T83" fmla="*/ 66 h 300"/>
                  <a:gd name="T84" fmla="*/ 158 w 344"/>
                  <a:gd name="T85" fmla="*/ 74 h 300"/>
                  <a:gd name="T86" fmla="*/ 298 w 344"/>
                  <a:gd name="T87" fmla="*/ 76 h 300"/>
                  <a:gd name="T88" fmla="*/ 302 w 344"/>
                  <a:gd name="T89" fmla="*/ 76 h 300"/>
                  <a:gd name="T90" fmla="*/ 310 w 344"/>
                  <a:gd name="T91" fmla="*/ 82 h 300"/>
                  <a:gd name="T92" fmla="*/ 310 w 344"/>
                  <a:gd name="T93" fmla="*/ 252 h 3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44" h="300">
                    <a:moveTo>
                      <a:pt x="298" y="40"/>
                    </a:moveTo>
                    <a:lnTo>
                      <a:pt x="166" y="40"/>
                    </a:lnTo>
                    <a:lnTo>
                      <a:pt x="166" y="40"/>
                    </a:lnTo>
                    <a:lnTo>
                      <a:pt x="162" y="40"/>
                    </a:lnTo>
                    <a:lnTo>
                      <a:pt x="162" y="40"/>
                    </a:lnTo>
                    <a:lnTo>
                      <a:pt x="160" y="32"/>
                    </a:lnTo>
                    <a:lnTo>
                      <a:pt x="156" y="24"/>
                    </a:lnTo>
                    <a:lnTo>
                      <a:pt x="152" y="16"/>
                    </a:lnTo>
                    <a:lnTo>
                      <a:pt x="146" y="12"/>
                    </a:lnTo>
                    <a:lnTo>
                      <a:pt x="140" y="6"/>
                    </a:lnTo>
                    <a:lnTo>
                      <a:pt x="132" y="2"/>
                    </a:lnTo>
                    <a:lnTo>
                      <a:pt x="124" y="0"/>
                    </a:lnTo>
                    <a:lnTo>
                      <a:pt x="114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28" y="4"/>
                    </a:lnTo>
                    <a:lnTo>
                      <a:pt x="20" y="8"/>
                    </a:lnTo>
                    <a:lnTo>
                      <a:pt x="14" y="14"/>
                    </a:lnTo>
                    <a:lnTo>
                      <a:pt x="8" y="20"/>
                    </a:lnTo>
                    <a:lnTo>
                      <a:pt x="2" y="28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252"/>
                    </a:lnTo>
                    <a:lnTo>
                      <a:pt x="0" y="252"/>
                    </a:lnTo>
                    <a:lnTo>
                      <a:pt x="0" y="262"/>
                    </a:lnTo>
                    <a:lnTo>
                      <a:pt x="2" y="270"/>
                    </a:lnTo>
                    <a:lnTo>
                      <a:pt x="8" y="278"/>
                    </a:lnTo>
                    <a:lnTo>
                      <a:pt x="14" y="286"/>
                    </a:lnTo>
                    <a:lnTo>
                      <a:pt x="20" y="292"/>
                    </a:lnTo>
                    <a:lnTo>
                      <a:pt x="28" y="296"/>
                    </a:lnTo>
                    <a:lnTo>
                      <a:pt x="38" y="298"/>
                    </a:lnTo>
                    <a:lnTo>
                      <a:pt x="46" y="300"/>
                    </a:lnTo>
                    <a:lnTo>
                      <a:pt x="298" y="300"/>
                    </a:lnTo>
                    <a:lnTo>
                      <a:pt x="298" y="300"/>
                    </a:lnTo>
                    <a:lnTo>
                      <a:pt x="306" y="298"/>
                    </a:lnTo>
                    <a:lnTo>
                      <a:pt x="316" y="296"/>
                    </a:lnTo>
                    <a:lnTo>
                      <a:pt x="324" y="292"/>
                    </a:lnTo>
                    <a:lnTo>
                      <a:pt x="330" y="286"/>
                    </a:lnTo>
                    <a:lnTo>
                      <a:pt x="336" y="278"/>
                    </a:lnTo>
                    <a:lnTo>
                      <a:pt x="340" y="270"/>
                    </a:lnTo>
                    <a:lnTo>
                      <a:pt x="344" y="262"/>
                    </a:lnTo>
                    <a:lnTo>
                      <a:pt x="344" y="252"/>
                    </a:lnTo>
                    <a:lnTo>
                      <a:pt x="344" y="88"/>
                    </a:lnTo>
                    <a:lnTo>
                      <a:pt x="344" y="88"/>
                    </a:lnTo>
                    <a:lnTo>
                      <a:pt x="344" y="78"/>
                    </a:lnTo>
                    <a:lnTo>
                      <a:pt x="340" y="70"/>
                    </a:lnTo>
                    <a:lnTo>
                      <a:pt x="336" y="62"/>
                    </a:lnTo>
                    <a:lnTo>
                      <a:pt x="330" y="54"/>
                    </a:lnTo>
                    <a:lnTo>
                      <a:pt x="324" y="48"/>
                    </a:lnTo>
                    <a:lnTo>
                      <a:pt x="316" y="44"/>
                    </a:lnTo>
                    <a:lnTo>
                      <a:pt x="306" y="42"/>
                    </a:lnTo>
                    <a:lnTo>
                      <a:pt x="298" y="40"/>
                    </a:lnTo>
                    <a:lnTo>
                      <a:pt x="298" y="40"/>
                    </a:lnTo>
                    <a:close/>
                    <a:moveTo>
                      <a:pt x="310" y="252"/>
                    </a:moveTo>
                    <a:lnTo>
                      <a:pt x="310" y="252"/>
                    </a:lnTo>
                    <a:lnTo>
                      <a:pt x="310" y="256"/>
                    </a:lnTo>
                    <a:lnTo>
                      <a:pt x="306" y="260"/>
                    </a:lnTo>
                    <a:lnTo>
                      <a:pt x="302" y="264"/>
                    </a:lnTo>
                    <a:lnTo>
                      <a:pt x="298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42" y="264"/>
                    </a:lnTo>
                    <a:lnTo>
                      <a:pt x="38" y="260"/>
                    </a:lnTo>
                    <a:lnTo>
                      <a:pt x="34" y="256"/>
                    </a:lnTo>
                    <a:lnTo>
                      <a:pt x="34" y="252"/>
                    </a:lnTo>
                    <a:lnTo>
                      <a:pt x="34" y="48"/>
                    </a:lnTo>
                    <a:lnTo>
                      <a:pt x="34" y="48"/>
                    </a:lnTo>
                    <a:lnTo>
                      <a:pt x="34" y="42"/>
                    </a:lnTo>
                    <a:lnTo>
                      <a:pt x="38" y="38"/>
                    </a:lnTo>
                    <a:lnTo>
                      <a:pt x="42" y="36"/>
                    </a:lnTo>
                    <a:lnTo>
                      <a:pt x="46" y="34"/>
                    </a:lnTo>
                    <a:lnTo>
                      <a:pt x="114" y="34"/>
                    </a:lnTo>
                    <a:lnTo>
                      <a:pt x="114" y="34"/>
                    </a:lnTo>
                    <a:lnTo>
                      <a:pt x="120" y="36"/>
                    </a:lnTo>
                    <a:lnTo>
                      <a:pt x="124" y="38"/>
                    </a:lnTo>
                    <a:lnTo>
                      <a:pt x="126" y="42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52"/>
                    </a:lnTo>
                    <a:lnTo>
                      <a:pt x="130" y="56"/>
                    </a:lnTo>
                    <a:lnTo>
                      <a:pt x="130" y="56"/>
                    </a:lnTo>
                    <a:lnTo>
                      <a:pt x="132" y="60"/>
                    </a:lnTo>
                    <a:lnTo>
                      <a:pt x="140" y="66"/>
                    </a:lnTo>
                    <a:lnTo>
                      <a:pt x="150" y="72"/>
                    </a:lnTo>
                    <a:lnTo>
                      <a:pt x="158" y="74"/>
                    </a:lnTo>
                    <a:lnTo>
                      <a:pt x="166" y="76"/>
                    </a:lnTo>
                    <a:lnTo>
                      <a:pt x="298" y="76"/>
                    </a:lnTo>
                    <a:lnTo>
                      <a:pt x="298" y="76"/>
                    </a:lnTo>
                    <a:lnTo>
                      <a:pt x="302" y="76"/>
                    </a:lnTo>
                    <a:lnTo>
                      <a:pt x="306" y="78"/>
                    </a:lnTo>
                    <a:lnTo>
                      <a:pt x="310" y="82"/>
                    </a:lnTo>
                    <a:lnTo>
                      <a:pt x="310" y="88"/>
                    </a:lnTo>
                    <a:lnTo>
                      <a:pt x="310" y="25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7" name="Freeform 2018"/>
              <p:cNvSpPr/>
              <p:nvPr/>
            </p:nvSpPr>
            <p:spPr>
              <a:xfrm>
                <a:off x="1776413" y="6834188"/>
                <a:ext cx="209550" cy="212725"/>
              </a:xfrm>
              <a:custGeom>
                <a:avLst/>
                <a:gdLst>
                  <a:gd name="T0" fmla="*/ 116 w 132"/>
                  <a:gd name="T1" fmla="*/ 50 h 134"/>
                  <a:gd name="T2" fmla="*/ 84 w 132"/>
                  <a:gd name="T3" fmla="*/ 50 h 134"/>
                  <a:gd name="T4" fmla="*/ 84 w 132"/>
                  <a:gd name="T5" fmla="*/ 18 h 134"/>
                  <a:gd name="T6" fmla="*/ 84 w 132"/>
                  <a:gd name="T7" fmla="*/ 18 h 134"/>
                  <a:gd name="T8" fmla="*/ 82 w 132"/>
                  <a:gd name="T9" fmla="*/ 10 h 134"/>
                  <a:gd name="T10" fmla="*/ 78 w 132"/>
                  <a:gd name="T11" fmla="*/ 6 h 134"/>
                  <a:gd name="T12" fmla="*/ 72 w 132"/>
                  <a:gd name="T13" fmla="*/ 2 h 134"/>
                  <a:gd name="T14" fmla="*/ 66 w 132"/>
                  <a:gd name="T15" fmla="*/ 0 h 134"/>
                  <a:gd name="T16" fmla="*/ 66 w 132"/>
                  <a:gd name="T17" fmla="*/ 0 h 134"/>
                  <a:gd name="T18" fmla="*/ 60 w 132"/>
                  <a:gd name="T19" fmla="*/ 2 h 134"/>
                  <a:gd name="T20" fmla="*/ 54 w 132"/>
                  <a:gd name="T21" fmla="*/ 6 h 134"/>
                  <a:gd name="T22" fmla="*/ 50 w 132"/>
                  <a:gd name="T23" fmla="*/ 10 h 134"/>
                  <a:gd name="T24" fmla="*/ 48 w 132"/>
                  <a:gd name="T25" fmla="*/ 18 h 134"/>
                  <a:gd name="T26" fmla="*/ 48 w 132"/>
                  <a:gd name="T27" fmla="*/ 50 h 134"/>
                  <a:gd name="T28" fmla="*/ 16 w 132"/>
                  <a:gd name="T29" fmla="*/ 50 h 134"/>
                  <a:gd name="T30" fmla="*/ 16 w 132"/>
                  <a:gd name="T31" fmla="*/ 50 h 134"/>
                  <a:gd name="T32" fmla="*/ 10 w 132"/>
                  <a:gd name="T33" fmla="*/ 50 h 134"/>
                  <a:gd name="T34" fmla="*/ 4 w 132"/>
                  <a:gd name="T35" fmla="*/ 54 h 134"/>
                  <a:gd name="T36" fmla="*/ 0 w 132"/>
                  <a:gd name="T37" fmla="*/ 60 h 134"/>
                  <a:gd name="T38" fmla="*/ 0 w 132"/>
                  <a:gd name="T39" fmla="*/ 66 h 134"/>
                  <a:gd name="T40" fmla="*/ 0 w 132"/>
                  <a:gd name="T41" fmla="*/ 66 h 134"/>
                  <a:gd name="T42" fmla="*/ 0 w 132"/>
                  <a:gd name="T43" fmla="*/ 74 h 134"/>
                  <a:gd name="T44" fmla="*/ 4 w 132"/>
                  <a:gd name="T45" fmla="*/ 78 h 134"/>
                  <a:gd name="T46" fmla="*/ 10 w 132"/>
                  <a:gd name="T47" fmla="*/ 82 h 134"/>
                  <a:gd name="T48" fmla="*/ 16 w 132"/>
                  <a:gd name="T49" fmla="*/ 84 h 134"/>
                  <a:gd name="T50" fmla="*/ 48 w 132"/>
                  <a:gd name="T51" fmla="*/ 84 h 134"/>
                  <a:gd name="T52" fmla="*/ 48 w 132"/>
                  <a:gd name="T53" fmla="*/ 116 h 134"/>
                  <a:gd name="T54" fmla="*/ 48 w 132"/>
                  <a:gd name="T55" fmla="*/ 116 h 134"/>
                  <a:gd name="T56" fmla="*/ 50 w 132"/>
                  <a:gd name="T57" fmla="*/ 122 h 134"/>
                  <a:gd name="T58" fmla="*/ 54 w 132"/>
                  <a:gd name="T59" fmla="*/ 128 h 134"/>
                  <a:gd name="T60" fmla="*/ 60 w 132"/>
                  <a:gd name="T61" fmla="*/ 132 h 134"/>
                  <a:gd name="T62" fmla="*/ 66 w 132"/>
                  <a:gd name="T63" fmla="*/ 134 h 134"/>
                  <a:gd name="T64" fmla="*/ 66 w 132"/>
                  <a:gd name="T65" fmla="*/ 134 h 134"/>
                  <a:gd name="T66" fmla="*/ 72 w 132"/>
                  <a:gd name="T67" fmla="*/ 132 h 134"/>
                  <a:gd name="T68" fmla="*/ 78 w 132"/>
                  <a:gd name="T69" fmla="*/ 128 h 134"/>
                  <a:gd name="T70" fmla="*/ 82 w 132"/>
                  <a:gd name="T71" fmla="*/ 122 h 134"/>
                  <a:gd name="T72" fmla="*/ 84 w 132"/>
                  <a:gd name="T73" fmla="*/ 116 h 134"/>
                  <a:gd name="T74" fmla="*/ 84 w 132"/>
                  <a:gd name="T75" fmla="*/ 84 h 134"/>
                  <a:gd name="T76" fmla="*/ 116 w 132"/>
                  <a:gd name="T77" fmla="*/ 84 h 134"/>
                  <a:gd name="T78" fmla="*/ 116 w 132"/>
                  <a:gd name="T79" fmla="*/ 84 h 134"/>
                  <a:gd name="T80" fmla="*/ 122 w 132"/>
                  <a:gd name="T81" fmla="*/ 82 h 134"/>
                  <a:gd name="T82" fmla="*/ 128 w 132"/>
                  <a:gd name="T83" fmla="*/ 78 h 134"/>
                  <a:gd name="T84" fmla="*/ 132 w 132"/>
                  <a:gd name="T85" fmla="*/ 74 h 134"/>
                  <a:gd name="T86" fmla="*/ 132 w 132"/>
                  <a:gd name="T87" fmla="*/ 66 h 134"/>
                  <a:gd name="T88" fmla="*/ 132 w 132"/>
                  <a:gd name="T89" fmla="*/ 66 h 134"/>
                  <a:gd name="T90" fmla="*/ 132 w 132"/>
                  <a:gd name="T91" fmla="*/ 60 h 134"/>
                  <a:gd name="T92" fmla="*/ 128 w 132"/>
                  <a:gd name="T93" fmla="*/ 54 h 134"/>
                  <a:gd name="T94" fmla="*/ 122 w 132"/>
                  <a:gd name="T95" fmla="*/ 50 h 134"/>
                  <a:gd name="T96" fmla="*/ 116 w 132"/>
                  <a:gd name="T97" fmla="*/ 50 h 134"/>
                  <a:gd name="T98" fmla="*/ 116 w 132"/>
                  <a:gd name="T99" fmla="*/ 50 h 13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2" h="134">
                    <a:moveTo>
                      <a:pt x="116" y="50"/>
                    </a:moveTo>
                    <a:lnTo>
                      <a:pt x="84" y="50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82" y="10"/>
                    </a:lnTo>
                    <a:lnTo>
                      <a:pt x="78" y="6"/>
                    </a:lnTo>
                    <a:lnTo>
                      <a:pt x="72" y="2"/>
                    </a:lnTo>
                    <a:lnTo>
                      <a:pt x="66" y="0"/>
                    </a:lnTo>
                    <a:lnTo>
                      <a:pt x="66" y="0"/>
                    </a:lnTo>
                    <a:lnTo>
                      <a:pt x="60" y="2"/>
                    </a:lnTo>
                    <a:lnTo>
                      <a:pt x="54" y="6"/>
                    </a:lnTo>
                    <a:lnTo>
                      <a:pt x="50" y="10"/>
                    </a:lnTo>
                    <a:lnTo>
                      <a:pt x="48" y="18"/>
                    </a:lnTo>
                    <a:lnTo>
                      <a:pt x="48" y="50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0" y="50"/>
                    </a:lnTo>
                    <a:lnTo>
                      <a:pt x="4" y="54"/>
                    </a:lnTo>
                    <a:lnTo>
                      <a:pt x="0" y="60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0" y="74"/>
                    </a:lnTo>
                    <a:lnTo>
                      <a:pt x="4" y="78"/>
                    </a:lnTo>
                    <a:lnTo>
                      <a:pt x="10" y="82"/>
                    </a:lnTo>
                    <a:lnTo>
                      <a:pt x="16" y="84"/>
                    </a:lnTo>
                    <a:lnTo>
                      <a:pt x="48" y="84"/>
                    </a:lnTo>
                    <a:lnTo>
                      <a:pt x="48" y="116"/>
                    </a:lnTo>
                    <a:lnTo>
                      <a:pt x="48" y="116"/>
                    </a:lnTo>
                    <a:lnTo>
                      <a:pt x="50" y="122"/>
                    </a:lnTo>
                    <a:lnTo>
                      <a:pt x="54" y="128"/>
                    </a:lnTo>
                    <a:lnTo>
                      <a:pt x="60" y="132"/>
                    </a:lnTo>
                    <a:lnTo>
                      <a:pt x="66" y="134"/>
                    </a:lnTo>
                    <a:lnTo>
                      <a:pt x="66" y="134"/>
                    </a:lnTo>
                    <a:lnTo>
                      <a:pt x="72" y="132"/>
                    </a:lnTo>
                    <a:lnTo>
                      <a:pt x="78" y="128"/>
                    </a:lnTo>
                    <a:lnTo>
                      <a:pt x="82" y="122"/>
                    </a:lnTo>
                    <a:lnTo>
                      <a:pt x="84" y="116"/>
                    </a:lnTo>
                    <a:lnTo>
                      <a:pt x="84" y="84"/>
                    </a:lnTo>
                    <a:lnTo>
                      <a:pt x="116" y="84"/>
                    </a:lnTo>
                    <a:lnTo>
                      <a:pt x="116" y="84"/>
                    </a:lnTo>
                    <a:lnTo>
                      <a:pt x="122" y="82"/>
                    </a:lnTo>
                    <a:lnTo>
                      <a:pt x="128" y="78"/>
                    </a:lnTo>
                    <a:lnTo>
                      <a:pt x="132" y="74"/>
                    </a:lnTo>
                    <a:lnTo>
                      <a:pt x="132" y="66"/>
                    </a:lnTo>
                    <a:lnTo>
                      <a:pt x="132" y="66"/>
                    </a:lnTo>
                    <a:lnTo>
                      <a:pt x="132" y="60"/>
                    </a:lnTo>
                    <a:lnTo>
                      <a:pt x="128" y="54"/>
                    </a:lnTo>
                    <a:lnTo>
                      <a:pt x="122" y="50"/>
                    </a:lnTo>
                    <a:lnTo>
                      <a:pt x="116" y="50"/>
                    </a:lnTo>
                    <a:lnTo>
                      <a:pt x="116" y="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488" name="Freeform 2019"/>
            <p:cNvSpPr>
              <a:spLocks noEditPoints="1"/>
            </p:cNvSpPr>
            <p:nvPr userDrawn="1"/>
          </p:nvSpPr>
          <p:spPr>
            <a:xfrm>
              <a:off x="2397531" y="3130445"/>
              <a:ext cx="217574" cy="205258"/>
            </a:xfrm>
            <a:custGeom>
              <a:avLst/>
              <a:gdLst>
                <a:gd name="T0" fmla="*/ 216 w 318"/>
                <a:gd name="T1" fmla="*/ 114 h 300"/>
                <a:gd name="T2" fmla="*/ 224 w 318"/>
                <a:gd name="T3" fmla="*/ 94 h 300"/>
                <a:gd name="T4" fmla="*/ 222 w 318"/>
                <a:gd name="T5" fmla="*/ 28 h 300"/>
                <a:gd name="T6" fmla="*/ 214 w 318"/>
                <a:gd name="T7" fmla="*/ 10 h 300"/>
                <a:gd name="T8" fmla="*/ 196 w 318"/>
                <a:gd name="T9" fmla="*/ 2 h 300"/>
                <a:gd name="T10" fmla="*/ 130 w 318"/>
                <a:gd name="T11" fmla="*/ 0 h 300"/>
                <a:gd name="T12" fmla="*/ 110 w 318"/>
                <a:gd name="T13" fmla="*/ 6 h 300"/>
                <a:gd name="T14" fmla="*/ 98 w 318"/>
                <a:gd name="T15" fmla="*/ 22 h 300"/>
                <a:gd name="T16" fmla="*/ 94 w 318"/>
                <a:gd name="T17" fmla="*/ 94 h 300"/>
                <a:gd name="T18" fmla="*/ 102 w 318"/>
                <a:gd name="T19" fmla="*/ 114 h 300"/>
                <a:gd name="T20" fmla="*/ 36 w 318"/>
                <a:gd name="T21" fmla="*/ 170 h 300"/>
                <a:gd name="T22" fmla="*/ 16 w 318"/>
                <a:gd name="T23" fmla="*/ 176 h 300"/>
                <a:gd name="T24" fmla="*/ 2 w 318"/>
                <a:gd name="T25" fmla="*/ 192 h 300"/>
                <a:gd name="T26" fmla="*/ 0 w 318"/>
                <a:gd name="T27" fmla="*/ 264 h 300"/>
                <a:gd name="T28" fmla="*/ 2 w 318"/>
                <a:gd name="T29" fmla="*/ 278 h 300"/>
                <a:gd name="T30" fmla="*/ 16 w 318"/>
                <a:gd name="T31" fmla="*/ 294 h 300"/>
                <a:gd name="T32" fmla="*/ 36 w 318"/>
                <a:gd name="T33" fmla="*/ 300 h 300"/>
                <a:gd name="T34" fmla="*/ 100 w 318"/>
                <a:gd name="T35" fmla="*/ 298 h 300"/>
                <a:gd name="T36" fmla="*/ 118 w 318"/>
                <a:gd name="T37" fmla="*/ 290 h 300"/>
                <a:gd name="T38" fmla="*/ 128 w 318"/>
                <a:gd name="T39" fmla="*/ 272 h 300"/>
                <a:gd name="T40" fmla="*/ 130 w 318"/>
                <a:gd name="T41" fmla="*/ 206 h 300"/>
                <a:gd name="T42" fmla="*/ 124 w 318"/>
                <a:gd name="T43" fmla="*/ 186 h 300"/>
                <a:gd name="T44" fmla="*/ 108 w 318"/>
                <a:gd name="T45" fmla="*/ 174 h 300"/>
                <a:gd name="T46" fmla="*/ 86 w 318"/>
                <a:gd name="T47" fmla="*/ 170 h 300"/>
                <a:gd name="T48" fmla="*/ 122 w 318"/>
                <a:gd name="T49" fmla="*/ 128 h 300"/>
                <a:gd name="T50" fmla="*/ 188 w 318"/>
                <a:gd name="T51" fmla="*/ 130 h 300"/>
                <a:gd name="T52" fmla="*/ 232 w 318"/>
                <a:gd name="T53" fmla="*/ 170 h 300"/>
                <a:gd name="T54" fmla="*/ 218 w 318"/>
                <a:gd name="T55" fmla="*/ 172 h 300"/>
                <a:gd name="T56" fmla="*/ 200 w 318"/>
                <a:gd name="T57" fmla="*/ 180 h 300"/>
                <a:gd name="T58" fmla="*/ 190 w 318"/>
                <a:gd name="T59" fmla="*/ 198 h 300"/>
                <a:gd name="T60" fmla="*/ 188 w 318"/>
                <a:gd name="T61" fmla="*/ 264 h 300"/>
                <a:gd name="T62" fmla="*/ 196 w 318"/>
                <a:gd name="T63" fmla="*/ 284 h 300"/>
                <a:gd name="T64" fmla="*/ 210 w 318"/>
                <a:gd name="T65" fmla="*/ 296 h 300"/>
                <a:gd name="T66" fmla="*/ 282 w 318"/>
                <a:gd name="T67" fmla="*/ 300 h 300"/>
                <a:gd name="T68" fmla="*/ 296 w 318"/>
                <a:gd name="T69" fmla="*/ 296 h 300"/>
                <a:gd name="T70" fmla="*/ 312 w 318"/>
                <a:gd name="T71" fmla="*/ 284 h 300"/>
                <a:gd name="T72" fmla="*/ 318 w 318"/>
                <a:gd name="T73" fmla="*/ 264 h 300"/>
                <a:gd name="T74" fmla="*/ 318 w 318"/>
                <a:gd name="T75" fmla="*/ 198 h 300"/>
                <a:gd name="T76" fmla="*/ 308 w 318"/>
                <a:gd name="T77" fmla="*/ 180 h 300"/>
                <a:gd name="T78" fmla="*/ 290 w 318"/>
                <a:gd name="T79" fmla="*/ 172 h 300"/>
                <a:gd name="T80" fmla="*/ 94 w 318"/>
                <a:gd name="T81" fmla="*/ 206 h 300"/>
                <a:gd name="T82" fmla="*/ 94 w 318"/>
                <a:gd name="T83" fmla="*/ 264 h 300"/>
                <a:gd name="T84" fmla="*/ 94 w 318"/>
                <a:gd name="T85" fmla="*/ 206 h 300"/>
                <a:gd name="T86" fmla="*/ 188 w 318"/>
                <a:gd name="T87" fmla="*/ 94 h 300"/>
                <a:gd name="T88" fmla="*/ 188 w 318"/>
                <a:gd name="T89" fmla="*/ 36 h 300"/>
                <a:gd name="T90" fmla="*/ 284 w 318"/>
                <a:gd name="T91" fmla="*/ 264 h 300"/>
                <a:gd name="T92" fmla="*/ 224 w 318"/>
                <a:gd name="T93" fmla="*/ 204 h 3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8" h="300">
                  <a:moveTo>
                    <a:pt x="282" y="170"/>
                  </a:moveTo>
                  <a:lnTo>
                    <a:pt x="252" y="170"/>
                  </a:lnTo>
                  <a:lnTo>
                    <a:pt x="216" y="114"/>
                  </a:lnTo>
                  <a:lnTo>
                    <a:pt x="216" y="114"/>
                  </a:lnTo>
                  <a:lnTo>
                    <a:pt x="222" y="104"/>
                  </a:lnTo>
                  <a:lnTo>
                    <a:pt x="224" y="94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2" y="28"/>
                  </a:lnTo>
                  <a:lnTo>
                    <a:pt x="220" y="22"/>
                  </a:lnTo>
                  <a:lnTo>
                    <a:pt x="218" y="16"/>
                  </a:lnTo>
                  <a:lnTo>
                    <a:pt x="214" y="10"/>
                  </a:lnTo>
                  <a:lnTo>
                    <a:pt x="208" y="6"/>
                  </a:lnTo>
                  <a:lnTo>
                    <a:pt x="202" y="4"/>
                  </a:lnTo>
                  <a:lnTo>
                    <a:pt x="196" y="2"/>
                  </a:lnTo>
                  <a:lnTo>
                    <a:pt x="188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22" y="2"/>
                  </a:lnTo>
                  <a:lnTo>
                    <a:pt x="116" y="4"/>
                  </a:lnTo>
                  <a:lnTo>
                    <a:pt x="110" y="6"/>
                  </a:lnTo>
                  <a:lnTo>
                    <a:pt x="104" y="10"/>
                  </a:lnTo>
                  <a:lnTo>
                    <a:pt x="100" y="16"/>
                  </a:lnTo>
                  <a:lnTo>
                    <a:pt x="98" y="22"/>
                  </a:lnTo>
                  <a:lnTo>
                    <a:pt x="96" y="28"/>
                  </a:lnTo>
                  <a:lnTo>
                    <a:pt x="94" y="36"/>
                  </a:lnTo>
                  <a:lnTo>
                    <a:pt x="94" y="94"/>
                  </a:lnTo>
                  <a:lnTo>
                    <a:pt x="94" y="94"/>
                  </a:lnTo>
                  <a:lnTo>
                    <a:pt x="96" y="104"/>
                  </a:lnTo>
                  <a:lnTo>
                    <a:pt x="102" y="114"/>
                  </a:lnTo>
                  <a:lnTo>
                    <a:pt x="66" y="170"/>
                  </a:lnTo>
                  <a:lnTo>
                    <a:pt x="36" y="170"/>
                  </a:lnTo>
                  <a:lnTo>
                    <a:pt x="36" y="170"/>
                  </a:lnTo>
                  <a:lnTo>
                    <a:pt x="28" y="172"/>
                  </a:lnTo>
                  <a:lnTo>
                    <a:pt x="22" y="174"/>
                  </a:lnTo>
                  <a:lnTo>
                    <a:pt x="16" y="176"/>
                  </a:lnTo>
                  <a:lnTo>
                    <a:pt x="10" y="180"/>
                  </a:lnTo>
                  <a:lnTo>
                    <a:pt x="6" y="186"/>
                  </a:lnTo>
                  <a:lnTo>
                    <a:pt x="2" y="192"/>
                  </a:lnTo>
                  <a:lnTo>
                    <a:pt x="0" y="198"/>
                  </a:lnTo>
                  <a:lnTo>
                    <a:pt x="0" y="206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0" y="272"/>
                  </a:lnTo>
                  <a:lnTo>
                    <a:pt x="2" y="278"/>
                  </a:lnTo>
                  <a:lnTo>
                    <a:pt x="6" y="284"/>
                  </a:lnTo>
                  <a:lnTo>
                    <a:pt x="10" y="290"/>
                  </a:lnTo>
                  <a:lnTo>
                    <a:pt x="16" y="294"/>
                  </a:lnTo>
                  <a:lnTo>
                    <a:pt x="22" y="296"/>
                  </a:lnTo>
                  <a:lnTo>
                    <a:pt x="28" y="298"/>
                  </a:lnTo>
                  <a:lnTo>
                    <a:pt x="36" y="300"/>
                  </a:lnTo>
                  <a:lnTo>
                    <a:pt x="94" y="300"/>
                  </a:lnTo>
                  <a:lnTo>
                    <a:pt x="94" y="300"/>
                  </a:lnTo>
                  <a:lnTo>
                    <a:pt x="100" y="298"/>
                  </a:lnTo>
                  <a:lnTo>
                    <a:pt x="108" y="296"/>
                  </a:lnTo>
                  <a:lnTo>
                    <a:pt x="114" y="294"/>
                  </a:lnTo>
                  <a:lnTo>
                    <a:pt x="118" y="290"/>
                  </a:lnTo>
                  <a:lnTo>
                    <a:pt x="124" y="284"/>
                  </a:lnTo>
                  <a:lnTo>
                    <a:pt x="126" y="278"/>
                  </a:lnTo>
                  <a:lnTo>
                    <a:pt x="128" y="272"/>
                  </a:lnTo>
                  <a:lnTo>
                    <a:pt x="130" y="264"/>
                  </a:lnTo>
                  <a:lnTo>
                    <a:pt x="130" y="206"/>
                  </a:lnTo>
                  <a:lnTo>
                    <a:pt x="130" y="206"/>
                  </a:lnTo>
                  <a:lnTo>
                    <a:pt x="128" y="198"/>
                  </a:lnTo>
                  <a:lnTo>
                    <a:pt x="126" y="192"/>
                  </a:lnTo>
                  <a:lnTo>
                    <a:pt x="124" y="186"/>
                  </a:lnTo>
                  <a:lnTo>
                    <a:pt x="118" y="180"/>
                  </a:lnTo>
                  <a:lnTo>
                    <a:pt x="114" y="176"/>
                  </a:lnTo>
                  <a:lnTo>
                    <a:pt x="108" y="174"/>
                  </a:lnTo>
                  <a:lnTo>
                    <a:pt x="100" y="172"/>
                  </a:lnTo>
                  <a:lnTo>
                    <a:pt x="94" y="170"/>
                  </a:lnTo>
                  <a:lnTo>
                    <a:pt x="86" y="170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22" y="128"/>
                  </a:lnTo>
                  <a:lnTo>
                    <a:pt x="130" y="130"/>
                  </a:lnTo>
                  <a:lnTo>
                    <a:pt x="188" y="130"/>
                  </a:lnTo>
                  <a:lnTo>
                    <a:pt x="188" y="130"/>
                  </a:lnTo>
                  <a:lnTo>
                    <a:pt x="196" y="128"/>
                  </a:lnTo>
                  <a:lnTo>
                    <a:pt x="204" y="126"/>
                  </a:lnTo>
                  <a:lnTo>
                    <a:pt x="232" y="170"/>
                  </a:lnTo>
                  <a:lnTo>
                    <a:pt x="224" y="170"/>
                  </a:lnTo>
                  <a:lnTo>
                    <a:pt x="224" y="170"/>
                  </a:lnTo>
                  <a:lnTo>
                    <a:pt x="218" y="172"/>
                  </a:lnTo>
                  <a:lnTo>
                    <a:pt x="210" y="174"/>
                  </a:lnTo>
                  <a:lnTo>
                    <a:pt x="204" y="176"/>
                  </a:lnTo>
                  <a:lnTo>
                    <a:pt x="200" y="180"/>
                  </a:lnTo>
                  <a:lnTo>
                    <a:pt x="196" y="186"/>
                  </a:lnTo>
                  <a:lnTo>
                    <a:pt x="192" y="192"/>
                  </a:lnTo>
                  <a:lnTo>
                    <a:pt x="190" y="198"/>
                  </a:lnTo>
                  <a:lnTo>
                    <a:pt x="188" y="206"/>
                  </a:lnTo>
                  <a:lnTo>
                    <a:pt x="188" y="264"/>
                  </a:lnTo>
                  <a:lnTo>
                    <a:pt x="188" y="264"/>
                  </a:lnTo>
                  <a:lnTo>
                    <a:pt x="190" y="272"/>
                  </a:lnTo>
                  <a:lnTo>
                    <a:pt x="192" y="278"/>
                  </a:lnTo>
                  <a:lnTo>
                    <a:pt x="196" y="284"/>
                  </a:lnTo>
                  <a:lnTo>
                    <a:pt x="200" y="290"/>
                  </a:lnTo>
                  <a:lnTo>
                    <a:pt x="204" y="294"/>
                  </a:lnTo>
                  <a:lnTo>
                    <a:pt x="210" y="296"/>
                  </a:lnTo>
                  <a:lnTo>
                    <a:pt x="218" y="298"/>
                  </a:lnTo>
                  <a:lnTo>
                    <a:pt x="224" y="300"/>
                  </a:lnTo>
                  <a:lnTo>
                    <a:pt x="282" y="300"/>
                  </a:lnTo>
                  <a:lnTo>
                    <a:pt x="282" y="300"/>
                  </a:lnTo>
                  <a:lnTo>
                    <a:pt x="290" y="298"/>
                  </a:lnTo>
                  <a:lnTo>
                    <a:pt x="296" y="296"/>
                  </a:lnTo>
                  <a:lnTo>
                    <a:pt x="302" y="294"/>
                  </a:lnTo>
                  <a:lnTo>
                    <a:pt x="308" y="290"/>
                  </a:lnTo>
                  <a:lnTo>
                    <a:pt x="312" y="284"/>
                  </a:lnTo>
                  <a:lnTo>
                    <a:pt x="316" y="278"/>
                  </a:lnTo>
                  <a:lnTo>
                    <a:pt x="318" y="272"/>
                  </a:lnTo>
                  <a:lnTo>
                    <a:pt x="318" y="264"/>
                  </a:lnTo>
                  <a:lnTo>
                    <a:pt x="318" y="206"/>
                  </a:lnTo>
                  <a:lnTo>
                    <a:pt x="318" y="206"/>
                  </a:lnTo>
                  <a:lnTo>
                    <a:pt x="318" y="198"/>
                  </a:lnTo>
                  <a:lnTo>
                    <a:pt x="316" y="192"/>
                  </a:lnTo>
                  <a:lnTo>
                    <a:pt x="312" y="186"/>
                  </a:lnTo>
                  <a:lnTo>
                    <a:pt x="308" y="180"/>
                  </a:lnTo>
                  <a:lnTo>
                    <a:pt x="302" y="176"/>
                  </a:lnTo>
                  <a:lnTo>
                    <a:pt x="296" y="174"/>
                  </a:lnTo>
                  <a:lnTo>
                    <a:pt x="290" y="172"/>
                  </a:lnTo>
                  <a:lnTo>
                    <a:pt x="282" y="170"/>
                  </a:lnTo>
                  <a:lnTo>
                    <a:pt x="282" y="170"/>
                  </a:lnTo>
                  <a:close/>
                  <a:moveTo>
                    <a:pt x="94" y="206"/>
                  </a:moveTo>
                  <a:lnTo>
                    <a:pt x="94" y="264"/>
                  </a:lnTo>
                  <a:lnTo>
                    <a:pt x="94" y="264"/>
                  </a:lnTo>
                  <a:lnTo>
                    <a:pt x="94" y="264"/>
                  </a:lnTo>
                  <a:lnTo>
                    <a:pt x="34" y="264"/>
                  </a:lnTo>
                  <a:lnTo>
                    <a:pt x="36" y="204"/>
                  </a:lnTo>
                  <a:lnTo>
                    <a:pt x="94" y="206"/>
                  </a:lnTo>
                  <a:close/>
                  <a:moveTo>
                    <a:pt x="188" y="94"/>
                  </a:moveTo>
                  <a:lnTo>
                    <a:pt x="188" y="94"/>
                  </a:lnTo>
                  <a:lnTo>
                    <a:pt x="188" y="94"/>
                  </a:lnTo>
                  <a:lnTo>
                    <a:pt x="130" y="94"/>
                  </a:lnTo>
                  <a:lnTo>
                    <a:pt x="130" y="34"/>
                  </a:lnTo>
                  <a:lnTo>
                    <a:pt x="188" y="36"/>
                  </a:lnTo>
                  <a:lnTo>
                    <a:pt x="188" y="94"/>
                  </a:lnTo>
                  <a:close/>
                  <a:moveTo>
                    <a:pt x="284" y="264"/>
                  </a:moveTo>
                  <a:lnTo>
                    <a:pt x="284" y="264"/>
                  </a:lnTo>
                  <a:lnTo>
                    <a:pt x="282" y="264"/>
                  </a:lnTo>
                  <a:lnTo>
                    <a:pt x="224" y="264"/>
                  </a:lnTo>
                  <a:lnTo>
                    <a:pt x="224" y="204"/>
                  </a:lnTo>
                  <a:lnTo>
                    <a:pt x="284" y="206"/>
                  </a:lnTo>
                  <a:lnTo>
                    <a:pt x="284" y="264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89" name="그룹 488"/>
            <p:cNvGrpSpPr/>
            <p:nvPr userDrawn="1"/>
          </p:nvGrpSpPr>
          <p:grpSpPr>
            <a:xfrm rot="0">
              <a:off x="2859926" y="3231579"/>
              <a:ext cx="235362" cy="175153"/>
              <a:chOff x="4408488" y="5856288"/>
              <a:chExt cx="546100" cy="406400"/>
            </a:xfrm>
            <a:solidFill>
              <a:srgbClr val="088620"/>
            </a:solidFill>
          </p:grpSpPr>
          <p:sp>
            <p:nvSpPr>
              <p:cNvPr id="569" name="Freeform 2020"/>
              <p:cNvSpPr>
                <a:spLocks noEditPoints="1"/>
              </p:cNvSpPr>
              <p:nvPr/>
            </p:nvSpPr>
            <p:spPr>
              <a:xfrm>
                <a:off x="4408488" y="5856288"/>
                <a:ext cx="546100" cy="406400"/>
              </a:xfrm>
              <a:custGeom>
                <a:avLst/>
                <a:gdLst>
                  <a:gd name="T0" fmla="*/ 166 w 344"/>
                  <a:gd name="T1" fmla="*/ 256 h 256"/>
                  <a:gd name="T2" fmla="*/ 172 w 344"/>
                  <a:gd name="T3" fmla="*/ 256 h 256"/>
                  <a:gd name="T4" fmla="*/ 180 w 344"/>
                  <a:gd name="T5" fmla="*/ 256 h 256"/>
                  <a:gd name="T6" fmla="*/ 200 w 344"/>
                  <a:gd name="T7" fmla="*/ 248 h 256"/>
                  <a:gd name="T8" fmla="*/ 236 w 344"/>
                  <a:gd name="T9" fmla="*/ 242 h 256"/>
                  <a:gd name="T10" fmla="*/ 252 w 344"/>
                  <a:gd name="T11" fmla="*/ 240 h 256"/>
                  <a:gd name="T12" fmla="*/ 290 w 344"/>
                  <a:gd name="T13" fmla="*/ 244 h 256"/>
                  <a:gd name="T14" fmla="*/ 326 w 344"/>
                  <a:gd name="T15" fmla="*/ 256 h 256"/>
                  <a:gd name="T16" fmla="*/ 332 w 344"/>
                  <a:gd name="T17" fmla="*/ 256 h 256"/>
                  <a:gd name="T18" fmla="*/ 338 w 344"/>
                  <a:gd name="T19" fmla="*/ 254 h 256"/>
                  <a:gd name="T20" fmla="*/ 344 w 344"/>
                  <a:gd name="T21" fmla="*/ 250 h 256"/>
                  <a:gd name="T22" fmla="*/ 344 w 344"/>
                  <a:gd name="T23" fmla="*/ 38 h 256"/>
                  <a:gd name="T24" fmla="*/ 344 w 344"/>
                  <a:gd name="T25" fmla="*/ 32 h 256"/>
                  <a:gd name="T26" fmla="*/ 340 w 344"/>
                  <a:gd name="T27" fmla="*/ 26 h 256"/>
                  <a:gd name="T28" fmla="*/ 316 w 344"/>
                  <a:gd name="T29" fmla="*/ 12 h 256"/>
                  <a:gd name="T30" fmla="*/ 290 w 344"/>
                  <a:gd name="T31" fmla="*/ 4 h 256"/>
                  <a:gd name="T32" fmla="*/ 256 w 344"/>
                  <a:gd name="T33" fmla="*/ 0 h 256"/>
                  <a:gd name="T34" fmla="*/ 234 w 344"/>
                  <a:gd name="T35" fmla="*/ 2 h 256"/>
                  <a:gd name="T36" fmla="*/ 192 w 344"/>
                  <a:gd name="T37" fmla="*/ 18 h 256"/>
                  <a:gd name="T38" fmla="*/ 172 w 344"/>
                  <a:gd name="T39" fmla="*/ 32 h 256"/>
                  <a:gd name="T40" fmla="*/ 132 w 344"/>
                  <a:gd name="T41" fmla="*/ 8 h 256"/>
                  <a:gd name="T42" fmla="*/ 88 w 344"/>
                  <a:gd name="T43" fmla="*/ 0 h 256"/>
                  <a:gd name="T44" fmla="*/ 72 w 344"/>
                  <a:gd name="T45" fmla="*/ 0 h 256"/>
                  <a:gd name="T46" fmla="*/ 42 w 344"/>
                  <a:gd name="T47" fmla="*/ 8 h 256"/>
                  <a:gd name="T48" fmla="*/ 12 w 344"/>
                  <a:gd name="T49" fmla="*/ 22 h 256"/>
                  <a:gd name="T50" fmla="*/ 6 w 344"/>
                  <a:gd name="T51" fmla="*/ 26 h 256"/>
                  <a:gd name="T52" fmla="*/ 0 w 344"/>
                  <a:gd name="T53" fmla="*/ 38 h 256"/>
                  <a:gd name="T54" fmla="*/ 0 w 344"/>
                  <a:gd name="T55" fmla="*/ 244 h 256"/>
                  <a:gd name="T56" fmla="*/ 6 w 344"/>
                  <a:gd name="T57" fmla="*/ 254 h 256"/>
                  <a:gd name="T58" fmla="*/ 14 w 344"/>
                  <a:gd name="T59" fmla="*/ 256 h 256"/>
                  <a:gd name="T60" fmla="*/ 18 w 344"/>
                  <a:gd name="T61" fmla="*/ 256 h 256"/>
                  <a:gd name="T62" fmla="*/ 38 w 344"/>
                  <a:gd name="T63" fmla="*/ 250 h 256"/>
                  <a:gd name="T64" fmla="*/ 74 w 344"/>
                  <a:gd name="T65" fmla="*/ 242 h 256"/>
                  <a:gd name="T66" fmla="*/ 94 w 344"/>
                  <a:gd name="T67" fmla="*/ 240 h 256"/>
                  <a:gd name="T68" fmla="*/ 146 w 344"/>
                  <a:gd name="T69" fmla="*/ 248 h 256"/>
                  <a:gd name="T70" fmla="*/ 166 w 344"/>
                  <a:gd name="T71" fmla="*/ 256 h 256"/>
                  <a:gd name="T72" fmla="*/ 186 w 344"/>
                  <a:gd name="T73" fmla="*/ 56 h 256"/>
                  <a:gd name="T74" fmla="*/ 202 w 344"/>
                  <a:gd name="T75" fmla="*/ 42 h 256"/>
                  <a:gd name="T76" fmla="*/ 238 w 344"/>
                  <a:gd name="T77" fmla="*/ 28 h 256"/>
                  <a:gd name="T78" fmla="*/ 256 w 344"/>
                  <a:gd name="T79" fmla="*/ 26 h 256"/>
                  <a:gd name="T80" fmla="*/ 294 w 344"/>
                  <a:gd name="T81" fmla="*/ 32 h 256"/>
                  <a:gd name="T82" fmla="*/ 318 w 344"/>
                  <a:gd name="T83" fmla="*/ 44 h 256"/>
                  <a:gd name="T84" fmla="*/ 318 w 344"/>
                  <a:gd name="T85" fmla="*/ 224 h 256"/>
                  <a:gd name="T86" fmla="*/ 286 w 344"/>
                  <a:gd name="T87" fmla="*/ 218 h 256"/>
                  <a:gd name="T88" fmla="*/ 252 w 344"/>
                  <a:gd name="T89" fmla="*/ 214 h 256"/>
                  <a:gd name="T90" fmla="*/ 232 w 344"/>
                  <a:gd name="T91" fmla="*/ 216 h 256"/>
                  <a:gd name="T92" fmla="*/ 186 w 344"/>
                  <a:gd name="T93" fmla="*/ 224 h 256"/>
                  <a:gd name="T94" fmla="*/ 26 w 344"/>
                  <a:gd name="T95" fmla="*/ 44 h 256"/>
                  <a:gd name="T96" fmla="*/ 36 w 344"/>
                  <a:gd name="T97" fmla="*/ 38 h 256"/>
                  <a:gd name="T98" fmla="*/ 68 w 344"/>
                  <a:gd name="T99" fmla="*/ 28 h 256"/>
                  <a:gd name="T100" fmla="*/ 88 w 344"/>
                  <a:gd name="T101" fmla="*/ 26 h 256"/>
                  <a:gd name="T102" fmla="*/ 126 w 344"/>
                  <a:gd name="T103" fmla="*/ 34 h 256"/>
                  <a:gd name="T104" fmla="*/ 158 w 344"/>
                  <a:gd name="T105" fmla="*/ 56 h 256"/>
                  <a:gd name="T106" fmla="*/ 158 w 344"/>
                  <a:gd name="T107" fmla="*/ 224 h 256"/>
                  <a:gd name="T108" fmla="*/ 114 w 344"/>
                  <a:gd name="T109" fmla="*/ 216 h 256"/>
                  <a:gd name="T110" fmla="*/ 94 w 344"/>
                  <a:gd name="T111" fmla="*/ 214 h 256"/>
                  <a:gd name="T112" fmla="*/ 60 w 344"/>
                  <a:gd name="T113" fmla="*/ 218 h 256"/>
                  <a:gd name="T114" fmla="*/ 26 w 344"/>
                  <a:gd name="T115" fmla="*/ 224 h 2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44" h="256">
                    <a:moveTo>
                      <a:pt x="166" y="256"/>
                    </a:moveTo>
                    <a:lnTo>
                      <a:pt x="166" y="256"/>
                    </a:lnTo>
                    <a:lnTo>
                      <a:pt x="172" y="256"/>
                    </a:lnTo>
                    <a:lnTo>
                      <a:pt x="172" y="256"/>
                    </a:lnTo>
                    <a:lnTo>
                      <a:pt x="180" y="256"/>
                    </a:lnTo>
                    <a:lnTo>
                      <a:pt x="180" y="256"/>
                    </a:lnTo>
                    <a:lnTo>
                      <a:pt x="184" y="252"/>
                    </a:lnTo>
                    <a:lnTo>
                      <a:pt x="200" y="248"/>
                    </a:lnTo>
                    <a:lnTo>
                      <a:pt x="222" y="244"/>
                    </a:lnTo>
                    <a:lnTo>
                      <a:pt x="236" y="242"/>
                    </a:lnTo>
                    <a:lnTo>
                      <a:pt x="252" y="240"/>
                    </a:lnTo>
                    <a:lnTo>
                      <a:pt x="252" y="240"/>
                    </a:lnTo>
                    <a:lnTo>
                      <a:pt x="270" y="242"/>
                    </a:lnTo>
                    <a:lnTo>
                      <a:pt x="290" y="244"/>
                    </a:lnTo>
                    <a:lnTo>
                      <a:pt x="308" y="250"/>
                    </a:lnTo>
                    <a:lnTo>
                      <a:pt x="326" y="256"/>
                    </a:lnTo>
                    <a:lnTo>
                      <a:pt x="326" y="256"/>
                    </a:lnTo>
                    <a:lnTo>
                      <a:pt x="332" y="256"/>
                    </a:lnTo>
                    <a:lnTo>
                      <a:pt x="332" y="256"/>
                    </a:lnTo>
                    <a:lnTo>
                      <a:pt x="338" y="254"/>
                    </a:lnTo>
                    <a:lnTo>
                      <a:pt x="338" y="254"/>
                    </a:lnTo>
                    <a:lnTo>
                      <a:pt x="344" y="250"/>
                    </a:lnTo>
                    <a:lnTo>
                      <a:pt x="344" y="244"/>
                    </a:lnTo>
                    <a:lnTo>
                      <a:pt x="344" y="38"/>
                    </a:lnTo>
                    <a:lnTo>
                      <a:pt x="344" y="38"/>
                    </a:lnTo>
                    <a:lnTo>
                      <a:pt x="344" y="32"/>
                    </a:lnTo>
                    <a:lnTo>
                      <a:pt x="340" y="26"/>
                    </a:lnTo>
                    <a:lnTo>
                      <a:pt x="340" y="26"/>
                    </a:lnTo>
                    <a:lnTo>
                      <a:pt x="332" y="22"/>
                    </a:lnTo>
                    <a:lnTo>
                      <a:pt x="316" y="12"/>
                    </a:lnTo>
                    <a:lnTo>
                      <a:pt x="304" y="8"/>
                    </a:lnTo>
                    <a:lnTo>
                      <a:pt x="290" y="4"/>
                    </a:lnTo>
                    <a:lnTo>
                      <a:pt x="274" y="0"/>
                    </a:lnTo>
                    <a:lnTo>
                      <a:pt x="256" y="0"/>
                    </a:lnTo>
                    <a:lnTo>
                      <a:pt x="256" y="0"/>
                    </a:lnTo>
                    <a:lnTo>
                      <a:pt x="234" y="2"/>
                    </a:lnTo>
                    <a:lnTo>
                      <a:pt x="212" y="8"/>
                    </a:lnTo>
                    <a:lnTo>
                      <a:pt x="192" y="18"/>
                    </a:lnTo>
                    <a:lnTo>
                      <a:pt x="172" y="32"/>
                    </a:lnTo>
                    <a:lnTo>
                      <a:pt x="172" y="32"/>
                    </a:lnTo>
                    <a:lnTo>
                      <a:pt x="154" y="18"/>
                    </a:lnTo>
                    <a:lnTo>
                      <a:pt x="132" y="8"/>
                    </a:lnTo>
                    <a:lnTo>
                      <a:pt x="11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72" y="0"/>
                    </a:lnTo>
                    <a:lnTo>
                      <a:pt x="56" y="4"/>
                    </a:lnTo>
                    <a:lnTo>
                      <a:pt x="42" y="8"/>
                    </a:lnTo>
                    <a:lnTo>
                      <a:pt x="30" y="12"/>
                    </a:lnTo>
                    <a:lnTo>
                      <a:pt x="12" y="22"/>
                    </a:lnTo>
                    <a:lnTo>
                      <a:pt x="6" y="26"/>
                    </a:lnTo>
                    <a:lnTo>
                      <a:pt x="6" y="26"/>
                    </a:lnTo>
                    <a:lnTo>
                      <a:pt x="2" y="32"/>
                    </a:lnTo>
                    <a:lnTo>
                      <a:pt x="0" y="38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50"/>
                    </a:lnTo>
                    <a:lnTo>
                      <a:pt x="6" y="254"/>
                    </a:lnTo>
                    <a:lnTo>
                      <a:pt x="6" y="254"/>
                    </a:lnTo>
                    <a:lnTo>
                      <a:pt x="14" y="256"/>
                    </a:lnTo>
                    <a:lnTo>
                      <a:pt x="14" y="256"/>
                    </a:lnTo>
                    <a:lnTo>
                      <a:pt x="18" y="256"/>
                    </a:lnTo>
                    <a:lnTo>
                      <a:pt x="18" y="256"/>
                    </a:lnTo>
                    <a:lnTo>
                      <a:pt x="38" y="250"/>
                    </a:lnTo>
                    <a:lnTo>
                      <a:pt x="56" y="244"/>
                    </a:lnTo>
                    <a:lnTo>
                      <a:pt x="74" y="242"/>
                    </a:lnTo>
                    <a:lnTo>
                      <a:pt x="94" y="240"/>
                    </a:lnTo>
                    <a:lnTo>
                      <a:pt x="94" y="240"/>
                    </a:lnTo>
                    <a:lnTo>
                      <a:pt x="124" y="244"/>
                    </a:lnTo>
                    <a:lnTo>
                      <a:pt x="146" y="248"/>
                    </a:lnTo>
                    <a:lnTo>
                      <a:pt x="160" y="252"/>
                    </a:lnTo>
                    <a:lnTo>
                      <a:pt x="166" y="256"/>
                    </a:lnTo>
                    <a:lnTo>
                      <a:pt x="166" y="256"/>
                    </a:lnTo>
                    <a:close/>
                    <a:moveTo>
                      <a:pt x="186" y="56"/>
                    </a:moveTo>
                    <a:lnTo>
                      <a:pt x="186" y="56"/>
                    </a:lnTo>
                    <a:lnTo>
                      <a:pt x="202" y="42"/>
                    </a:lnTo>
                    <a:lnTo>
                      <a:pt x="220" y="34"/>
                    </a:lnTo>
                    <a:lnTo>
                      <a:pt x="238" y="28"/>
                    </a:lnTo>
                    <a:lnTo>
                      <a:pt x="256" y="26"/>
                    </a:lnTo>
                    <a:lnTo>
                      <a:pt x="256" y="26"/>
                    </a:lnTo>
                    <a:lnTo>
                      <a:pt x="278" y="28"/>
                    </a:lnTo>
                    <a:lnTo>
                      <a:pt x="294" y="32"/>
                    </a:lnTo>
                    <a:lnTo>
                      <a:pt x="308" y="38"/>
                    </a:lnTo>
                    <a:lnTo>
                      <a:pt x="318" y="44"/>
                    </a:lnTo>
                    <a:lnTo>
                      <a:pt x="318" y="224"/>
                    </a:lnTo>
                    <a:lnTo>
                      <a:pt x="318" y="224"/>
                    </a:lnTo>
                    <a:lnTo>
                      <a:pt x="302" y="220"/>
                    </a:lnTo>
                    <a:lnTo>
                      <a:pt x="286" y="218"/>
                    </a:lnTo>
                    <a:lnTo>
                      <a:pt x="268" y="216"/>
                    </a:lnTo>
                    <a:lnTo>
                      <a:pt x="252" y="214"/>
                    </a:lnTo>
                    <a:lnTo>
                      <a:pt x="252" y="214"/>
                    </a:lnTo>
                    <a:lnTo>
                      <a:pt x="232" y="216"/>
                    </a:lnTo>
                    <a:lnTo>
                      <a:pt x="214" y="218"/>
                    </a:lnTo>
                    <a:lnTo>
                      <a:pt x="186" y="224"/>
                    </a:lnTo>
                    <a:lnTo>
                      <a:pt x="186" y="56"/>
                    </a:lnTo>
                    <a:close/>
                    <a:moveTo>
                      <a:pt x="26" y="44"/>
                    </a:moveTo>
                    <a:lnTo>
                      <a:pt x="26" y="44"/>
                    </a:lnTo>
                    <a:lnTo>
                      <a:pt x="36" y="38"/>
                    </a:lnTo>
                    <a:lnTo>
                      <a:pt x="50" y="32"/>
                    </a:lnTo>
                    <a:lnTo>
                      <a:pt x="68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108" y="28"/>
                    </a:lnTo>
                    <a:lnTo>
                      <a:pt x="126" y="34"/>
                    </a:lnTo>
                    <a:lnTo>
                      <a:pt x="142" y="42"/>
                    </a:lnTo>
                    <a:lnTo>
                      <a:pt x="158" y="56"/>
                    </a:lnTo>
                    <a:lnTo>
                      <a:pt x="158" y="224"/>
                    </a:lnTo>
                    <a:lnTo>
                      <a:pt x="158" y="224"/>
                    </a:lnTo>
                    <a:lnTo>
                      <a:pt x="132" y="218"/>
                    </a:lnTo>
                    <a:lnTo>
                      <a:pt x="114" y="216"/>
                    </a:lnTo>
                    <a:lnTo>
                      <a:pt x="94" y="214"/>
                    </a:lnTo>
                    <a:lnTo>
                      <a:pt x="94" y="214"/>
                    </a:lnTo>
                    <a:lnTo>
                      <a:pt x="76" y="216"/>
                    </a:lnTo>
                    <a:lnTo>
                      <a:pt x="60" y="218"/>
                    </a:lnTo>
                    <a:lnTo>
                      <a:pt x="44" y="220"/>
                    </a:lnTo>
                    <a:lnTo>
                      <a:pt x="26" y="224"/>
                    </a:lnTo>
                    <a:lnTo>
                      <a:pt x="26" y="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0" name="Freeform 2021"/>
              <p:cNvSpPr/>
              <p:nvPr/>
            </p:nvSpPr>
            <p:spPr>
              <a:xfrm>
                <a:off x="4468813" y="5967413"/>
                <a:ext cx="171450" cy="50800"/>
              </a:xfrm>
              <a:custGeom>
                <a:avLst/>
                <a:gdLst>
                  <a:gd name="T0" fmla="*/ 12 w 108"/>
                  <a:gd name="T1" fmla="*/ 26 h 32"/>
                  <a:gd name="T2" fmla="*/ 12 w 108"/>
                  <a:gd name="T3" fmla="*/ 26 h 32"/>
                  <a:gd name="T4" fmla="*/ 24 w 108"/>
                  <a:gd name="T5" fmla="*/ 22 h 32"/>
                  <a:gd name="T6" fmla="*/ 34 w 108"/>
                  <a:gd name="T7" fmla="*/ 20 h 32"/>
                  <a:gd name="T8" fmla="*/ 44 w 108"/>
                  <a:gd name="T9" fmla="*/ 18 h 32"/>
                  <a:gd name="T10" fmla="*/ 56 w 108"/>
                  <a:gd name="T11" fmla="*/ 18 h 32"/>
                  <a:gd name="T12" fmla="*/ 66 w 108"/>
                  <a:gd name="T13" fmla="*/ 18 h 32"/>
                  <a:gd name="T14" fmla="*/ 76 w 108"/>
                  <a:gd name="T15" fmla="*/ 22 h 32"/>
                  <a:gd name="T16" fmla="*/ 86 w 108"/>
                  <a:gd name="T17" fmla="*/ 26 h 32"/>
                  <a:gd name="T18" fmla="*/ 96 w 108"/>
                  <a:gd name="T19" fmla="*/ 30 h 32"/>
                  <a:gd name="T20" fmla="*/ 96 w 108"/>
                  <a:gd name="T21" fmla="*/ 30 h 32"/>
                  <a:gd name="T22" fmla="*/ 100 w 108"/>
                  <a:gd name="T23" fmla="*/ 32 h 32"/>
                  <a:gd name="T24" fmla="*/ 100 w 108"/>
                  <a:gd name="T25" fmla="*/ 32 h 32"/>
                  <a:gd name="T26" fmla="*/ 104 w 108"/>
                  <a:gd name="T27" fmla="*/ 32 h 32"/>
                  <a:gd name="T28" fmla="*/ 108 w 108"/>
                  <a:gd name="T29" fmla="*/ 28 h 32"/>
                  <a:gd name="T30" fmla="*/ 108 w 108"/>
                  <a:gd name="T31" fmla="*/ 28 h 32"/>
                  <a:gd name="T32" fmla="*/ 108 w 108"/>
                  <a:gd name="T33" fmla="*/ 26 h 32"/>
                  <a:gd name="T34" fmla="*/ 108 w 108"/>
                  <a:gd name="T35" fmla="*/ 22 h 32"/>
                  <a:gd name="T36" fmla="*/ 108 w 108"/>
                  <a:gd name="T37" fmla="*/ 18 h 32"/>
                  <a:gd name="T38" fmla="*/ 104 w 108"/>
                  <a:gd name="T39" fmla="*/ 16 h 32"/>
                  <a:gd name="T40" fmla="*/ 104 w 108"/>
                  <a:gd name="T41" fmla="*/ 16 h 32"/>
                  <a:gd name="T42" fmla="*/ 94 w 108"/>
                  <a:gd name="T43" fmla="*/ 10 h 32"/>
                  <a:gd name="T44" fmla="*/ 82 w 108"/>
                  <a:gd name="T45" fmla="*/ 4 h 32"/>
                  <a:gd name="T46" fmla="*/ 68 w 108"/>
                  <a:gd name="T47" fmla="*/ 2 h 32"/>
                  <a:gd name="T48" fmla="*/ 56 w 108"/>
                  <a:gd name="T49" fmla="*/ 0 h 32"/>
                  <a:gd name="T50" fmla="*/ 44 w 108"/>
                  <a:gd name="T51" fmla="*/ 0 h 32"/>
                  <a:gd name="T52" fmla="*/ 32 w 108"/>
                  <a:gd name="T53" fmla="*/ 2 h 32"/>
                  <a:gd name="T54" fmla="*/ 18 w 108"/>
                  <a:gd name="T55" fmla="*/ 6 h 32"/>
                  <a:gd name="T56" fmla="*/ 6 w 108"/>
                  <a:gd name="T57" fmla="*/ 12 h 32"/>
                  <a:gd name="T58" fmla="*/ 6 w 108"/>
                  <a:gd name="T59" fmla="*/ 12 h 32"/>
                  <a:gd name="T60" fmla="*/ 2 w 108"/>
                  <a:gd name="T61" fmla="*/ 14 h 32"/>
                  <a:gd name="T62" fmla="*/ 0 w 108"/>
                  <a:gd name="T63" fmla="*/ 16 h 32"/>
                  <a:gd name="T64" fmla="*/ 0 w 108"/>
                  <a:gd name="T65" fmla="*/ 20 h 32"/>
                  <a:gd name="T66" fmla="*/ 2 w 108"/>
                  <a:gd name="T67" fmla="*/ 22 h 32"/>
                  <a:gd name="T68" fmla="*/ 2 w 108"/>
                  <a:gd name="T69" fmla="*/ 22 h 32"/>
                  <a:gd name="T70" fmla="*/ 4 w 108"/>
                  <a:gd name="T71" fmla="*/ 26 h 32"/>
                  <a:gd name="T72" fmla="*/ 6 w 108"/>
                  <a:gd name="T73" fmla="*/ 28 h 32"/>
                  <a:gd name="T74" fmla="*/ 10 w 108"/>
                  <a:gd name="T75" fmla="*/ 28 h 32"/>
                  <a:gd name="T76" fmla="*/ 12 w 108"/>
                  <a:gd name="T77" fmla="*/ 26 h 32"/>
                  <a:gd name="T78" fmla="*/ 12 w 108"/>
                  <a:gd name="T79" fmla="*/ 26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32">
                    <a:moveTo>
                      <a:pt x="12" y="26"/>
                    </a:moveTo>
                    <a:lnTo>
                      <a:pt x="12" y="26"/>
                    </a:lnTo>
                    <a:lnTo>
                      <a:pt x="24" y="22"/>
                    </a:lnTo>
                    <a:lnTo>
                      <a:pt x="34" y="20"/>
                    </a:lnTo>
                    <a:lnTo>
                      <a:pt x="44" y="18"/>
                    </a:lnTo>
                    <a:lnTo>
                      <a:pt x="56" y="18"/>
                    </a:lnTo>
                    <a:lnTo>
                      <a:pt x="66" y="18"/>
                    </a:lnTo>
                    <a:lnTo>
                      <a:pt x="76" y="22"/>
                    </a:lnTo>
                    <a:lnTo>
                      <a:pt x="86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0" y="32"/>
                    </a:lnTo>
                    <a:lnTo>
                      <a:pt x="100" y="32"/>
                    </a:lnTo>
                    <a:lnTo>
                      <a:pt x="104" y="32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08" y="26"/>
                    </a:lnTo>
                    <a:lnTo>
                      <a:pt x="108" y="22"/>
                    </a:lnTo>
                    <a:lnTo>
                      <a:pt x="108" y="18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94" y="10"/>
                    </a:lnTo>
                    <a:lnTo>
                      <a:pt x="82" y="4"/>
                    </a:lnTo>
                    <a:lnTo>
                      <a:pt x="68" y="2"/>
                    </a:lnTo>
                    <a:lnTo>
                      <a:pt x="56" y="0"/>
                    </a:lnTo>
                    <a:lnTo>
                      <a:pt x="44" y="0"/>
                    </a:lnTo>
                    <a:lnTo>
                      <a:pt x="32" y="2"/>
                    </a:lnTo>
                    <a:lnTo>
                      <a:pt x="18" y="6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4" y="26"/>
                    </a:lnTo>
                    <a:lnTo>
                      <a:pt x="6" y="28"/>
                    </a:lnTo>
                    <a:lnTo>
                      <a:pt x="10" y="28"/>
                    </a:lnTo>
                    <a:lnTo>
                      <a:pt x="12" y="26"/>
                    </a:lnTo>
                    <a:lnTo>
                      <a:pt x="12" y="2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1" name="Freeform 2022"/>
              <p:cNvSpPr/>
              <p:nvPr/>
            </p:nvSpPr>
            <p:spPr>
              <a:xfrm>
                <a:off x="4468813" y="6030913"/>
                <a:ext cx="171450" cy="50800"/>
              </a:xfrm>
              <a:custGeom>
                <a:avLst/>
                <a:gdLst>
                  <a:gd name="T0" fmla="*/ 12 w 108"/>
                  <a:gd name="T1" fmla="*/ 26 h 32"/>
                  <a:gd name="T2" fmla="*/ 12 w 108"/>
                  <a:gd name="T3" fmla="*/ 26 h 32"/>
                  <a:gd name="T4" fmla="*/ 24 w 108"/>
                  <a:gd name="T5" fmla="*/ 22 h 32"/>
                  <a:gd name="T6" fmla="*/ 34 w 108"/>
                  <a:gd name="T7" fmla="*/ 18 h 32"/>
                  <a:gd name="T8" fmla="*/ 44 w 108"/>
                  <a:gd name="T9" fmla="*/ 16 h 32"/>
                  <a:gd name="T10" fmla="*/ 56 w 108"/>
                  <a:gd name="T11" fmla="*/ 16 h 32"/>
                  <a:gd name="T12" fmla="*/ 66 w 108"/>
                  <a:gd name="T13" fmla="*/ 18 h 32"/>
                  <a:gd name="T14" fmla="*/ 76 w 108"/>
                  <a:gd name="T15" fmla="*/ 20 h 32"/>
                  <a:gd name="T16" fmla="*/ 86 w 108"/>
                  <a:gd name="T17" fmla="*/ 24 h 32"/>
                  <a:gd name="T18" fmla="*/ 96 w 108"/>
                  <a:gd name="T19" fmla="*/ 30 h 32"/>
                  <a:gd name="T20" fmla="*/ 96 w 108"/>
                  <a:gd name="T21" fmla="*/ 30 h 32"/>
                  <a:gd name="T22" fmla="*/ 100 w 108"/>
                  <a:gd name="T23" fmla="*/ 32 h 32"/>
                  <a:gd name="T24" fmla="*/ 100 w 108"/>
                  <a:gd name="T25" fmla="*/ 32 h 32"/>
                  <a:gd name="T26" fmla="*/ 104 w 108"/>
                  <a:gd name="T27" fmla="*/ 30 h 32"/>
                  <a:gd name="T28" fmla="*/ 108 w 108"/>
                  <a:gd name="T29" fmla="*/ 28 h 32"/>
                  <a:gd name="T30" fmla="*/ 108 w 108"/>
                  <a:gd name="T31" fmla="*/ 28 h 32"/>
                  <a:gd name="T32" fmla="*/ 108 w 108"/>
                  <a:gd name="T33" fmla="*/ 24 h 32"/>
                  <a:gd name="T34" fmla="*/ 108 w 108"/>
                  <a:gd name="T35" fmla="*/ 22 h 32"/>
                  <a:gd name="T36" fmla="*/ 108 w 108"/>
                  <a:gd name="T37" fmla="*/ 18 h 32"/>
                  <a:gd name="T38" fmla="*/ 104 w 108"/>
                  <a:gd name="T39" fmla="*/ 16 h 32"/>
                  <a:gd name="T40" fmla="*/ 104 w 108"/>
                  <a:gd name="T41" fmla="*/ 16 h 32"/>
                  <a:gd name="T42" fmla="*/ 94 w 108"/>
                  <a:gd name="T43" fmla="*/ 8 h 32"/>
                  <a:gd name="T44" fmla="*/ 82 w 108"/>
                  <a:gd name="T45" fmla="*/ 4 h 32"/>
                  <a:gd name="T46" fmla="*/ 68 w 108"/>
                  <a:gd name="T47" fmla="*/ 0 h 32"/>
                  <a:gd name="T48" fmla="*/ 56 w 108"/>
                  <a:gd name="T49" fmla="*/ 0 h 32"/>
                  <a:gd name="T50" fmla="*/ 44 w 108"/>
                  <a:gd name="T51" fmla="*/ 0 h 32"/>
                  <a:gd name="T52" fmla="*/ 32 w 108"/>
                  <a:gd name="T53" fmla="*/ 2 h 32"/>
                  <a:gd name="T54" fmla="*/ 18 w 108"/>
                  <a:gd name="T55" fmla="*/ 6 h 32"/>
                  <a:gd name="T56" fmla="*/ 6 w 108"/>
                  <a:gd name="T57" fmla="*/ 10 h 32"/>
                  <a:gd name="T58" fmla="*/ 6 w 108"/>
                  <a:gd name="T59" fmla="*/ 10 h 32"/>
                  <a:gd name="T60" fmla="*/ 2 w 108"/>
                  <a:gd name="T61" fmla="*/ 12 h 32"/>
                  <a:gd name="T62" fmla="*/ 0 w 108"/>
                  <a:gd name="T63" fmla="*/ 16 h 32"/>
                  <a:gd name="T64" fmla="*/ 0 w 108"/>
                  <a:gd name="T65" fmla="*/ 18 h 32"/>
                  <a:gd name="T66" fmla="*/ 2 w 108"/>
                  <a:gd name="T67" fmla="*/ 22 h 32"/>
                  <a:gd name="T68" fmla="*/ 2 w 108"/>
                  <a:gd name="T69" fmla="*/ 22 h 32"/>
                  <a:gd name="T70" fmla="*/ 4 w 108"/>
                  <a:gd name="T71" fmla="*/ 24 h 32"/>
                  <a:gd name="T72" fmla="*/ 6 w 108"/>
                  <a:gd name="T73" fmla="*/ 26 h 32"/>
                  <a:gd name="T74" fmla="*/ 10 w 108"/>
                  <a:gd name="T75" fmla="*/ 26 h 32"/>
                  <a:gd name="T76" fmla="*/ 12 w 108"/>
                  <a:gd name="T77" fmla="*/ 26 h 32"/>
                  <a:gd name="T78" fmla="*/ 12 w 108"/>
                  <a:gd name="T79" fmla="*/ 26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32">
                    <a:moveTo>
                      <a:pt x="12" y="26"/>
                    </a:moveTo>
                    <a:lnTo>
                      <a:pt x="12" y="26"/>
                    </a:lnTo>
                    <a:lnTo>
                      <a:pt x="24" y="22"/>
                    </a:lnTo>
                    <a:lnTo>
                      <a:pt x="34" y="18"/>
                    </a:lnTo>
                    <a:lnTo>
                      <a:pt x="44" y="16"/>
                    </a:lnTo>
                    <a:lnTo>
                      <a:pt x="56" y="16"/>
                    </a:lnTo>
                    <a:lnTo>
                      <a:pt x="66" y="18"/>
                    </a:lnTo>
                    <a:lnTo>
                      <a:pt x="76" y="20"/>
                    </a:lnTo>
                    <a:lnTo>
                      <a:pt x="86" y="2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0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08" y="24"/>
                    </a:lnTo>
                    <a:lnTo>
                      <a:pt x="108" y="22"/>
                    </a:lnTo>
                    <a:lnTo>
                      <a:pt x="108" y="18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94" y="8"/>
                    </a:lnTo>
                    <a:lnTo>
                      <a:pt x="82" y="4"/>
                    </a:lnTo>
                    <a:lnTo>
                      <a:pt x="68" y="0"/>
                    </a:lnTo>
                    <a:lnTo>
                      <a:pt x="56" y="0"/>
                    </a:lnTo>
                    <a:lnTo>
                      <a:pt x="44" y="0"/>
                    </a:lnTo>
                    <a:lnTo>
                      <a:pt x="32" y="2"/>
                    </a:lnTo>
                    <a:lnTo>
                      <a:pt x="18" y="6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4" y="24"/>
                    </a:lnTo>
                    <a:lnTo>
                      <a:pt x="6" y="26"/>
                    </a:lnTo>
                    <a:lnTo>
                      <a:pt x="10" y="26"/>
                    </a:lnTo>
                    <a:lnTo>
                      <a:pt x="12" y="26"/>
                    </a:lnTo>
                    <a:lnTo>
                      <a:pt x="12" y="2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2" name="Freeform 2023"/>
              <p:cNvSpPr/>
              <p:nvPr/>
            </p:nvSpPr>
            <p:spPr>
              <a:xfrm>
                <a:off x="4468813" y="6091238"/>
                <a:ext cx="171450" cy="50800"/>
              </a:xfrm>
              <a:custGeom>
                <a:avLst/>
                <a:gdLst>
                  <a:gd name="T0" fmla="*/ 100 w 108"/>
                  <a:gd name="T1" fmla="*/ 32 h 32"/>
                  <a:gd name="T2" fmla="*/ 100 w 108"/>
                  <a:gd name="T3" fmla="*/ 32 h 32"/>
                  <a:gd name="T4" fmla="*/ 104 w 108"/>
                  <a:gd name="T5" fmla="*/ 32 h 32"/>
                  <a:gd name="T6" fmla="*/ 108 w 108"/>
                  <a:gd name="T7" fmla="*/ 28 h 32"/>
                  <a:gd name="T8" fmla="*/ 108 w 108"/>
                  <a:gd name="T9" fmla="*/ 28 h 32"/>
                  <a:gd name="T10" fmla="*/ 108 w 108"/>
                  <a:gd name="T11" fmla="*/ 26 h 32"/>
                  <a:gd name="T12" fmla="*/ 108 w 108"/>
                  <a:gd name="T13" fmla="*/ 22 h 32"/>
                  <a:gd name="T14" fmla="*/ 108 w 108"/>
                  <a:gd name="T15" fmla="*/ 20 h 32"/>
                  <a:gd name="T16" fmla="*/ 104 w 108"/>
                  <a:gd name="T17" fmla="*/ 16 h 32"/>
                  <a:gd name="T18" fmla="*/ 104 w 108"/>
                  <a:gd name="T19" fmla="*/ 16 h 32"/>
                  <a:gd name="T20" fmla="*/ 94 w 108"/>
                  <a:gd name="T21" fmla="*/ 10 h 32"/>
                  <a:gd name="T22" fmla="*/ 82 w 108"/>
                  <a:gd name="T23" fmla="*/ 4 h 32"/>
                  <a:gd name="T24" fmla="*/ 68 w 108"/>
                  <a:gd name="T25" fmla="*/ 2 h 32"/>
                  <a:gd name="T26" fmla="*/ 56 w 108"/>
                  <a:gd name="T27" fmla="*/ 0 h 32"/>
                  <a:gd name="T28" fmla="*/ 44 w 108"/>
                  <a:gd name="T29" fmla="*/ 0 h 32"/>
                  <a:gd name="T30" fmla="*/ 32 w 108"/>
                  <a:gd name="T31" fmla="*/ 2 h 32"/>
                  <a:gd name="T32" fmla="*/ 18 w 108"/>
                  <a:gd name="T33" fmla="*/ 6 h 32"/>
                  <a:gd name="T34" fmla="*/ 6 w 108"/>
                  <a:gd name="T35" fmla="*/ 12 h 32"/>
                  <a:gd name="T36" fmla="*/ 6 w 108"/>
                  <a:gd name="T37" fmla="*/ 12 h 32"/>
                  <a:gd name="T38" fmla="*/ 2 w 108"/>
                  <a:gd name="T39" fmla="*/ 14 h 32"/>
                  <a:gd name="T40" fmla="*/ 0 w 108"/>
                  <a:gd name="T41" fmla="*/ 16 h 32"/>
                  <a:gd name="T42" fmla="*/ 0 w 108"/>
                  <a:gd name="T43" fmla="*/ 20 h 32"/>
                  <a:gd name="T44" fmla="*/ 2 w 108"/>
                  <a:gd name="T45" fmla="*/ 24 h 32"/>
                  <a:gd name="T46" fmla="*/ 2 w 108"/>
                  <a:gd name="T47" fmla="*/ 24 h 32"/>
                  <a:gd name="T48" fmla="*/ 4 w 108"/>
                  <a:gd name="T49" fmla="*/ 26 h 32"/>
                  <a:gd name="T50" fmla="*/ 6 w 108"/>
                  <a:gd name="T51" fmla="*/ 28 h 32"/>
                  <a:gd name="T52" fmla="*/ 10 w 108"/>
                  <a:gd name="T53" fmla="*/ 28 h 32"/>
                  <a:gd name="T54" fmla="*/ 12 w 108"/>
                  <a:gd name="T55" fmla="*/ 28 h 32"/>
                  <a:gd name="T56" fmla="*/ 12 w 108"/>
                  <a:gd name="T57" fmla="*/ 28 h 32"/>
                  <a:gd name="T58" fmla="*/ 24 w 108"/>
                  <a:gd name="T59" fmla="*/ 22 h 32"/>
                  <a:gd name="T60" fmla="*/ 34 w 108"/>
                  <a:gd name="T61" fmla="*/ 20 h 32"/>
                  <a:gd name="T62" fmla="*/ 44 w 108"/>
                  <a:gd name="T63" fmla="*/ 18 h 32"/>
                  <a:gd name="T64" fmla="*/ 56 w 108"/>
                  <a:gd name="T65" fmla="*/ 18 h 32"/>
                  <a:gd name="T66" fmla="*/ 66 w 108"/>
                  <a:gd name="T67" fmla="*/ 18 h 32"/>
                  <a:gd name="T68" fmla="*/ 76 w 108"/>
                  <a:gd name="T69" fmla="*/ 22 h 32"/>
                  <a:gd name="T70" fmla="*/ 86 w 108"/>
                  <a:gd name="T71" fmla="*/ 26 h 32"/>
                  <a:gd name="T72" fmla="*/ 96 w 108"/>
                  <a:gd name="T73" fmla="*/ 32 h 32"/>
                  <a:gd name="T74" fmla="*/ 96 w 108"/>
                  <a:gd name="T75" fmla="*/ 32 h 32"/>
                  <a:gd name="T76" fmla="*/ 100 w 108"/>
                  <a:gd name="T77" fmla="*/ 32 h 32"/>
                  <a:gd name="T78" fmla="*/ 100 w 108"/>
                  <a:gd name="T79" fmla="*/ 32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32">
                    <a:moveTo>
                      <a:pt x="100" y="32"/>
                    </a:moveTo>
                    <a:lnTo>
                      <a:pt x="100" y="32"/>
                    </a:lnTo>
                    <a:lnTo>
                      <a:pt x="104" y="32"/>
                    </a:lnTo>
                    <a:lnTo>
                      <a:pt x="108" y="28"/>
                    </a:lnTo>
                    <a:lnTo>
                      <a:pt x="108" y="28"/>
                    </a:lnTo>
                    <a:lnTo>
                      <a:pt x="108" y="26"/>
                    </a:lnTo>
                    <a:lnTo>
                      <a:pt x="108" y="22"/>
                    </a:lnTo>
                    <a:lnTo>
                      <a:pt x="108" y="20"/>
                    </a:lnTo>
                    <a:lnTo>
                      <a:pt x="104" y="16"/>
                    </a:lnTo>
                    <a:lnTo>
                      <a:pt x="104" y="16"/>
                    </a:lnTo>
                    <a:lnTo>
                      <a:pt x="94" y="10"/>
                    </a:lnTo>
                    <a:lnTo>
                      <a:pt x="82" y="4"/>
                    </a:lnTo>
                    <a:lnTo>
                      <a:pt x="68" y="2"/>
                    </a:lnTo>
                    <a:lnTo>
                      <a:pt x="56" y="0"/>
                    </a:lnTo>
                    <a:lnTo>
                      <a:pt x="44" y="0"/>
                    </a:lnTo>
                    <a:lnTo>
                      <a:pt x="32" y="2"/>
                    </a:lnTo>
                    <a:lnTo>
                      <a:pt x="18" y="6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2" y="24"/>
                    </a:lnTo>
                    <a:lnTo>
                      <a:pt x="2" y="24"/>
                    </a:lnTo>
                    <a:lnTo>
                      <a:pt x="4" y="26"/>
                    </a:lnTo>
                    <a:lnTo>
                      <a:pt x="6" y="28"/>
                    </a:lnTo>
                    <a:lnTo>
                      <a:pt x="10" y="28"/>
                    </a:lnTo>
                    <a:lnTo>
                      <a:pt x="12" y="28"/>
                    </a:lnTo>
                    <a:lnTo>
                      <a:pt x="12" y="28"/>
                    </a:lnTo>
                    <a:lnTo>
                      <a:pt x="24" y="22"/>
                    </a:lnTo>
                    <a:lnTo>
                      <a:pt x="34" y="20"/>
                    </a:lnTo>
                    <a:lnTo>
                      <a:pt x="44" y="18"/>
                    </a:lnTo>
                    <a:lnTo>
                      <a:pt x="56" y="18"/>
                    </a:lnTo>
                    <a:lnTo>
                      <a:pt x="66" y="18"/>
                    </a:lnTo>
                    <a:lnTo>
                      <a:pt x="76" y="22"/>
                    </a:lnTo>
                    <a:lnTo>
                      <a:pt x="86" y="26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3" name="Freeform 2024"/>
              <p:cNvSpPr/>
              <p:nvPr/>
            </p:nvSpPr>
            <p:spPr>
              <a:xfrm>
                <a:off x="4722813" y="5967413"/>
                <a:ext cx="171450" cy="50800"/>
              </a:xfrm>
              <a:custGeom>
                <a:avLst/>
                <a:gdLst>
                  <a:gd name="T0" fmla="*/ 8 w 108"/>
                  <a:gd name="T1" fmla="*/ 32 h 32"/>
                  <a:gd name="T2" fmla="*/ 8 w 108"/>
                  <a:gd name="T3" fmla="*/ 32 h 32"/>
                  <a:gd name="T4" fmla="*/ 14 w 108"/>
                  <a:gd name="T5" fmla="*/ 30 h 32"/>
                  <a:gd name="T6" fmla="*/ 14 w 108"/>
                  <a:gd name="T7" fmla="*/ 30 h 32"/>
                  <a:gd name="T8" fmla="*/ 24 w 108"/>
                  <a:gd name="T9" fmla="*/ 26 h 32"/>
                  <a:gd name="T10" fmla="*/ 34 w 108"/>
                  <a:gd name="T11" fmla="*/ 22 h 32"/>
                  <a:gd name="T12" fmla="*/ 44 w 108"/>
                  <a:gd name="T13" fmla="*/ 18 h 32"/>
                  <a:gd name="T14" fmla="*/ 54 w 108"/>
                  <a:gd name="T15" fmla="*/ 18 h 32"/>
                  <a:gd name="T16" fmla="*/ 64 w 108"/>
                  <a:gd name="T17" fmla="*/ 18 h 32"/>
                  <a:gd name="T18" fmla="*/ 74 w 108"/>
                  <a:gd name="T19" fmla="*/ 20 h 32"/>
                  <a:gd name="T20" fmla="*/ 86 w 108"/>
                  <a:gd name="T21" fmla="*/ 22 h 32"/>
                  <a:gd name="T22" fmla="*/ 96 w 108"/>
                  <a:gd name="T23" fmla="*/ 26 h 32"/>
                  <a:gd name="T24" fmla="*/ 96 w 108"/>
                  <a:gd name="T25" fmla="*/ 26 h 32"/>
                  <a:gd name="T26" fmla="*/ 100 w 108"/>
                  <a:gd name="T27" fmla="*/ 28 h 32"/>
                  <a:gd name="T28" fmla="*/ 102 w 108"/>
                  <a:gd name="T29" fmla="*/ 28 h 32"/>
                  <a:gd name="T30" fmla="*/ 106 w 108"/>
                  <a:gd name="T31" fmla="*/ 26 h 32"/>
                  <a:gd name="T32" fmla="*/ 108 w 108"/>
                  <a:gd name="T33" fmla="*/ 22 h 32"/>
                  <a:gd name="T34" fmla="*/ 108 w 108"/>
                  <a:gd name="T35" fmla="*/ 22 h 32"/>
                  <a:gd name="T36" fmla="*/ 108 w 108"/>
                  <a:gd name="T37" fmla="*/ 20 h 32"/>
                  <a:gd name="T38" fmla="*/ 108 w 108"/>
                  <a:gd name="T39" fmla="*/ 16 h 32"/>
                  <a:gd name="T40" fmla="*/ 106 w 108"/>
                  <a:gd name="T41" fmla="*/ 14 h 32"/>
                  <a:gd name="T42" fmla="*/ 104 w 108"/>
                  <a:gd name="T43" fmla="*/ 12 h 32"/>
                  <a:gd name="T44" fmla="*/ 104 w 108"/>
                  <a:gd name="T45" fmla="*/ 12 h 32"/>
                  <a:gd name="T46" fmla="*/ 90 w 108"/>
                  <a:gd name="T47" fmla="*/ 6 h 32"/>
                  <a:gd name="T48" fmla="*/ 78 w 108"/>
                  <a:gd name="T49" fmla="*/ 2 h 32"/>
                  <a:gd name="T50" fmla="*/ 64 w 108"/>
                  <a:gd name="T51" fmla="*/ 0 h 32"/>
                  <a:gd name="T52" fmla="*/ 52 w 108"/>
                  <a:gd name="T53" fmla="*/ 0 h 32"/>
                  <a:gd name="T54" fmla="*/ 40 w 108"/>
                  <a:gd name="T55" fmla="*/ 2 h 32"/>
                  <a:gd name="T56" fmla="*/ 28 w 108"/>
                  <a:gd name="T57" fmla="*/ 4 h 32"/>
                  <a:gd name="T58" fmla="*/ 16 w 108"/>
                  <a:gd name="T59" fmla="*/ 10 h 32"/>
                  <a:gd name="T60" fmla="*/ 4 w 108"/>
                  <a:gd name="T61" fmla="*/ 16 h 32"/>
                  <a:gd name="T62" fmla="*/ 4 w 108"/>
                  <a:gd name="T63" fmla="*/ 16 h 32"/>
                  <a:gd name="T64" fmla="*/ 2 w 108"/>
                  <a:gd name="T65" fmla="*/ 18 h 32"/>
                  <a:gd name="T66" fmla="*/ 0 w 108"/>
                  <a:gd name="T67" fmla="*/ 22 h 32"/>
                  <a:gd name="T68" fmla="*/ 0 w 108"/>
                  <a:gd name="T69" fmla="*/ 26 h 32"/>
                  <a:gd name="T70" fmla="*/ 2 w 108"/>
                  <a:gd name="T71" fmla="*/ 28 h 32"/>
                  <a:gd name="T72" fmla="*/ 2 w 108"/>
                  <a:gd name="T73" fmla="*/ 28 h 32"/>
                  <a:gd name="T74" fmla="*/ 4 w 108"/>
                  <a:gd name="T75" fmla="*/ 32 h 32"/>
                  <a:gd name="T76" fmla="*/ 8 w 108"/>
                  <a:gd name="T77" fmla="*/ 32 h 32"/>
                  <a:gd name="T78" fmla="*/ 8 w 108"/>
                  <a:gd name="T79" fmla="*/ 32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32">
                    <a:moveTo>
                      <a:pt x="8" y="32"/>
                    </a:moveTo>
                    <a:lnTo>
                      <a:pt x="8" y="32"/>
                    </a:lnTo>
                    <a:lnTo>
                      <a:pt x="14" y="30"/>
                    </a:lnTo>
                    <a:lnTo>
                      <a:pt x="14" y="30"/>
                    </a:lnTo>
                    <a:lnTo>
                      <a:pt x="24" y="26"/>
                    </a:lnTo>
                    <a:lnTo>
                      <a:pt x="34" y="22"/>
                    </a:lnTo>
                    <a:lnTo>
                      <a:pt x="44" y="18"/>
                    </a:lnTo>
                    <a:lnTo>
                      <a:pt x="54" y="18"/>
                    </a:lnTo>
                    <a:lnTo>
                      <a:pt x="64" y="18"/>
                    </a:lnTo>
                    <a:lnTo>
                      <a:pt x="74" y="20"/>
                    </a:lnTo>
                    <a:lnTo>
                      <a:pt x="86" y="22"/>
                    </a:lnTo>
                    <a:lnTo>
                      <a:pt x="96" y="26"/>
                    </a:lnTo>
                    <a:lnTo>
                      <a:pt x="96" y="26"/>
                    </a:lnTo>
                    <a:lnTo>
                      <a:pt x="100" y="28"/>
                    </a:lnTo>
                    <a:lnTo>
                      <a:pt x="102" y="28"/>
                    </a:lnTo>
                    <a:lnTo>
                      <a:pt x="106" y="26"/>
                    </a:lnTo>
                    <a:lnTo>
                      <a:pt x="108" y="22"/>
                    </a:lnTo>
                    <a:lnTo>
                      <a:pt x="108" y="22"/>
                    </a:lnTo>
                    <a:lnTo>
                      <a:pt x="108" y="20"/>
                    </a:lnTo>
                    <a:lnTo>
                      <a:pt x="108" y="16"/>
                    </a:lnTo>
                    <a:lnTo>
                      <a:pt x="106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0" y="6"/>
                    </a:lnTo>
                    <a:lnTo>
                      <a:pt x="78" y="2"/>
                    </a:lnTo>
                    <a:lnTo>
                      <a:pt x="64" y="0"/>
                    </a:lnTo>
                    <a:lnTo>
                      <a:pt x="52" y="0"/>
                    </a:lnTo>
                    <a:lnTo>
                      <a:pt x="40" y="2"/>
                    </a:lnTo>
                    <a:lnTo>
                      <a:pt x="28" y="4"/>
                    </a:lnTo>
                    <a:lnTo>
                      <a:pt x="16" y="1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32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4" name="Freeform 2025"/>
              <p:cNvSpPr/>
              <p:nvPr/>
            </p:nvSpPr>
            <p:spPr>
              <a:xfrm>
                <a:off x="4722813" y="6030913"/>
                <a:ext cx="171450" cy="50800"/>
              </a:xfrm>
              <a:custGeom>
                <a:avLst/>
                <a:gdLst>
                  <a:gd name="T0" fmla="*/ 8 w 108"/>
                  <a:gd name="T1" fmla="*/ 32 h 32"/>
                  <a:gd name="T2" fmla="*/ 8 w 108"/>
                  <a:gd name="T3" fmla="*/ 32 h 32"/>
                  <a:gd name="T4" fmla="*/ 14 w 108"/>
                  <a:gd name="T5" fmla="*/ 30 h 32"/>
                  <a:gd name="T6" fmla="*/ 14 w 108"/>
                  <a:gd name="T7" fmla="*/ 30 h 32"/>
                  <a:gd name="T8" fmla="*/ 24 w 108"/>
                  <a:gd name="T9" fmla="*/ 24 h 32"/>
                  <a:gd name="T10" fmla="*/ 34 w 108"/>
                  <a:gd name="T11" fmla="*/ 20 h 32"/>
                  <a:gd name="T12" fmla="*/ 44 w 108"/>
                  <a:gd name="T13" fmla="*/ 18 h 32"/>
                  <a:gd name="T14" fmla="*/ 54 w 108"/>
                  <a:gd name="T15" fmla="*/ 16 h 32"/>
                  <a:gd name="T16" fmla="*/ 64 w 108"/>
                  <a:gd name="T17" fmla="*/ 16 h 32"/>
                  <a:gd name="T18" fmla="*/ 74 w 108"/>
                  <a:gd name="T19" fmla="*/ 18 h 32"/>
                  <a:gd name="T20" fmla="*/ 86 w 108"/>
                  <a:gd name="T21" fmla="*/ 22 h 32"/>
                  <a:gd name="T22" fmla="*/ 96 w 108"/>
                  <a:gd name="T23" fmla="*/ 26 h 32"/>
                  <a:gd name="T24" fmla="*/ 96 w 108"/>
                  <a:gd name="T25" fmla="*/ 26 h 32"/>
                  <a:gd name="T26" fmla="*/ 100 w 108"/>
                  <a:gd name="T27" fmla="*/ 26 h 32"/>
                  <a:gd name="T28" fmla="*/ 102 w 108"/>
                  <a:gd name="T29" fmla="*/ 26 h 32"/>
                  <a:gd name="T30" fmla="*/ 106 w 108"/>
                  <a:gd name="T31" fmla="*/ 24 h 32"/>
                  <a:gd name="T32" fmla="*/ 108 w 108"/>
                  <a:gd name="T33" fmla="*/ 22 h 32"/>
                  <a:gd name="T34" fmla="*/ 108 w 108"/>
                  <a:gd name="T35" fmla="*/ 22 h 32"/>
                  <a:gd name="T36" fmla="*/ 108 w 108"/>
                  <a:gd name="T37" fmla="*/ 18 h 32"/>
                  <a:gd name="T38" fmla="*/ 108 w 108"/>
                  <a:gd name="T39" fmla="*/ 16 h 32"/>
                  <a:gd name="T40" fmla="*/ 106 w 108"/>
                  <a:gd name="T41" fmla="*/ 12 h 32"/>
                  <a:gd name="T42" fmla="*/ 104 w 108"/>
                  <a:gd name="T43" fmla="*/ 10 h 32"/>
                  <a:gd name="T44" fmla="*/ 104 w 108"/>
                  <a:gd name="T45" fmla="*/ 10 h 32"/>
                  <a:gd name="T46" fmla="*/ 90 w 108"/>
                  <a:gd name="T47" fmla="*/ 6 h 32"/>
                  <a:gd name="T48" fmla="*/ 78 w 108"/>
                  <a:gd name="T49" fmla="*/ 2 h 32"/>
                  <a:gd name="T50" fmla="*/ 64 w 108"/>
                  <a:gd name="T51" fmla="*/ 0 h 32"/>
                  <a:gd name="T52" fmla="*/ 52 w 108"/>
                  <a:gd name="T53" fmla="*/ 0 h 32"/>
                  <a:gd name="T54" fmla="*/ 40 w 108"/>
                  <a:gd name="T55" fmla="*/ 0 h 32"/>
                  <a:gd name="T56" fmla="*/ 28 w 108"/>
                  <a:gd name="T57" fmla="*/ 4 h 32"/>
                  <a:gd name="T58" fmla="*/ 16 w 108"/>
                  <a:gd name="T59" fmla="*/ 8 h 32"/>
                  <a:gd name="T60" fmla="*/ 4 w 108"/>
                  <a:gd name="T61" fmla="*/ 16 h 32"/>
                  <a:gd name="T62" fmla="*/ 4 w 108"/>
                  <a:gd name="T63" fmla="*/ 16 h 32"/>
                  <a:gd name="T64" fmla="*/ 2 w 108"/>
                  <a:gd name="T65" fmla="*/ 18 h 32"/>
                  <a:gd name="T66" fmla="*/ 0 w 108"/>
                  <a:gd name="T67" fmla="*/ 22 h 32"/>
                  <a:gd name="T68" fmla="*/ 0 w 108"/>
                  <a:gd name="T69" fmla="*/ 24 h 32"/>
                  <a:gd name="T70" fmla="*/ 2 w 108"/>
                  <a:gd name="T71" fmla="*/ 28 h 32"/>
                  <a:gd name="T72" fmla="*/ 2 w 108"/>
                  <a:gd name="T73" fmla="*/ 28 h 32"/>
                  <a:gd name="T74" fmla="*/ 4 w 108"/>
                  <a:gd name="T75" fmla="*/ 30 h 32"/>
                  <a:gd name="T76" fmla="*/ 8 w 108"/>
                  <a:gd name="T77" fmla="*/ 32 h 32"/>
                  <a:gd name="T78" fmla="*/ 8 w 108"/>
                  <a:gd name="T79" fmla="*/ 32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32">
                    <a:moveTo>
                      <a:pt x="8" y="32"/>
                    </a:moveTo>
                    <a:lnTo>
                      <a:pt x="8" y="32"/>
                    </a:lnTo>
                    <a:lnTo>
                      <a:pt x="14" y="30"/>
                    </a:lnTo>
                    <a:lnTo>
                      <a:pt x="14" y="30"/>
                    </a:lnTo>
                    <a:lnTo>
                      <a:pt x="24" y="24"/>
                    </a:lnTo>
                    <a:lnTo>
                      <a:pt x="34" y="20"/>
                    </a:lnTo>
                    <a:lnTo>
                      <a:pt x="44" y="18"/>
                    </a:lnTo>
                    <a:lnTo>
                      <a:pt x="54" y="16"/>
                    </a:lnTo>
                    <a:lnTo>
                      <a:pt x="64" y="16"/>
                    </a:lnTo>
                    <a:lnTo>
                      <a:pt x="74" y="18"/>
                    </a:lnTo>
                    <a:lnTo>
                      <a:pt x="86" y="22"/>
                    </a:lnTo>
                    <a:lnTo>
                      <a:pt x="96" y="26"/>
                    </a:lnTo>
                    <a:lnTo>
                      <a:pt x="96" y="26"/>
                    </a:lnTo>
                    <a:lnTo>
                      <a:pt x="100" y="26"/>
                    </a:lnTo>
                    <a:lnTo>
                      <a:pt x="102" y="26"/>
                    </a:lnTo>
                    <a:lnTo>
                      <a:pt x="106" y="24"/>
                    </a:lnTo>
                    <a:lnTo>
                      <a:pt x="108" y="22"/>
                    </a:lnTo>
                    <a:lnTo>
                      <a:pt x="108" y="22"/>
                    </a:lnTo>
                    <a:lnTo>
                      <a:pt x="108" y="18"/>
                    </a:lnTo>
                    <a:lnTo>
                      <a:pt x="108" y="16"/>
                    </a:lnTo>
                    <a:lnTo>
                      <a:pt x="106" y="12"/>
                    </a:lnTo>
                    <a:lnTo>
                      <a:pt x="104" y="10"/>
                    </a:lnTo>
                    <a:lnTo>
                      <a:pt x="104" y="10"/>
                    </a:lnTo>
                    <a:lnTo>
                      <a:pt x="90" y="6"/>
                    </a:lnTo>
                    <a:lnTo>
                      <a:pt x="78" y="2"/>
                    </a:lnTo>
                    <a:lnTo>
                      <a:pt x="64" y="0"/>
                    </a:lnTo>
                    <a:lnTo>
                      <a:pt x="52" y="0"/>
                    </a:lnTo>
                    <a:lnTo>
                      <a:pt x="40" y="0"/>
                    </a:lnTo>
                    <a:lnTo>
                      <a:pt x="28" y="4"/>
                    </a:lnTo>
                    <a:lnTo>
                      <a:pt x="16" y="8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30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75" name="Freeform 2026"/>
              <p:cNvSpPr/>
              <p:nvPr/>
            </p:nvSpPr>
            <p:spPr>
              <a:xfrm>
                <a:off x="4722813" y="6091238"/>
                <a:ext cx="171450" cy="50800"/>
              </a:xfrm>
              <a:custGeom>
                <a:avLst/>
                <a:gdLst>
                  <a:gd name="T0" fmla="*/ 108 w 108"/>
                  <a:gd name="T1" fmla="*/ 24 h 32"/>
                  <a:gd name="T2" fmla="*/ 108 w 108"/>
                  <a:gd name="T3" fmla="*/ 24 h 32"/>
                  <a:gd name="T4" fmla="*/ 108 w 108"/>
                  <a:gd name="T5" fmla="*/ 20 h 32"/>
                  <a:gd name="T6" fmla="*/ 108 w 108"/>
                  <a:gd name="T7" fmla="*/ 16 h 32"/>
                  <a:gd name="T8" fmla="*/ 106 w 108"/>
                  <a:gd name="T9" fmla="*/ 14 h 32"/>
                  <a:gd name="T10" fmla="*/ 104 w 108"/>
                  <a:gd name="T11" fmla="*/ 12 h 32"/>
                  <a:gd name="T12" fmla="*/ 104 w 108"/>
                  <a:gd name="T13" fmla="*/ 12 h 32"/>
                  <a:gd name="T14" fmla="*/ 90 w 108"/>
                  <a:gd name="T15" fmla="*/ 6 h 32"/>
                  <a:gd name="T16" fmla="*/ 78 w 108"/>
                  <a:gd name="T17" fmla="*/ 2 h 32"/>
                  <a:gd name="T18" fmla="*/ 64 w 108"/>
                  <a:gd name="T19" fmla="*/ 0 h 32"/>
                  <a:gd name="T20" fmla="*/ 52 w 108"/>
                  <a:gd name="T21" fmla="*/ 0 h 32"/>
                  <a:gd name="T22" fmla="*/ 40 w 108"/>
                  <a:gd name="T23" fmla="*/ 2 h 32"/>
                  <a:gd name="T24" fmla="*/ 28 w 108"/>
                  <a:gd name="T25" fmla="*/ 4 h 32"/>
                  <a:gd name="T26" fmla="*/ 16 w 108"/>
                  <a:gd name="T27" fmla="*/ 10 h 32"/>
                  <a:gd name="T28" fmla="*/ 4 w 108"/>
                  <a:gd name="T29" fmla="*/ 16 h 32"/>
                  <a:gd name="T30" fmla="*/ 4 w 108"/>
                  <a:gd name="T31" fmla="*/ 16 h 32"/>
                  <a:gd name="T32" fmla="*/ 2 w 108"/>
                  <a:gd name="T33" fmla="*/ 20 h 32"/>
                  <a:gd name="T34" fmla="*/ 0 w 108"/>
                  <a:gd name="T35" fmla="*/ 22 h 32"/>
                  <a:gd name="T36" fmla="*/ 0 w 108"/>
                  <a:gd name="T37" fmla="*/ 26 h 32"/>
                  <a:gd name="T38" fmla="*/ 2 w 108"/>
                  <a:gd name="T39" fmla="*/ 28 h 32"/>
                  <a:gd name="T40" fmla="*/ 2 w 108"/>
                  <a:gd name="T41" fmla="*/ 28 h 32"/>
                  <a:gd name="T42" fmla="*/ 4 w 108"/>
                  <a:gd name="T43" fmla="*/ 32 h 32"/>
                  <a:gd name="T44" fmla="*/ 8 w 108"/>
                  <a:gd name="T45" fmla="*/ 32 h 32"/>
                  <a:gd name="T46" fmla="*/ 8 w 108"/>
                  <a:gd name="T47" fmla="*/ 32 h 32"/>
                  <a:gd name="T48" fmla="*/ 14 w 108"/>
                  <a:gd name="T49" fmla="*/ 32 h 32"/>
                  <a:gd name="T50" fmla="*/ 14 w 108"/>
                  <a:gd name="T51" fmla="*/ 32 h 32"/>
                  <a:gd name="T52" fmla="*/ 24 w 108"/>
                  <a:gd name="T53" fmla="*/ 26 h 32"/>
                  <a:gd name="T54" fmla="*/ 34 w 108"/>
                  <a:gd name="T55" fmla="*/ 22 h 32"/>
                  <a:gd name="T56" fmla="*/ 44 w 108"/>
                  <a:gd name="T57" fmla="*/ 18 h 32"/>
                  <a:gd name="T58" fmla="*/ 54 w 108"/>
                  <a:gd name="T59" fmla="*/ 18 h 32"/>
                  <a:gd name="T60" fmla="*/ 64 w 108"/>
                  <a:gd name="T61" fmla="*/ 18 h 32"/>
                  <a:gd name="T62" fmla="*/ 74 w 108"/>
                  <a:gd name="T63" fmla="*/ 20 h 32"/>
                  <a:gd name="T64" fmla="*/ 86 w 108"/>
                  <a:gd name="T65" fmla="*/ 22 h 32"/>
                  <a:gd name="T66" fmla="*/ 96 w 108"/>
                  <a:gd name="T67" fmla="*/ 28 h 32"/>
                  <a:gd name="T68" fmla="*/ 96 w 108"/>
                  <a:gd name="T69" fmla="*/ 28 h 32"/>
                  <a:gd name="T70" fmla="*/ 100 w 108"/>
                  <a:gd name="T71" fmla="*/ 28 h 32"/>
                  <a:gd name="T72" fmla="*/ 102 w 108"/>
                  <a:gd name="T73" fmla="*/ 28 h 32"/>
                  <a:gd name="T74" fmla="*/ 106 w 108"/>
                  <a:gd name="T75" fmla="*/ 26 h 32"/>
                  <a:gd name="T76" fmla="*/ 108 w 108"/>
                  <a:gd name="T77" fmla="*/ 24 h 32"/>
                  <a:gd name="T78" fmla="*/ 108 w 108"/>
                  <a:gd name="T79" fmla="*/ 24 h 3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32">
                    <a:moveTo>
                      <a:pt x="108" y="24"/>
                    </a:moveTo>
                    <a:lnTo>
                      <a:pt x="108" y="24"/>
                    </a:lnTo>
                    <a:lnTo>
                      <a:pt x="108" y="20"/>
                    </a:lnTo>
                    <a:lnTo>
                      <a:pt x="108" y="16"/>
                    </a:lnTo>
                    <a:lnTo>
                      <a:pt x="106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0" y="6"/>
                    </a:lnTo>
                    <a:lnTo>
                      <a:pt x="78" y="2"/>
                    </a:lnTo>
                    <a:lnTo>
                      <a:pt x="64" y="0"/>
                    </a:lnTo>
                    <a:lnTo>
                      <a:pt x="52" y="0"/>
                    </a:lnTo>
                    <a:lnTo>
                      <a:pt x="40" y="2"/>
                    </a:lnTo>
                    <a:lnTo>
                      <a:pt x="28" y="4"/>
                    </a:lnTo>
                    <a:lnTo>
                      <a:pt x="16" y="1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20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3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14" y="32"/>
                    </a:lnTo>
                    <a:lnTo>
                      <a:pt x="14" y="32"/>
                    </a:lnTo>
                    <a:lnTo>
                      <a:pt x="24" y="26"/>
                    </a:lnTo>
                    <a:lnTo>
                      <a:pt x="34" y="22"/>
                    </a:lnTo>
                    <a:lnTo>
                      <a:pt x="44" y="18"/>
                    </a:lnTo>
                    <a:lnTo>
                      <a:pt x="54" y="18"/>
                    </a:lnTo>
                    <a:lnTo>
                      <a:pt x="64" y="18"/>
                    </a:lnTo>
                    <a:lnTo>
                      <a:pt x="74" y="20"/>
                    </a:lnTo>
                    <a:lnTo>
                      <a:pt x="86" y="22"/>
                    </a:lnTo>
                    <a:lnTo>
                      <a:pt x="96" y="28"/>
                    </a:lnTo>
                    <a:lnTo>
                      <a:pt x="96" y="28"/>
                    </a:lnTo>
                    <a:lnTo>
                      <a:pt x="100" y="28"/>
                    </a:lnTo>
                    <a:lnTo>
                      <a:pt x="102" y="28"/>
                    </a:lnTo>
                    <a:lnTo>
                      <a:pt x="106" y="26"/>
                    </a:lnTo>
                    <a:lnTo>
                      <a:pt x="108" y="24"/>
                    </a:lnTo>
                    <a:lnTo>
                      <a:pt x="108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90" name="그룹 489"/>
            <p:cNvGrpSpPr/>
            <p:nvPr userDrawn="1"/>
          </p:nvGrpSpPr>
          <p:grpSpPr>
            <a:xfrm rot="0">
              <a:off x="2698248" y="1211998"/>
              <a:ext cx="276621" cy="274838"/>
              <a:chOff x="2554288" y="2376488"/>
              <a:chExt cx="492125" cy="488950"/>
            </a:xfrm>
            <a:solidFill>
              <a:srgbClr val="088620"/>
            </a:solidFill>
          </p:grpSpPr>
          <p:sp>
            <p:nvSpPr>
              <p:cNvPr id="567" name="Freeform 2031"/>
              <p:cNvSpPr/>
              <p:nvPr/>
            </p:nvSpPr>
            <p:spPr>
              <a:xfrm>
                <a:off x="2859088" y="2376488"/>
                <a:ext cx="187325" cy="187325"/>
              </a:xfrm>
              <a:custGeom>
                <a:avLst/>
                <a:gdLst>
                  <a:gd name="T0" fmla="*/ 110 w 118"/>
                  <a:gd name="T1" fmla="*/ 94 h 118"/>
                  <a:gd name="T2" fmla="*/ 110 w 118"/>
                  <a:gd name="T3" fmla="*/ 94 h 118"/>
                  <a:gd name="T4" fmla="*/ 116 w 118"/>
                  <a:gd name="T5" fmla="*/ 84 h 118"/>
                  <a:gd name="T6" fmla="*/ 118 w 118"/>
                  <a:gd name="T7" fmla="*/ 72 h 118"/>
                  <a:gd name="T8" fmla="*/ 116 w 118"/>
                  <a:gd name="T9" fmla="*/ 62 h 118"/>
                  <a:gd name="T10" fmla="*/ 112 w 118"/>
                  <a:gd name="T11" fmla="*/ 56 h 118"/>
                  <a:gd name="T12" fmla="*/ 110 w 118"/>
                  <a:gd name="T13" fmla="*/ 52 h 118"/>
                  <a:gd name="T14" fmla="*/ 66 w 118"/>
                  <a:gd name="T15" fmla="*/ 10 h 118"/>
                  <a:gd name="T16" fmla="*/ 66 w 118"/>
                  <a:gd name="T17" fmla="*/ 10 h 118"/>
                  <a:gd name="T18" fmla="*/ 56 w 118"/>
                  <a:gd name="T19" fmla="*/ 2 h 118"/>
                  <a:gd name="T20" fmla="*/ 46 w 118"/>
                  <a:gd name="T21" fmla="*/ 0 h 118"/>
                  <a:gd name="T22" fmla="*/ 34 w 118"/>
                  <a:gd name="T23" fmla="*/ 2 h 118"/>
                  <a:gd name="T24" fmla="*/ 24 w 118"/>
                  <a:gd name="T25" fmla="*/ 10 h 118"/>
                  <a:gd name="T26" fmla="*/ 0 w 118"/>
                  <a:gd name="T27" fmla="*/ 34 h 118"/>
                  <a:gd name="T28" fmla="*/ 86 w 118"/>
                  <a:gd name="T29" fmla="*/ 118 h 118"/>
                  <a:gd name="T30" fmla="*/ 110 w 118"/>
                  <a:gd name="T31" fmla="*/ 94 h 1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8" h="118">
                    <a:moveTo>
                      <a:pt x="110" y="94"/>
                    </a:moveTo>
                    <a:lnTo>
                      <a:pt x="110" y="94"/>
                    </a:lnTo>
                    <a:lnTo>
                      <a:pt x="116" y="84"/>
                    </a:lnTo>
                    <a:lnTo>
                      <a:pt x="118" y="72"/>
                    </a:lnTo>
                    <a:lnTo>
                      <a:pt x="116" y="62"/>
                    </a:lnTo>
                    <a:lnTo>
                      <a:pt x="112" y="56"/>
                    </a:lnTo>
                    <a:lnTo>
                      <a:pt x="110" y="52"/>
                    </a:lnTo>
                    <a:lnTo>
                      <a:pt x="66" y="10"/>
                    </a:lnTo>
                    <a:lnTo>
                      <a:pt x="66" y="10"/>
                    </a:lnTo>
                    <a:lnTo>
                      <a:pt x="56" y="2"/>
                    </a:lnTo>
                    <a:lnTo>
                      <a:pt x="46" y="0"/>
                    </a:lnTo>
                    <a:lnTo>
                      <a:pt x="34" y="2"/>
                    </a:lnTo>
                    <a:lnTo>
                      <a:pt x="24" y="10"/>
                    </a:lnTo>
                    <a:lnTo>
                      <a:pt x="0" y="34"/>
                    </a:lnTo>
                    <a:lnTo>
                      <a:pt x="86" y="118"/>
                    </a:lnTo>
                    <a:lnTo>
                      <a:pt x="110" y="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68" name="Freeform 2032"/>
              <p:cNvSpPr>
                <a:spLocks noEditPoints="1"/>
              </p:cNvSpPr>
              <p:nvPr/>
            </p:nvSpPr>
            <p:spPr>
              <a:xfrm>
                <a:off x="2554288" y="2446338"/>
                <a:ext cx="419100" cy="419100"/>
              </a:xfrm>
              <a:custGeom>
                <a:avLst/>
                <a:gdLst>
                  <a:gd name="T0" fmla="*/ 172 w 264"/>
                  <a:gd name="T1" fmla="*/ 2 h 264"/>
                  <a:gd name="T2" fmla="*/ 34 w 264"/>
                  <a:gd name="T3" fmla="*/ 140 h 264"/>
                  <a:gd name="T4" fmla="*/ 34 w 264"/>
                  <a:gd name="T5" fmla="*/ 140 h 264"/>
                  <a:gd name="T6" fmla="*/ 32 w 264"/>
                  <a:gd name="T7" fmla="*/ 144 h 264"/>
                  <a:gd name="T8" fmla="*/ 32 w 264"/>
                  <a:gd name="T9" fmla="*/ 144 h 264"/>
                  <a:gd name="T10" fmla="*/ 32 w 264"/>
                  <a:gd name="T11" fmla="*/ 144 h 264"/>
                  <a:gd name="T12" fmla="*/ 0 w 264"/>
                  <a:gd name="T13" fmla="*/ 240 h 264"/>
                  <a:gd name="T14" fmla="*/ 0 w 264"/>
                  <a:gd name="T15" fmla="*/ 240 h 264"/>
                  <a:gd name="T16" fmla="*/ 0 w 264"/>
                  <a:gd name="T17" fmla="*/ 240 h 264"/>
                  <a:gd name="T18" fmla="*/ 0 w 264"/>
                  <a:gd name="T19" fmla="*/ 240 h 264"/>
                  <a:gd name="T20" fmla="*/ 0 w 264"/>
                  <a:gd name="T21" fmla="*/ 246 h 264"/>
                  <a:gd name="T22" fmla="*/ 0 w 264"/>
                  <a:gd name="T23" fmla="*/ 250 h 264"/>
                  <a:gd name="T24" fmla="*/ 2 w 264"/>
                  <a:gd name="T25" fmla="*/ 254 h 264"/>
                  <a:gd name="T26" fmla="*/ 6 w 264"/>
                  <a:gd name="T27" fmla="*/ 258 h 264"/>
                  <a:gd name="T28" fmla="*/ 6 w 264"/>
                  <a:gd name="T29" fmla="*/ 258 h 264"/>
                  <a:gd name="T30" fmla="*/ 12 w 264"/>
                  <a:gd name="T31" fmla="*/ 262 h 264"/>
                  <a:gd name="T32" fmla="*/ 20 w 264"/>
                  <a:gd name="T33" fmla="*/ 264 h 264"/>
                  <a:gd name="T34" fmla="*/ 20 w 264"/>
                  <a:gd name="T35" fmla="*/ 264 h 264"/>
                  <a:gd name="T36" fmla="*/ 24 w 264"/>
                  <a:gd name="T37" fmla="*/ 264 h 264"/>
                  <a:gd name="T38" fmla="*/ 120 w 264"/>
                  <a:gd name="T39" fmla="*/ 230 h 264"/>
                  <a:gd name="T40" fmla="*/ 120 w 264"/>
                  <a:gd name="T41" fmla="*/ 230 h 264"/>
                  <a:gd name="T42" fmla="*/ 120 w 264"/>
                  <a:gd name="T43" fmla="*/ 230 h 264"/>
                  <a:gd name="T44" fmla="*/ 120 w 264"/>
                  <a:gd name="T45" fmla="*/ 230 h 264"/>
                  <a:gd name="T46" fmla="*/ 124 w 264"/>
                  <a:gd name="T47" fmla="*/ 228 h 264"/>
                  <a:gd name="T48" fmla="*/ 262 w 264"/>
                  <a:gd name="T49" fmla="*/ 90 h 264"/>
                  <a:gd name="T50" fmla="*/ 262 w 264"/>
                  <a:gd name="T51" fmla="*/ 90 h 264"/>
                  <a:gd name="T52" fmla="*/ 264 w 264"/>
                  <a:gd name="T53" fmla="*/ 88 h 264"/>
                  <a:gd name="T54" fmla="*/ 264 w 264"/>
                  <a:gd name="T55" fmla="*/ 84 h 264"/>
                  <a:gd name="T56" fmla="*/ 264 w 264"/>
                  <a:gd name="T57" fmla="*/ 84 h 264"/>
                  <a:gd name="T58" fmla="*/ 264 w 264"/>
                  <a:gd name="T59" fmla="*/ 82 h 264"/>
                  <a:gd name="T60" fmla="*/ 262 w 264"/>
                  <a:gd name="T61" fmla="*/ 78 h 264"/>
                  <a:gd name="T62" fmla="*/ 238 w 264"/>
                  <a:gd name="T63" fmla="*/ 54 h 264"/>
                  <a:gd name="T64" fmla="*/ 210 w 264"/>
                  <a:gd name="T65" fmla="*/ 26 h 264"/>
                  <a:gd name="T66" fmla="*/ 186 w 264"/>
                  <a:gd name="T67" fmla="*/ 2 h 264"/>
                  <a:gd name="T68" fmla="*/ 186 w 264"/>
                  <a:gd name="T69" fmla="*/ 2 h 264"/>
                  <a:gd name="T70" fmla="*/ 182 w 264"/>
                  <a:gd name="T71" fmla="*/ 0 h 264"/>
                  <a:gd name="T72" fmla="*/ 180 w 264"/>
                  <a:gd name="T73" fmla="*/ 0 h 264"/>
                  <a:gd name="T74" fmla="*/ 176 w 264"/>
                  <a:gd name="T75" fmla="*/ 0 h 264"/>
                  <a:gd name="T76" fmla="*/ 172 w 264"/>
                  <a:gd name="T77" fmla="*/ 2 h 264"/>
                  <a:gd name="T78" fmla="*/ 172 w 264"/>
                  <a:gd name="T79" fmla="*/ 2 h 264"/>
                  <a:gd name="T80" fmla="*/ 180 w 264"/>
                  <a:gd name="T81" fmla="*/ 20 h 264"/>
                  <a:gd name="T82" fmla="*/ 192 w 264"/>
                  <a:gd name="T83" fmla="*/ 32 h 264"/>
                  <a:gd name="T84" fmla="*/ 66 w 264"/>
                  <a:gd name="T85" fmla="*/ 158 h 264"/>
                  <a:gd name="T86" fmla="*/ 54 w 264"/>
                  <a:gd name="T87" fmla="*/ 146 h 264"/>
                  <a:gd name="T88" fmla="*/ 180 w 264"/>
                  <a:gd name="T89" fmla="*/ 20 h 264"/>
                  <a:gd name="T90" fmla="*/ 50 w 264"/>
                  <a:gd name="T91" fmla="*/ 236 h 264"/>
                  <a:gd name="T92" fmla="*/ 28 w 264"/>
                  <a:gd name="T93" fmla="*/ 212 h 264"/>
                  <a:gd name="T94" fmla="*/ 44 w 264"/>
                  <a:gd name="T95" fmla="*/ 162 h 264"/>
                  <a:gd name="T96" fmla="*/ 102 w 264"/>
                  <a:gd name="T97" fmla="*/ 218 h 264"/>
                  <a:gd name="T98" fmla="*/ 50 w 264"/>
                  <a:gd name="T99" fmla="*/ 236 h 264"/>
                  <a:gd name="T100" fmla="*/ 118 w 264"/>
                  <a:gd name="T101" fmla="*/ 210 h 264"/>
                  <a:gd name="T102" fmla="*/ 106 w 264"/>
                  <a:gd name="T103" fmla="*/ 198 h 264"/>
                  <a:gd name="T104" fmla="*/ 230 w 264"/>
                  <a:gd name="T105" fmla="*/ 72 h 264"/>
                  <a:gd name="T106" fmla="*/ 244 w 264"/>
                  <a:gd name="T107" fmla="*/ 84 h 264"/>
                  <a:gd name="T108" fmla="*/ 118 w 264"/>
                  <a:gd name="T109" fmla="*/ 210 h 264"/>
                  <a:gd name="T110" fmla="*/ 92 w 264"/>
                  <a:gd name="T111" fmla="*/ 186 h 264"/>
                  <a:gd name="T112" fmla="*/ 78 w 264"/>
                  <a:gd name="T113" fmla="*/ 170 h 264"/>
                  <a:gd name="T114" fmla="*/ 204 w 264"/>
                  <a:gd name="T115" fmla="*/ 46 h 264"/>
                  <a:gd name="T116" fmla="*/ 218 w 264"/>
                  <a:gd name="T117" fmla="*/ 60 h 264"/>
                  <a:gd name="T118" fmla="*/ 92 w 264"/>
                  <a:gd name="T119" fmla="*/ 186 h 26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64" h="264">
                    <a:moveTo>
                      <a:pt x="172" y="2"/>
                    </a:moveTo>
                    <a:lnTo>
                      <a:pt x="34" y="140"/>
                    </a:lnTo>
                    <a:lnTo>
                      <a:pt x="34" y="140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0" y="246"/>
                    </a:lnTo>
                    <a:lnTo>
                      <a:pt x="0" y="250"/>
                    </a:lnTo>
                    <a:lnTo>
                      <a:pt x="2" y="254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2" y="262"/>
                    </a:lnTo>
                    <a:lnTo>
                      <a:pt x="20" y="264"/>
                    </a:lnTo>
                    <a:lnTo>
                      <a:pt x="20" y="264"/>
                    </a:lnTo>
                    <a:lnTo>
                      <a:pt x="24" y="264"/>
                    </a:lnTo>
                    <a:lnTo>
                      <a:pt x="120" y="230"/>
                    </a:lnTo>
                    <a:lnTo>
                      <a:pt x="120" y="230"/>
                    </a:lnTo>
                    <a:lnTo>
                      <a:pt x="120" y="230"/>
                    </a:lnTo>
                    <a:lnTo>
                      <a:pt x="120" y="230"/>
                    </a:lnTo>
                    <a:lnTo>
                      <a:pt x="124" y="228"/>
                    </a:lnTo>
                    <a:lnTo>
                      <a:pt x="262" y="90"/>
                    </a:lnTo>
                    <a:lnTo>
                      <a:pt x="262" y="90"/>
                    </a:lnTo>
                    <a:lnTo>
                      <a:pt x="264" y="88"/>
                    </a:lnTo>
                    <a:lnTo>
                      <a:pt x="264" y="84"/>
                    </a:lnTo>
                    <a:lnTo>
                      <a:pt x="264" y="84"/>
                    </a:lnTo>
                    <a:lnTo>
                      <a:pt x="264" y="82"/>
                    </a:lnTo>
                    <a:lnTo>
                      <a:pt x="262" y="78"/>
                    </a:lnTo>
                    <a:lnTo>
                      <a:pt x="238" y="54"/>
                    </a:lnTo>
                    <a:lnTo>
                      <a:pt x="210" y="26"/>
                    </a:lnTo>
                    <a:lnTo>
                      <a:pt x="186" y="2"/>
                    </a:lnTo>
                    <a:lnTo>
                      <a:pt x="186" y="2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6" y="0"/>
                    </a:lnTo>
                    <a:lnTo>
                      <a:pt x="172" y="2"/>
                    </a:lnTo>
                    <a:lnTo>
                      <a:pt x="172" y="2"/>
                    </a:lnTo>
                    <a:close/>
                    <a:moveTo>
                      <a:pt x="180" y="20"/>
                    </a:moveTo>
                    <a:lnTo>
                      <a:pt x="192" y="32"/>
                    </a:lnTo>
                    <a:lnTo>
                      <a:pt x="66" y="158"/>
                    </a:lnTo>
                    <a:lnTo>
                      <a:pt x="54" y="146"/>
                    </a:lnTo>
                    <a:lnTo>
                      <a:pt x="180" y="20"/>
                    </a:lnTo>
                    <a:close/>
                    <a:moveTo>
                      <a:pt x="50" y="236"/>
                    </a:moveTo>
                    <a:lnTo>
                      <a:pt x="28" y="212"/>
                    </a:lnTo>
                    <a:lnTo>
                      <a:pt x="44" y="162"/>
                    </a:lnTo>
                    <a:lnTo>
                      <a:pt x="102" y="218"/>
                    </a:lnTo>
                    <a:lnTo>
                      <a:pt x="50" y="236"/>
                    </a:lnTo>
                    <a:close/>
                    <a:moveTo>
                      <a:pt x="118" y="210"/>
                    </a:moveTo>
                    <a:lnTo>
                      <a:pt x="106" y="198"/>
                    </a:lnTo>
                    <a:lnTo>
                      <a:pt x="230" y="72"/>
                    </a:lnTo>
                    <a:lnTo>
                      <a:pt x="244" y="84"/>
                    </a:lnTo>
                    <a:lnTo>
                      <a:pt x="118" y="210"/>
                    </a:lnTo>
                    <a:close/>
                    <a:moveTo>
                      <a:pt x="92" y="186"/>
                    </a:moveTo>
                    <a:lnTo>
                      <a:pt x="78" y="170"/>
                    </a:lnTo>
                    <a:lnTo>
                      <a:pt x="204" y="46"/>
                    </a:lnTo>
                    <a:lnTo>
                      <a:pt x="218" y="60"/>
                    </a:lnTo>
                    <a:lnTo>
                      <a:pt x="92" y="18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92" name="그룹 491"/>
            <p:cNvGrpSpPr/>
            <p:nvPr userDrawn="1"/>
          </p:nvGrpSpPr>
          <p:grpSpPr>
            <a:xfrm rot="0">
              <a:off x="1571941" y="3342651"/>
              <a:ext cx="154628" cy="235363"/>
              <a:chOff x="3589338" y="6634163"/>
              <a:chExt cx="358775" cy="546100"/>
            </a:xfrm>
            <a:solidFill>
              <a:srgbClr val="088620"/>
            </a:solidFill>
          </p:grpSpPr>
          <p:sp>
            <p:nvSpPr>
              <p:cNvPr id="563" name="Freeform 2044"/>
              <p:cNvSpPr/>
              <p:nvPr/>
            </p:nvSpPr>
            <p:spPr>
              <a:xfrm>
                <a:off x="3589338" y="6789738"/>
                <a:ext cx="358775" cy="390525"/>
              </a:xfrm>
              <a:custGeom>
                <a:avLst/>
                <a:gdLst>
                  <a:gd name="T0" fmla="*/ 214 w 226"/>
                  <a:gd name="T1" fmla="*/ 0 h 246"/>
                  <a:gd name="T2" fmla="*/ 204 w 226"/>
                  <a:gd name="T3" fmla="*/ 4 h 246"/>
                  <a:gd name="T4" fmla="*/ 200 w 226"/>
                  <a:gd name="T5" fmla="*/ 14 h 246"/>
                  <a:gd name="T6" fmla="*/ 200 w 226"/>
                  <a:gd name="T7" fmla="*/ 46 h 246"/>
                  <a:gd name="T8" fmla="*/ 192 w 226"/>
                  <a:gd name="T9" fmla="*/ 80 h 246"/>
                  <a:gd name="T10" fmla="*/ 174 w 226"/>
                  <a:gd name="T11" fmla="*/ 108 h 246"/>
                  <a:gd name="T12" fmla="*/ 146 w 226"/>
                  <a:gd name="T13" fmla="*/ 126 h 246"/>
                  <a:gd name="T14" fmla="*/ 114 w 226"/>
                  <a:gd name="T15" fmla="*/ 132 h 246"/>
                  <a:gd name="T16" fmla="*/ 96 w 226"/>
                  <a:gd name="T17" fmla="*/ 130 h 246"/>
                  <a:gd name="T18" fmla="*/ 66 w 226"/>
                  <a:gd name="T19" fmla="*/ 118 h 246"/>
                  <a:gd name="T20" fmla="*/ 42 w 226"/>
                  <a:gd name="T21" fmla="*/ 94 h 246"/>
                  <a:gd name="T22" fmla="*/ 30 w 226"/>
                  <a:gd name="T23" fmla="*/ 64 h 246"/>
                  <a:gd name="T24" fmla="*/ 28 w 226"/>
                  <a:gd name="T25" fmla="*/ 14 h 246"/>
                  <a:gd name="T26" fmla="*/ 26 w 226"/>
                  <a:gd name="T27" fmla="*/ 10 h 246"/>
                  <a:gd name="T28" fmla="*/ 20 w 226"/>
                  <a:gd name="T29" fmla="*/ 2 h 246"/>
                  <a:gd name="T30" fmla="*/ 14 w 226"/>
                  <a:gd name="T31" fmla="*/ 0 h 246"/>
                  <a:gd name="T32" fmla="*/ 4 w 226"/>
                  <a:gd name="T33" fmla="*/ 4 h 246"/>
                  <a:gd name="T34" fmla="*/ 0 w 226"/>
                  <a:gd name="T35" fmla="*/ 14 h 246"/>
                  <a:gd name="T36" fmla="*/ 0 w 226"/>
                  <a:gd name="T37" fmla="*/ 46 h 246"/>
                  <a:gd name="T38" fmla="*/ 8 w 226"/>
                  <a:gd name="T39" fmla="*/ 88 h 246"/>
                  <a:gd name="T40" fmla="*/ 30 w 226"/>
                  <a:gd name="T41" fmla="*/ 122 h 246"/>
                  <a:gd name="T42" fmla="*/ 60 w 226"/>
                  <a:gd name="T43" fmla="*/ 146 h 246"/>
                  <a:gd name="T44" fmla="*/ 100 w 226"/>
                  <a:gd name="T45" fmla="*/ 158 h 246"/>
                  <a:gd name="T46" fmla="*/ 28 w 226"/>
                  <a:gd name="T47" fmla="*/ 200 h 246"/>
                  <a:gd name="T48" fmla="*/ 20 w 226"/>
                  <a:gd name="T49" fmla="*/ 202 h 246"/>
                  <a:gd name="T50" fmla="*/ 6 w 226"/>
                  <a:gd name="T51" fmla="*/ 214 h 246"/>
                  <a:gd name="T52" fmla="*/ 6 w 226"/>
                  <a:gd name="T53" fmla="*/ 222 h 246"/>
                  <a:gd name="T54" fmla="*/ 12 w 226"/>
                  <a:gd name="T55" fmla="*/ 238 h 246"/>
                  <a:gd name="T56" fmla="*/ 28 w 226"/>
                  <a:gd name="T57" fmla="*/ 246 h 246"/>
                  <a:gd name="T58" fmla="*/ 200 w 226"/>
                  <a:gd name="T59" fmla="*/ 246 h 246"/>
                  <a:gd name="T60" fmla="*/ 216 w 226"/>
                  <a:gd name="T61" fmla="*/ 238 h 246"/>
                  <a:gd name="T62" fmla="*/ 222 w 226"/>
                  <a:gd name="T63" fmla="*/ 222 h 246"/>
                  <a:gd name="T64" fmla="*/ 220 w 226"/>
                  <a:gd name="T65" fmla="*/ 214 h 246"/>
                  <a:gd name="T66" fmla="*/ 208 w 226"/>
                  <a:gd name="T67" fmla="*/ 202 h 246"/>
                  <a:gd name="T68" fmla="*/ 126 w 226"/>
                  <a:gd name="T69" fmla="*/ 200 h 246"/>
                  <a:gd name="T70" fmla="*/ 126 w 226"/>
                  <a:gd name="T71" fmla="*/ 158 h 246"/>
                  <a:gd name="T72" fmla="*/ 166 w 226"/>
                  <a:gd name="T73" fmla="*/ 146 h 246"/>
                  <a:gd name="T74" fmla="*/ 198 w 226"/>
                  <a:gd name="T75" fmla="*/ 122 h 246"/>
                  <a:gd name="T76" fmla="*/ 218 w 226"/>
                  <a:gd name="T77" fmla="*/ 88 h 246"/>
                  <a:gd name="T78" fmla="*/ 226 w 226"/>
                  <a:gd name="T79" fmla="*/ 46 h 246"/>
                  <a:gd name="T80" fmla="*/ 226 w 226"/>
                  <a:gd name="T81" fmla="*/ 14 h 246"/>
                  <a:gd name="T82" fmla="*/ 222 w 226"/>
                  <a:gd name="T83" fmla="*/ 4 h 246"/>
                  <a:gd name="T84" fmla="*/ 214 w 226"/>
                  <a:gd name="T85" fmla="*/ 0 h 2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26" h="246">
                    <a:moveTo>
                      <a:pt x="214" y="0"/>
                    </a:moveTo>
                    <a:lnTo>
                      <a:pt x="214" y="0"/>
                    </a:lnTo>
                    <a:lnTo>
                      <a:pt x="208" y="2"/>
                    </a:lnTo>
                    <a:lnTo>
                      <a:pt x="204" y="4"/>
                    </a:lnTo>
                    <a:lnTo>
                      <a:pt x="200" y="10"/>
                    </a:lnTo>
                    <a:lnTo>
                      <a:pt x="200" y="14"/>
                    </a:lnTo>
                    <a:lnTo>
                      <a:pt x="200" y="46"/>
                    </a:lnTo>
                    <a:lnTo>
                      <a:pt x="200" y="46"/>
                    </a:lnTo>
                    <a:lnTo>
                      <a:pt x="198" y="64"/>
                    </a:lnTo>
                    <a:lnTo>
                      <a:pt x="192" y="80"/>
                    </a:lnTo>
                    <a:lnTo>
                      <a:pt x="184" y="94"/>
                    </a:lnTo>
                    <a:lnTo>
                      <a:pt x="174" y="108"/>
                    </a:lnTo>
                    <a:lnTo>
                      <a:pt x="162" y="118"/>
                    </a:lnTo>
                    <a:lnTo>
                      <a:pt x="146" y="126"/>
                    </a:lnTo>
                    <a:lnTo>
                      <a:pt x="130" y="130"/>
                    </a:lnTo>
                    <a:lnTo>
                      <a:pt x="114" y="132"/>
                    </a:lnTo>
                    <a:lnTo>
                      <a:pt x="114" y="132"/>
                    </a:lnTo>
                    <a:lnTo>
                      <a:pt x="96" y="130"/>
                    </a:lnTo>
                    <a:lnTo>
                      <a:pt x="80" y="126"/>
                    </a:lnTo>
                    <a:lnTo>
                      <a:pt x="66" y="118"/>
                    </a:lnTo>
                    <a:lnTo>
                      <a:pt x="52" y="108"/>
                    </a:lnTo>
                    <a:lnTo>
                      <a:pt x="42" y="94"/>
                    </a:lnTo>
                    <a:lnTo>
                      <a:pt x="34" y="80"/>
                    </a:lnTo>
                    <a:lnTo>
                      <a:pt x="30" y="64"/>
                    </a:lnTo>
                    <a:lnTo>
                      <a:pt x="28" y="4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6" y="10"/>
                    </a:lnTo>
                    <a:lnTo>
                      <a:pt x="24" y="4"/>
                    </a:lnTo>
                    <a:lnTo>
                      <a:pt x="20" y="2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2" y="68"/>
                    </a:lnTo>
                    <a:lnTo>
                      <a:pt x="8" y="88"/>
                    </a:lnTo>
                    <a:lnTo>
                      <a:pt x="16" y="106"/>
                    </a:lnTo>
                    <a:lnTo>
                      <a:pt x="30" y="122"/>
                    </a:lnTo>
                    <a:lnTo>
                      <a:pt x="44" y="136"/>
                    </a:lnTo>
                    <a:lnTo>
                      <a:pt x="60" y="146"/>
                    </a:lnTo>
                    <a:lnTo>
                      <a:pt x="80" y="154"/>
                    </a:lnTo>
                    <a:lnTo>
                      <a:pt x="100" y="158"/>
                    </a:lnTo>
                    <a:lnTo>
                      <a:pt x="100" y="200"/>
                    </a:lnTo>
                    <a:lnTo>
                      <a:pt x="28" y="200"/>
                    </a:lnTo>
                    <a:lnTo>
                      <a:pt x="28" y="200"/>
                    </a:lnTo>
                    <a:lnTo>
                      <a:pt x="20" y="202"/>
                    </a:lnTo>
                    <a:lnTo>
                      <a:pt x="12" y="206"/>
                    </a:lnTo>
                    <a:lnTo>
                      <a:pt x="6" y="214"/>
                    </a:lnTo>
                    <a:lnTo>
                      <a:pt x="6" y="222"/>
                    </a:lnTo>
                    <a:lnTo>
                      <a:pt x="6" y="222"/>
                    </a:lnTo>
                    <a:lnTo>
                      <a:pt x="6" y="232"/>
                    </a:lnTo>
                    <a:lnTo>
                      <a:pt x="12" y="238"/>
                    </a:lnTo>
                    <a:lnTo>
                      <a:pt x="20" y="244"/>
                    </a:lnTo>
                    <a:lnTo>
                      <a:pt x="28" y="246"/>
                    </a:lnTo>
                    <a:lnTo>
                      <a:pt x="200" y="246"/>
                    </a:lnTo>
                    <a:lnTo>
                      <a:pt x="200" y="246"/>
                    </a:lnTo>
                    <a:lnTo>
                      <a:pt x="208" y="244"/>
                    </a:lnTo>
                    <a:lnTo>
                      <a:pt x="216" y="238"/>
                    </a:lnTo>
                    <a:lnTo>
                      <a:pt x="220" y="232"/>
                    </a:lnTo>
                    <a:lnTo>
                      <a:pt x="222" y="222"/>
                    </a:lnTo>
                    <a:lnTo>
                      <a:pt x="222" y="222"/>
                    </a:lnTo>
                    <a:lnTo>
                      <a:pt x="220" y="214"/>
                    </a:lnTo>
                    <a:lnTo>
                      <a:pt x="216" y="206"/>
                    </a:lnTo>
                    <a:lnTo>
                      <a:pt x="208" y="202"/>
                    </a:lnTo>
                    <a:lnTo>
                      <a:pt x="200" y="200"/>
                    </a:lnTo>
                    <a:lnTo>
                      <a:pt x="126" y="200"/>
                    </a:lnTo>
                    <a:lnTo>
                      <a:pt x="126" y="158"/>
                    </a:lnTo>
                    <a:lnTo>
                      <a:pt x="126" y="158"/>
                    </a:lnTo>
                    <a:lnTo>
                      <a:pt x="148" y="154"/>
                    </a:lnTo>
                    <a:lnTo>
                      <a:pt x="166" y="146"/>
                    </a:lnTo>
                    <a:lnTo>
                      <a:pt x="184" y="136"/>
                    </a:lnTo>
                    <a:lnTo>
                      <a:pt x="198" y="122"/>
                    </a:lnTo>
                    <a:lnTo>
                      <a:pt x="210" y="106"/>
                    </a:lnTo>
                    <a:lnTo>
                      <a:pt x="218" y="88"/>
                    </a:lnTo>
                    <a:lnTo>
                      <a:pt x="224" y="68"/>
                    </a:lnTo>
                    <a:lnTo>
                      <a:pt x="226" y="46"/>
                    </a:lnTo>
                    <a:lnTo>
                      <a:pt x="226" y="14"/>
                    </a:lnTo>
                    <a:lnTo>
                      <a:pt x="226" y="14"/>
                    </a:lnTo>
                    <a:lnTo>
                      <a:pt x="226" y="10"/>
                    </a:lnTo>
                    <a:lnTo>
                      <a:pt x="222" y="4"/>
                    </a:lnTo>
                    <a:lnTo>
                      <a:pt x="218" y="2"/>
                    </a:lnTo>
                    <a:lnTo>
                      <a:pt x="214" y="0"/>
                    </a:lnTo>
                    <a:lnTo>
                      <a:pt x="21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64" name="Freeform 2046"/>
              <p:cNvSpPr/>
              <p:nvPr/>
            </p:nvSpPr>
            <p:spPr>
              <a:xfrm>
                <a:off x="3662363" y="6634163"/>
                <a:ext cx="212725" cy="330200"/>
              </a:xfrm>
              <a:custGeom>
                <a:avLst/>
                <a:gdLst>
                  <a:gd name="T0" fmla="*/ 0 w 134"/>
                  <a:gd name="T1" fmla="*/ 140 h 208"/>
                  <a:gd name="T2" fmla="*/ 2 w 134"/>
                  <a:gd name="T3" fmla="*/ 154 h 208"/>
                  <a:gd name="T4" fmla="*/ 12 w 134"/>
                  <a:gd name="T5" fmla="*/ 178 h 208"/>
                  <a:gd name="T6" fmla="*/ 30 w 134"/>
                  <a:gd name="T7" fmla="*/ 196 h 208"/>
                  <a:gd name="T8" fmla="*/ 54 w 134"/>
                  <a:gd name="T9" fmla="*/ 206 h 208"/>
                  <a:gd name="T10" fmla="*/ 68 w 134"/>
                  <a:gd name="T11" fmla="*/ 208 h 208"/>
                  <a:gd name="T12" fmla="*/ 94 w 134"/>
                  <a:gd name="T13" fmla="*/ 202 h 208"/>
                  <a:gd name="T14" fmla="*/ 116 w 134"/>
                  <a:gd name="T15" fmla="*/ 188 h 208"/>
                  <a:gd name="T16" fmla="*/ 130 w 134"/>
                  <a:gd name="T17" fmla="*/ 166 h 208"/>
                  <a:gd name="T18" fmla="*/ 134 w 134"/>
                  <a:gd name="T19" fmla="*/ 140 h 208"/>
                  <a:gd name="T20" fmla="*/ 134 w 134"/>
                  <a:gd name="T21" fmla="*/ 66 h 208"/>
                  <a:gd name="T22" fmla="*/ 128 w 134"/>
                  <a:gd name="T23" fmla="*/ 36 h 208"/>
                  <a:gd name="T24" fmla="*/ 108 w 134"/>
                  <a:gd name="T25" fmla="*/ 12 h 208"/>
                  <a:gd name="T26" fmla="*/ 108 w 134"/>
                  <a:gd name="T27" fmla="*/ 46 h 208"/>
                  <a:gd name="T28" fmla="*/ 104 w 134"/>
                  <a:gd name="T29" fmla="*/ 52 h 208"/>
                  <a:gd name="T30" fmla="*/ 100 w 134"/>
                  <a:gd name="T31" fmla="*/ 54 h 208"/>
                  <a:gd name="T32" fmla="*/ 96 w 134"/>
                  <a:gd name="T33" fmla="*/ 54 h 208"/>
                  <a:gd name="T34" fmla="*/ 92 w 134"/>
                  <a:gd name="T35" fmla="*/ 50 h 208"/>
                  <a:gd name="T36" fmla="*/ 92 w 134"/>
                  <a:gd name="T37" fmla="*/ 4 h 208"/>
                  <a:gd name="T38" fmla="*/ 76 w 134"/>
                  <a:gd name="T39" fmla="*/ 0 h 208"/>
                  <a:gd name="T40" fmla="*/ 76 w 134"/>
                  <a:gd name="T41" fmla="*/ 46 h 208"/>
                  <a:gd name="T42" fmla="*/ 72 w 134"/>
                  <a:gd name="T43" fmla="*/ 52 h 208"/>
                  <a:gd name="T44" fmla="*/ 68 w 134"/>
                  <a:gd name="T45" fmla="*/ 54 h 208"/>
                  <a:gd name="T46" fmla="*/ 64 w 134"/>
                  <a:gd name="T47" fmla="*/ 54 h 208"/>
                  <a:gd name="T48" fmla="*/ 60 w 134"/>
                  <a:gd name="T49" fmla="*/ 50 h 208"/>
                  <a:gd name="T50" fmla="*/ 60 w 134"/>
                  <a:gd name="T51" fmla="*/ 0 h 208"/>
                  <a:gd name="T52" fmla="*/ 44 w 134"/>
                  <a:gd name="T53" fmla="*/ 4 h 208"/>
                  <a:gd name="T54" fmla="*/ 44 w 134"/>
                  <a:gd name="T55" fmla="*/ 46 h 208"/>
                  <a:gd name="T56" fmla="*/ 40 w 134"/>
                  <a:gd name="T57" fmla="*/ 52 h 208"/>
                  <a:gd name="T58" fmla="*/ 36 w 134"/>
                  <a:gd name="T59" fmla="*/ 54 h 208"/>
                  <a:gd name="T60" fmla="*/ 32 w 134"/>
                  <a:gd name="T61" fmla="*/ 54 h 208"/>
                  <a:gd name="T62" fmla="*/ 28 w 134"/>
                  <a:gd name="T63" fmla="*/ 50 h 208"/>
                  <a:gd name="T64" fmla="*/ 28 w 134"/>
                  <a:gd name="T65" fmla="*/ 12 h 208"/>
                  <a:gd name="T66" fmla="*/ 16 w 134"/>
                  <a:gd name="T67" fmla="*/ 22 h 208"/>
                  <a:gd name="T68" fmla="*/ 2 w 134"/>
                  <a:gd name="T69" fmla="*/ 50 h 208"/>
                  <a:gd name="T70" fmla="*/ 0 w 134"/>
                  <a:gd name="T71" fmla="*/ 66 h 20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" h="208">
                    <a:moveTo>
                      <a:pt x="0" y="66"/>
                    </a:moveTo>
                    <a:lnTo>
                      <a:pt x="0" y="140"/>
                    </a:lnTo>
                    <a:lnTo>
                      <a:pt x="0" y="140"/>
                    </a:lnTo>
                    <a:lnTo>
                      <a:pt x="2" y="154"/>
                    </a:lnTo>
                    <a:lnTo>
                      <a:pt x="6" y="166"/>
                    </a:lnTo>
                    <a:lnTo>
                      <a:pt x="12" y="178"/>
                    </a:lnTo>
                    <a:lnTo>
                      <a:pt x="20" y="188"/>
                    </a:lnTo>
                    <a:lnTo>
                      <a:pt x="30" y="196"/>
                    </a:lnTo>
                    <a:lnTo>
                      <a:pt x="42" y="202"/>
                    </a:lnTo>
                    <a:lnTo>
                      <a:pt x="54" y="206"/>
                    </a:lnTo>
                    <a:lnTo>
                      <a:pt x="68" y="208"/>
                    </a:lnTo>
                    <a:lnTo>
                      <a:pt x="68" y="208"/>
                    </a:lnTo>
                    <a:lnTo>
                      <a:pt x="80" y="206"/>
                    </a:lnTo>
                    <a:lnTo>
                      <a:pt x="94" y="202"/>
                    </a:lnTo>
                    <a:lnTo>
                      <a:pt x="106" y="196"/>
                    </a:lnTo>
                    <a:lnTo>
                      <a:pt x="116" y="188"/>
                    </a:lnTo>
                    <a:lnTo>
                      <a:pt x="124" y="178"/>
                    </a:lnTo>
                    <a:lnTo>
                      <a:pt x="130" y="166"/>
                    </a:lnTo>
                    <a:lnTo>
                      <a:pt x="134" y="154"/>
                    </a:lnTo>
                    <a:lnTo>
                      <a:pt x="134" y="140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32" y="50"/>
                    </a:lnTo>
                    <a:lnTo>
                      <a:pt x="128" y="36"/>
                    </a:lnTo>
                    <a:lnTo>
                      <a:pt x="118" y="22"/>
                    </a:lnTo>
                    <a:lnTo>
                      <a:pt x="108" y="12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06" y="50"/>
                    </a:lnTo>
                    <a:lnTo>
                      <a:pt x="104" y="52"/>
                    </a:lnTo>
                    <a:lnTo>
                      <a:pt x="102" y="54"/>
                    </a:lnTo>
                    <a:lnTo>
                      <a:pt x="100" y="54"/>
                    </a:lnTo>
                    <a:lnTo>
                      <a:pt x="100" y="54"/>
                    </a:lnTo>
                    <a:lnTo>
                      <a:pt x="96" y="54"/>
                    </a:lnTo>
                    <a:lnTo>
                      <a:pt x="94" y="52"/>
                    </a:lnTo>
                    <a:lnTo>
                      <a:pt x="92" y="50"/>
                    </a:lnTo>
                    <a:lnTo>
                      <a:pt x="92" y="46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76" y="0"/>
                    </a:lnTo>
                    <a:lnTo>
                      <a:pt x="76" y="46"/>
                    </a:lnTo>
                    <a:lnTo>
                      <a:pt x="76" y="46"/>
                    </a:lnTo>
                    <a:lnTo>
                      <a:pt x="74" y="50"/>
                    </a:lnTo>
                    <a:lnTo>
                      <a:pt x="72" y="52"/>
                    </a:lnTo>
                    <a:lnTo>
                      <a:pt x="70" y="54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4" y="54"/>
                    </a:lnTo>
                    <a:lnTo>
                      <a:pt x="62" y="52"/>
                    </a:lnTo>
                    <a:lnTo>
                      <a:pt x="60" y="50"/>
                    </a:lnTo>
                    <a:lnTo>
                      <a:pt x="60" y="46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4" y="4"/>
                    </a:lnTo>
                    <a:lnTo>
                      <a:pt x="44" y="46"/>
                    </a:lnTo>
                    <a:lnTo>
                      <a:pt x="44" y="46"/>
                    </a:lnTo>
                    <a:lnTo>
                      <a:pt x="42" y="50"/>
                    </a:lnTo>
                    <a:lnTo>
                      <a:pt x="40" y="52"/>
                    </a:lnTo>
                    <a:lnTo>
                      <a:pt x="38" y="54"/>
                    </a:lnTo>
                    <a:lnTo>
                      <a:pt x="36" y="54"/>
                    </a:lnTo>
                    <a:lnTo>
                      <a:pt x="36" y="54"/>
                    </a:lnTo>
                    <a:lnTo>
                      <a:pt x="32" y="54"/>
                    </a:lnTo>
                    <a:lnTo>
                      <a:pt x="30" y="52"/>
                    </a:lnTo>
                    <a:lnTo>
                      <a:pt x="28" y="50"/>
                    </a:lnTo>
                    <a:lnTo>
                      <a:pt x="28" y="46"/>
                    </a:lnTo>
                    <a:lnTo>
                      <a:pt x="28" y="12"/>
                    </a:lnTo>
                    <a:lnTo>
                      <a:pt x="28" y="12"/>
                    </a:lnTo>
                    <a:lnTo>
                      <a:pt x="16" y="22"/>
                    </a:lnTo>
                    <a:lnTo>
                      <a:pt x="8" y="36"/>
                    </a:lnTo>
                    <a:lnTo>
                      <a:pt x="2" y="50"/>
                    </a:lnTo>
                    <a:lnTo>
                      <a:pt x="0" y="66"/>
                    </a:lnTo>
                    <a:lnTo>
                      <a:pt x="0" y="6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493" name="Freeform 2079"/>
            <p:cNvSpPr>
              <a:spLocks noEditPoints="1"/>
            </p:cNvSpPr>
            <p:nvPr userDrawn="1"/>
          </p:nvSpPr>
          <p:spPr>
            <a:xfrm>
              <a:off x="2853754" y="2860874"/>
              <a:ext cx="217574" cy="194311"/>
            </a:xfrm>
            <a:custGeom>
              <a:avLst/>
              <a:gdLst>
                <a:gd name="T0" fmla="*/ 178 w 318"/>
                <a:gd name="T1" fmla="*/ 12 h 284"/>
                <a:gd name="T2" fmla="*/ 170 w 318"/>
                <a:gd name="T3" fmla="*/ 4 h 284"/>
                <a:gd name="T4" fmla="*/ 160 w 318"/>
                <a:gd name="T5" fmla="*/ 0 h 284"/>
                <a:gd name="T6" fmla="*/ 148 w 318"/>
                <a:gd name="T7" fmla="*/ 4 h 284"/>
                <a:gd name="T8" fmla="*/ 140 w 318"/>
                <a:gd name="T9" fmla="*/ 12 h 284"/>
                <a:gd name="T10" fmla="*/ 2 w 318"/>
                <a:gd name="T11" fmla="*/ 250 h 284"/>
                <a:gd name="T12" fmla="*/ 0 w 318"/>
                <a:gd name="T13" fmla="*/ 262 h 284"/>
                <a:gd name="T14" fmla="*/ 2 w 318"/>
                <a:gd name="T15" fmla="*/ 272 h 284"/>
                <a:gd name="T16" fmla="*/ 10 w 318"/>
                <a:gd name="T17" fmla="*/ 280 h 284"/>
                <a:gd name="T18" fmla="*/ 20 w 318"/>
                <a:gd name="T19" fmla="*/ 284 h 284"/>
                <a:gd name="T20" fmla="*/ 298 w 318"/>
                <a:gd name="T21" fmla="*/ 284 h 284"/>
                <a:gd name="T22" fmla="*/ 308 w 318"/>
                <a:gd name="T23" fmla="*/ 280 h 284"/>
                <a:gd name="T24" fmla="*/ 316 w 318"/>
                <a:gd name="T25" fmla="*/ 272 h 284"/>
                <a:gd name="T26" fmla="*/ 318 w 318"/>
                <a:gd name="T27" fmla="*/ 262 h 284"/>
                <a:gd name="T28" fmla="*/ 316 w 318"/>
                <a:gd name="T29" fmla="*/ 250 h 284"/>
                <a:gd name="T30" fmla="*/ 144 w 318"/>
                <a:gd name="T31" fmla="*/ 110 h 284"/>
                <a:gd name="T32" fmla="*/ 144 w 318"/>
                <a:gd name="T33" fmla="*/ 104 h 284"/>
                <a:gd name="T34" fmla="*/ 154 w 318"/>
                <a:gd name="T35" fmla="*/ 94 h 284"/>
                <a:gd name="T36" fmla="*/ 160 w 318"/>
                <a:gd name="T37" fmla="*/ 94 h 284"/>
                <a:gd name="T38" fmla="*/ 172 w 318"/>
                <a:gd name="T39" fmla="*/ 98 h 284"/>
                <a:gd name="T40" fmla="*/ 176 w 318"/>
                <a:gd name="T41" fmla="*/ 110 h 284"/>
                <a:gd name="T42" fmla="*/ 176 w 318"/>
                <a:gd name="T43" fmla="*/ 172 h 284"/>
                <a:gd name="T44" fmla="*/ 172 w 318"/>
                <a:gd name="T45" fmla="*/ 182 h 284"/>
                <a:gd name="T46" fmla="*/ 160 w 318"/>
                <a:gd name="T47" fmla="*/ 188 h 284"/>
                <a:gd name="T48" fmla="*/ 154 w 318"/>
                <a:gd name="T49" fmla="*/ 186 h 284"/>
                <a:gd name="T50" fmla="*/ 144 w 318"/>
                <a:gd name="T51" fmla="*/ 178 h 284"/>
                <a:gd name="T52" fmla="*/ 144 w 318"/>
                <a:gd name="T53" fmla="*/ 110 h 284"/>
                <a:gd name="T54" fmla="*/ 160 w 318"/>
                <a:gd name="T55" fmla="*/ 244 h 284"/>
                <a:gd name="T56" fmla="*/ 144 w 318"/>
                <a:gd name="T57" fmla="*/ 238 h 284"/>
                <a:gd name="T58" fmla="*/ 138 w 318"/>
                <a:gd name="T59" fmla="*/ 222 h 284"/>
                <a:gd name="T60" fmla="*/ 140 w 318"/>
                <a:gd name="T61" fmla="*/ 214 h 284"/>
                <a:gd name="T62" fmla="*/ 150 w 318"/>
                <a:gd name="T63" fmla="*/ 202 h 284"/>
                <a:gd name="T64" fmla="*/ 160 w 318"/>
                <a:gd name="T65" fmla="*/ 202 h 284"/>
                <a:gd name="T66" fmla="*/ 174 w 318"/>
                <a:gd name="T67" fmla="*/ 208 h 284"/>
                <a:gd name="T68" fmla="*/ 180 w 318"/>
                <a:gd name="T69" fmla="*/ 222 h 284"/>
                <a:gd name="T70" fmla="*/ 178 w 318"/>
                <a:gd name="T71" fmla="*/ 230 h 284"/>
                <a:gd name="T72" fmla="*/ 168 w 318"/>
                <a:gd name="T73" fmla="*/ 242 h 284"/>
                <a:gd name="T74" fmla="*/ 160 w 318"/>
                <a:gd name="T75" fmla="*/ 244 h 2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8" h="284">
                  <a:moveTo>
                    <a:pt x="178" y="12"/>
                  </a:moveTo>
                  <a:lnTo>
                    <a:pt x="178" y="12"/>
                  </a:lnTo>
                  <a:lnTo>
                    <a:pt x="174" y="6"/>
                  </a:lnTo>
                  <a:lnTo>
                    <a:pt x="170" y="4"/>
                  </a:lnTo>
                  <a:lnTo>
                    <a:pt x="164" y="2"/>
                  </a:lnTo>
                  <a:lnTo>
                    <a:pt x="160" y="0"/>
                  </a:lnTo>
                  <a:lnTo>
                    <a:pt x="154" y="2"/>
                  </a:lnTo>
                  <a:lnTo>
                    <a:pt x="148" y="4"/>
                  </a:lnTo>
                  <a:lnTo>
                    <a:pt x="144" y="6"/>
                  </a:lnTo>
                  <a:lnTo>
                    <a:pt x="140" y="12"/>
                  </a:lnTo>
                  <a:lnTo>
                    <a:pt x="2" y="250"/>
                  </a:lnTo>
                  <a:lnTo>
                    <a:pt x="2" y="250"/>
                  </a:lnTo>
                  <a:lnTo>
                    <a:pt x="0" y="256"/>
                  </a:lnTo>
                  <a:lnTo>
                    <a:pt x="0" y="262"/>
                  </a:lnTo>
                  <a:lnTo>
                    <a:pt x="0" y="268"/>
                  </a:lnTo>
                  <a:lnTo>
                    <a:pt x="2" y="272"/>
                  </a:lnTo>
                  <a:lnTo>
                    <a:pt x="6" y="276"/>
                  </a:lnTo>
                  <a:lnTo>
                    <a:pt x="10" y="280"/>
                  </a:lnTo>
                  <a:lnTo>
                    <a:pt x="14" y="282"/>
                  </a:lnTo>
                  <a:lnTo>
                    <a:pt x="20" y="284"/>
                  </a:lnTo>
                  <a:lnTo>
                    <a:pt x="298" y="284"/>
                  </a:lnTo>
                  <a:lnTo>
                    <a:pt x="298" y="284"/>
                  </a:lnTo>
                  <a:lnTo>
                    <a:pt x="304" y="282"/>
                  </a:lnTo>
                  <a:lnTo>
                    <a:pt x="308" y="280"/>
                  </a:lnTo>
                  <a:lnTo>
                    <a:pt x="312" y="276"/>
                  </a:lnTo>
                  <a:lnTo>
                    <a:pt x="316" y="272"/>
                  </a:lnTo>
                  <a:lnTo>
                    <a:pt x="318" y="268"/>
                  </a:lnTo>
                  <a:lnTo>
                    <a:pt x="318" y="262"/>
                  </a:lnTo>
                  <a:lnTo>
                    <a:pt x="318" y="256"/>
                  </a:lnTo>
                  <a:lnTo>
                    <a:pt x="316" y="250"/>
                  </a:lnTo>
                  <a:lnTo>
                    <a:pt x="178" y="12"/>
                  </a:lnTo>
                  <a:close/>
                  <a:moveTo>
                    <a:pt x="144" y="110"/>
                  </a:moveTo>
                  <a:lnTo>
                    <a:pt x="144" y="110"/>
                  </a:lnTo>
                  <a:lnTo>
                    <a:pt x="144" y="104"/>
                  </a:lnTo>
                  <a:lnTo>
                    <a:pt x="148" y="98"/>
                  </a:lnTo>
                  <a:lnTo>
                    <a:pt x="154" y="94"/>
                  </a:lnTo>
                  <a:lnTo>
                    <a:pt x="160" y="94"/>
                  </a:lnTo>
                  <a:lnTo>
                    <a:pt x="160" y="94"/>
                  </a:lnTo>
                  <a:lnTo>
                    <a:pt x="166" y="94"/>
                  </a:lnTo>
                  <a:lnTo>
                    <a:pt x="172" y="98"/>
                  </a:lnTo>
                  <a:lnTo>
                    <a:pt x="174" y="104"/>
                  </a:lnTo>
                  <a:lnTo>
                    <a:pt x="176" y="110"/>
                  </a:lnTo>
                  <a:lnTo>
                    <a:pt x="176" y="172"/>
                  </a:lnTo>
                  <a:lnTo>
                    <a:pt x="176" y="172"/>
                  </a:lnTo>
                  <a:lnTo>
                    <a:pt x="174" y="178"/>
                  </a:lnTo>
                  <a:lnTo>
                    <a:pt x="172" y="182"/>
                  </a:lnTo>
                  <a:lnTo>
                    <a:pt x="166" y="186"/>
                  </a:lnTo>
                  <a:lnTo>
                    <a:pt x="160" y="188"/>
                  </a:lnTo>
                  <a:lnTo>
                    <a:pt x="160" y="188"/>
                  </a:lnTo>
                  <a:lnTo>
                    <a:pt x="154" y="186"/>
                  </a:lnTo>
                  <a:lnTo>
                    <a:pt x="148" y="182"/>
                  </a:lnTo>
                  <a:lnTo>
                    <a:pt x="144" y="178"/>
                  </a:lnTo>
                  <a:lnTo>
                    <a:pt x="144" y="172"/>
                  </a:lnTo>
                  <a:lnTo>
                    <a:pt x="144" y="110"/>
                  </a:lnTo>
                  <a:close/>
                  <a:moveTo>
                    <a:pt x="160" y="244"/>
                  </a:moveTo>
                  <a:lnTo>
                    <a:pt x="160" y="244"/>
                  </a:lnTo>
                  <a:lnTo>
                    <a:pt x="150" y="242"/>
                  </a:lnTo>
                  <a:lnTo>
                    <a:pt x="144" y="238"/>
                  </a:lnTo>
                  <a:lnTo>
                    <a:pt x="140" y="230"/>
                  </a:lnTo>
                  <a:lnTo>
                    <a:pt x="138" y="222"/>
                  </a:lnTo>
                  <a:lnTo>
                    <a:pt x="138" y="222"/>
                  </a:lnTo>
                  <a:lnTo>
                    <a:pt x="140" y="214"/>
                  </a:lnTo>
                  <a:lnTo>
                    <a:pt x="144" y="208"/>
                  </a:lnTo>
                  <a:lnTo>
                    <a:pt x="150" y="202"/>
                  </a:lnTo>
                  <a:lnTo>
                    <a:pt x="160" y="202"/>
                  </a:lnTo>
                  <a:lnTo>
                    <a:pt x="160" y="202"/>
                  </a:lnTo>
                  <a:lnTo>
                    <a:pt x="168" y="202"/>
                  </a:lnTo>
                  <a:lnTo>
                    <a:pt x="174" y="208"/>
                  </a:lnTo>
                  <a:lnTo>
                    <a:pt x="178" y="214"/>
                  </a:lnTo>
                  <a:lnTo>
                    <a:pt x="180" y="222"/>
                  </a:lnTo>
                  <a:lnTo>
                    <a:pt x="180" y="222"/>
                  </a:lnTo>
                  <a:lnTo>
                    <a:pt x="178" y="230"/>
                  </a:lnTo>
                  <a:lnTo>
                    <a:pt x="174" y="238"/>
                  </a:lnTo>
                  <a:lnTo>
                    <a:pt x="168" y="242"/>
                  </a:lnTo>
                  <a:lnTo>
                    <a:pt x="160" y="244"/>
                  </a:lnTo>
                  <a:lnTo>
                    <a:pt x="160" y="244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94" name="그룹 493"/>
            <p:cNvGrpSpPr/>
            <p:nvPr userDrawn="1"/>
          </p:nvGrpSpPr>
          <p:grpSpPr>
            <a:xfrm rot="0">
              <a:off x="1189721" y="2342624"/>
              <a:ext cx="235362" cy="235362"/>
              <a:chOff x="753783" y="4951133"/>
              <a:chExt cx="546100" cy="546100"/>
            </a:xfrm>
            <a:solidFill>
              <a:srgbClr val="088620"/>
            </a:solidFill>
          </p:grpSpPr>
          <p:sp>
            <p:nvSpPr>
              <p:cNvPr id="561" name="Freeform 2083"/>
              <p:cNvSpPr>
                <a:spLocks noEditPoints="1"/>
              </p:cNvSpPr>
              <p:nvPr/>
            </p:nvSpPr>
            <p:spPr>
              <a:xfrm>
                <a:off x="753783" y="4951133"/>
                <a:ext cx="546100" cy="546100"/>
              </a:xfrm>
              <a:custGeom>
                <a:avLst/>
                <a:gdLst>
                  <a:gd name="T0" fmla="*/ 250 w 344"/>
                  <a:gd name="T1" fmla="*/ 18 h 344"/>
                  <a:gd name="T2" fmla="*/ 104 w 344"/>
                  <a:gd name="T3" fmla="*/ 12 h 344"/>
                  <a:gd name="T4" fmla="*/ 8 w 344"/>
                  <a:gd name="T5" fmla="*/ 120 h 344"/>
                  <a:gd name="T6" fmla="*/ 20 w 344"/>
                  <a:gd name="T7" fmla="*/ 254 h 344"/>
                  <a:gd name="T8" fmla="*/ 138 w 344"/>
                  <a:gd name="T9" fmla="*/ 340 h 344"/>
                  <a:gd name="T10" fmla="*/ 268 w 344"/>
                  <a:gd name="T11" fmla="*/ 314 h 344"/>
                  <a:gd name="T12" fmla="*/ 344 w 344"/>
                  <a:gd name="T13" fmla="*/ 190 h 344"/>
                  <a:gd name="T14" fmla="*/ 288 w 344"/>
                  <a:gd name="T15" fmla="*/ 94 h 344"/>
                  <a:gd name="T16" fmla="*/ 288 w 344"/>
                  <a:gd name="T17" fmla="*/ 100 h 344"/>
                  <a:gd name="T18" fmla="*/ 216 w 344"/>
                  <a:gd name="T19" fmla="*/ 32 h 344"/>
                  <a:gd name="T20" fmla="*/ 268 w 344"/>
                  <a:gd name="T21" fmla="*/ 76 h 344"/>
                  <a:gd name="T22" fmla="*/ 236 w 344"/>
                  <a:gd name="T23" fmla="*/ 64 h 344"/>
                  <a:gd name="T24" fmla="*/ 220 w 344"/>
                  <a:gd name="T25" fmla="*/ 66 h 344"/>
                  <a:gd name="T26" fmla="*/ 198 w 344"/>
                  <a:gd name="T27" fmla="*/ 58 h 344"/>
                  <a:gd name="T28" fmla="*/ 164 w 344"/>
                  <a:gd name="T29" fmla="*/ 66 h 344"/>
                  <a:gd name="T30" fmla="*/ 126 w 344"/>
                  <a:gd name="T31" fmla="*/ 50 h 344"/>
                  <a:gd name="T32" fmla="*/ 128 w 344"/>
                  <a:gd name="T33" fmla="*/ 32 h 344"/>
                  <a:gd name="T34" fmla="*/ 230 w 344"/>
                  <a:gd name="T35" fmla="*/ 94 h 344"/>
                  <a:gd name="T36" fmla="*/ 234 w 344"/>
                  <a:gd name="T37" fmla="*/ 90 h 344"/>
                  <a:gd name="T38" fmla="*/ 76 w 344"/>
                  <a:gd name="T39" fmla="*/ 78 h 344"/>
                  <a:gd name="T40" fmla="*/ 92 w 344"/>
                  <a:gd name="T41" fmla="*/ 68 h 344"/>
                  <a:gd name="T42" fmla="*/ 116 w 344"/>
                  <a:gd name="T43" fmla="*/ 70 h 344"/>
                  <a:gd name="T44" fmla="*/ 156 w 344"/>
                  <a:gd name="T45" fmla="*/ 82 h 344"/>
                  <a:gd name="T46" fmla="*/ 186 w 344"/>
                  <a:gd name="T47" fmla="*/ 74 h 344"/>
                  <a:gd name="T48" fmla="*/ 212 w 344"/>
                  <a:gd name="T49" fmla="*/ 86 h 344"/>
                  <a:gd name="T50" fmla="*/ 198 w 344"/>
                  <a:gd name="T51" fmla="*/ 96 h 344"/>
                  <a:gd name="T52" fmla="*/ 164 w 344"/>
                  <a:gd name="T53" fmla="*/ 108 h 344"/>
                  <a:gd name="T54" fmla="*/ 170 w 344"/>
                  <a:gd name="T55" fmla="*/ 126 h 344"/>
                  <a:gd name="T56" fmla="*/ 136 w 344"/>
                  <a:gd name="T57" fmla="*/ 142 h 344"/>
                  <a:gd name="T58" fmla="*/ 124 w 344"/>
                  <a:gd name="T59" fmla="*/ 174 h 344"/>
                  <a:gd name="T60" fmla="*/ 104 w 344"/>
                  <a:gd name="T61" fmla="*/ 178 h 344"/>
                  <a:gd name="T62" fmla="*/ 86 w 344"/>
                  <a:gd name="T63" fmla="*/ 180 h 344"/>
                  <a:gd name="T64" fmla="*/ 64 w 344"/>
                  <a:gd name="T65" fmla="*/ 174 h 344"/>
                  <a:gd name="T66" fmla="*/ 62 w 344"/>
                  <a:gd name="T67" fmla="*/ 74 h 344"/>
                  <a:gd name="T68" fmla="*/ 122 w 344"/>
                  <a:gd name="T69" fmla="*/ 310 h 344"/>
                  <a:gd name="T70" fmla="*/ 50 w 344"/>
                  <a:gd name="T71" fmla="*/ 186 h 344"/>
                  <a:gd name="T72" fmla="*/ 72 w 344"/>
                  <a:gd name="T73" fmla="*/ 212 h 344"/>
                  <a:gd name="T74" fmla="*/ 102 w 344"/>
                  <a:gd name="T75" fmla="*/ 212 h 344"/>
                  <a:gd name="T76" fmla="*/ 118 w 344"/>
                  <a:gd name="T77" fmla="*/ 214 h 344"/>
                  <a:gd name="T78" fmla="*/ 138 w 344"/>
                  <a:gd name="T79" fmla="*/ 236 h 344"/>
                  <a:gd name="T80" fmla="*/ 150 w 344"/>
                  <a:gd name="T81" fmla="*/ 238 h 344"/>
                  <a:gd name="T82" fmla="*/ 160 w 344"/>
                  <a:gd name="T83" fmla="*/ 222 h 344"/>
                  <a:gd name="T84" fmla="*/ 162 w 344"/>
                  <a:gd name="T85" fmla="*/ 200 h 344"/>
                  <a:gd name="T86" fmla="*/ 144 w 344"/>
                  <a:gd name="T87" fmla="*/ 194 h 344"/>
                  <a:gd name="T88" fmla="*/ 126 w 344"/>
                  <a:gd name="T89" fmla="*/ 208 h 344"/>
                  <a:gd name="T90" fmla="*/ 154 w 344"/>
                  <a:gd name="T91" fmla="*/ 168 h 344"/>
                  <a:gd name="T92" fmla="*/ 170 w 344"/>
                  <a:gd name="T93" fmla="*/ 170 h 344"/>
                  <a:gd name="T94" fmla="*/ 188 w 344"/>
                  <a:gd name="T95" fmla="*/ 152 h 344"/>
                  <a:gd name="T96" fmla="*/ 194 w 344"/>
                  <a:gd name="T97" fmla="*/ 118 h 344"/>
                  <a:gd name="T98" fmla="*/ 200 w 344"/>
                  <a:gd name="T99" fmla="*/ 128 h 344"/>
                  <a:gd name="T100" fmla="*/ 226 w 344"/>
                  <a:gd name="T101" fmla="*/ 120 h 344"/>
                  <a:gd name="T102" fmla="*/ 256 w 344"/>
                  <a:gd name="T103" fmla="*/ 100 h 344"/>
                  <a:gd name="T104" fmla="*/ 268 w 344"/>
                  <a:gd name="T105" fmla="*/ 102 h 344"/>
                  <a:gd name="T106" fmla="*/ 276 w 344"/>
                  <a:gd name="T107" fmla="*/ 120 h 344"/>
                  <a:gd name="T108" fmla="*/ 302 w 344"/>
                  <a:gd name="T109" fmla="*/ 112 h 344"/>
                  <a:gd name="T110" fmla="*/ 316 w 344"/>
                  <a:gd name="T111" fmla="*/ 202 h 344"/>
                  <a:gd name="T112" fmla="*/ 242 w 344"/>
                  <a:gd name="T113" fmla="*/ 300 h 34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44" h="344">
                    <a:moveTo>
                      <a:pt x="314" y="76"/>
                    </a:moveTo>
                    <a:lnTo>
                      <a:pt x="314" y="76"/>
                    </a:lnTo>
                    <a:lnTo>
                      <a:pt x="314" y="72"/>
                    </a:lnTo>
                    <a:lnTo>
                      <a:pt x="310" y="68"/>
                    </a:lnTo>
                    <a:lnTo>
                      <a:pt x="310" y="68"/>
                    </a:lnTo>
                    <a:lnTo>
                      <a:pt x="298" y="54"/>
                    </a:lnTo>
                    <a:lnTo>
                      <a:pt x="284" y="40"/>
                    </a:lnTo>
                    <a:lnTo>
                      <a:pt x="268" y="28"/>
                    </a:lnTo>
                    <a:lnTo>
                      <a:pt x="250" y="18"/>
                    </a:lnTo>
                    <a:lnTo>
                      <a:pt x="232" y="10"/>
                    </a:lnTo>
                    <a:lnTo>
                      <a:pt x="212" y="4"/>
                    </a:lnTo>
                    <a:lnTo>
                      <a:pt x="192" y="0"/>
                    </a:lnTo>
                    <a:lnTo>
                      <a:pt x="172" y="0"/>
                    </a:lnTo>
                    <a:lnTo>
                      <a:pt x="172" y="0"/>
                    </a:lnTo>
                    <a:lnTo>
                      <a:pt x="154" y="0"/>
                    </a:lnTo>
                    <a:lnTo>
                      <a:pt x="138" y="2"/>
                    </a:lnTo>
                    <a:lnTo>
                      <a:pt x="120" y="8"/>
                    </a:lnTo>
                    <a:lnTo>
                      <a:pt x="104" y="12"/>
                    </a:lnTo>
                    <a:lnTo>
                      <a:pt x="90" y="20"/>
                    </a:lnTo>
                    <a:lnTo>
                      <a:pt x="76" y="28"/>
                    </a:lnTo>
                    <a:lnTo>
                      <a:pt x="62" y="38"/>
                    </a:lnTo>
                    <a:lnTo>
                      <a:pt x="50" y="50"/>
                    </a:lnTo>
                    <a:lnTo>
                      <a:pt x="38" y="62"/>
                    </a:lnTo>
                    <a:lnTo>
                      <a:pt x="28" y="76"/>
                    </a:lnTo>
                    <a:lnTo>
                      <a:pt x="20" y="90"/>
                    </a:lnTo>
                    <a:lnTo>
                      <a:pt x="12" y="104"/>
                    </a:lnTo>
                    <a:lnTo>
                      <a:pt x="8" y="120"/>
                    </a:lnTo>
                    <a:lnTo>
                      <a:pt x="2" y="138"/>
                    </a:lnTo>
                    <a:lnTo>
                      <a:pt x="0" y="154"/>
                    </a:lnTo>
                    <a:lnTo>
                      <a:pt x="0" y="172"/>
                    </a:lnTo>
                    <a:lnTo>
                      <a:pt x="0" y="172"/>
                    </a:lnTo>
                    <a:lnTo>
                      <a:pt x="0" y="190"/>
                    </a:lnTo>
                    <a:lnTo>
                      <a:pt x="2" y="206"/>
                    </a:lnTo>
                    <a:lnTo>
                      <a:pt x="8" y="224"/>
                    </a:lnTo>
                    <a:lnTo>
                      <a:pt x="12" y="238"/>
                    </a:lnTo>
                    <a:lnTo>
                      <a:pt x="20" y="254"/>
                    </a:lnTo>
                    <a:lnTo>
                      <a:pt x="28" y="268"/>
                    </a:lnTo>
                    <a:lnTo>
                      <a:pt x="38" y="282"/>
                    </a:lnTo>
                    <a:lnTo>
                      <a:pt x="50" y="294"/>
                    </a:lnTo>
                    <a:lnTo>
                      <a:pt x="62" y="304"/>
                    </a:lnTo>
                    <a:lnTo>
                      <a:pt x="76" y="314"/>
                    </a:lnTo>
                    <a:lnTo>
                      <a:pt x="90" y="324"/>
                    </a:lnTo>
                    <a:lnTo>
                      <a:pt x="104" y="330"/>
                    </a:lnTo>
                    <a:lnTo>
                      <a:pt x="120" y="336"/>
                    </a:lnTo>
                    <a:lnTo>
                      <a:pt x="138" y="340"/>
                    </a:lnTo>
                    <a:lnTo>
                      <a:pt x="154" y="344"/>
                    </a:lnTo>
                    <a:lnTo>
                      <a:pt x="172" y="344"/>
                    </a:lnTo>
                    <a:lnTo>
                      <a:pt x="172" y="344"/>
                    </a:lnTo>
                    <a:lnTo>
                      <a:pt x="190" y="344"/>
                    </a:lnTo>
                    <a:lnTo>
                      <a:pt x="206" y="340"/>
                    </a:lnTo>
                    <a:lnTo>
                      <a:pt x="224" y="336"/>
                    </a:lnTo>
                    <a:lnTo>
                      <a:pt x="238" y="330"/>
                    </a:lnTo>
                    <a:lnTo>
                      <a:pt x="254" y="324"/>
                    </a:lnTo>
                    <a:lnTo>
                      <a:pt x="268" y="314"/>
                    </a:lnTo>
                    <a:lnTo>
                      <a:pt x="282" y="304"/>
                    </a:lnTo>
                    <a:lnTo>
                      <a:pt x="294" y="294"/>
                    </a:lnTo>
                    <a:lnTo>
                      <a:pt x="304" y="282"/>
                    </a:lnTo>
                    <a:lnTo>
                      <a:pt x="314" y="268"/>
                    </a:lnTo>
                    <a:lnTo>
                      <a:pt x="324" y="254"/>
                    </a:lnTo>
                    <a:lnTo>
                      <a:pt x="330" y="238"/>
                    </a:lnTo>
                    <a:lnTo>
                      <a:pt x="336" y="224"/>
                    </a:lnTo>
                    <a:lnTo>
                      <a:pt x="340" y="206"/>
                    </a:lnTo>
                    <a:lnTo>
                      <a:pt x="344" y="190"/>
                    </a:lnTo>
                    <a:lnTo>
                      <a:pt x="344" y="172"/>
                    </a:lnTo>
                    <a:lnTo>
                      <a:pt x="344" y="172"/>
                    </a:lnTo>
                    <a:lnTo>
                      <a:pt x="342" y="146"/>
                    </a:lnTo>
                    <a:lnTo>
                      <a:pt x="336" y="120"/>
                    </a:lnTo>
                    <a:lnTo>
                      <a:pt x="328" y="98"/>
                    </a:lnTo>
                    <a:lnTo>
                      <a:pt x="314" y="76"/>
                    </a:lnTo>
                    <a:lnTo>
                      <a:pt x="314" y="76"/>
                    </a:lnTo>
                    <a:close/>
                    <a:moveTo>
                      <a:pt x="288" y="94"/>
                    </a:moveTo>
                    <a:lnTo>
                      <a:pt x="288" y="94"/>
                    </a:lnTo>
                    <a:lnTo>
                      <a:pt x="288" y="92"/>
                    </a:lnTo>
                    <a:lnTo>
                      <a:pt x="288" y="92"/>
                    </a:lnTo>
                    <a:lnTo>
                      <a:pt x="292" y="88"/>
                    </a:lnTo>
                    <a:lnTo>
                      <a:pt x="292" y="88"/>
                    </a:lnTo>
                    <a:lnTo>
                      <a:pt x="296" y="94"/>
                    </a:lnTo>
                    <a:lnTo>
                      <a:pt x="296" y="94"/>
                    </a:lnTo>
                    <a:lnTo>
                      <a:pt x="292" y="96"/>
                    </a:lnTo>
                    <a:lnTo>
                      <a:pt x="288" y="100"/>
                    </a:lnTo>
                    <a:lnTo>
                      <a:pt x="288" y="100"/>
                    </a:lnTo>
                    <a:lnTo>
                      <a:pt x="288" y="100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88" y="94"/>
                    </a:lnTo>
                    <a:close/>
                    <a:moveTo>
                      <a:pt x="172" y="26"/>
                    </a:moveTo>
                    <a:lnTo>
                      <a:pt x="172" y="26"/>
                    </a:lnTo>
                    <a:lnTo>
                      <a:pt x="188" y="26"/>
                    </a:lnTo>
                    <a:lnTo>
                      <a:pt x="202" y="28"/>
                    </a:lnTo>
                    <a:lnTo>
                      <a:pt x="216" y="32"/>
                    </a:lnTo>
                    <a:lnTo>
                      <a:pt x="230" y="38"/>
                    </a:lnTo>
                    <a:lnTo>
                      <a:pt x="242" y="44"/>
                    </a:lnTo>
                    <a:lnTo>
                      <a:pt x="254" y="52"/>
                    </a:lnTo>
                    <a:lnTo>
                      <a:pt x="266" y="60"/>
                    </a:lnTo>
                    <a:lnTo>
                      <a:pt x="276" y="70"/>
                    </a:lnTo>
                    <a:lnTo>
                      <a:pt x="276" y="70"/>
                    </a:lnTo>
                    <a:lnTo>
                      <a:pt x="272" y="72"/>
                    </a:lnTo>
                    <a:lnTo>
                      <a:pt x="268" y="76"/>
                    </a:lnTo>
                    <a:lnTo>
                      <a:pt x="268" y="76"/>
                    </a:lnTo>
                    <a:lnTo>
                      <a:pt x="266" y="78"/>
                    </a:lnTo>
                    <a:lnTo>
                      <a:pt x="266" y="78"/>
                    </a:lnTo>
                    <a:lnTo>
                      <a:pt x="266" y="76"/>
                    </a:lnTo>
                    <a:lnTo>
                      <a:pt x="266" y="76"/>
                    </a:lnTo>
                    <a:lnTo>
                      <a:pt x="260" y="72"/>
                    </a:lnTo>
                    <a:lnTo>
                      <a:pt x="254" y="68"/>
                    </a:lnTo>
                    <a:lnTo>
                      <a:pt x="242" y="64"/>
                    </a:lnTo>
                    <a:lnTo>
                      <a:pt x="242" y="64"/>
                    </a:lnTo>
                    <a:lnTo>
                      <a:pt x="236" y="64"/>
                    </a:lnTo>
                    <a:lnTo>
                      <a:pt x="232" y="66"/>
                    </a:lnTo>
                    <a:lnTo>
                      <a:pt x="226" y="68"/>
                    </a:lnTo>
                    <a:lnTo>
                      <a:pt x="226" y="68"/>
                    </a:lnTo>
                    <a:lnTo>
                      <a:pt x="224" y="72"/>
                    </a:lnTo>
                    <a:lnTo>
                      <a:pt x="224" y="72"/>
                    </a:lnTo>
                    <a:lnTo>
                      <a:pt x="222" y="70"/>
                    </a:lnTo>
                    <a:lnTo>
                      <a:pt x="222" y="70"/>
                    </a:lnTo>
                    <a:lnTo>
                      <a:pt x="220" y="66"/>
                    </a:lnTo>
                    <a:lnTo>
                      <a:pt x="220" y="66"/>
                    </a:lnTo>
                    <a:lnTo>
                      <a:pt x="216" y="64"/>
                    </a:lnTo>
                    <a:lnTo>
                      <a:pt x="212" y="64"/>
                    </a:lnTo>
                    <a:lnTo>
                      <a:pt x="206" y="64"/>
                    </a:lnTo>
                    <a:lnTo>
                      <a:pt x="206" y="64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58"/>
                    </a:lnTo>
                    <a:lnTo>
                      <a:pt x="190" y="56"/>
                    </a:lnTo>
                    <a:lnTo>
                      <a:pt x="190" y="56"/>
                    </a:lnTo>
                    <a:lnTo>
                      <a:pt x="180" y="56"/>
                    </a:lnTo>
                    <a:lnTo>
                      <a:pt x="176" y="58"/>
                    </a:lnTo>
                    <a:lnTo>
                      <a:pt x="170" y="62"/>
                    </a:lnTo>
                    <a:lnTo>
                      <a:pt x="170" y="62"/>
                    </a:lnTo>
                    <a:lnTo>
                      <a:pt x="170" y="66"/>
                    </a:lnTo>
                    <a:lnTo>
                      <a:pt x="170" y="66"/>
                    </a:lnTo>
                    <a:lnTo>
                      <a:pt x="164" y="66"/>
                    </a:lnTo>
                    <a:lnTo>
                      <a:pt x="154" y="64"/>
                    </a:lnTo>
                    <a:lnTo>
                      <a:pt x="146" y="62"/>
                    </a:lnTo>
                    <a:lnTo>
                      <a:pt x="138" y="60"/>
                    </a:lnTo>
                    <a:lnTo>
                      <a:pt x="136" y="60"/>
                    </a:lnTo>
                    <a:lnTo>
                      <a:pt x="136" y="60"/>
                    </a:lnTo>
                    <a:lnTo>
                      <a:pt x="130" y="56"/>
                    </a:lnTo>
                    <a:lnTo>
                      <a:pt x="130" y="56"/>
                    </a:lnTo>
                    <a:lnTo>
                      <a:pt x="126" y="50"/>
                    </a:lnTo>
                    <a:lnTo>
                      <a:pt x="126" y="50"/>
                    </a:lnTo>
                    <a:lnTo>
                      <a:pt x="122" y="46"/>
                    </a:lnTo>
                    <a:lnTo>
                      <a:pt x="114" y="46"/>
                    </a:lnTo>
                    <a:lnTo>
                      <a:pt x="114" y="46"/>
                    </a:lnTo>
                    <a:lnTo>
                      <a:pt x="104" y="46"/>
                    </a:lnTo>
                    <a:lnTo>
                      <a:pt x="94" y="50"/>
                    </a:lnTo>
                    <a:lnTo>
                      <a:pt x="88" y="52"/>
                    </a:lnTo>
                    <a:lnTo>
                      <a:pt x="88" y="52"/>
                    </a:lnTo>
                    <a:lnTo>
                      <a:pt x="108" y="40"/>
                    </a:lnTo>
                    <a:lnTo>
                      <a:pt x="128" y="32"/>
                    </a:lnTo>
                    <a:lnTo>
                      <a:pt x="150" y="28"/>
                    </a:lnTo>
                    <a:lnTo>
                      <a:pt x="172" y="26"/>
                    </a:lnTo>
                    <a:lnTo>
                      <a:pt x="172" y="26"/>
                    </a:lnTo>
                    <a:close/>
                    <a:moveTo>
                      <a:pt x="236" y="94"/>
                    </a:moveTo>
                    <a:lnTo>
                      <a:pt x="236" y="94"/>
                    </a:lnTo>
                    <a:lnTo>
                      <a:pt x="230" y="94"/>
                    </a:lnTo>
                    <a:lnTo>
                      <a:pt x="230" y="94"/>
                    </a:lnTo>
                    <a:lnTo>
                      <a:pt x="230" y="94"/>
                    </a:lnTo>
                    <a:lnTo>
                      <a:pt x="230" y="94"/>
                    </a:lnTo>
                    <a:lnTo>
                      <a:pt x="228" y="92"/>
                    </a:lnTo>
                    <a:lnTo>
                      <a:pt x="228" y="92"/>
                    </a:lnTo>
                    <a:lnTo>
                      <a:pt x="226" y="88"/>
                    </a:lnTo>
                    <a:lnTo>
                      <a:pt x="226" y="88"/>
                    </a:lnTo>
                    <a:lnTo>
                      <a:pt x="228" y="88"/>
                    </a:lnTo>
                    <a:lnTo>
                      <a:pt x="228" y="88"/>
                    </a:lnTo>
                    <a:lnTo>
                      <a:pt x="236" y="88"/>
                    </a:lnTo>
                    <a:lnTo>
                      <a:pt x="236" y="88"/>
                    </a:lnTo>
                    <a:lnTo>
                      <a:pt x="234" y="90"/>
                    </a:lnTo>
                    <a:lnTo>
                      <a:pt x="236" y="94"/>
                    </a:lnTo>
                    <a:lnTo>
                      <a:pt x="236" y="94"/>
                    </a:lnTo>
                    <a:close/>
                    <a:moveTo>
                      <a:pt x="62" y="74"/>
                    </a:moveTo>
                    <a:lnTo>
                      <a:pt x="62" y="74"/>
                    </a:lnTo>
                    <a:lnTo>
                      <a:pt x="66" y="78"/>
                    </a:lnTo>
                    <a:lnTo>
                      <a:pt x="66" y="78"/>
                    </a:lnTo>
                    <a:lnTo>
                      <a:pt x="72" y="80"/>
                    </a:lnTo>
                    <a:lnTo>
                      <a:pt x="76" y="78"/>
                    </a:lnTo>
                    <a:lnTo>
                      <a:pt x="76" y="7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2" y="78"/>
                    </a:lnTo>
                    <a:lnTo>
                      <a:pt x="86" y="76"/>
                    </a:lnTo>
                    <a:lnTo>
                      <a:pt x="86" y="76"/>
                    </a:lnTo>
                    <a:lnTo>
                      <a:pt x="90" y="74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2" y="68"/>
                    </a:lnTo>
                    <a:lnTo>
                      <a:pt x="94" y="68"/>
                    </a:lnTo>
                    <a:lnTo>
                      <a:pt x="94" y="68"/>
                    </a:lnTo>
                    <a:lnTo>
                      <a:pt x="100" y="66"/>
                    </a:lnTo>
                    <a:lnTo>
                      <a:pt x="100" y="66"/>
                    </a:lnTo>
                    <a:lnTo>
                      <a:pt x="106" y="64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114" y="66"/>
                    </a:lnTo>
                    <a:lnTo>
                      <a:pt x="116" y="70"/>
                    </a:lnTo>
                    <a:lnTo>
                      <a:pt x="116" y="70"/>
                    </a:lnTo>
                    <a:lnTo>
                      <a:pt x="120" y="72"/>
                    </a:lnTo>
                    <a:lnTo>
                      <a:pt x="124" y="72"/>
                    </a:lnTo>
                    <a:lnTo>
                      <a:pt x="124" y="72"/>
                    </a:lnTo>
                    <a:lnTo>
                      <a:pt x="128" y="74"/>
                    </a:lnTo>
                    <a:lnTo>
                      <a:pt x="130" y="76"/>
                    </a:lnTo>
                    <a:lnTo>
                      <a:pt x="130" y="76"/>
                    </a:lnTo>
                    <a:lnTo>
                      <a:pt x="140" y="80"/>
                    </a:lnTo>
                    <a:lnTo>
                      <a:pt x="156" y="82"/>
                    </a:lnTo>
                    <a:lnTo>
                      <a:pt x="166" y="82"/>
                    </a:lnTo>
                    <a:lnTo>
                      <a:pt x="174" y="82"/>
                    </a:lnTo>
                    <a:lnTo>
                      <a:pt x="180" y="78"/>
                    </a:lnTo>
                    <a:lnTo>
                      <a:pt x="186" y="74"/>
                    </a:lnTo>
                    <a:lnTo>
                      <a:pt x="186" y="74"/>
                    </a:lnTo>
                    <a:lnTo>
                      <a:pt x="186" y="74"/>
                    </a:lnTo>
                    <a:lnTo>
                      <a:pt x="186" y="74"/>
                    </a:lnTo>
                    <a:lnTo>
                      <a:pt x="186" y="74"/>
                    </a:lnTo>
                    <a:lnTo>
                      <a:pt x="186" y="74"/>
                    </a:lnTo>
                    <a:lnTo>
                      <a:pt x="190" y="78"/>
                    </a:lnTo>
                    <a:lnTo>
                      <a:pt x="194" y="80"/>
                    </a:lnTo>
                    <a:lnTo>
                      <a:pt x="194" y="80"/>
                    </a:lnTo>
                    <a:lnTo>
                      <a:pt x="200" y="82"/>
                    </a:lnTo>
                    <a:lnTo>
                      <a:pt x="206" y="82"/>
                    </a:lnTo>
                    <a:lnTo>
                      <a:pt x="206" y="82"/>
                    </a:lnTo>
                    <a:lnTo>
                      <a:pt x="208" y="82"/>
                    </a:lnTo>
                    <a:lnTo>
                      <a:pt x="208" y="82"/>
                    </a:lnTo>
                    <a:lnTo>
                      <a:pt x="212" y="86"/>
                    </a:lnTo>
                    <a:lnTo>
                      <a:pt x="218" y="88"/>
                    </a:lnTo>
                    <a:lnTo>
                      <a:pt x="218" y="88"/>
                    </a:lnTo>
                    <a:lnTo>
                      <a:pt x="216" y="90"/>
                    </a:lnTo>
                    <a:lnTo>
                      <a:pt x="216" y="90"/>
                    </a:lnTo>
                    <a:lnTo>
                      <a:pt x="212" y="90"/>
                    </a:lnTo>
                    <a:lnTo>
                      <a:pt x="206" y="90"/>
                    </a:lnTo>
                    <a:lnTo>
                      <a:pt x="206" y="90"/>
                    </a:lnTo>
                    <a:lnTo>
                      <a:pt x="200" y="94"/>
                    </a:lnTo>
                    <a:lnTo>
                      <a:pt x="198" y="96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78" y="102"/>
                    </a:lnTo>
                    <a:lnTo>
                      <a:pt x="172" y="104"/>
                    </a:lnTo>
                    <a:lnTo>
                      <a:pt x="164" y="108"/>
                    </a:lnTo>
                    <a:lnTo>
                      <a:pt x="164" y="112"/>
                    </a:lnTo>
                    <a:lnTo>
                      <a:pt x="162" y="116"/>
                    </a:lnTo>
                    <a:lnTo>
                      <a:pt x="162" y="116"/>
                    </a:lnTo>
                    <a:lnTo>
                      <a:pt x="164" y="120"/>
                    </a:lnTo>
                    <a:lnTo>
                      <a:pt x="166" y="122"/>
                    </a:lnTo>
                    <a:lnTo>
                      <a:pt x="168" y="124"/>
                    </a:lnTo>
                    <a:lnTo>
                      <a:pt x="168" y="124"/>
                    </a:lnTo>
                    <a:lnTo>
                      <a:pt x="170" y="126"/>
                    </a:lnTo>
                    <a:lnTo>
                      <a:pt x="170" y="126"/>
                    </a:lnTo>
                    <a:lnTo>
                      <a:pt x="158" y="142"/>
                    </a:lnTo>
                    <a:lnTo>
                      <a:pt x="158" y="142"/>
                    </a:lnTo>
                    <a:lnTo>
                      <a:pt x="158" y="142"/>
                    </a:lnTo>
                    <a:lnTo>
                      <a:pt x="158" y="142"/>
                    </a:lnTo>
                    <a:lnTo>
                      <a:pt x="154" y="140"/>
                    </a:lnTo>
                    <a:lnTo>
                      <a:pt x="154" y="140"/>
                    </a:lnTo>
                    <a:lnTo>
                      <a:pt x="148" y="138"/>
                    </a:lnTo>
                    <a:lnTo>
                      <a:pt x="144" y="138"/>
                    </a:lnTo>
                    <a:lnTo>
                      <a:pt x="136" y="142"/>
                    </a:lnTo>
                    <a:lnTo>
                      <a:pt x="136" y="142"/>
                    </a:lnTo>
                    <a:lnTo>
                      <a:pt x="132" y="146"/>
                    </a:lnTo>
                    <a:lnTo>
                      <a:pt x="132" y="150"/>
                    </a:lnTo>
                    <a:lnTo>
                      <a:pt x="132" y="150"/>
                    </a:lnTo>
                    <a:lnTo>
                      <a:pt x="132" y="154"/>
                    </a:lnTo>
                    <a:lnTo>
                      <a:pt x="134" y="158"/>
                    </a:lnTo>
                    <a:lnTo>
                      <a:pt x="134" y="158"/>
                    </a:lnTo>
                    <a:lnTo>
                      <a:pt x="134" y="160"/>
                    </a:lnTo>
                    <a:lnTo>
                      <a:pt x="124" y="174"/>
                    </a:lnTo>
                    <a:lnTo>
                      <a:pt x="124" y="174"/>
                    </a:lnTo>
                    <a:lnTo>
                      <a:pt x="122" y="176"/>
                    </a:lnTo>
                    <a:lnTo>
                      <a:pt x="114" y="180"/>
                    </a:lnTo>
                    <a:lnTo>
                      <a:pt x="114" y="180"/>
                    </a:lnTo>
                    <a:lnTo>
                      <a:pt x="112" y="182"/>
                    </a:lnTo>
                    <a:lnTo>
                      <a:pt x="110" y="186"/>
                    </a:lnTo>
                    <a:lnTo>
                      <a:pt x="110" y="186"/>
                    </a:lnTo>
                    <a:lnTo>
                      <a:pt x="106" y="184"/>
                    </a:lnTo>
                    <a:lnTo>
                      <a:pt x="104" y="178"/>
                    </a:lnTo>
                    <a:lnTo>
                      <a:pt x="104" y="178"/>
                    </a:lnTo>
                    <a:lnTo>
                      <a:pt x="102" y="174"/>
                    </a:lnTo>
                    <a:lnTo>
                      <a:pt x="98" y="172"/>
                    </a:lnTo>
                    <a:lnTo>
                      <a:pt x="98" y="172"/>
                    </a:lnTo>
                    <a:lnTo>
                      <a:pt x="92" y="172"/>
                    </a:lnTo>
                    <a:lnTo>
                      <a:pt x="90" y="176"/>
                    </a:lnTo>
                    <a:lnTo>
                      <a:pt x="90" y="176"/>
                    </a:lnTo>
                    <a:lnTo>
                      <a:pt x="86" y="180"/>
                    </a:lnTo>
                    <a:lnTo>
                      <a:pt x="86" y="180"/>
                    </a:lnTo>
                    <a:lnTo>
                      <a:pt x="76" y="192"/>
                    </a:lnTo>
                    <a:lnTo>
                      <a:pt x="76" y="192"/>
                    </a:lnTo>
                    <a:lnTo>
                      <a:pt x="74" y="186"/>
                    </a:lnTo>
                    <a:lnTo>
                      <a:pt x="74" y="186"/>
                    </a:lnTo>
                    <a:lnTo>
                      <a:pt x="72" y="180"/>
                    </a:lnTo>
                    <a:lnTo>
                      <a:pt x="72" y="180"/>
                    </a:lnTo>
                    <a:lnTo>
                      <a:pt x="70" y="176"/>
                    </a:lnTo>
                    <a:lnTo>
                      <a:pt x="64" y="174"/>
                    </a:lnTo>
                    <a:lnTo>
                      <a:pt x="64" y="174"/>
                    </a:lnTo>
                    <a:lnTo>
                      <a:pt x="64" y="174"/>
                    </a:lnTo>
                    <a:lnTo>
                      <a:pt x="64" y="174"/>
                    </a:lnTo>
                    <a:lnTo>
                      <a:pt x="26" y="160"/>
                    </a:lnTo>
                    <a:lnTo>
                      <a:pt x="26" y="160"/>
                    </a:lnTo>
                    <a:lnTo>
                      <a:pt x="30" y="136"/>
                    </a:lnTo>
                    <a:lnTo>
                      <a:pt x="38" y="114"/>
                    </a:lnTo>
                    <a:lnTo>
                      <a:pt x="48" y="92"/>
                    </a:lnTo>
                    <a:lnTo>
                      <a:pt x="62" y="74"/>
                    </a:lnTo>
                    <a:lnTo>
                      <a:pt x="62" y="74"/>
                    </a:lnTo>
                    <a:close/>
                    <a:moveTo>
                      <a:pt x="26" y="182"/>
                    </a:moveTo>
                    <a:lnTo>
                      <a:pt x="26" y="182"/>
                    </a:lnTo>
                    <a:lnTo>
                      <a:pt x="26" y="180"/>
                    </a:lnTo>
                    <a:lnTo>
                      <a:pt x="28" y="182"/>
                    </a:lnTo>
                    <a:lnTo>
                      <a:pt x="26" y="182"/>
                    </a:lnTo>
                    <a:close/>
                    <a:moveTo>
                      <a:pt x="172" y="318"/>
                    </a:moveTo>
                    <a:lnTo>
                      <a:pt x="172" y="318"/>
                    </a:lnTo>
                    <a:lnTo>
                      <a:pt x="146" y="316"/>
                    </a:lnTo>
                    <a:lnTo>
                      <a:pt x="122" y="310"/>
                    </a:lnTo>
                    <a:lnTo>
                      <a:pt x="100" y="298"/>
                    </a:lnTo>
                    <a:lnTo>
                      <a:pt x="78" y="284"/>
                    </a:lnTo>
                    <a:lnTo>
                      <a:pt x="62" y="268"/>
                    </a:lnTo>
                    <a:lnTo>
                      <a:pt x="46" y="248"/>
                    </a:lnTo>
                    <a:lnTo>
                      <a:pt x="36" y="226"/>
                    </a:lnTo>
                    <a:lnTo>
                      <a:pt x="28" y="202"/>
                    </a:lnTo>
                    <a:lnTo>
                      <a:pt x="48" y="188"/>
                    </a:lnTo>
                    <a:lnTo>
                      <a:pt x="48" y="188"/>
                    </a:lnTo>
                    <a:lnTo>
                      <a:pt x="50" y="186"/>
                    </a:lnTo>
                    <a:lnTo>
                      <a:pt x="52" y="188"/>
                    </a:lnTo>
                    <a:lnTo>
                      <a:pt x="52" y="188"/>
                    </a:lnTo>
                    <a:lnTo>
                      <a:pt x="58" y="190"/>
                    </a:lnTo>
                    <a:lnTo>
                      <a:pt x="58" y="190"/>
                    </a:lnTo>
                    <a:lnTo>
                      <a:pt x="60" y="198"/>
                    </a:lnTo>
                    <a:lnTo>
                      <a:pt x="62" y="206"/>
                    </a:lnTo>
                    <a:lnTo>
                      <a:pt x="62" y="206"/>
                    </a:lnTo>
                    <a:lnTo>
                      <a:pt x="66" y="210"/>
                    </a:lnTo>
                    <a:lnTo>
                      <a:pt x="72" y="212"/>
                    </a:lnTo>
                    <a:lnTo>
                      <a:pt x="72" y="212"/>
                    </a:lnTo>
                    <a:lnTo>
                      <a:pt x="78" y="212"/>
                    </a:lnTo>
                    <a:lnTo>
                      <a:pt x="82" y="208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6" y="200"/>
                    </a:lnTo>
                    <a:lnTo>
                      <a:pt x="98" y="202"/>
                    </a:lnTo>
                    <a:lnTo>
                      <a:pt x="102" y="212"/>
                    </a:lnTo>
                    <a:lnTo>
                      <a:pt x="102" y="212"/>
                    </a:lnTo>
                    <a:lnTo>
                      <a:pt x="104" y="216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0" y="218"/>
                    </a:lnTo>
                    <a:lnTo>
                      <a:pt x="114" y="216"/>
                    </a:lnTo>
                    <a:lnTo>
                      <a:pt x="116" y="214"/>
                    </a:lnTo>
                    <a:lnTo>
                      <a:pt x="116" y="214"/>
                    </a:lnTo>
                    <a:lnTo>
                      <a:pt x="118" y="214"/>
                    </a:lnTo>
                    <a:lnTo>
                      <a:pt x="118" y="214"/>
                    </a:lnTo>
                    <a:lnTo>
                      <a:pt x="116" y="220"/>
                    </a:lnTo>
                    <a:lnTo>
                      <a:pt x="118" y="224"/>
                    </a:lnTo>
                    <a:lnTo>
                      <a:pt x="118" y="224"/>
                    </a:lnTo>
                    <a:lnTo>
                      <a:pt x="120" y="228"/>
                    </a:lnTo>
                    <a:lnTo>
                      <a:pt x="124" y="232"/>
                    </a:lnTo>
                    <a:lnTo>
                      <a:pt x="134" y="236"/>
                    </a:lnTo>
                    <a:lnTo>
                      <a:pt x="134" y="236"/>
                    </a:lnTo>
                    <a:lnTo>
                      <a:pt x="138" y="236"/>
                    </a:lnTo>
                    <a:lnTo>
                      <a:pt x="138" y="236"/>
                    </a:lnTo>
                    <a:lnTo>
                      <a:pt x="142" y="238"/>
                    </a:lnTo>
                    <a:lnTo>
                      <a:pt x="142" y="238"/>
                    </a:lnTo>
                    <a:lnTo>
                      <a:pt x="142" y="238"/>
                    </a:lnTo>
                    <a:lnTo>
                      <a:pt x="142" y="238"/>
                    </a:lnTo>
                    <a:lnTo>
                      <a:pt x="146" y="238"/>
                    </a:lnTo>
                    <a:lnTo>
                      <a:pt x="146" y="238"/>
                    </a:lnTo>
                    <a:lnTo>
                      <a:pt x="150" y="238"/>
                    </a:lnTo>
                    <a:lnTo>
                      <a:pt x="150" y="238"/>
                    </a:lnTo>
                    <a:lnTo>
                      <a:pt x="154" y="236"/>
                    </a:lnTo>
                    <a:lnTo>
                      <a:pt x="156" y="232"/>
                    </a:lnTo>
                    <a:lnTo>
                      <a:pt x="156" y="232"/>
                    </a:lnTo>
                    <a:lnTo>
                      <a:pt x="158" y="226"/>
                    </a:lnTo>
                    <a:lnTo>
                      <a:pt x="158" y="226"/>
                    </a:lnTo>
                    <a:lnTo>
                      <a:pt x="158" y="226"/>
                    </a:lnTo>
                    <a:lnTo>
                      <a:pt x="158" y="226"/>
                    </a:lnTo>
                    <a:lnTo>
                      <a:pt x="160" y="222"/>
                    </a:lnTo>
                    <a:lnTo>
                      <a:pt x="160" y="222"/>
                    </a:lnTo>
                    <a:lnTo>
                      <a:pt x="160" y="218"/>
                    </a:lnTo>
                    <a:lnTo>
                      <a:pt x="160" y="214"/>
                    </a:lnTo>
                    <a:lnTo>
                      <a:pt x="160" y="214"/>
                    </a:lnTo>
                    <a:lnTo>
                      <a:pt x="156" y="212"/>
                    </a:lnTo>
                    <a:lnTo>
                      <a:pt x="160" y="208"/>
                    </a:lnTo>
                    <a:lnTo>
                      <a:pt x="160" y="208"/>
                    </a:lnTo>
                    <a:lnTo>
                      <a:pt x="162" y="206"/>
                    </a:lnTo>
                    <a:lnTo>
                      <a:pt x="162" y="202"/>
                    </a:lnTo>
                    <a:lnTo>
                      <a:pt x="162" y="200"/>
                    </a:lnTo>
                    <a:lnTo>
                      <a:pt x="160" y="196"/>
                    </a:lnTo>
                    <a:lnTo>
                      <a:pt x="158" y="194"/>
                    </a:lnTo>
                    <a:lnTo>
                      <a:pt x="158" y="194"/>
                    </a:lnTo>
                    <a:lnTo>
                      <a:pt x="154" y="190"/>
                    </a:lnTo>
                    <a:lnTo>
                      <a:pt x="150" y="192"/>
                    </a:lnTo>
                    <a:lnTo>
                      <a:pt x="150" y="192"/>
                    </a:lnTo>
                    <a:lnTo>
                      <a:pt x="146" y="192"/>
                    </a:lnTo>
                    <a:lnTo>
                      <a:pt x="146" y="192"/>
                    </a:lnTo>
                    <a:lnTo>
                      <a:pt x="144" y="194"/>
                    </a:lnTo>
                    <a:lnTo>
                      <a:pt x="140" y="196"/>
                    </a:lnTo>
                    <a:lnTo>
                      <a:pt x="140" y="196"/>
                    </a:lnTo>
                    <a:lnTo>
                      <a:pt x="138" y="200"/>
                    </a:lnTo>
                    <a:lnTo>
                      <a:pt x="138" y="202"/>
                    </a:lnTo>
                    <a:lnTo>
                      <a:pt x="138" y="202"/>
                    </a:lnTo>
                    <a:lnTo>
                      <a:pt x="134" y="204"/>
                    </a:lnTo>
                    <a:lnTo>
                      <a:pt x="126" y="208"/>
                    </a:lnTo>
                    <a:lnTo>
                      <a:pt x="126" y="208"/>
                    </a:lnTo>
                    <a:lnTo>
                      <a:pt x="126" y="208"/>
                    </a:lnTo>
                    <a:lnTo>
                      <a:pt x="132" y="200"/>
                    </a:lnTo>
                    <a:lnTo>
                      <a:pt x="132" y="200"/>
                    </a:lnTo>
                    <a:lnTo>
                      <a:pt x="134" y="196"/>
                    </a:lnTo>
                    <a:lnTo>
                      <a:pt x="134" y="192"/>
                    </a:lnTo>
                    <a:lnTo>
                      <a:pt x="150" y="166"/>
                    </a:lnTo>
                    <a:lnTo>
                      <a:pt x="150" y="166"/>
                    </a:lnTo>
                    <a:lnTo>
                      <a:pt x="152" y="168"/>
                    </a:lnTo>
                    <a:lnTo>
                      <a:pt x="152" y="168"/>
                    </a:lnTo>
                    <a:lnTo>
                      <a:pt x="154" y="168"/>
                    </a:lnTo>
                    <a:lnTo>
                      <a:pt x="158" y="166"/>
                    </a:lnTo>
                    <a:lnTo>
                      <a:pt x="158" y="166"/>
                    </a:lnTo>
                    <a:lnTo>
                      <a:pt x="160" y="168"/>
                    </a:lnTo>
                    <a:lnTo>
                      <a:pt x="160" y="168"/>
                    </a:lnTo>
                    <a:lnTo>
                      <a:pt x="162" y="170"/>
                    </a:lnTo>
                    <a:lnTo>
                      <a:pt x="166" y="170"/>
                    </a:lnTo>
                    <a:lnTo>
                      <a:pt x="166" y="170"/>
                    </a:lnTo>
                    <a:lnTo>
                      <a:pt x="168" y="170"/>
                    </a:lnTo>
                    <a:lnTo>
                      <a:pt x="170" y="170"/>
                    </a:lnTo>
                    <a:lnTo>
                      <a:pt x="170" y="170"/>
                    </a:lnTo>
                    <a:lnTo>
                      <a:pt x="170" y="170"/>
                    </a:lnTo>
                    <a:lnTo>
                      <a:pt x="170" y="170"/>
                    </a:lnTo>
                    <a:lnTo>
                      <a:pt x="174" y="168"/>
                    </a:lnTo>
                    <a:lnTo>
                      <a:pt x="178" y="166"/>
                    </a:lnTo>
                    <a:lnTo>
                      <a:pt x="188" y="152"/>
                    </a:lnTo>
                    <a:lnTo>
                      <a:pt x="188" y="152"/>
                    </a:lnTo>
                    <a:lnTo>
                      <a:pt x="188" y="152"/>
                    </a:lnTo>
                    <a:lnTo>
                      <a:pt x="188" y="152"/>
                    </a:lnTo>
                    <a:lnTo>
                      <a:pt x="194" y="150"/>
                    </a:lnTo>
                    <a:lnTo>
                      <a:pt x="198" y="144"/>
                    </a:lnTo>
                    <a:lnTo>
                      <a:pt x="198" y="142"/>
                    </a:lnTo>
                    <a:lnTo>
                      <a:pt x="198" y="142"/>
                    </a:lnTo>
                    <a:lnTo>
                      <a:pt x="198" y="136"/>
                    </a:lnTo>
                    <a:lnTo>
                      <a:pt x="194" y="132"/>
                    </a:lnTo>
                    <a:lnTo>
                      <a:pt x="194" y="132"/>
                    </a:lnTo>
                    <a:lnTo>
                      <a:pt x="196" y="126"/>
                    </a:lnTo>
                    <a:lnTo>
                      <a:pt x="194" y="118"/>
                    </a:lnTo>
                    <a:lnTo>
                      <a:pt x="194" y="118"/>
                    </a:lnTo>
                    <a:lnTo>
                      <a:pt x="198" y="118"/>
                    </a:lnTo>
                    <a:lnTo>
                      <a:pt x="198" y="118"/>
                    </a:lnTo>
                    <a:lnTo>
                      <a:pt x="198" y="118"/>
                    </a:lnTo>
                    <a:lnTo>
                      <a:pt x="198" y="118"/>
                    </a:lnTo>
                    <a:lnTo>
                      <a:pt x="198" y="120"/>
                    </a:lnTo>
                    <a:lnTo>
                      <a:pt x="198" y="120"/>
                    </a:lnTo>
                    <a:lnTo>
                      <a:pt x="198" y="124"/>
                    </a:lnTo>
                    <a:lnTo>
                      <a:pt x="200" y="128"/>
                    </a:lnTo>
                    <a:lnTo>
                      <a:pt x="202" y="132"/>
                    </a:lnTo>
                    <a:lnTo>
                      <a:pt x="206" y="132"/>
                    </a:lnTo>
                    <a:lnTo>
                      <a:pt x="206" y="132"/>
                    </a:lnTo>
                    <a:lnTo>
                      <a:pt x="210" y="132"/>
                    </a:lnTo>
                    <a:lnTo>
                      <a:pt x="214" y="132"/>
                    </a:lnTo>
                    <a:lnTo>
                      <a:pt x="218" y="130"/>
                    </a:lnTo>
                    <a:lnTo>
                      <a:pt x="222" y="124"/>
                    </a:lnTo>
                    <a:lnTo>
                      <a:pt x="222" y="124"/>
                    </a:lnTo>
                    <a:lnTo>
                      <a:pt x="226" y="120"/>
                    </a:lnTo>
                    <a:lnTo>
                      <a:pt x="228" y="112"/>
                    </a:lnTo>
                    <a:lnTo>
                      <a:pt x="228" y="112"/>
                    </a:lnTo>
                    <a:lnTo>
                      <a:pt x="232" y="112"/>
                    </a:lnTo>
                    <a:lnTo>
                      <a:pt x="232" y="112"/>
                    </a:lnTo>
                    <a:lnTo>
                      <a:pt x="246" y="108"/>
                    </a:lnTo>
                    <a:lnTo>
                      <a:pt x="252" y="106"/>
                    </a:lnTo>
                    <a:lnTo>
                      <a:pt x="256" y="100"/>
                    </a:lnTo>
                    <a:lnTo>
                      <a:pt x="256" y="100"/>
                    </a:lnTo>
                    <a:lnTo>
                      <a:pt x="256" y="100"/>
                    </a:lnTo>
                    <a:lnTo>
                      <a:pt x="256" y="100"/>
                    </a:lnTo>
                    <a:lnTo>
                      <a:pt x="260" y="100"/>
                    </a:lnTo>
                    <a:lnTo>
                      <a:pt x="264" y="100"/>
                    </a:lnTo>
                    <a:lnTo>
                      <a:pt x="264" y="100"/>
                    </a:lnTo>
                    <a:lnTo>
                      <a:pt x="266" y="98"/>
                    </a:lnTo>
                    <a:lnTo>
                      <a:pt x="266" y="98"/>
                    </a:lnTo>
                    <a:lnTo>
                      <a:pt x="268" y="100"/>
                    </a:lnTo>
                    <a:lnTo>
                      <a:pt x="268" y="100"/>
                    </a:lnTo>
                    <a:lnTo>
                      <a:pt x="268" y="102"/>
                    </a:lnTo>
                    <a:lnTo>
                      <a:pt x="268" y="102"/>
                    </a:lnTo>
                    <a:lnTo>
                      <a:pt x="268" y="106"/>
                    </a:lnTo>
                    <a:lnTo>
                      <a:pt x="270" y="110"/>
                    </a:lnTo>
                    <a:lnTo>
                      <a:pt x="270" y="110"/>
                    </a:lnTo>
                    <a:lnTo>
                      <a:pt x="276" y="112"/>
                    </a:lnTo>
                    <a:lnTo>
                      <a:pt x="276" y="112"/>
                    </a:lnTo>
                    <a:lnTo>
                      <a:pt x="276" y="114"/>
                    </a:lnTo>
                    <a:lnTo>
                      <a:pt x="276" y="114"/>
                    </a:lnTo>
                    <a:lnTo>
                      <a:pt x="276" y="120"/>
                    </a:lnTo>
                    <a:lnTo>
                      <a:pt x="276" y="120"/>
                    </a:lnTo>
                    <a:lnTo>
                      <a:pt x="282" y="124"/>
                    </a:lnTo>
                    <a:lnTo>
                      <a:pt x="288" y="124"/>
                    </a:lnTo>
                    <a:lnTo>
                      <a:pt x="288" y="124"/>
                    </a:lnTo>
                    <a:lnTo>
                      <a:pt x="294" y="122"/>
                    </a:lnTo>
                    <a:lnTo>
                      <a:pt x="298" y="118"/>
                    </a:lnTo>
                    <a:lnTo>
                      <a:pt x="298" y="118"/>
                    </a:lnTo>
                    <a:lnTo>
                      <a:pt x="302" y="112"/>
                    </a:lnTo>
                    <a:lnTo>
                      <a:pt x="302" y="112"/>
                    </a:lnTo>
                    <a:lnTo>
                      <a:pt x="306" y="114"/>
                    </a:lnTo>
                    <a:lnTo>
                      <a:pt x="306" y="114"/>
                    </a:lnTo>
                    <a:lnTo>
                      <a:pt x="312" y="128"/>
                    </a:lnTo>
                    <a:lnTo>
                      <a:pt x="316" y="142"/>
                    </a:lnTo>
                    <a:lnTo>
                      <a:pt x="318" y="156"/>
                    </a:lnTo>
                    <a:lnTo>
                      <a:pt x="318" y="172"/>
                    </a:lnTo>
                    <a:lnTo>
                      <a:pt x="318" y="172"/>
                    </a:lnTo>
                    <a:lnTo>
                      <a:pt x="318" y="186"/>
                    </a:lnTo>
                    <a:lnTo>
                      <a:pt x="316" y="202"/>
                    </a:lnTo>
                    <a:lnTo>
                      <a:pt x="312" y="216"/>
                    </a:lnTo>
                    <a:lnTo>
                      <a:pt x="306" y="228"/>
                    </a:lnTo>
                    <a:lnTo>
                      <a:pt x="300" y="242"/>
                    </a:lnTo>
                    <a:lnTo>
                      <a:pt x="294" y="254"/>
                    </a:lnTo>
                    <a:lnTo>
                      <a:pt x="284" y="264"/>
                    </a:lnTo>
                    <a:lnTo>
                      <a:pt x="276" y="276"/>
                    </a:lnTo>
                    <a:lnTo>
                      <a:pt x="266" y="284"/>
                    </a:lnTo>
                    <a:lnTo>
                      <a:pt x="254" y="294"/>
                    </a:lnTo>
                    <a:lnTo>
                      <a:pt x="242" y="300"/>
                    </a:lnTo>
                    <a:lnTo>
                      <a:pt x="228" y="306"/>
                    </a:lnTo>
                    <a:lnTo>
                      <a:pt x="216" y="312"/>
                    </a:lnTo>
                    <a:lnTo>
                      <a:pt x="202" y="316"/>
                    </a:lnTo>
                    <a:lnTo>
                      <a:pt x="186" y="318"/>
                    </a:lnTo>
                    <a:lnTo>
                      <a:pt x="172" y="318"/>
                    </a:lnTo>
                    <a:lnTo>
                      <a:pt x="172" y="3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62" name="Freeform 2084"/>
              <p:cNvSpPr>
                <a:spLocks noEditPoints="1"/>
              </p:cNvSpPr>
              <p:nvPr/>
            </p:nvSpPr>
            <p:spPr>
              <a:xfrm>
                <a:off x="950632" y="5319433"/>
                <a:ext cx="130176" cy="104776"/>
              </a:xfrm>
              <a:custGeom>
                <a:avLst/>
                <a:gdLst>
                  <a:gd name="T0" fmla="*/ 82 w 82"/>
                  <a:gd name="T1" fmla="*/ 30 h 66"/>
                  <a:gd name="T2" fmla="*/ 66 w 82"/>
                  <a:gd name="T3" fmla="*/ 4 h 66"/>
                  <a:gd name="T4" fmla="*/ 62 w 82"/>
                  <a:gd name="T5" fmla="*/ 0 h 66"/>
                  <a:gd name="T6" fmla="*/ 60 w 82"/>
                  <a:gd name="T7" fmla="*/ 0 h 66"/>
                  <a:gd name="T8" fmla="*/ 54 w 82"/>
                  <a:gd name="T9" fmla="*/ 2 h 66"/>
                  <a:gd name="T10" fmla="*/ 48 w 82"/>
                  <a:gd name="T11" fmla="*/ 2 h 66"/>
                  <a:gd name="T12" fmla="*/ 46 w 82"/>
                  <a:gd name="T13" fmla="*/ 2 h 66"/>
                  <a:gd name="T14" fmla="*/ 42 w 82"/>
                  <a:gd name="T15" fmla="*/ 0 h 66"/>
                  <a:gd name="T16" fmla="*/ 4 w 82"/>
                  <a:gd name="T17" fmla="*/ 20 h 66"/>
                  <a:gd name="T18" fmla="*/ 2 w 82"/>
                  <a:gd name="T19" fmla="*/ 24 h 66"/>
                  <a:gd name="T20" fmla="*/ 0 w 82"/>
                  <a:gd name="T21" fmla="*/ 28 h 66"/>
                  <a:gd name="T22" fmla="*/ 0 w 82"/>
                  <a:gd name="T23" fmla="*/ 36 h 66"/>
                  <a:gd name="T24" fmla="*/ 2 w 82"/>
                  <a:gd name="T25" fmla="*/ 50 h 66"/>
                  <a:gd name="T26" fmla="*/ 6 w 82"/>
                  <a:gd name="T27" fmla="*/ 54 h 66"/>
                  <a:gd name="T28" fmla="*/ 14 w 82"/>
                  <a:gd name="T29" fmla="*/ 58 h 66"/>
                  <a:gd name="T30" fmla="*/ 22 w 82"/>
                  <a:gd name="T31" fmla="*/ 58 h 66"/>
                  <a:gd name="T32" fmla="*/ 26 w 82"/>
                  <a:gd name="T33" fmla="*/ 58 h 66"/>
                  <a:gd name="T34" fmla="*/ 40 w 82"/>
                  <a:gd name="T35" fmla="*/ 58 h 66"/>
                  <a:gd name="T36" fmla="*/ 42 w 82"/>
                  <a:gd name="T37" fmla="*/ 60 h 66"/>
                  <a:gd name="T38" fmla="*/ 48 w 82"/>
                  <a:gd name="T39" fmla="*/ 62 h 66"/>
                  <a:gd name="T40" fmla="*/ 50 w 82"/>
                  <a:gd name="T41" fmla="*/ 66 h 66"/>
                  <a:gd name="T42" fmla="*/ 54 w 82"/>
                  <a:gd name="T43" fmla="*/ 66 h 66"/>
                  <a:gd name="T44" fmla="*/ 56 w 82"/>
                  <a:gd name="T45" fmla="*/ 66 h 66"/>
                  <a:gd name="T46" fmla="*/ 64 w 82"/>
                  <a:gd name="T47" fmla="*/ 66 h 66"/>
                  <a:gd name="T48" fmla="*/ 68 w 82"/>
                  <a:gd name="T49" fmla="*/ 66 h 66"/>
                  <a:gd name="T50" fmla="*/ 74 w 82"/>
                  <a:gd name="T51" fmla="*/ 64 h 66"/>
                  <a:gd name="T52" fmla="*/ 80 w 82"/>
                  <a:gd name="T53" fmla="*/ 56 h 66"/>
                  <a:gd name="T54" fmla="*/ 82 w 82"/>
                  <a:gd name="T55" fmla="*/ 46 h 66"/>
                  <a:gd name="T56" fmla="*/ 82 w 82"/>
                  <a:gd name="T57" fmla="*/ 36 h 66"/>
                  <a:gd name="T58" fmla="*/ 82 w 82"/>
                  <a:gd name="T59" fmla="*/ 30 h 66"/>
                  <a:gd name="T60" fmla="*/ 64 w 82"/>
                  <a:gd name="T61" fmla="*/ 48 h 66"/>
                  <a:gd name="T62" fmla="*/ 64 w 82"/>
                  <a:gd name="T63" fmla="*/ 48 h 66"/>
                  <a:gd name="T64" fmla="*/ 60 w 82"/>
                  <a:gd name="T65" fmla="*/ 48 h 66"/>
                  <a:gd name="T66" fmla="*/ 60 w 82"/>
                  <a:gd name="T67" fmla="*/ 48 h 66"/>
                  <a:gd name="T68" fmla="*/ 58 w 82"/>
                  <a:gd name="T69" fmla="*/ 42 h 66"/>
                  <a:gd name="T70" fmla="*/ 52 w 82"/>
                  <a:gd name="T71" fmla="*/ 40 h 66"/>
                  <a:gd name="T72" fmla="*/ 46 w 82"/>
                  <a:gd name="T73" fmla="*/ 40 h 66"/>
                  <a:gd name="T74" fmla="*/ 26 w 82"/>
                  <a:gd name="T75" fmla="*/ 42 h 66"/>
                  <a:gd name="T76" fmla="*/ 22 w 82"/>
                  <a:gd name="T77" fmla="*/ 42 h 66"/>
                  <a:gd name="T78" fmla="*/ 18 w 82"/>
                  <a:gd name="T79" fmla="*/ 42 h 66"/>
                  <a:gd name="T80" fmla="*/ 18 w 82"/>
                  <a:gd name="T81" fmla="*/ 36 h 66"/>
                  <a:gd name="T82" fmla="*/ 40 w 82"/>
                  <a:gd name="T83" fmla="*/ 20 h 66"/>
                  <a:gd name="T84" fmla="*/ 44 w 82"/>
                  <a:gd name="T85" fmla="*/ 22 h 66"/>
                  <a:gd name="T86" fmla="*/ 52 w 82"/>
                  <a:gd name="T87" fmla="*/ 26 h 66"/>
                  <a:gd name="T88" fmla="*/ 60 w 82"/>
                  <a:gd name="T89" fmla="*/ 26 h 66"/>
                  <a:gd name="T90" fmla="*/ 64 w 82"/>
                  <a:gd name="T91" fmla="*/ 32 h 66"/>
                  <a:gd name="T92" fmla="*/ 64 w 82"/>
                  <a:gd name="T93" fmla="*/ 38 h 66"/>
                  <a:gd name="T94" fmla="*/ 64 w 82"/>
                  <a:gd name="T95" fmla="*/ 48 h 6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2" h="66">
                    <a:moveTo>
                      <a:pt x="82" y="30"/>
                    </a:moveTo>
                    <a:lnTo>
                      <a:pt x="82" y="30"/>
                    </a:lnTo>
                    <a:lnTo>
                      <a:pt x="80" y="24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2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56" y="0"/>
                    </a:lnTo>
                    <a:lnTo>
                      <a:pt x="54" y="2"/>
                    </a:lnTo>
                    <a:lnTo>
                      <a:pt x="50" y="2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46" y="2"/>
                    </a:lnTo>
                    <a:lnTo>
                      <a:pt x="46" y="2"/>
                    </a:lnTo>
                    <a:lnTo>
                      <a:pt x="42" y="0"/>
                    </a:lnTo>
                    <a:lnTo>
                      <a:pt x="38" y="2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2" y="24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46"/>
                    </a:lnTo>
                    <a:lnTo>
                      <a:pt x="2" y="50"/>
                    </a:lnTo>
                    <a:lnTo>
                      <a:pt x="6" y="54"/>
                    </a:lnTo>
                    <a:lnTo>
                      <a:pt x="6" y="54"/>
                    </a:lnTo>
                    <a:lnTo>
                      <a:pt x="10" y="56"/>
                    </a:lnTo>
                    <a:lnTo>
                      <a:pt x="14" y="58"/>
                    </a:lnTo>
                    <a:lnTo>
                      <a:pt x="22" y="58"/>
                    </a:lnTo>
                    <a:lnTo>
                      <a:pt x="22" y="58"/>
                    </a:lnTo>
                    <a:lnTo>
                      <a:pt x="26" y="58"/>
                    </a:lnTo>
                    <a:lnTo>
                      <a:pt x="26" y="58"/>
                    </a:lnTo>
                    <a:lnTo>
                      <a:pt x="40" y="58"/>
                    </a:lnTo>
                    <a:lnTo>
                      <a:pt x="40" y="58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4" y="62"/>
                    </a:lnTo>
                    <a:lnTo>
                      <a:pt x="48" y="62"/>
                    </a:lnTo>
                    <a:lnTo>
                      <a:pt x="48" y="62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54" y="66"/>
                    </a:lnTo>
                    <a:lnTo>
                      <a:pt x="56" y="66"/>
                    </a:lnTo>
                    <a:lnTo>
                      <a:pt x="56" y="66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8" y="66"/>
                    </a:lnTo>
                    <a:lnTo>
                      <a:pt x="68" y="66"/>
                    </a:lnTo>
                    <a:lnTo>
                      <a:pt x="74" y="64"/>
                    </a:lnTo>
                    <a:lnTo>
                      <a:pt x="80" y="56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46"/>
                    </a:lnTo>
                    <a:lnTo>
                      <a:pt x="82" y="36"/>
                    </a:lnTo>
                    <a:lnTo>
                      <a:pt x="82" y="36"/>
                    </a:lnTo>
                    <a:lnTo>
                      <a:pt x="82" y="30"/>
                    </a:lnTo>
                    <a:lnTo>
                      <a:pt x="82" y="30"/>
                    </a:lnTo>
                    <a:close/>
                    <a:moveTo>
                      <a:pt x="64" y="48"/>
                    </a:moveTo>
                    <a:lnTo>
                      <a:pt x="64" y="48"/>
                    </a:lnTo>
                    <a:lnTo>
                      <a:pt x="64" y="48"/>
                    </a:lnTo>
                    <a:lnTo>
                      <a:pt x="64" y="48"/>
                    </a:lnTo>
                    <a:lnTo>
                      <a:pt x="64" y="48"/>
                    </a:lnTo>
                    <a:lnTo>
                      <a:pt x="60" y="48"/>
                    </a:lnTo>
                    <a:lnTo>
                      <a:pt x="60" y="48"/>
                    </a:lnTo>
                    <a:lnTo>
                      <a:pt x="60" y="48"/>
                    </a:lnTo>
                    <a:lnTo>
                      <a:pt x="60" y="48"/>
                    </a:lnTo>
                    <a:lnTo>
                      <a:pt x="58" y="42"/>
                    </a:lnTo>
                    <a:lnTo>
                      <a:pt x="52" y="40"/>
                    </a:lnTo>
                    <a:lnTo>
                      <a:pt x="52" y="40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26" y="42"/>
                    </a:lnTo>
                    <a:lnTo>
                      <a:pt x="26" y="42"/>
                    </a:lnTo>
                    <a:lnTo>
                      <a:pt x="22" y="42"/>
                    </a:lnTo>
                    <a:lnTo>
                      <a:pt x="22" y="42"/>
                    </a:lnTo>
                    <a:lnTo>
                      <a:pt x="18" y="42"/>
                    </a:lnTo>
                    <a:lnTo>
                      <a:pt x="18" y="42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8" y="32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44" y="22"/>
                    </a:lnTo>
                    <a:lnTo>
                      <a:pt x="52" y="26"/>
                    </a:lnTo>
                    <a:lnTo>
                      <a:pt x="52" y="26"/>
                    </a:lnTo>
                    <a:lnTo>
                      <a:pt x="56" y="28"/>
                    </a:lnTo>
                    <a:lnTo>
                      <a:pt x="60" y="26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38"/>
                    </a:lnTo>
                    <a:lnTo>
                      <a:pt x="64" y="38"/>
                    </a:lnTo>
                    <a:lnTo>
                      <a:pt x="64" y="44"/>
                    </a:lnTo>
                    <a:lnTo>
                      <a:pt x="64" y="48"/>
                    </a:lnTo>
                    <a:lnTo>
                      <a:pt x="64" y="4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95" name="그룹 494"/>
            <p:cNvGrpSpPr/>
            <p:nvPr userDrawn="1"/>
          </p:nvGrpSpPr>
          <p:grpSpPr>
            <a:xfrm rot="0">
              <a:off x="3763844" y="2653181"/>
              <a:ext cx="281106" cy="227173"/>
              <a:chOff x="8154988" y="6684963"/>
              <a:chExt cx="546100" cy="441325"/>
            </a:xfrm>
            <a:solidFill>
              <a:srgbClr val="088620"/>
            </a:solidFill>
          </p:grpSpPr>
          <p:sp>
            <p:nvSpPr>
              <p:cNvPr id="556" name="Freeform 1846"/>
              <p:cNvSpPr/>
              <p:nvPr/>
            </p:nvSpPr>
            <p:spPr>
              <a:xfrm>
                <a:off x="8154988" y="6684963"/>
                <a:ext cx="431800" cy="441325"/>
              </a:xfrm>
              <a:custGeom>
                <a:avLst/>
                <a:gdLst>
                  <a:gd name="T0" fmla="*/ 246 w 272"/>
                  <a:gd name="T1" fmla="*/ 240 h 278"/>
                  <a:gd name="T2" fmla="*/ 244 w 272"/>
                  <a:gd name="T3" fmla="*/ 244 h 278"/>
                  <a:gd name="T4" fmla="*/ 238 w 272"/>
                  <a:gd name="T5" fmla="*/ 252 h 278"/>
                  <a:gd name="T6" fmla="*/ 70 w 272"/>
                  <a:gd name="T7" fmla="*/ 252 h 278"/>
                  <a:gd name="T8" fmla="*/ 66 w 272"/>
                  <a:gd name="T9" fmla="*/ 252 h 278"/>
                  <a:gd name="T10" fmla="*/ 60 w 272"/>
                  <a:gd name="T11" fmla="*/ 244 h 278"/>
                  <a:gd name="T12" fmla="*/ 58 w 272"/>
                  <a:gd name="T13" fmla="*/ 38 h 278"/>
                  <a:gd name="T14" fmla="*/ 60 w 272"/>
                  <a:gd name="T15" fmla="*/ 34 h 278"/>
                  <a:gd name="T16" fmla="*/ 66 w 272"/>
                  <a:gd name="T17" fmla="*/ 28 h 278"/>
                  <a:gd name="T18" fmla="*/ 234 w 272"/>
                  <a:gd name="T19" fmla="*/ 26 h 278"/>
                  <a:gd name="T20" fmla="*/ 238 w 272"/>
                  <a:gd name="T21" fmla="*/ 28 h 278"/>
                  <a:gd name="T22" fmla="*/ 244 w 272"/>
                  <a:gd name="T23" fmla="*/ 34 h 278"/>
                  <a:gd name="T24" fmla="*/ 246 w 272"/>
                  <a:gd name="T25" fmla="*/ 112 h 278"/>
                  <a:gd name="T26" fmla="*/ 272 w 272"/>
                  <a:gd name="T27" fmla="*/ 38 h 278"/>
                  <a:gd name="T28" fmla="*/ 270 w 272"/>
                  <a:gd name="T29" fmla="*/ 30 h 278"/>
                  <a:gd name="T30" fmla="*/ 266 w 272"/>
                  <a:gd name="T31" fmla="*/ 16 h 278"/>
                  <a:gd name="T32" fmla="*/ 254 w 272"/>
                  <a:gd name="T33" fmla="*/ 6 h 278"/>
                  <a:gd name="T34" fmla="*/ 240 w 272"/>
                  <a:gd name="T35" fmla="*/ 0 h 278"/>
                  <a:gd name="T36" fmla="*/ 70 w 272"/>
                  <a:gd name="T37" fmla="*/ 0 h 278"/>
                  <a:gd name="T38" fmla="*/ 64 w 272"/>
                  <a:gd name="T39" fmla="*/ 0 h 278"/>
                  <a:gd name="T40" fmla="*/ 50 w 272"/>
                  <a:gd name="T41" fmla="*/ 6 h 278"/>
                  <a:gd name="T42" fmla="*/ 38 w 272"/>
                  <a:gd name="T43" fmla="*/ 16 h 278"/>
                  <a:gd name="T44" fmla="*/ 34 w 272"/>
                  <a:gd name="T45" fmla="*/ 30 h 278"/>
                  <a:gd name="T46" fmla="*/ 32 w 272"/>
                  <a:gd name="T47" fmla="*/ 56 h 278"/>
                  <a:gd name="T48" fmla="*/ 12 w 272"/>
                  <a:gd name="T49" fmla="*/ 56 h 278"/>
                  <a:gd name="T50" fmla="*/ 4 w 272"/>
                  <a:gd name="T51" fmla="*/ 60 h 278"/>
                  <a:gd name="T52" fmla="*/ 0 w 272"/>
                  <a:gd name="T53" fmla="*/ 68 h 278"/>
                  <a:gd name="T54" fmla="*/ 0 w 272"/>
                  <a:gd name="T55" fmla="*/ 74 h 278"/>
                  <a:gd name="T56" fmla="*/ 8 w 272"/>
                  <a:gd name="T57" fmla="*/ 80 h 278"/>
                  <a:gd name="T58" fmla="*/ 32 w 272"/>
                  <a:gd name="T59" fmla="*/ 82 h 278"/>
                  <a:gd name="T60" fmla="*/ 12 w 272"/>
                  <a:gd name="T61" fmla="*/ 128 h 278"/>
                  <a:gd name="T62" fmla="*/ 8 w 272"/>
                  <a:gd name="T63" fmla="*/ 128 h 278"/>
                  <a:gd name="T64" fmla="*/ 0 w 272"/>
                  <a:gd name="T65" fmla="*/ 136 h 278"/>
                  <a:gd name="T66" fmla="*/ 0 w 272"/>
                  <a:gd name="T67" fmla="*/ 140 h 278"/>
                  <a:gd name="T68" fmla="*/ 4 w 272"/>
                  <a:gd name="T69" fmla="*/ 150 h 278"/>
                  <a:gd name="T70" fmla="*/ 12 w 272"/>
                  <a:gd name="T71" fmla="*/ 154 h 278"/>
                  <a:gd name="T72" fmla="*/ 32 w 272"/>
                  <a:gd name="T73" fmla="*/ 204 h 278"/>
                  <a:gd name="T74" fmla="*/ 12 w 272"/>
                  <a:gd name="T75" fmla="*/ 204 h 278"/>
                  <a:gd name="T76" fmla="*/ 4 w 272"/>
                  <a:gd name="T77" fmla="*/ 208 h 278"/>
                  <a:gd name="T78" fmla="*/ 0 w 272"/>
                  <a:gd name="T79" fmla="*/ 218 h 278"/>
                  <a:gd name="T80" fmla="*/ 0 w 272"/>
                  <a:gd name="T81" fmla="*/ 222 h 278"/>
                  <a:gd name="T82" fmla="*/ 8 w 272"/>
                  <a:gd name="T83" fmla="*/ 230 h 278"/>
                  <a:gd name="T84" fmla="*/ 32 w 272"/>
                  <a:gd name="T85" fmla="*/ 232 h 278"/>
                  <a:gd name="T86" fmla="*/ 32 w 272"/>
                  <a:gd name="T87" fmla="*/ 240 h 278"/>
                  <a:gd name="T88" fmla="*/ 36 w 272"/>
                  <a:gd name="T89" fmla="*/ 256 h 278"/>
                  <a:gd name="T90" fmla="*/ 44 w 272"/>
                  <a:gd name="T91" fmla="*/ 268 h 278"/>
                  <a:gd name="T92" fmla="*/ 56 w 272"/>
                  <a:gd name="T93" fmla="*/ 276 h 278"/>
                  <a:gd name="T94" fmla="*/ 70 w 272"/>
                  <a:gd name="T95" fmla="*/ 278 h 278"/>
                  <a:gd name="T96" fmla="*/ 234 w 272"/>
                  <a:gd name="T97" fmla="*/ 278 h 278"/>
                  <a:gd name="T98" fmla="*/ 248 w 272"/>
                  <a:gd name="T99" fmla="*/ 276 h 278"/>
                  <a:gd name="T100" fmla="*/ 260 w 272"/>
                  <a:gd name="T101" fmla="*/ 268 h 278"/>
                  <a:gd name="T102" fmla="*/ 268 w 272"/>
                  <a:gd name="T103" fmla="*/ 256 h 278"/>
                  <a:gd name="T104" fmla="*/ 272 w 272"/>
                  <a:gd name="T105" fmla="*/ 240 h 278"/>
                  <a:gd name="T106" fmla="*/ 262 w 272"/>
                  <a:gd name="T107" fmla="*/ 226 h 2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2" h="278">
                    <a:moveTo>
                      <a:pt x="246" y="232"/>
                    </a:moveTo>
                    <a:lnTo>
                      <a:pt x="246" y="240"/>
                    </a:lnTo>
                    <a:lnTo>
                      <a:pt x="246" y="240"/>
                    </a:lnTo>
                    <a:lnTo>
                      <a:pt x="244" y="244"/>
                    </a:lnTo>
                    <a:lnTo>
                      <a:pt x="242" y="248"/>
                    </a:lnTo>
                    <a:lnTo>
                      <a:pt x="238" y="252"/>
                    </a:lnTo>
                    <a:lnTo>
                      <a:pt x="234" y="252"/>
                    </a:lnTo>
                    <a:lnTo>
                      <a:pt x="70" y="252"/>
                    </a:lnTo>
                    <a:lnTo>
                      <a:pt x="70" y="252"/>
                    </a:lnTo>
                    <a:lnTo>
                      <a:pt x="66" y="252"/>
                    </a:lnTo>
                    <a:lnTo>
                      <a:pt x="62" y="248"/>
                    </a:lnTo>
                    <a:lnTo>
                      <a:pt x="60" y="244"/>
                    </a:lnTo>
                    <a:lnTo>
                      <a:pt x="58" y="240"/>
                    </a:lnTo>
                    <a:lnTo>
                      <a:pt x="58" y="38"/>
                    </a:lnTo>
                    <a:lnTo>
                      <a:pt x="58" y="38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6" y="28"/>
                    </a:lnTo>
                    <a:lnTo>
                      <a:pt x="70" y="26"/>
                    </a:lnTo>
                    <a:lnTo>
                      <a:pt x="234" y="26"/>
                    </a:lnTo>
                    <a:lnTo>
                      <a:pt x="234" y="26"/>
                    </a:lnTo>
                    <a:lnTo>
                      <a:pt x="238" y="28"/>
                    </a:lnTo>
                    <a:lnTo>
                      <a:pt x="242" y="30"/>
                    </a:lnTo>
                    <a:lnTo>
                      <a:pt x="244" y="34"/>
                    </a:lnTo>
                    <a:lnTo>
                      <a:pt x="246" y="38"/>
                    </a:lnTo>
                    <a:lnTo>
                      <a:pt x="246" y="112"/>
                    </a:lnTo>
                    <a:lnTo>
                      <a:pt x="272" y="86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0" y="30"/>
                    </a:lnTo>
                    <a:lnTo>
                      <a:pt x="268" y="24"/>
                    </a:lnTo>
                    <a:lnTo>
                      <a:pt x="266" y="16"/>
                    </a:lnTo>
                    <a:lnTo>
                      <a:pt x="260" y="12"/>
                    </a:lnTo>
                    <a:lnTo>
                      <a:pt x="254" y="6"/>
                    </a:lnTo>
                    <a:lnTo>
                      <a:pt x="248" y="2"/>
                    </a:lnTo>
                    <a:lnTo>
                      <a:pt x="240" y="0"/>
                    </a:lnTo>
                    <a:lnTo>
                      <a:pt x="23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6" y="2"/>
                    </a:lnTo>
                    <a:lnTo>
                      <a:pt x="50" y="6"/>
                    </a:lnTo>
                    <a:lnTo>
                      <a:pt x="44" y="12"/>
                    </a:lnTo>
                    <a:lnTo>
                      <a:pt x="38" y="16"/>
                    </a:lnTo>
                    <a:lnTo>
                      <a:pt x="36" y="24"/>
                    </a:lnTo>
                    <a:lnTo>
                      <a:pt x="34" y="30"/>
                    </a:lnTo>
                    <a:lnTo>
                      <a:pt x="32" y="38"/>
                    </a:lnTo>
                    <a:lnTo>
                      <a:pt x="3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8" y="56"/>
                    </a:lnTo>
                    <a:lnTo>
                      <a:pt x="4" y="60"/>
                    </a:lnTo>
                    <a:lnTo>
                      <a:pt x="0" y="64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4" y="78"/>
                    </a:lnTo>
                    <a:lnTo>
                      <a:pt x="8" y="80"/>
                    </a:lnTo>
                    <a:lnTo>
                      <a:pt x="12" y="82"/>
                    </a:lnTo>
                    <a:lnTo>
                      <a:pt x="32" y="82"/>
                    </a:lnTo>
                    <a:lnTo>
                      <a:pt x="32" y="128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8" y="128"/>
                    </a:lnTo>
                    <a:lnTo>
                      <a:pt x="4" y="132"/>
                    </a:lnTo>
                    <a:lnTo>
                      <a:pt x="0" y="13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2" y="154"/>
                    </a:lnTo>
                    <a:lnTo>
                      <a:pt x="32" y="204"/>
                    </a:lnTo>
                    <a:lnTo>
                      <a:pt x="12" y="204"/>
                    </a:lnTo>
                    <a:lnTo>
                      <a:pt x="12" y="204"/>
                    </a:lnTo>
                    <a:lnTo>
                      <a:pt x="8" y="206"/>
                    </a:lnTo>
                    <a:lnTo>
                      <a:pt x="4" y="208"/>
                    </a:lnTo>
                    <a:lnTo>
                      <a:pt x="0" y="212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4" y="228"/>
                    </a:lnTo>
                    <a:lnTo>
                      <a:pt x="8" y="230"/>
                    </a:lnTo>
                    <a:lnTo>
                      <a:pt x="12" y="232"/>
                    </a:lnTo>
                    <a:lnTo>
                      <a:pt x="32" y="232"/>
                    </a:lnTo>
                    <a:lnTo>
                      <a:pt x="32" y="240"/>
                    </a:lnTo>
                    <a:lnTo>
                      <a:pt x="32" y="240"/>
                    </a:lnTo>
                    <a:lnTo>
                      <a:pt x="34" y="248"/>
                    </a:lnTo>
                    <a:lnTo>
                      <a:pt x="36" y="256"/>
                    </a:lnTo>
                    <a:lnTo>
                      <a:pt x="38" y="262"/>
                    </a:lnTo>
                    <a:lnTo>
                      <a:pt x="44" y="268"/>
                    </a:lnTo>
                    <a:lnTo>
                      <a:pt x="50" y="272"/>
                    </a:lnTo>
                    <a:lnTo>
                      <a:pt x="56" y="276"/>
                    </a:lnTo>
                    <a:lnTo>
                      <a:pt x="64" y="278"/>
                    </a:lnTo>
                    <a:lnTo>
                      <a:pt x="70" y="278"/>
                    </a:lnTo>
                    <a:lnTo>
                      <a:pt x="234" y="278"/>
                    </a:lnTo>
                    <a:lnTo>
                      <a:pt x="234" y="278"/>
                    </a:lnTo>
                    <a:lnTo>
                      <a:pt x="240" y="278"/>
                    </a:lnTo>
                    <a:lnTo>
                      <a:pt x="248" y="276"/>
                    </a:lnTo>
                    <a:lnTo>
                      <a:pt x="254" y="272"/>
                    </a:lnTo>
                    <a:lnTo>
                      <a:pt x="260" y="268"/>
                    </a:lnTo>
                    <a:lnTo>
                      <a:pt x="266" y="262"/>
                    </a:lnTo>
                    <a:lnTo>
                      <a:pt x="268" y="256"/>
                    </a:lnTo>
                    <a:lnTo>
                      <a:pt x="270" y="248"/>
                    </a:lnTo>
                    <a:lnTo>
                      <a:pt x="272" y="240"/>
                    </a:lnTo>
                    <a:lnTo>
                      <a:pt x="272" y="214"/>
                    </a:lnTo>
                    <a:lnTo>
                      <a:pt x="262" y="226"/>
                    </a:lnTo>
                    <a:lnTo>
                      <a:pt x="246" y="2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7" name="Freeform 1847"/>
              <p:cNvSpPr/>
              <p:nvPr/>
            </p:nvSpPr>
            <p:spPr>
              <a:xfrm>
                <a:off x="8605838" y="6799263"/>
                <a:ext cx="95250" cy="88900"/>
              </a:xfrm>
              <a:custGeom>
                <a:avLst/>
                <a:gdLst>
                  <a:gd name="T0" fmla="*/ 32 w 60"/>
                  <a:gd name="T1" fmla="*/ 4 h 56"/>
                  <a:gd name="T2" fmla="*/ 32 w 60"/>
                  <a:gd name="T3" fmla="*/ 4 h 56"/>
                  <a:gd name="T4" fmla="*/ 26 w 60"/>
                  <a:gd name="T5" fmla="*/ 0 h 56"/>
                  <a:gd name="T6" fmla="*/ 22 w 60"/>
                  <a:gd name="T7" fmla="*/ 0 h 56"/>
                  <a:gd name="T8" fmla="*/ 16 w 60"/>
                  <a:gd name="T9" fmla="*/ 2 h 56"/>
                  <a:gd name="T10" fmla="*/ 12 w 60"/>
                  <a:gd name="T11" fmla="*/ 6 h 56"/>
                  <a:gd name="T12" fmla="*/ 0 w 60"/>
                  <a:gd name="T13" fmla="*/ 18 h 56"/>
                  <a:gd name="T14" fmla="*/ 44 w 60"/>
                  <a:gd name="T15" fmla="*/ 56 h 56"/>
                  <a:gd name="T16" fmla="*/ 56 w 60"/>
                  <a:gd name="T17" fmla="*/ 44 h 56"/>
                  <a:gd name="T18" fmla="*/ 56 w 60"/>
                  <a:gd name="T19" fmla="*/ 44 h 56"/>
                  <a:gd name="T20" fmla="*/ 58 w 60"/>
                  <a:gd name="T21" fmla="*/ 38 h 56"/>
                  <a:gd name="T22" fmla="*/ 60 w 60"/>
                  <a:gd name="T23" fmla="*/ 34 h 56"/>
                  <a:gd name="T24" fmla="*/ 58 w 60"/>
                  <a:gd name="T25" fmla="*/ 28 h 56"/>
                  <a:gd name="T26" fmla="*/ 54 w 60"/>
                  <a:gd name="T27" fmla="*/ 24 h 56"/>
                  <a:gd name="T28" fmla="*/ 32 w 60"/>
                  <a:gd name="T29" fmla="*/ 4 h 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56">
                    <a:moveTo>
                      <a:pt x="32" y="4"/>
                    </a:moveTo>
                    <a:lnTo>
                      <a:pt x="32" y="4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6" y="2"/>
                    </a:lnTo>
                    <a:lnTo>
                      <a:pt x="12" y="6"/>
                    </a:lnTo>
                    <a:lnTo>
                      <a:pt x="0" y="18"/>
                    </a:lnTo>
                    <a:lnTo>
                      <a:pt x="44" y="56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8" y="38"/>
                    </a:lnTo>
                    <a:lnTo>
                      <a:pt x="60" y="34"/>
                    </a:lnTo>
                    <a:lnTo>
                      <a:pt x="58" y="28"/>
                    </a:lnTo>
                    <a:lnTo>
                      <a:pt x="54" y="24"/>
                    </a:lnTo>
                    <a:lnTo>
                      <a:pt x="32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8" name="Freeform 1848"/>
              <p:cNvSpPr/>
              <p:nvPr/>
            </p:nvSpPr>
            <p:spPr>
              <a:xfrm>
                <a:off x="8507413" y="6846888"/>
                <a:ext cx="152400" cy="155575"/>
              </a:xfrm>
              <a:custGeom>
                <a:avLst/>
                <a:gdLst>
                  <a:gd name="T0" fmla="*/ 0 w 96"/>
                  <a:gd name="T1" fmla="*/ 60 h 98"/>
                  <a:gd name="T2" fmla="*/ 44 w 96"/>
                  <a:gd name="T3" fmla="*/ 98 h 98"/>
                  <a:gd name="T4" fmla="*/ 96 w 96"/>
                  <a:gd name="T5" fmla="*/ 38 h 98"/>
                  <a:gd name="T6" fmla="*/ 52 w 96"/>
                  <a:gd name="T7" fmla="*/ 0 h 98"/>
                  <a:gd name="T8" fmla="*/ 0 w 96"/>
                  <a:gd name="T9" fmla="*/ 60 h 9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8">
                    <a:moveTo>
                      <a:pt x="0" y="60"/>
                    </a:moveTo>
                    <a:lnTo>
                      <a:pt x="44" y="98"/>
                    </a:lnTo>
                    <a:lnTo>
                      <a:pt x="96" y="38"/>
                    </a:lnTo>
                    <a:lnTo>
                      <a:pt x="52" y="0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9" name="Freeform 1849"/>
              <p:cNvSpPr/>
              <p:nvPr/>
            </p:nvSpPr>
            <p:spPr>
              <a:xfrm>
                <a:off x="8478838" y="6961188"/>
                <a:ext cx="82550" cy="82550"/>
              </a:xfrm>
              <a:custGeom>
                <a:avLst/>
                <a:gdLst>
                  <a:gd name="T0" fmla="*/ 2 w 52"/>
                  <a:gd name="T1" fmla="*/ 42 h 52"/>
                  <a:gd name="T2" fmla="*/ 2 w 52"/>
                  <a:gd name="T3" fmla="*/ 42 h 52"/>
                  <a:gd name="T4" fmla="*/ 0 w 52"/>
                  <a:gd name="T5" fmla="*/ 46 h 52"/>
                  <a:gd name="T6" fmla="*/ 0 w 52"/>
                  <a:gd name="T7" fmla="*/ 50 h 52"/>
                  <a:gd name="T8" fmla="*/ 2 w 52"/>
                  <a:gd name="T9" fmla="*/ 52 h 52"/>
                  <a:gd name="T10" fmla="*/ 2 w 52"/>
                  <a:gd name="T11" fmla="*/ 52 h 52"/>
                  <a:gd name="T12" fmla="*/ 4 w 52"/>
                  <a:gd name="T13" fmla="*/ 52 h 52"/>
                  <a:gd name="T14" fmla="*/ 8 w 52"/>
                  <a:gd name="T15" fmla="*/ 52 h 52"/>
                  <a:gd name="T16" fmla="*/ 12 w 52"/>
                  <a:gd name="T17" fmla="*/ 52 h 52"/>
                  <a:gd name="T18" fmla="*/ 52 w 52"/>
                  <a:gd name="T19" fmla="*/ 38 h 52"/>
                  <a:gd name="T20" fmla="*/ 8 w 52"/>
                  <a:gd name="T21" fmla="*/ 0 h 52"/>
                  <a:gd name="T22" fmla="*/ 2 w 52"/>
                  <a:gd name="T23" fmla="*/ 42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" h="52">
                    <a:moveTo>
                      <a:pt x="2" y="42"/>
                    </a:moveTo>
                    <a:lnTo>
                      <a:pt x="2" y="42"/>
                    </a:lnTo>
                    <a:lnTo>
                      <a:pt x="0" y="46"/>
                    </a:lnTo>
                    <a:lnTo>
                      <a:pt x="0" y="50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4" y="52"/>
                    </a:lnTo>
                    <a:lnTo>
                      <a:pt x="8" y="52"/>
                    </a:lnTo>
                    <a:lnTo>
                      <a:pt x="12" y="52"/>
                    </a:lnTo>
                    <a:lnTo>
                      <a:pt x="52" y="38"/>
                    </a:lnTo>
                    <a:lnTo>
                      <a:pt x="8" y="0"/>
                    </a:lnTo>
                    <a:lnTo>
                      <a:pt x="2" y="4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60" name="Freeform 1850"/>
              <p:cNvSpPr/>
              <p:nvPr/>
            </p:nvSpPr>
            <p:spPr>
              <a:xfrm>
                <a:off x="8307388" y="6821488"/>
                <a:ext cx="193675" cy="152400"/>
              </a:xfrm>
              <a:custGeom>
                <a:avLst/>
                <a:gdLst>
                  <a:gd name="T0" fmla="*/ 98 w 122"/>
                  <a:gd name="T1" fmla="*/ 4 h 96"/>
                  <a:gd name="T2" fmla="*/ 46 w 122"/>
                  <a:gd name="T3" fmla="*/ 64 h 96"/>
                  <a:gd name="T4" fmla="*/ 24 w 122"/>
                  <a:gd name="T5" fmla="*/ 40 h 96"/>
                  <a:gd name="T6" fmla="*/ 24 w 122"/>
                  <a:gd name="T7" fmla="*/ 40 h 96"/>
                  <a:gd name="T8" fmla="*/ 18 w 122"/>
                  <a:gd name="T9" fmla="*/ 38 h 96"/>
                  <a:gd name="T10" fmla="*/ 14 w 122"/>
                  <a:gd name="T11" fmla="*/ 36 h 96"/>
                  <a:gd name="T12" fmla="*/ 8 w 122"/>
                  <a:gd name="T13" fmla="*/ 38 h 96"/>
                  <a:gd name="T14" fmla="*/ 4 w 122"/>
                  <a:gd name="T15" fmla="*/ 40 h 96"/>
                  <a:gd name="T16" fmla="*/ 4 w 122"/>
                  <a:gd name="T17" fmla="*/ 40 h 96"/>
                  <a:gd name="T18" fmla="*/ 2 w 122"/>
                  <a:gd name="T19" fmla="*/ 44 h 96"/>
                  <a:gd name="T20" fmla="*/ 0 w 122"/>
                  <a:gd name="T21" fmla="*/ 50 h 96"/>
                  <a:gd name="T22" fmla="*/ 2 w 122"/>
                  <a:gd name="T23" fmla="*/ 54 h 96"/>
                  <a:gd name="T24" fmla="*/ 4 w 122"/>
                  <a:gd name="T25" fmla="*/ 58 h 96"/>
                  <a:gd name="T26" fmla="*/ 38 w 122"/>
                  <a:gd name="T27" fmla="*/ 92 h 96"/>
                  <a:gd name="T28" fmla="*/ 38 w 122"/>
                  <a:gd name="T29" fmla="*/ 92 h 96"/>
                  <a:gd name="T30" fmla="*/ 42 w 122"/>
                  <a:gd name="T31" fmla="*/ 96 h 96"/>
                  <a:gd name="T32" fmla="*/ 46 w 122"/>
                  <a:gd name="T33" fmla="*/ 96 h 96"/>
                  <a:gd name="T34" fmla="*/ 46 w 122"/>
                  <a:gd name="T35" fmla="*/ 96 h 96"/>
                  <a:gd name="T36" fmla="*/ 48 w 122"/>
                  <a:gd name="T37" fmla="*/ 96 h 96"/>
                  <a:gd name="T38" fmla="*/ 48 w 122"/>
                  <a:gd name="T39" fmla="*/ 96 h 96"/>
                  <a:gd name="T40" fmla="*/ 52 w 122"/>
                  <a:gd name="T41" fmla="*/ 96 h 96"/>
                  <a:gd name="T42" fmla="*/ 56 w 122"/>
                  <a:gd name="T43" fmla="*/ 92 h 96"/>
                  <a:gd name="T44" fmla="*/ 118 w 122"/>
                  <a:gd name="T45" fmla="*/ 22 h 96"/>
                  <a:gd name="T46" fmla="*/ 118 w 122"/>
                  <a:gd name="T47" fmla="*/ 22 h 96"/>
                  <a:gd name="T48" fmla="*/ 120 w 122"/>
                  <a:gd name="T49" fmla="*/ 18 h 96"/>
                  <a:gd name="T50" fmla="*/ 122 w 122"/>
                  <a:gd name="T51" fmla="*/ 12 h 96"/>
                  <a:gd name="T52" fmla="*/ 120 w 122"/>
                  <a:gd name="T53" fmla="*/ 8 h 96"/>
                  <a:gd name="T54" fmla="*/ 116 w 122"/>
                  <a:gd name="T55" fmla="*/ 4 h 96"/>
                  <a:gd name="T56" fmla="*/ 116 w 122"/>
                  <a:gd name="T57" fmla="*/ 4 h 96"/>
                  <a:gd name="T58" fmla="*/ 112 w 122"/>
                  <a:gd name="T59" fmla="*/ 2 h 96"/>
                  <a:gd name="T60" fmla="*/ 108 w 122"/>
                  <a:gd name="T61" fmla="*/ 0 h 96"/>
                  <a:gd name="T62" fmla="*/ 102 w 122"/>
                  <a:gd name="T63" fmla="*/ 2 h 96"/>
                  <a:gd name="T64" fmla="*/ 98 w 122"/>
                  <a:gd name="T65" fmla="*/ 4 h 96"/>
                  <a:gd name="T66" fmla="*/ 98 w 122"/>
                  <a:gd name="T67" fmla="*/ 4 h 9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" h="96">
                    <a:moveTo>
                      <a:pt x="98" y="4"/>
                    </a:moveTo>
                    <a:lnTo>
                      <a:pt x="46" y="64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18" y="38"/>
                    </a:lnTo>
                    <a:lnTo>
                      <a:pt x="14" y="36"/>
                    </a:lnTo>
                    <a:lnTo>
                      <a:pt x="8" y="38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2" y="44"/>
                    </a:lnTo>
                    <a:lnTo>
                      <a:pt x="0" y="50"/>
                    </a:lnTo>
                    <a:lnTo>
                      <a:pt x="2" y="54"/>
                    </a:lnTo>
                    <a:lnTo>
                      <a:pt x="4" y="58"/>
                    </a:lnTo>
                    <a:lnTo>
                      <a:pt x="38" y="92"/>
                    </a:lnTo>
                    <a:lnTo>
                      <a:pt x="38" y="92"/>
                    </a:lnTo>
                    <a:lnTo>
                      <a:pt x="42" y="96"/>
                    </a:lnTo>
                    <a:lnTo>
                      <a:pt x="46" y="96"/>
                    </a:lnTo>
                    <a:lnTo>
                      <a:pt x="46" y="96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2" y="96"/>
                    </a:lnTo>
                    <a:lnTo>
                      <a:pt x="56" y="92"/>
                    </a:lnTo>
                    <a:lnTo>
                      <a:pt x="118" y="22"/>
                    </a:lnTo>
                    <a:lnTo>
                      <a:pt x="118" y="22"/>
                    </a:lnTo>
                    <a:lnTo>
                      <a:pt x="120" y="18"/>
                    </a:lnTo>
                    <a:lnTo>
                      <a:pt x="122" y="12"/>
                    </a:lnTo>
                    <a:lnTo>
                      <a:pt x="120" y="8"/>
                    </a:lnTo>
                    <a:lnTo>
                      <a:pt x="116" y="4"/>
                    </a:lnTo>
                    <a:lnTo>
                      <a:pt x="116" y="4"/>
                    </a:lnTo>
                    <a:lnTo>
                      <a:pt x="112" y="2"/>
                    </a:lnTo>
                    <a:lnTo>
                      <a:pt x="108" y="0"/>
                    </a:lnTo>
                    <a:lnTo>
                      <a:pt x="102" y="2"/>
                    </a:lnTo>
                    <a:lnTo>
                      <a:pt x="98" y="4"/>
                    </a:lnTo>
                    <a:lnTo>
                      <a:pt x="98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96" name="그룹 495"/>
            <p:cNvGrpSpPr/>
            <p:nvPr userDrawn="1"/>
          </p:nvGrpSpPr>
          <p:grpSpPr>
            <a:xfrm rot="0">
              <a:off x="1606728" y="982781"/>
              <a:ext cx="269666" cy="268031"/>
              <a:chOff x="6294438" y="4059238"/>
              <a:chExt cx="523875" cy="520700"/>
            </a:xfrm>
            <a:solidFill>
              <a:srgbClr val="088620"/>
            </a:solidFill>
          </p:grpSpPr>
          <p:sp>
            <p:nvSpPr>
              <p:cNvPr id="553" name="Freeform 1865"/>
              <p:cNvSpPr>
                <a:spLocks noEditPoints="1"/>
              </p:cNvSpPr>
              <p:nvPr/>
            </p:nvSpPr>
            <p:spPr>
              <a:xfrm>
                <a:off x="6294438" y="4062413"/>
                <a:ext cx="520700" cy="517525"/>
              </a:xfrm>
              <a:custGeom>
                <a:avLst/>
                <a:gdLst>
                  <a:gd name="T0" fmla="*/ 174 w 328"/>
                  <a:gd name="T1" fmla="*/ 0 h 326"/>
                  <a:gd name="T2" fmla="*/ 164 w 328"/>
                  <a:gd name="T3" fmla="*/ 0 h 326"/>
                  <a:gd name="T4" fmla="*/ 132 w 328"/>
                  <a:gd name="T5" fmla="*/ 4 h 326"/>
                  <a:gd name="T6" fmla="*/ 100 w 328"/>
                  <a:gd name="T7" fmla="*/ 12 h 326"/>
                  <a:gd name="T8" fmla="*/ 74 w 328"/>
                  <a:gd name="T9" fmla="*/ 28 h 326"/>
                  <a:gd name="T10" fmla="*/ 48 w 328"/>
                  <a:gd name="T11" fmla="*/ 48 h 326"/>
                  <a:gd name="T12" fmla="*/ 28 w 328"/>
                  <a:gd name="T13" fmla="*/ 72 h 326"/>
                  <a:gd name="T14" fmla="*/ 14 w 328"/>
                  <a:gd name="T15" fmla="*/ 100 h 326"/>
                  <a:gd name="T16" fmla="*/ 4 w 328"/>
                  <a:gd name="T17" fmla="*/ 130 h 326"/>
                  <a:gd name="T18" fmla="*/ 0 w 328"/>
                  <a:gd name="T19" fmla="*/ 164 h 326"/>
                  <a:gd name="T20" fmla="*/ 2 w 328"/>
                  <a:gd name="T21" fmla="*/ 180 h 326"/>
                  <a:gd name="T22" fmla="*/ 8 w 328"/>
                  <a:gd name="T23" fmla="*/ 212 h 326"/>
                  <a:gd name="T24" fmla="*/ 20 w 328"/>
                  <a:gd name="T25" fmla="*/ 242 h 326"/>
                  <a:gd name="T26" fmla="*/ 38 w 328"/>
                  <a:gd name="T27" fmla="*/ 268 h 326"/>
                  <a:gd name="T28" fmla="*/ 60 w 328"/>
                  <a:gd name="T29" fmla="*/ 290 h 326"/>
                  <a:gd name="T30" fmla="*/ 86 w 328"/>
                  <a:gd name="T31" fmla="*/ 308 h 326"/>
                  <a:gd name="T32" fmla="*/ 116 w 328"/>
                  <a:gd name="T33" fmla="*/ 320 h 326"/>
                  <a:gd name="T34" fmla="*/ 148 w 328"/>
                  <a:gd name="T35" fmla="*/ 326 h 326"/>
                  <a:gd name="T36" fmla="*/ 164 w 328"/>
                  <a:gd name="T37" fmla="*/ 326 h 326"/>
                  <a:gd name="T38" fmla="*/ 198 w 328"/>
                  <a:gd name="T39" fmla="*/ 324 h 326"/>
                  <a:gd name="T40" fmla="*/ 228 w 328"/>
                  <a:gd name="T41" fmla="*/ 314 h 326"/>
                  <a:gd name="T42" fmla="*/ 256 w 328"/>
                  <a:gd name="T43" fmla="*/ 298 h 326"/>
                  <a:gd name="T44" fmla="*/ 280 w 328"/>
                  <a:gd name="T45" fmla="*/ 278 h 326"/>
                  <a:gd name="T46" fmla="*/ 300 w 328"/>
                  <a:gd name="T47" fmla="*/ 254 h 326"/>
                  <a:gd name="T48" fmla="*/ 316 w 328"/>
                  <a:gd name="T49" fmla="*/ 226 h 326"/>
                  <a:gd name="T50" fmla="*/ 324 w 328"/>
                  <a:gd name="T51" fmla="*/ 196 h 326"/>
                  <a:gd name="T52" fmla="*/ 328 w 328"/>
                  <a:gd name="T53" fmla="*/ 162 h 326"/>
                  <a:gd name="T54" fmla="*/ 174 w 328"/>
                  <a:gd name="T55" fmla="*/ 154 h 326"/>
                  <a:gd name="T56" fmla="*/ 310 w 328"/>
                  <a:gd name="T57" fmla="*/ 170 h 326"/>
                  <a:gd name="T58" fmla="*/ 308 w 328"/>
                  <a:gd name="T59" fmla="*/ 186 h 326"/>
                  <a:gd name="T60" fmla="*/ 302 w 328"/>
                  <a:gd name="T61" fmla="*/ 212 h 326"/>
                  <a:gd name="T62" fmla="*/ 290 w 328"/>
                  <a:gd name="T63" fmla="*/ 238 h 326"/>
                  <a:gd name="T64" fmla="*/ 274 w 328"/>
                  <a:gd name="T65" fmla="*/ 260 h 326"/>
                  <a:gd name="T66" fmla="*/ 254 w 328"/>
                  <a:gd name="T67" fmla="*/ 278 h 326"/>
                  <a:gd name="T68" fmla="*/ 232 w 328"/>
                  <a:gd name="T69" fmla="*/ 292 h 326"/>
                  <a:gd name="T70" fmla="*/ 206 w 328"/>
                  <a:gd name="T71" fmla="*/ 304 h 326"/>
                  <a:gd name="T72" fmla="*/ 178 w 328"/>
                  <a:gd name="T73" fmla="*/ 308 h 326"/>
                  <a:gd name="T74" fmla="*/ 164 w 328"/>
                  <a:gd name="T75" fmla="*/ 310 h 326"/>
                  <a:gd name="T76" fmla="*/ 134 w 328"/>
                  <a:gd name="T77" fmla="*/ 306 h 326"/>
                  <a:gd name="T78" fmla="*/ 108 w 328"/>
                  <a:gd name="T79" fmla="*/ 298 h 326"/>
                  <a:gd name="T80" fmla="*/ 82 w 328"/>
                  <a:gd name="T81" fmla="*/ 284 h 326"/>
                  <a:gd name="T82" fmla="*/ 62 w 328"/>
                  <a:gd name="T83" fmla="*/ 266 h 326"/>
                  <a:gd name="T84" fmla="*/ 44 w 328"/>
                  <a:gd name="T85" fmla="*/ 246 h 326"/>
                  <a:gd name="T86" fmla="*/ 30 w 328"/>
                  <a:gd name="T87" fmla="*/ 220 h 326"/>
                  <a:gd name="T88" fmla="*/ 22 w 328"/>
                  <a:gd name="T89" fmla="*/ 192 h 326"/>
                  <a:gd name="T90" fmla="*/ 18 w 328"/>
                  <a:gd name="T91" fmla="*/ 164 h 326"/>
                  <a:gd name="T92" fmla="*/ 18 w 328"/>
                  <a:gd name="T93" fmla="*/ 148 h 326"/>
                  <a:gd name="T94" fmla="*/ 24 w 328"/>
                  <a:gd name="T95" fmla="*/ 122 h 326"/>
                  <a:gd name="T96" fmla="*/ 34 w 328"/>
                  <a:gd name="T97" fmla="*/ 96 h 326"/>
                  <a:gd name="T98" fmla="*/ 50 w 328"/>
                  <a:gd name="T99" fmla="*/ 72 h 326"/>
                  <a:gd name="T100" fmla="*/ 68 w 328"/>
                  <a:gd name="T101" fmla="*/ 54 h 326"/>
                  <a:gd name="T102" fmla="*/ 90 w 328"/>
                  <a:gd name="T103" fmla="*/ 38 h 326"/>
                  <a:gd name="T104" fmla="*/ 116 w 328"/>
                  <a:gd name="T105" fmla="*/ 26 h 326"/>
                  <a:gd name="T106" fmla="*/ 142 w 328"/>
                  <a:gd name="T107" fmla="*/ 18 h 326"/>
                  <a:gd name="T108" fmla="*/ 156 w 328"/>
                  <a:gd name="T109" fmla="*/ 170 h 3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8" h="326">
                    <a:moveTo>
                      <a:pt x="174" y="8"/>
                    </a:moveTo>
                    <a:lnTo>
                      <a:pt x="174" y="0"/>
                    </a:lnTo>
                    <a:lnTo>
                      <a:pt x="164" y="0"/>
                    </a:lnTo>
                    <a:lnTo>
                      <a:pt x="164" y="0"/>
                    </a:lnTo>
                    <a:lnTo>
                      <a:pt x="148" y="0"/>
                    </a:lnTo>
                    <a:lnTo>
                      <a:pt x="132" y="4"/>
                    </a:lnTo>
                    <a:lnTo>
                      <a:pt x="116" y="8"/>
                    </a:lnTo>
                    <a:lnTo>
                      <a:pt x="100" y="12"/>
                    </a:lnTo>
                    <a:lnTo>
                      <a:pt x="86" y="20"/>
                    </a:lnTo>
                    <a:lnTo>
                      <a:pt x="74" y="28"/>
                    </a:lnTo>
                    <a:lnTo>
                      <a:pt x="60" y="38"/>
                    </a:lnTo>
                    <a:lnTo>
                      <a:pt x="48" y="48"/>
                    </a:lnTo>
                    <a:lnTo>
                      <a:pt x="38" y="60"/>
                    </a:lnTo>
                    <a:lnTo>
                      <a:pt x="28" y="72"/>
                    </a:lnTo>
                    <a:lnTo>
                      <a:pt x="20" y="86"/>
                    </a:lnTo>
                    <a:lnTo>
                      <a:pt x="14" y="100"/>
                    </a:lnTo>
                    <a:lnTo>
                      <a:pt x="8" y="114"/>
                    </a:lnTo>
                    <a:lnTo>
                      <a:pt x="4" y="130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2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4" y="226"/>
                    </a:lnTo>
                    <a:lnTo>
                      <a:pt x="20" y="242"/>
                    </a:lnTo>
                    <a:lnTo>
                      <a:pt x="28" y="254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4" y="298"/>
                    </a:lnTo>
                    <a:lnTo>
                      <a:pt x="86" y="308"/>
                    </a:lnTo>
                    <a:lnTo>
                      <a:pt x="100" y="314"/>
                    </a:lnTo>
                    <a:lnTo>
                      <a:pt x="116" y="320"/>
                    </a:lnTo>
                    <a:lnTo>
                      <a:pt x="132" y="324"/>
                    </a:lnTo>
                    <a:lnTo>
                      <a:pt x="148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2" y="326"/>
                    </a:lnTo>
                    <a:lnTo>
                      <a:pt x="198" y="324"/>
                    </a:lnTo>
                    <a:lnTo>
                      <a:pt x="212" y="320"/>
                    </a:lnTo>
                    <a:lnTo>
                      <a:pt x="228" y="314"/>
                    </a:lnTo>
                    <a:lnTo>
                      <a:pt x="242" y="308"/>
                    </a:lnTo>
                    <a:lnTo>
                      <a:pt x="256" y="298"/>
                    </a:lnTo>
                    <a:lnTo>
                      <a:pt x="268" y="290"/>
                    </a:lnTo>
                    <a:lnTo>
                      <a:pt x="280" y="278"/>
                    </a:lnTo>
                    <a:lnTo>
                      <a:pt x="290" y="268"/>
                    </a:lnTo>
                    <a:lnTo>
                      <a:pt x="300" y="254"/>
                    </a:lnTo>
                    <a:lnTo>
                      <a:pt x="308" y="240"/>
                    </a:lnTo>
                    <a:lnTo>
                      <a:pt x="316" y="226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8" y="180"/>
                    </a:lnTo>
                    <a:lnTo>
                      <a:pt x="328" y="162"/>
                    </a:lnTo>
                    <a:lnTo>
                      <a:pt x="328" y="154"/>
                    </a:lnTo>
                    <a:lnTo>
                      <a:pt x="174" y="154"/>
                    </a:lnTo>
                    <a:lnTo>
                      <a:pt x="174" y="8"/>
                    </a:lnTo>
                    <a:close/>
                    <a:moveTo>
                      <a:pt x="310" y="170"/>
                    </a:moveTo>
                    <a:lnTo>
                      <a:pt x="310" y="170"/>
                    </a:lnTo>
                    <a:lnTo>
                      <a:pt x="308" y="186"/>
                    </a:lnTo>
                    <a:lnTo>
                      <a:pt x="306" y="198"/>
                    </a:lnTo>
                    <a:lnTo>
                      <a:pt x="302" y="212"/>
                    </a:lnTo>
                    <a:lnTo>
                      <a:pt x="296" y="226"/>
                    </a:lnTo>
                    <a:lnTo>
                      <a:pt x="290" y="238"/>
                    </a:lnTo>
                    <a:lnTo>
                      <a:pt x="284" y="248"/>
                    </a:lnTo>
                    <a:lnTo>
                      <a:pt x="274" y="260"/>
                    </a:lnTo>
                    <a:lnTo>
                      <a:pt x="266" y="270"/>
                    </a:lnTo>
                    <a:lnTo>
                      <a:pt x="254" y="278"/>
                    </a:lnTo>
                    <a:lnTo>
                      <a:pt x="244" y="286"/>
                    </a:lnTo>
                    <a:lnTo>
                      <a:pt x="232" y="292"/>
                    </a:lnTo>
                    <a:lnTo>
                      <a:pt x="220" y="298"/>
                    </a:lnTo>
                    <a:lnTo>
                      <a:pt x="206" y="304"/>
                    </a:lnTo>
                    <a:lnTo>
                      <a:pt x="192" y="306"/>
                    </a:lnTo>
                    <a:lnTo>
                      <a:pt x="178" y="308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50" y="308"/>
                    </a:lnTo>
                    <a:lnTo>
                      <a:pt x="134" y="306"/>
                    </a:lnTo>
                    <a:lnTo>
                      <a:pt x="120" y="302"/>
                    </a:lnTo>
                    <a:lnTo>
                      <a:pt x="108" y="298"/>
                    </a:lnTo>
                    <a:lnTo>
                      <a:pt x="94" y="292"/>
                    </a:lnTo>
                    <a:lnTo>
                      <a:pt x="82" y="284"/>
                    </a:lnTo>
                    <a:lnTo>
                      <a:pt x="72" y="276"/>
                    </a:lnTo>
                    <a:lnTo>
                      <a:pt x="62" y="266"/>
                    </a:lnTo>
                    <a:lnTo>
                      <a:pt x="52" y="256"/>
                    </a:lnTo>
                    <a:lnTo>
                      <a:pt x="44" y="246"/>
                    </a:lnTo>
                    <a:lnTo>
                      <a:pt x="36" y="232"/>
                    </a:lnTo>
                    <a:lnTo>
                      <a:pt x="30" y="220"/>
                    </a:lnTo>
                    <a:lnTo>
                      <a:pt x="24" y="206"/>
                    </a:lnTo>
                    <a:lnTo>
                      <a:pt x="22" y="192"/>
                    </a:lnTo>
                    <a:lnTo>
                      <a:pt x="18" y="178"/>
                    </a:lnTo>
                    <a:lnTo>
                      <a:pt x="18" y="164"/>
                    </a:lnTo>
                    <a:lnTo>
                      <a:pt x="18" y="164"/>
                    </a:lnTo>
                    <a:lnTo>
                      <a:pt x="18" y="148"/>
                    </a:lnTo>
                    <a:lnTo>
                      <a:pt x="22" y="134"/>
                    </a:lnTo>
                    <a:lnTo>
                      <a:pt x="24" y="122"/>
                    </a:lnTo>
                    <a:lnTo>
                      <a:pt x="30" y="108"/>
                    </a:lnTo>
                    <a:lnTo>
                      <a:pt x="34" y="96"/>
                    </a:lnTo>
                    <a:lnTo>
                      <a:pt x="42" y="84"/>
                    </a:lnTo>
                    <a:lnTo>
                      <a:pt x="50" y="72"/>
                    </a:lnTo>
                    <a:lnTo>
                      <a:pt x="58" y="62"/>
                    </a:lnTo>
                    <a:lnTo>
                      <a:pt x="68" y="54"/>
                    </a:lnTo>
                    <a:lnTo>
                      <a:pt x="78" y="44"/>
                    </a:lnTo>
                    <a:lnTo>
                      <a:pt x="90" y="38"/>
                    </a:lnTo>
                    <a:lnTo>
                      <a:pt x="102" y="30"/>
                    </a:lnTo>
                    <a:lnTo>
                      <a:pt x="116" y="26"/>
                    </a:lnTo>
                    <a:lnTo>
                      <a:pt x="128" y="22"/>
                    </a:lnTo>
                    <a:lnTo>
                      <a:pt x="142" y="18"/>
                    </a:lnTo>
                    <a:lnTo>
                      <a:pt x="156" y="18"/>
                    </a:lnTo>
                    <a:lnTo>
                      <a:pt x="156" y="170"/>
                    </a:lnTo>
                    <a:lnTo>
                      <a:pt x="310" y="17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4" name="Freeform 1866"/>
              <p:cNvSpPr/>
              <p:nvPr/>
            </p:nvSpPr>
            <p:spPr>
              <a:xfrm>
                <a:off x="6592888" y="4059238"/>
                <a:ext cx="165100" cy="200025"/>
              </a:xfrm>
              <a:custGeom>
                <a:avLst/>
                <a:gdLst>
                  <a:gd name="T0" fmla="*/ 104 w 104"/>
                  <a:gd name="T1" fmla="*/ 58 h 126"/>
                  <a:gd name="T2" fmla="*/ 104 w 104"/>
                  <a:gd name="T3" fmla="*/ 58 h 126"/>
                  <a:gd name="T4" fmla="*/ 96 w 104"/>
                  <a:gd name="T5" fmla="*/ 46 h 126"/>
                  <a:gd name="T6" fmla="*/ 84 w 104"/>
                  <a:gd name="T7" fmla="*/ 34 h 126"/>
                  <a:gd name="T8" fmla="*/ 74 w 104"/>
                  <a:gd name="T9" fmla="*/ 24 h 126"/>
                  <a:gd name="T10" fmla="*/ 60 w 104"/>
                  <a:gd name="T11" fmla="*/ 16 h 126"/>
                  <a:gd name="T12" fmla="*/ 46 w 104"/>
                  <a:gd name="T13" fmla="*/ 10 h 126"/>
                  <a:gd name="T14" fmla="*/ 32 w 104"/>
                  <a:gd name="T15" fmla="*/ 4 h 126"/>
                  <a:gd name="T16" fmla="*/ 16 w 104"/>
                  <a:gd name="T17" fmla="*/ 2 h 126"/>
                  <a:gd name="T18" fmla="*/ 0 w 104"/>
                  <a:gd name="T19" fmla="*/ 0 h 126"/>
                  <a:gd name="T20" fmla="*/ 0 w 104"/>
                  <a:gd name="T21" fmla="*/ 126 h 126"/>
                  <a:gd name="T22" fmla="*/ 0 w 104"/>
                  <a:gd name="T23" fmla="*/ 126 h 126"/>
                  <a:gd name="T24" fmla="*/ 104 w 104"/>
                  <a:gd name="T25" fmla="*/ 58 h 1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4" h="126">
                    <a:moveTo>
                      <a:pt x="104" y="58"/>
                    </a:moveTo>
                    <a:lnTo>
                      <a:pt x="104" y="58"/>
                    </a:lnTo>
                    <a:lnTo>
                      <a:pt x="96" y="46"/>
                    </a:lnTo>
                    <a:lnTo>
                      <a:pt x="84" y="34"/>
                    </a:lnTo>
                    <a:lnTo>
                      <a:pt x="74" y="24"/>
                    </a:lnTo>
                    <a:lnTo>
                      <a:pt x="60" y="16"/>
                    </a:lnTo>
                    <a:lnTo>
                      <a:pt x="46" y="10"/>
                    </a:lnTo>
                    <a:lnTo>
                      <a:pt x="32" y="4"/>
                    </a:lnTo>
                    <a:lnTo>
                      <a:pt x="16" y="2"/>
                    </a:lnTo>
                    <a:lnTo>
                      <a:pt x="0" y="0"/>
                    </a:lnTo>
                    <a:lnTo>
                      <a:pt x="0" y="126"/>
                    </a:lnTo>
                    <a:lnTo>
                      <a:pt x="0" y="126"/>
                    </a:lnTo>
                    <a:lnTo>
                      <a:pt x="104" y="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5" name="Freeform 1867"/>
              <p:cNvSpPr>
                <a:spLocks noEditPoints="1"/>
              </p:cNvSpPr>
              <p:nvPr/>
            </p:nvSpPr>
            <p:spPr>
              <a:xfrm>
                <a:off x="6592888" y="4164013"/>
                <a:ext cx="225425" cy="133350"/>
              </a:xfrm>
              <a:custGeom>
                <a:avLst/>
                <a:gdLst>
                  <a:gd name="T0" fmla="*/ 108 w 142"/>
                  <a:gd name="T1" fmla="*/ 2 h 84"/>
                  <a:gd name="T2" fmla="*/ 4 w 142"/>
                  <a:gd name="T3" fmla="*/ 68 h 84"/>
                  <a:gd name="T4" fmla="*/ 4 w 142"/>
                  <a:gd name="T5" fmla="*/ 68 h 84"/>
                  <a:gd name="T6" fmla="*/ 0 w 142"/>
                  <a:gd name="T7" fmla="*/ 74 h 84"/>
                  <a:gd name="T8" fmla="*/ 0 w 142"/>
                  <a:gd name="T9" fmla="*/ 78 h 84"/>
                  <a:gd name="T10" fmla="*/ 0 w 142"/>
                  <a:gd name="T11" fmla="*/ 78 h 84"/>
                  <a:gd name="T12" fmla="*/ 4 w 142"/>
                  <a:gd name="T13" fmla="*/ 84 h 84"/>
                  <a:gd name="T14" fmla="*/ 8 w 142"/>
                  <a:gd name="T15" fmla="*/ 84 h 84"/>
                  <a:gd name="T16" fmla="*/ 134 w 142"/>
                  <a:gd name="T17" fmla="*/ 84 h 84"/>
                  <a:gd name="T18" fmla="*/ 134 w 142"/>
                  <a:gd name="T19" fmla="*/ 84 h 84"/>
                  <a:gd name="T20" fmla="*/ 136 w 142"/>
                  <a:gd name="T21" fmla="*/ 84 h 84"/>
                  <a:gd name="T22" fmla="*/ 140 w 142"/>
                  <a:gd name="T23" fmla="*/ 82 h 84"/>
                  <a:gd name="T24" fmla="*/ 140 w 142"/>
                  <a:gd name="T25" fmla="*/ 82 h 84"/>
                  <a:gd name="T26" fmla="*/ 142 w 142"/>
                  <a:gd name="T27" fmla="*/ 80 h 84"/>
                  <a:gd name="T28" fmla="*/ 142 w 142"/>
                  <a:gd name="T29" fmla="*/ 76 h 84"/>
                  <a:gd name="T30" fmla="*/ 142 w 142"/>
                  <a:gd name="T31" fmla="*/ 76 h 84"/>
                  <a:gd name="T32" fmla="*/ 140 w 142"/>
                  <a:gd name="T33" fmla="*/ 58 h 84"/>
                  <a:gd name="T34" fmla="*/ 136 w 142"/>
                  <a:gd name="T35" fmla="*/ 38 h 84"/>
                  <a:gd name="T36" fmla="*/ 130 w 142"/>
                  <a:gd name="T37" fmla="*/ 22 h 84"/>
                  <a:gd name="T38" fmla="*/ 120 w 142"/>
                  <a:gd name="T39" fmla="*/ 4 h 84"/>
                  <a:gd name="T40" fmla="*/ 120 w 142"/>
                  <a:gd name="T41" fmla="*/ 4 h 84"/>
                  <a:gd name="T42" fmla="*/ 118 w 142"/>
                  <a:gd name="T43" fmla="*/ 2 h 84"/>
                  <a:gd name="T44" fmla="*/ 114 w 142"/>
                  <a:gd name="T45" fmla="*/ 0 h 84"/>
                  <a:gd name="T46" fmla="*/ 112 w 142"/>
                  <a:gd name="T47" fmla="*/ 0 h 84"/>
                  <a:gd name="T48" fmla="*/ 108 w 142"/>
                  <a:gd name="T49" fmla="*/ 2 h 84"/>
                  <a:gd name="T50" fmla="*/ 108 w 142"/>
                  <a:gd name="T51" fmla="*/ 2 h 84"/>
                  <a:gd name="T52" fmla="*/ 38 w 142"/>
                  <a:gd name="T53" fmla="*/ 68 h 84"/>
                  <a:gd name="T54" fmla="*/ 110 w 142"/>
                  <a:gd name="T55" fmla="*/ 22 h 84"/>
                  <a:gd name="T56" fmla="*/ 110 w 142"/>
                  <a:gd name="T57" fmla="*/ 22 h 84"/>
                  <a:gd name="T58" fmla="*/ 116 w 142"/>
                  <a:gd name="T59" fmla="*/ 32 h 84"/>
                  <a:gd name="T60" fmla="*/ 120 w 142"/>
                  <a:gd name="T61" fmla="*/ 44 h 84"/>
                  <a:gd name="T62" fmla="*/ 122 w 142"/>
                  <a:gd name="T63" fmla="*/ 56 h 84"/>
                  <a:gd name="T64" fmla="*/ 124 w 142"/>
                  <a:gd name="T65" fmla="*/ 68 h 84"/>
                  <a:gd name="T66" fmla="*/ 38 w 142"/>
                  <a:gd name="T67" fmla="*/ 68 h 8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42" h="84">
                    <a:moveTo>
                      <a:pt x="108" y="2"/>
                    </a:moveTo>
                    <a:lnTo>
                      <a:pt x="4" y="68"/>
                    </a:lnTo>
                    <a:lnTo>
                      <a:pt x="4" y="68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4" y="84"/>
                    </a:lnTo>
                    <a:lnTo>
                      <a:pt x="8" y="84"/>
                    </a:lnTo>
                    <a:lnTo>
                      <a:pt x="134" y="84"/>
                    </a:lnTo>
                    <a:lnTo>
                      <a:pt x="134" y="84"/>
                    </a:lnTo>
                    <a:lnTo>
                      <a:pt x="136" y="84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2" y="80"/>
                    </a:lnTo>
                    <a:lnTo>
                      <a:pt x="142" y="76"/>
                    </a:lnTo>
                    <a:lnTo>
                      <a:pt x="142" y="76"/>
                    </a:lnTo>
                    <a:lnTo>
                      <a:pt x="140" y="58"/>
                    </a:lnTo>
                    <a:lnTo>
                      <a:pt x="136" y="38"/>
                    </a:lnTo>
                    <a:lnTo>
                      <a:pt x="130" y="22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118" y="2"/>
                    </a:lnTo>
                    <a:lnTo>
                      <a:pt x="114" y="0"/>
                    </a:lnTo>
                    <a:lnTo>
                      <a:pt x="112" y="0"/>
                    </a:lnTo>
                    <a:lnTo>
                      <a:pt x="108" y="2"/>
                    </a:lnTo>
                    <a:lnTo>
                      <a:pt x="108" y="2"/>
                    </a:lnTo>
                    <a:close/>
                    <a:moveTo>
                      <a:pt x="38" y="68"/>
                    </a:moveTo>
                    <a:lnTo>
                      <a:pt x="110" y="22"/>
                    </a:lnTo>
                    <a:lnTo>
                      <a:pt x="110" y="22"/>
                    </a:lnTo>
                    <a:lnTo>
                      <a:pt x="116" y="32"/>
                    </a:lnTo>
                    <a:lnTo>
                      <a:pt x="120" y="44"/>
                    </a:lnTo>
                    <a:lnTo>
                      <a:pt x="122" y="56"/>
                    </a:lnTo>
                    <a:lnTo>
                      <a:pt x="124" y="68"/>
                    </a:lnTo>
                    <a:lnTo>
                      <a:pt x="38" y="6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497" name="Freeform 1869"/>
            <p:cNvSpPr/>
            <p:nvPr userDrawn="1"/>
          </p:nvSpPr>
          <p:spPr>
            <a:xfrm>
              <a:off x="3981120" y="1390492"/>
              <a:ext cx="212463" cy="263128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498" name="그룹 497"/>
            <p:cNvGrpSpPr/>
            <p:nvPr userDrawn="1"/>
          </p:nvGrpSpPr>
          <p:grpSpPr>
            <a:xfrm rot="0">
              <a:off x="2491648" y="2100851"/>
              <a:ext cx="281106" cy="245150"/>
              <a:chOff x="7205663" y="728663"/>
              <a:chExt cx="546100" cy="476250"/>
            </a:xfrm>
            <a:solidFill>
              <a:srgbClr val="088620"/>
            </a:solidFill>
          </p:grpSpPr>
          <p:sp>
            <p:nvSpPr>
              <p:cNvPr id="551" name="Freeform 1890"/>
              <p:cNvSpPr/>
              <p:nvPr/>
            </p:nvSpPr>
            <p:spPr>
              <a:xfrm>
                <a:off x="7205663" y="728663"/>
                <a:ext cx="546100" cy="276225"/>
              </a:xfrm>
              <a:custGeom>
                <a:avLst/>
                <a:gdLst>
                  <a:gd name="T0" fmla="*/ 32 w 344"/>
                  <a:gd name="T1" fmla="*/ 170 h 174"/>
                  <a:gd name="T2" fmla="*/ 172 w 344"/>
                  <a:gd name="T3" fmla="*/ 44 h 174"/>
                  <a:gd name="T4" fmla="*/ 314 w 344"/>
                  <a:gd name="T5" fmla="*/ 170 h 174"/>
                  <a:gd name="T6" fmla="*/ 314 w 344"/>
                  <a:gd name="T7" fmla="*/ 170 h 174"/>
                  <a:gd name="T8" fmla="*/ 320 w 344"/>
                  <a:gd name="T9" fmla="*/ 172 h 174"/>
                  <a:gd name="T10" fmla="*/ 326 w 344"/>
                  <a:gd name="T11" fmla="*/ 174 h 174"/>
                  <a:gd name="T12" fmla="*/ 326 w 344"/>
                  <a:gd name="T13" fmla="*/ 174 h 174"/>
                  <a:gd name="T14" fmla="*/ 334 w 344"/>
                  <a:gd name="T15" fmla="*/ 172 h 174"/>
                  <a:gd name="T16" fmla="*/ 340 w 344"/>
                  <a:gd name="T17" fmla="*/ 168 h 174"/>
                  <a:gd name="T18" fmla="*/ 340 w 344"/>
                  <a:gd name="T19" fmla="*/ 168 h 174"/>
                  <a:gd name="T20" fmla="*/ 344 w 344"/>
                  <a:gd name="T21" fmla="*/ 160 h 174"/>
                  <a:gd name="T22" fmla="*/ 344 w 344"/>
                  <a:gd name="T23" fmla="*/ 154 h 174"/>
                  <a:gd name="T24" fmla="*/ 342 w 344"/>
                  <a:gd name="T25" fmla="*/ 146 h 174"/>
                  <a:gd name="T26" fmla="*/ 338 w 344"/>
                  <a:gd name="T27" fmla="*/ 140 h 174"/>
                  <a:gd name="T28" fmla="*/ 184 w 344"/>
                  <a:gd name="T29" fmla="*/ 4 h 174"/>
                  <a:gd name="T30" fmla="*/ 184 w 344"/>
                  <a:gd name="T31" fmla="*/ 4 h 174"/>
                  <a:gd name="T32" fmla="*/ 178 w 344"/>
                  <a:gd name="T33" fmla="*/ 0 h 174"/>
                  <a:gd name="T34" fmla="*/ 172 w 344"/>
                  <a:gd name="T35" fmla="*/ 0 h 174"/>
                  <a:gd name="T36" fmla="*/ 164 w 344"/>
                  <a:gd name="T37" fmla="*/ 0 h 174"/>
                  <a:gd name="T38" fmla="*/ 158 w 344"/>
                  <a:gd name="T39" fmla="*/ 4 h 174"/>
                  <a:gd name="T40" fmla="*/ 6 w 344"/>
                  <a:gd name="T41" fmla="*/ 140 h 174"/>
                  <a:gd name="T42" fmla="*/ 6 w 344"/>
                  <a:gd name="T43" fmla="*/ 140 h 174"/>
                  <a:gd name="T44" fmla="*/ 2 w 344"/>
                  <a:gd name="T45" fmla="*/ 146 h 174"/>
                  <a:gd name="T46" fmla="*/ 0 w 344"/>
                  <a:gd name="T47" fmla="*/ 154 h 174"/>
                  <a:gd name="T48" fmla="*/ 2 w 344"/>
                  <a:gd name="T49" fmla="*/ 162 h 174"/>
                  <a:gd name="T50" fmla="*/ 6 w 344"/>
                  <a:gd name="T51" fmla="*/ 168 h 174"/>
                  <a:gd name="T52" fmla="*/ 6 w 344"/>
                  <a:gd name="T53" fmla="*/ 168 h 174"/>
                  <a:gd name="T54" fmla="*/ 12 w 344"/>
                  <a:gd name="T55" fmla="*/ 172 h 174"/>
                  <a:gd name="T56" fmla="*/ 18 w 344"/>
                  <a:gd name="T57" fmla="*/ 174 h 174"/>
                  <a:gd name="T58" fmla="*/ 26 w 344"/>
                  <a:gd name="T59" fmla="*/ 172 h 174"/>
                  <a:gd name="T60" fmla="*/ 32 w 344"/>
                  <a:gd name="T61" fmla="*/ 170 h 174"/>
                  <a:gd name="T62" fmla="*/ 32 w 344"/>
                  <a:gd name="T63" fmla="*/ 170 h 17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44" h="174">
                    <a:moveTo>
                      <a:pt x="32" y="170"/>
                    </a:moveTo>
                    <a:lnTo>
                      <a:pt x="172" y="44"/>
                    </a:lnTo>
                    <a:lnTo>
                      <a:pt x="314" y="170"/>
                    </a:lnTo>
                    <a:lnTo>
                      <a:pt x="314" y="170"/>
                    </a:lnTo>
                    <a:lnTo>
                      <a:pt x="320" y="172"/>
                    </a:lnTo>
                    <a:lnTo>
                      <a:pt x="326" y="174"/>
                    </a:lnTo>
                    <a:lnTo>
                      <a:pt x="326" y="174"/>
                    </a:lnTo>
                    <a:lnTo>
                      <a:pt x="334" y="172"/>
                    </a:lnTo>
                    <a:lnTo>
                      <a:pt x="340" y="168"/>
                    </a:lnTo>
                    <a:lnTo>
                      <a:pt x="340" y="168"/>
                    </a:lnTo>
                    <a:lnTo>
                      <a:pt x="344" y="160"/>
                    </a:lnTo>
                    <a:lnTo>
                      <a:pt x="344" y="154"/>
                    </a:lnTo>
                    <a:lnTo>
                      <a:pt x="342" y="146"/>
                    </a:lnTo>
                    <a:lnTo>
                      <a:pt x="338" y="140"/>
                    </a:lnTo>
                    <a:lnTo>
                      <a:pt x="184" y="4"/>
                    </a:lnTo>
                    <a:lnTo>
                      <a:pt x="184" y="4"/>
                    </a:lnTo>
                    <a:lnTo>
                      <a:pt x="178" y="0"/>
                    </a:lnTo>
                    <a:lnTo>
                      <a:pt x="172" y="0"/>
                    </a:lnTo>
                    <a:lnTo>
                      <a:pt x="164" y="0"/>
                    </a:lnTo>
                    <a:lnTo>
                      <a:pt x="158" y="4"/>
                    </a:lnTo>
                    <a:lnTo>
                      <a:pt x="6" y="140"/>
                    </a:lnTo>
                    <a:lnTo>
                      <a:pt x="6" y="140"/>
                    </a:lnTo>
                    <a:lnTo>
                      <a:pt x="2" y="146"/>
                    </a:lnTo>
                    <a:lnTo>
                      <a:pt x="0" y="154"/>
                    </a:lnTo>
                    <a:lnTo>
                      <a:pt x="2" y="162"/>
                    </a:lnTo>
                    <a:lnTo>
                      <a:pt x="6" y="168"/>
                    </a:lnTo>
                    <a:lnTo>
                      <a:pt x="6" y="168"/>
                    </a:lnTo>
                    <a:lnTo>
                      <a:pt x="12" y="172"/>
                    </a:lnTo>
                    <a:lnTo>
                      <a:pt x="18" y="174"/>
                    </a:lnTo>
                    <a:lnTo>
                      <a:pt x="26" y="172"/>
                    </a:lnTo>
                    <a:lnTo>
                      <a:pt x="32" y="170"/>
                    </a:lnTo>
                    <a:lnTo>
                      <a:pt x="32" y="17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2" name="Freeform 1891"/>
              <p:cNvSpPr/>
              <p:nvPr/>
            </p:nvSpPr>
            <p:spPr>
              <a:xfrm>
                <a:off x="7291388" y="839788"/>
                <a:ext cx="377825" cy="365125"/>
              </a:xfrm>
              <a:custGeom>
                <a:avLst/>
                <a:gdLst>
                  <a:gd name="T0" fmla="*/ 210 w 238"/>
                  <a:gd name="T1" fmla="*/ 230 h 230"/>
                  <a:gd name="T2" fmla="*/ 210 w 238"/>
                  <a:gd name="T3" fmla="*/ 230 h 230"/>
                  <a:gd name="T4" fmla="*/ 220 w 238"/>
                  <a:gd name="T5" fmla="*/ 228 h 230"/>
                  <a:gd name="T6" fmla="*/ 230 w 238"/>
                  <a:gd name="T7" fmla="*/ 220 h 230"/>
                  <a:gd name="T8" fmla="*/ 236 w 238"/>
                  <a:gd name="T9" fmla="*/ 212 h 230"/>
                  <a:gd name="T10" fmla="*/ 238 w 238"/>
                  <a:gd name="T11" fmla="*/ 200 h 230"/>
                  <a:gd name="T12" fmla="*/ 238 w 238"/>
                  <a:gd name="T13" fmla="*/ 106 h 230"/>
                  <a:gd name="T14" fmla="*/ 118 w 238"/>
                  <a:gd name="T15" fmla="*/ 0 h 230"/>
                  <a:gd name="T16" fmla="*/ 0 w 238"/>
                  <a:gd name="T17" fmla="*/ 106 h 230"/>
                  <a:gd name="T18" fmla="*/ 0 w 238"/>
                  <a:gd name="T19" fmla="*/ 200 h 230"/>
                  <a:gd name="T20" fmla="*/ 0 w 238"/>
                  <a:gd name="T21" fmla="*/ 200 h 230"/>
                  <a:gd name="T22" fmla="*/ 2 w 238"/>
                  <a:gd name="T23" fmla="*/ 212 h 230"/>
                  <a:gd name="T24" fmla="*/ 8 w 238"/>
                  <a:gd name="T25" fmla="*/ 220 h 230"/>
                  <a:gd name="T26" fmla="*/ 18 w 238"/>
                  <a:gd name="T27" fmla="*/ 228 h 230"/>
                  <a:gd name="T28" fmla="*/ 28 w 238"/>
                  <a:gd name="T29" fmla="*/ 230 h 230"/>
                  <a:gd name="T30" fmla="*/ 72 w 238"/>
                  <a:gd name="T31" fmla="*/ 230 h 230"/>
                  <a:gd name="T32" fmla="*/ 72 w 238"/>
                  <a:gd name="T33" fmla="*/ 130 h 230"/>
                  <a:gd name="T34" fmla="*/ 158 w 238"/>
                  <a:gd name="T35" fmla="*/ 130 h 230"/>
                  <a:gd name="T36" fmla="*/ 158 w 238"/>
                  <a:gd name="T37" fmla="*/ 230 h 230"/>
                  <a:gd name="T38" fmla="*/ 210 w 238"/>
                  <a:gd name="T39" fmla="*/ 230 h 23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8" h="230">
                    <a:moveTo>
                      <a:pt x="210" y="230"/>
                    </a:moveTo>
                    <a:lnTo>
                      <a:pt x="210" y="230"/>
                    </a:lnTo>
                    <a:lnTo>
                      <a:pt x="220" y="228"/>
                    </a:lnTo>
                    <a:lnTo>
                      <a:pt x="230" y="220"/>
                    </a:lnTo>
                    <a:lnTo>
                      <a:pt x="236" y="212"/>
                    </a:lnTo>
                    <a:lnTo>
                      <a:pt x="238" y="200"/>
                    </a:lnTo>
                    <a:lnTo>
                      <a:pt x="238" y="106"/>
                    </a:lnTo>
                    <a:lnTo>
                      <a:pt x="118" y="0"/>
                    </a:lnTo>
                    <a:lnTo>
                      <a:pt x="0" y="106"/>
                    </a:lnTo>
                    <a:lnTo>
                      <a:pt x="0" y="200"/>
                    </a:lnTo>
                    <a:lnTo>
                      <a:pt x="0" y="200"/>
                    </a:lnTo>
                    <a:lnTo>
                      <a:pt x="2" y="212"/>
                    </a:lnTo>
                    <a:lnTo>
                      <a:pt x="8" y="220"/>
                    </a:lnTo>
                    <a:lnTo>
                      <a:pt x="18" y="228"/>
                    </a:lnTo>
                    <a:lnTo>
                      <a:pt x="28" y="230"/>
                    </a:lnTo>
                    <a:lnTo>
                      <a:pt x="72" y="230"/>
                    </a:lnTo>
                    <a:lnTo>
                      <a:pt x="72" y="130"/>
                    </a:lnTo>
                    <a:lnTo>
                      <a:pt x="158" y="130"/>
                    </a:lnTo>
                    <a:lnTo>
                      <a:pt x="158" y="230"/>
                    </a:lnTo>
                    <a:lnTo>
                      <a:pt x="210" y="2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499" name="그룹 498"/>
            <p:cNvGrpSpPr/>
            <p:nvPr userDrawn="1"/>
          </p:nvGrpSpPr>
          <p:grpSpPr>
            <a:xfrm rot="0">
              <a:off x="2353455" y="916956"/>
              <a:ext cx="261494" cy="176508"/>
              <a:chOff x="6303963" y="2443163"/>
              <a:chExt cx="508000" cy="342900"/>
            </a:xfrm>
            <a:solidFill>
              <a:srgbClr val="088620"/>
            </a:solidFill>
          </p:grpSpPr>
          <p:sp>
            <p:nvSpPr>
              <p:cNvPr id="549" name="Rectangle 1892"/>
              <p:cNvSpPr>
                <a:spLocks noChangeArrowheads="1"/>
              </p:cNvSpPr>
              <p:nvPr/>
            </p:nvSpPr>
            <p:spPr>
              <a:xfrm>
                <a:off x="6411913" y="2760663"/>
                <a:ext cx="292100" cy="254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50" name="Freeform 1893"/>
              <p:cNvSpPr/>
              <p:nvPr/>
            </p:nvSpPr>
            <p:spPr>
              <a:xfrm>
                <a:off x="6303963" y="2443163"/>
                <a:ext cx="508000" cy="301625"/>
              </a:xfrm>
              <a:custGeom>
                <a:avLst/>
                <a:gdLst>
                  <a:gd name="T0" fmla="*/ 20 w 320"/>
                  <a:gd name="T1" fmla="*/ 62 h 190"/>
                  <a:gd name="T2" fmla="*/ 6 w 320"/>
                  <a:gd name="T3" fmla="*/ 68 h 190"/>
                  <a:gd name="T4" fmla="*/ 0 w 320"/>
                  <a:gd name="T5" fmla="*/ 82 h 190"/>
                  <a:gd name="T6" fmla="*/ 2 w 320"/>
                  <a:gd name="T7" fmla="*/ 90 h 190"/>
                  <a:gd name="T8" fmla="*/ 12 w 320"/>
                  <a:gd name="T9" fmla="*/ 100 h 190"/>
                  <a:gd name="T10" fmla="*/ 20 w 320"/>
                  <a:gd name="T11" fmla="*/ 102 h 190"/>
                  <a:gd name="T12" fmla="*/ 26 w 320"/>
                  <a:gd name="T13" fmla="*/ 100 h 190"/>
                  <a:gd name="T14" fmla="*/ 66 w 320"/>
                  <a:gd name="T15" fmla="*/ 190 h 190"/>
                  <a:gd name="T16" fmla="*/ 294 w 320"/>
                  <a:gd name="T17" fmla="*/ 100 h 190"/>
                  <a:gd name="T18" fmla="*/ 294 w 320"/>
                  <a:gd name="T19" fmla="*/ 100 h 190"/>
                  <a:gd name="T20" fmla="*/ 300 w 320"/>
                  <a:gd name="T21" fmla="*/ 102 h 190"/>
                  <a:gd name="T22" fmla="*/ 306 w 320"/>
                  <a:gd name="T23" fmla="*/ 100 h 190"/>
                  <a:gd name="T24" fmla="*/ 318 w 320"/>
                  <a:gd name="T25" fmla="*/ 90 h 190"/>
                  <a:gd name="T26" fmla="*/ 320 w 320"/>
                  <a:gd name="T27" fmla="*/ 82 h 190"/>
                  <a:gd name="T28" fmla="*/ 314 w 320"/>
                  <a:gd name="T29" fmla="*/ 68 h 190"/>
                  <a:gd name="T30" fmla="*/ 300 w 320"/>
                  <a:gd name="T31" fmla="*/ 62 h 190"/>
                  <a:gd name="T32" fmla="*/ 292 w 320"/>
                  <a:gd name="T33" fmla="*/ 64 h 190"/>
                  <a:gd name="T34" fmla="*/ 280 w 320"/>
                  <a:gd name="T35" fmla="*/ 74 h 190"/>
                  <a:gd name="T36" fmla="*/ 280 w 320"/>
                  <a:gd name="T37" fmla="*/ 82 h 190"/>
                  <a:gd name="T38" fmla="*/ 208 w 320"/>
                  <a:gd name="T39" fmla="*/ 128 h 190"/>
                  <a:gd name="T40" fmla="*/ 168 w 320"/>
                  <a:gd name="T41" fmla="*/ 40 h 190"/>
                  <a:gd name="T42" fmla="*/ 168 w 320"/>
                  <a:gd name="T43" fmla="*/ 38 h 190"/>
                  <a:gd name="T44" fmla="*/ 176 w 320"/>
                  <a:gd name="T45" fmla="*/ 32 h 190"/>
                  <a:gd name="T46" fmla="*/ 180 w 320"/>
                  <a:gd name="T47" fmla="*/ 20 h 190"/>
                  <a:gd name="T48" fmla="*/ 178 w 320"/>
                  <a:gd name="T49" fmla="*/ 12 h 190"/>
                  <a:gd name="T50" fmla="*/ 168 w 320"/>
                  <a:gd name="T51" fmla="*/ 2 h 190"/>
                  <a:gd name="T52" fmla="*/ 160 w 320"/>
                  <a:gd name="T53" fmla="*/ 0 h 190"/>
                  <a:gd name="T54" fmla="*/ 146 w 320"/>
                  <a:gd name="T55" fmla="*/ 6 h 190"/>
                  <a:gd name="T56" fmla="*/ 140 w 320"/>
                  <a:gd name="T57" fmla="*/ 20 h 190"/>
                  <a:gd name="T58" fmla="*/ 142 w 320"/>
                  <a:gd name="T59" fmla="*/ 26 h 190"/>
                  <a:gd name="T60" fmla="*/ 148 w 320"/>
                  <a:gd name="T61" fmla="*/ 36 h 190"/>
                  <a:gd name="T62" fmla="*/ 154 w 320"/>
                  <a:gd name="T63" fmla="*/ 38 h 190"/>
                  <a:gd name="T64" fmla="*/ 114 w 320"/>
                  <a:gd name="T65" fmla="*/ 128 h 190"/>
                  <a:gd name="T66" fmla="*/ 38 w 320"/>
                  <a:gd name="T67" fmla="*/ 90 h 190"/>
                  <a:gd name="T68" fmla="*/ 38 w 320"/>
                  <a:gd name="T69" fmla="*/ 90 h 190"/>
                  <a:gd name="T70" fmla="*/ 40 w 320"/>
                  <a:gd name="T71" fmla="*/ 82 h 190"/>
                  <a:gd name="T72" fmla="*/ 34 w 320"/>
                  <a:gd name="T73" fmla="*/ 68 h 190"/>
                  <a:gd name="T74" fmla="*/ 20 w 320"/>
                  <a:gd name="T75" fmla="*/ 62 h 1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20" h="190">
                    <a:moveTo>
                      <a:pt x="20" y="62"/>
                    </a:moveTo>
                    <a:lnTo>
                      <a:pt x="20" y="62"/>
                    </a:lnTo>
                    <a:lnTo>
                      <a:pt x="12" y="64"/>
                    </a:lnTo>
                    <a:lnTo>
                      <a:pt x="6" y="68"/>
                    </a:lnTo>
                    <a:lnTo>
                      <a:pt x="2" y="74"/>
                    </a:lnTo>
                    <a:lnTo>
                      <a:pt x="0" y="82"/>
                    </a:lnTo>
                    <a:lnTo>
                      <a:pt x="0" y="82"/>
                    </a:lnTo>
                    <a:lnTo>
                      <a:pt x="2" y="90"/>
                    </a:lnTo>
                    <a:lnTo>
                      <a:pt x="6" y="96"/>
                    </a:lnTo>
                    <a:lnTo>
                      <a:pt x="12" y="100"/>
                    </a:lnTo>
                    <a:lnTo>
                      <a:pt x="20" y="102"/>
                    </a:lnTo>
                    <a:lnTo>
                      <a:pt x="20" y="102"/>
                    </a:lnTo>
                    <a:lnTo>
                      <a:pt x="26" y="100"/>
                    </a:lnTo>
                    <a:lnTo>
                      <a:pt x="26" y="100"/>
                    </a:lnTo>
                    <a:lnTo>
                      <a:pt x="26" y="100"/>
                    </a:lnTo>
                    <a:lnTo>
                      <a:pt x="66" y="190"/>
                    </a:lnTo>
                    <a:lnTo>
                      <a:pt x="254" y="190"/>
                    </a:lnTo>
                    <a:lnTo>
                      <a:pt x="294" y="100"/>
                    </a:lnTo>
                    <a:lnTo>
                      <a:pt x="294" y="100"/>
                    </a:lnTo>
                    <a:lnTo>
                      <a:pt x="294" y="100"/>
                    </a:lnTo>
                    <a:lnTo>
                      <a:pt x="294" y="100"/>
                    </a:lnTo>
                    <a:lnTo>
                      <a:pt x="300" y="102"/>
                    </a:lnTo>
                    <a:lnTo>
                      <a:pt x="300" y="102"/>
                    </a:lnTo>
                    <a:lnTo>
                      <a:pt x="306" y="100"/>
                    </a:lnTo>
                    <a:lnTo>
                      <a:pt x="314" y="96"/>
                    </a:lnTo>
                    <a:lnTo>
                      <a:pt x="318" y="90"/>
                    </a:lnTo>
                    <a:lnTo>
                      <a:pt x="320" y="82"/>
                    </a:lnTo>
                    <a:lnTo>
                      <a:pt x="320" y="82"/>
                    </a:lnTo>
                    <a:lnTo>
                      <a:pt x="318" y="74"/>
                    </a:lnTo>
                    <a:lnTo>
                      <a:pt x="314" y="68"/>
                    </a:lnTo>
                    <a:lnTo>
                      <a:pt x="306" y="64"/>
                    </a:lnTo>
                    <a:lnTo>
                      <a:pt x="300" y="62"/>
                    </a:lnTo>
                    <a:lnTo>
                      <a:pt x="300" y="62"/>
                    </a:lnTo>
                    <a:lnTo>
                      <a:pt x="292" y="64"/>
                    </a:lnTo>
                    <a:lnTo>
                      <a:pt x="286" y="68"/>
                    </a:lnTo>
                    <a:lnTo>
                      <a:pt x="280" y="74"/>
                    </a:lnTo>
                    <a:lnTo>
                      <a:pt x="280" y="82"/>
                    </a:lnTo>
                    <a:lnTo>
                      <a:pt x="280" y="82"/>
                    </a:lnTo>
                    <a:lnTo>
                      <a:pt x="282" y="90"/>
                    </a:lnTo>
                    <a:lnTo>
                      <a:pt x="208" y="128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8" y="38"/>
                    </a:lnTo>
                    <a:lnTo>
                      <a:pt x="168" y="38"/>
                    </a:lnTo>
                    <a:lnTo>
                      <a:pt x="172" y="36"/>
                    </a:lnTo>
                    <a:lnTo>
                      <a:pt x="176" y="32"/>
                    </a:lnTo>
                    <a:lnTo>
                      <a:pt x="180" y="2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8" y="12"/>
                    </a:lnTo>
                    <a:lnTo>
                      <a:pt x="174" y="6"/>
                    </a:lnTo>
                    <a:lnTo>
                      <a:pt x="168" y="2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2" y="2"/>
                    </a:lnTo>
                    <a:lnTo>
                      <a:pt x="146" y="6"/>
                    </a:lnTo>
                    <a:lnTo>
                      <a:pt x="142" y="12"/>
                    </a:lnTo>
                    <a:lnTo>
                      <a:pt x="140" y="20"/>
                    </a:lnTo>
                    <a:lnTo>
                      <a:pt x="140" y="20"/>
                    </a:lnTo>
                    <a:lnTo>
                      <a:pt x="142" y="26"/>
                    </a:lnTo>
                    <a:lnTo>
                      <a:pt x="144" y="32"/>
                    </a:lnTo>
                    <a:lnTo>
                      <a:pt x="148" y="36"/>
                    </a:lnTo>
                    <a:lnTo>
                      <a:pt x="154" y="38"/>
                    </a:lnTo>
                    <a:lnTo>
                      <a:pt x="154" y="38"/>
                    </a:lnTo>
                    <a:lnTo>
                      <a:pt x="152" y="40"/>
                    </a:lnTo>
                    <a:lnTo>
                      <a:pt x="114" y="128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38" y="90"/>
                    </a:lnTo>
                    <a:lnTo>
                      <a:pt x="40" y="82"/>
                    </a:lnTo>
                    <a:lnTo>
                      <a:pt x="40" y="82"/>
                    </a:lnTo>
                    <a:lnTo>
                      <a:pt x="38" y="74"/>
                    </a:lnTo>
                    <a:lnTo>
                      <a:pt x="34" y="68"/>
                    </a:lnTo>
                    <a:lnTo>
                      <a:pt x="28" y="64"/>
                    </a:lnTo>
                    <a:lnTo>
                      <a:pt x="20" y="62"/>
                    </a:lnTo>
                    <a:lnTo>
                      <a:pt x="20" y="6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500" name="그룹 499"/>
            <p:cNvGrpSpPr/>
            <p:nvPr userDrawn="1"/>
          </p:nvGrpSpPr>
          <p:grpSpPr>
            <a:xfrm rot="0">
              <a:off x="4158101" y="2958463"/>
              <a:ext cx="274569" cy="179777"/>
              <a:chOff x="9059863" y="2439988"/>
              <a:chExt cx="533400" cy="349250"/>
            </a:xfrm>
            <a:solidFill>
              <a:srgbClr val="088620"/>
            </a:solidFill>
          </p:grpSpPr>
          <p:sp>
            <p:nvSpPr>
              <p:cNvPr id="542" name="Freeform 1923"/>
              <p:cNvSpPr/>
              <p:nvPr/>
            </p:nvSpPr>
            <p:spPr>
              <a:xfrm>
                <a:off x="9418638" y="2551113"/>
                <a:ext cx="31750" cy="69850"/>
              </a:xfrm>
              <a:custGeom>
                <a:avLst/>
                <a:gdLst>
                  <a:gd name="T0" fmla="*/ 0 w 20"/>
                  <a:gd name="T1" fmla="*/ 0 h 44"/>
                  <a:gd name="T2" fmla="*/ 0 w 20"/>
                  <a:gd name="T3" fmla="*/ 44 h 44"/>
                  <a:gd name="T4" fmla="*/ 0 w 20"/>
                  <a:gd name="T5" fmla="*/ 44 h 44"/>
                  <a:gd name="T6" fmla="*/ 8 w 20"/>
                  <a:gd name="T7" fmla="*/ 42 h 44"/>
                  <a:gd name="T8" fmla="*/ 14 w 20"/>
                  <a:gd name="T9" fmla="*/ 36 h 44"/>
                  <a:gd name="T10" fmla="*/ 18 w 20"/>
                  <a:gd name="T11" fmla="*/ 30 h 44"/>
                  <a:gd name="T12" fmla="*/ 20 w 20"/>
                  <a:gd name="T13" fmla="*/ 22 h 44"/>
                  <a:gd name="T14" fmla="*/ 20 w 20"/>
                  <a:gd name="T15" fmla="*/ 22 h 44"/>
                  <a:gd name="T16" fmla="*/ 18 w 20"/>
                  <a:gd name="T17" fmla="*/ 14 h 44"/>
                  <a:gd name="T18" fmla="*/ 14 w 20"/>
                  <a:gd name="T19" fmla="*/ 6 h 44"/>
                  <a:gd name="T20" fmla="*/ 8 w 20"/>
                  <a:gd name="T21" fmla="*/ 2 h 44"/>
                  <a:gd name="T22" fmla="*/ 0 w 20"/>
                  <a:gd name="T23" fmla="*/ 0 h 44"/>
                  <a:gd name="T24" fmla="*/ 0 w 20"/>
                  <a:gd name="T25" fmla="*/ 0 h 4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44">
                    <a:moveTo>
                      <a:pt x="0" y="0"/>
                    </a:moveTo>
                    <a:lnTo>
                      <a:pt x="0" y="44"/>
                    </a:lnTo>
                    <a:lnTo>
                      <a:pt x="0" y="44"/>
                    </a:lnTo>
                    <a:lnTo>
                      <a:pt x="8" y="42"/>
                    </a:lnTo>
                    <a:lnTo>
                      <a:pt x="14" y="36"/>
                    </a:lnTo>
                    <a:lnTo>
                      <a:pt x="18" y="30"/>
                    </a:lnTo>
                    <a:lnTo>
                      <a:pt x="20" y="22"/>
                    </a:lnTo>
                    <a:lnTo>
                      <a:pt x="20" y="22"/>
                    </a:lnTo>
                    <a:lnTo>
                      <a:pt x="18" y="14"/>
                    </a:lnTo>
                    <a:lnTo>
                      <a:pt x="14" y="6"/>
                    </a:lnTo>
                    <a:lnTo>
                      <a:pt x="8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3" name="Freeform 1924"/>
              <p:cNvSpPr/>
              <p:nvPr/>
            </p:nvSpPr>
            <p:spPr>
              <a:xfrm>
                <a:off x="9453563" y="2497138"/>
                <a:ext cx="63500" cy="168275"/>
              </a:xfrm>
              <a:custGeom>
                <a:avLst/>
                <a:gdLst>
                  <a:gd name="T0" fmla="*/ 10 w 40"/>
                  <a:gd name="T1" fmla="*/ 0 h 106"/>
                  <a:gd name="T2" fmla="*/ 10 w 40"/>
                  <a:gd name="T3" fmla="*/ 0 h 106"/>
                  <a:gd name="T4" fmla="*/ 6 w 40"/>
                  <a:gd name="T5" fmla="*/ 0 h 106"/>
                  <a:gd name="T6" fmla="*/ 2 w 40"/>
                  <a:gd name="T7" fmla="*/ 2 h 106"/>
                  <a:gd name="T8" fmla="*/ 2 w 40"/>
                  <a:gd name="T9" fmla="*/ 2 h 106"/>
                  <a:gd name="T10" fmla="*/ 0 w 40"/>
                  <a:gd name="T11" fmla="*/ 8 h 106"/>
                  <a:gd name="T12" fmla="*/ 4 w 40"/>
                  <a:gd name="T13" fmla="*/ 12 h 106"/>
                  <a:gd name="T14" fmla="*/ 4 w 40"/>
                  <a:gd name="T15" fmla="*/ 12 h 106"/>
                  <a:gd name="T16" fmla="*/ 12 w 40"/>
                  <a:gd name="T17" fmla="*/ 20 h 106"/>
                  <a:gd name="T18" fmla="*/ 20 w 40"/>
                  <a:gd name="T19" fmla="*/ 30 h 106"/>
                  <a:gd name="T20" fmla="*/ 24 w 40"/>
                  <a:gd name="T21" fmla="*/ 40 h 106"/>
                  <a:gd name="T22" fmla="*/ 26 w 40"/>
                  <a:gd name="T23" fmla="*/ 52 h 106"/>
                  <a:gd name="T24" fmla="*/ 26 w 40"/>
                  <a:gd name="T25" fmla="*/ 52 h 106"/>
                  <a:gd name="T26" fmla="*/ 24 w 40"/>
                  <a:gd name="T27" fmla="*/ 64 h 106"/>
                  <a:gd name="T28" fmla="*/ 20 w 40"/>
                  <a:gd name="T29" fmla="*/ 76 h 106"/>
                  <a:gd name="T30" fmla="*/ 14 w 40"/>
                  <a:gd name="T31" fmla="*/ 84 h 106"/>
                  <a:gd name="T32" fmla="*/ 4 w 40"/>
                  <a:gd name="T33" fmla="*/ 92 h 106"/>
                  <a:gd name="T34" fmla="*/ 4 w 40"/>
                  <a:gd name="T35" fmla="*/ 92 h 106"/>
                  <a:gd name="T36" fmla="*/ 0 w 40"/>
                  <a:gd name="T37" fmla="*/ 96 h 106"/>
                  <a:gd name="T38" fmla="*/ 2 w 40"/>
                  <a:gd name="T39" fmla="*/ 102 h 106"/>
                  <a:gd name="T40" fmla="*/ 2 w 40"/>
                  <a:gd name="T41" fmla="*/ 102 h 106"/>
                  <a:gd name="T42" fmla="*/ 4 w 40"/>
                  <a:gd name="T43" fmla="*/ 104 h 106"/>
                  <a:gd name="T44" fmla="*/ 8 w 40"/>
                  <a:gd name="T45" fmla="*/ 106 h 106"/>
                  <a:gd name="T46" fmla="*/ 8 w 40"/>
                  <a:gd name="T47" fmla="*/ 106 h 106"/>
                  <a:gd name="T48" fmla="*/ 12 w 40"/>
                  <a:gd name="T49" fmla="*/ 104 h 106"/>
                  <a:gd name="T50" fmla="*/ 12 w 40"/>
                  <a:gd name="T51" fmla="*/ 104 h 106"/>
                  <a:gd name="T52" fmla="*/ 24 w 40"/>
                  <a:gd name="T53" fmla="*/ 94 h 106"/>
                  <a:gd name="T54" fmla="*/ 32 w 40"/>
                  <a:gd name="T55" fmla="*/ 82 h 106"/>
                  <a:gd name="T56" fmla="*/ 38 w 40"/>
                  <a:gd name="T57" fmla="*/ 68 h 106"/>
                  <a:gd name="T58" fmla="*/ 40 w 40"/>
                  <a:gd name="T59" fmla="*/ 52 h 106"/>
                  <a:gd name="T60" fmla="*/ 40 w 40"/>
                  <a:gd name="T61" fmla="*/ 52 h 106"/>
                  <a:gd name="T62" fmla="*/ 38 w 40"/>
                  <a:gd name="T63" fmla="*/ 36 h 106"/>
                  <a:gd name="T64" fmla="*/ 32 w 40"/>
                  <a:gd name="T65" fmla="*/ 22 h 106"/>
                  <a:gd name="T66" fmla="*/ 24 w 40"/>
                  <a:gd name="T67" fmla="*/ 10 h 106"/>
                  <a:gd name="T68" fmla="*/ 10 w 40"/>
                  <a:gd name="T69" fmla="*/ 0 h 106"/>
                  <a:gd name="T70" fmla="*/ 10 w 40"/>
                  <a:gd name="T71" fmla="*/ 0 h 10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0" h="106">
                    <a:moveTo>
                      <a:pt x="10" y="0"/>
                    </a:moveTo>
                    <a:lnTo>
                      <a:pt x="10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12" y="20"/>
                    </a:lnTo>
                    <a:lnTo>
                      <a:pt x="20" y="30"/>
                    </a:lnTo>
                    <a:lnTo>
                      <a:pt x="24" y="40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4" y="64"/>
                    </a:lnTo>
                    <a:lnTo>
                      <a:pt x="20" y="76"/>
                    </a:lnTo>
                    <a:lnTo>
                      <a:pt x="14" y="84"/>
                    </a:lnTo>
                    <a:lnTo>
                      <a:pt x="4" y="92"/>
                    </a:lnTo>
                    <a:lnTo>
                      <a:pt x="4" y="92"/>
                    </a:lnTo>
                    <a:lnTo>
                      <a:pt x="0" y="96"/>
                    </a:lnTo>
                    <a:lnTo>
                      <a:pt x="2" y="102"/>
                    </a:lnTo>
                    <a:lnTo>
                      <a:pt x="2" y="102"/>
                    </a:lnTo>
                    <a:lnTo>
                      <a:pt x="4" y="104"/>
                    </a:lnTo>
                    <a:lnTo>
                      <a:pt x="8" y="106"/>
                    </a:lnTo>
                    <a:lnTo>
                      <a:pt x="8" y="106"/>
                    </a:lnTo>
                    <a:lnTo>
                      <a:pt x="12" y="104"/>
                    </a:lnTo>
                    <a:lnTo>
                      <a:pt x="12" y="104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38" y="68"/>
                    </a:lnTo>
                    <a:lnTo>
                      <a:pt x="40" y="52"/>
                    </a:lnTo>
                    <a:lnTo>
                      <a:pt x="40" y="52"/>
                    </a:lnTo>
                    <a:lnTo>
                      <a:pt x="38" y="36"/>
                    </a:lnTo>
                    <a:lnTo>
                      <a:pt x="32" y="22"/>
                    </a:lnTo>
                    <a:lnTo>
                      <a:pt x="24" y="1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4" name="Freeform 1925"/>
              <p:cNvSpPr/>
              <p:nvPr/>
            </p:nvSpPr>
            <p:spPr>
              <a:xfrm>
                <a:off x="9513888" y="2449513"/>
                <a:ext cx="79375" cy="260350"/>
              </a:xfrm>
              <a:custGeom>
                <a:avLst/>
                <a:gdLst>
                  <a:gd name="T0" fmla="*/ 2 w 50"/>
                  <a:gd name="T1" fmla="*/ 152 h 164"/>
                  <a:gd name="T2" fmla="*/ 2 w 50"/>
                  <a:gd name="T3" fmla="*/ 152 h 164"/>
                  <a:gd name="T4" fmla="*/ 0 w 50"/>
                  <a:gd name="T5" fmla="*/ 156 h 164"/>
                  <a:gd name="T6" fmla="*/ 2 w 50"/>
                  <a:gd name="T7" fmla="*/ 162 h 164"/>
                  <a:gd name="T8" fmla="*/ 2 w 50"/>
                  <a:gd name="T9" fmla="*/ 162 h 164"/>
                  <a:gd name="T10" fmla="*/ 4 w 50"/>
                  <a:gd name="T11" fmla="*/ 164 h 164"/>
                  <a:gd name="T12" fmla="*/ 6 w 50"/>
                  <a:gd name="T13" fmla="*/ 164 h 164"/>
                  <a:gd name="T14" fmla="*/ 6 w 50"/>
                  <a:gd name="T15" fmla="*/ 164 h 164"/>
                  <a:gd name="T16" fmla="*/ 12 w 50"/>
                  <a:gd name="T17" fmla="*/ 162 h 164"/>
                  <a:gd name="T18" fmla="*/ 12 w 50"/>
                  <a:gd name="T19" fmla="*/ 162 h 164"/>
                  <a:gd name="T20" fmla="*/ 20 w 50"/>
                  <a:gd name="T21" fmla="*/ 156 h 164"/>
                  <a:gd name="T22" fmla="*/ 28 w 50"/>
                  <a:gd name="T23" fmla="*/ 148 h 164"/>
                  <a:gd name="T24" fmla="*/ 34 w 50"/>
                  <a:gd name="T25" fmla="*/ 138 h 164"/>
                  <a:gd name="T26" fmla="*/ 40 w 50"/>
                  <a:gd name="T27" fmla="*/ 128 h 164"/>
                  <a:gd name="T28" fmla="*/ 44 w 50"/>
                  <a:gd name="T29" fmla="*/ 118 h 164"/>
                  <a:gd name="T30" fmla="*/ 48 w 50"/>
                  <a:gd name="T31" fmla="*/ 106 h 164"/>
                  <a:gd name="T32" fmla="*/ 50 w 50"/>
                  <a:gd name="T33" fmla="*/ 94 h 164"/>
                  <a:gd name="T34" fmla="*/ 50 w 50"/>
                  <a:gd name="T35" fmla="*/ 82 h 164"/>
                  <a:gd name="T36" fmla="*/ 50 w 50"/>
                  <a:gd name="T37" fmla="*/ 82 h 164"/>
                  <a:gd name="T38" fmla="*/ 50 w 50"/>
                  <a:gd name="T39" fmla="*/ 70 h 164"/>
                  <a:gd name="T40" fmla="*/ 48 w 50"/>
                  <a:gd name="T41" fmla="*/ 58 h 164"/>
                  <a:gd name="T42" fmla="*/ 44 w 50"/>
                  <a:gd name="T43" fmla="*/ 46 h 164"/>
                  <a:gd name="T44" fmla="*/ 40 w 50"/>
                  <a:gd name="T45" fmla="*/ 36 h 164"/>
                  <a:gd name="T46" fmla="*/ 34 w 50"/>
                  <a:gd name="T47" fmla="*/ 26 h 164"/>
                  <a:gd name="T48" fmla="*/ 26 w 50"/>
                  <a:gd name="T49" fmla="*/ 16 h 164"/>
                  <a:gd name="T50" fmla="*/ 18 w 50"/>
                  <a:gd name="T51" fmla="*/ 8 h 164"/>
                  <a:gd name="T52" fmla="*/ 10 w 50"/>
                  <a:gd name="T53" fmla="*/ 2 h 164"/>
                  <a:gd name="T54" fmla="*/ 10 w 50"/>
                  <a:gd name="T55" fmla="*/ 2 h 164"/>
                  <a:gd name="T56" fmla="*/ 4 w 50"/>
                  <a:gd name="T57" fmla="*/ 0 h 164"/>
                  <a:gd name="T58" fmla="*/ 0 w 50"/>
                  <a:gd name="T59" fmla="*/ 2 h 164"/>
                  <a:gd name="T60" fmla="*/ 0 w 50"/>
                  <a:gd name="T61" fmla="*/ 2 h 164"/>
                  <a:gd name="T62" fmla="*/ 0 w 50"/>
                  <a:gd name="T63" fmla="*/ 8 h 164"/>
                  <a:gd name="T64" fmla="*/ 2 w 50"/>
                  <a:gd name="T65" fmla="*/ 12 h 164"/>
                  <a:gd name="T66" fmla="*/ 2 w 50"/>
                  <a:gd name="T67" fmla="*/ 12 h 164"/>
                  <a:gd name="T68" fmla="*/ 10 w 50"/>
                  <a:gd name="T69" fmla="*/ 18 h 164"/>
                  <a:gd name="T70" fmla="*/ 16 w 50"/>
                  <a:gd name="T71" fmla="*/ 26 h 164"/>
                  <a:gd name="T72" fmla="*/ 22 w 50"/>
                  <a:gd name="T73" fmla="*/ 34 h 164"/>
                  <a:gd name="T74" fmla="*/ 26 w 50"/>
                  <a:gd name="T75" fmla="*/ 42 h 164"/>
                  <a:gd name="T76" fmla="*/ 34 w 50"/>
                  <a:gd name="T77" fmla="*/ 62 h 164"/>
                  <a:gd name="T78" fmla="*/ 36 w 50"/>
                  <a:gd name="T79" fmla="*/ 82 h 164"/>
                  <a:gd name="T80" fmla="*/ 36 w 50"/>
                  <a:gd name="T81" fmla="*/ 82 h 164"/>
                  <a:gd name="T82" fmla="*/ 34 w 50"/>
                  <a:gd name="T83" fmla="*/ 102 h 164"/>
                  <a:gd name="T84" fmla="*/ 28 w 50"/>
                  <a:gd name="T85" fmla="*/ 122 h 164"/>
                  <a:gd name="T86" fmla="*/ 16 w 50"/>
                  <a:gd name="T87" fmla="*/ 138 h 164"/>
                  <a:gd name="T88" fmla="*/ 10 w 50"/>
                  <a:gd name="T89" fmla="*/ 146 h 164"/>
                  <a:gd name="T90" fmla="*/ 2 w 50"/>
                  <a:gd name="T91" fmla="*/ 152 h 164"/>
                  <a:gd name="T92" fmla="*/ 2 w 50"/>
                  <a:gd name="T93" fmla="*/ 152 h 16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0" h="164">
                    <a:moveTo>
                      <a:pt x="2" y="152"/>
                    </a:moveTo>
                    <a:lnTo>
                      <a:pt x="2" y="152"/>
                    </a:lnTo>
                    <a:lnTo>
                      <a:pt x="0" y="156"/>
                    </a:lnTo>
                    <a:lnTo>
                      <a:pt x="2" y="162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4"/>
                    </a:lnTo>
                    <a:lnTo>
                      <a:pt x="6" y="164"/>
                    </a:lnTo>
                    <a:lnTo>
                      <a:pt x="12" y="162"/>
                    </a:lnTo>
                    <a:lnTo>
                      <a:pt x="12" y="162"/>
                    </a:lnTo>
                    <a:lnTo>
                      <a:pt x="20" y="156"/>
                    </a:lnTo>
                    <a:lnTo>
                      <a:pt x="28" y="148"/>
                    </a:lnTo>
                    <a:lnTo>
                      <a:pt x="34" y="138"/>
                    </a:lnTo>
                    <a:lnTo>
                      <a:pt x="40" y="128"/>
                    </a:lnTo>
                    <a:lnTo>
                      <a:pt x="44" y="118"/>
                    </a:lnTo>
                    <a:lnTo>
                      <a:pt x="48" y="106"/>
                    </a:lnTo>
                    <a:lnTo>
                      <a:pt x="50" y="94"/>
                    </a:lnTo>
                    <a:lnTo>
                      <a:pt x="50" y="82"/>
                    </a:lnTo>
                    <a:lnTo>
                      <a:pt x="50" y="82"/>
                    </a:lnTo>
                    <a:lnTo>
                      <a:pt x="50" y="70"/>
                    </a:lnTo>
                    <a:lnTo>
                      <a:pt x="48" y="58"/>
                    </a:lnTo>
                    <a:lnTo>
                      <a:pt x="44" y="46"/>
                    </a:lnTo>
                    <a:lnTo>
                      <a:pt x="40" y="36"/>
                    </a:lnTo>
                    <a:lnTo>
                      <a:pt x="34" y="26"/>
                    </a:lnTo>
                    <a:lnTo>
                      <a:pt x="26" y="16"/>
                    </a:lnTo>
                    <a:lnTo>
                      <a:pt x="18" y="8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10" y="18"/>
                    </a:lnTo>
                    <a:lnTo>
                      <a:pt x="16" y="26"/>
                    </a:lnTo>
                    <a:lnTo>
                      <a:pt x="22" y="34"/>
                    </a:lnTo>
                    <a:lnTo>
                      <a:pt x="26" y="42"/>
                    </a:lnTo>
                    <a:lnTo>
                      <a:pt x="34" y="62"/>
                    </a:lnTo>
                    <a:lnTo>
                      <a:pt x="36" y="82"/>
                    </a:lnTo>
                    <a:lnTo>
                      <a:pt x="36" y="82"/>
                    </a:lnTo>
                    <a:lnTo>
                      <a:pt x="34" y="102"/>
                    </a:lnTo>
                    <a:lnTo>
                      <a:pt x="28" y="122"/>
                    </a:lnTo>
                    <a:lnTo>
                      <a:pt x="16" y="138"/>
                    </a:lnTo>
                    <a:lnTo>
                      <a:pt x="10" y="146"/>
                    </a:lnTo>
                    <a:lnTo>
                      <a:pt x="2" y="152"/>
                    </a:lnTo>
                    <a:lnTo>
                      <a:pt x="2" y="15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5" name="Freeform 1926"/>
              <p:cNvSpPr/>
              <p:nvPr/>
            </p:nvSpPr>
            <p:spPr>
              <a:xfrm>
                <a:off x="9059863" y="2516188"/>
                <a:ext cx="79375" cy="136525"/>
              </a:xfrm>
              <a:custGeom>
                <a:avLst/>
                <a:gdLst>
                  <a:gd name="T0" fmla="*/ 0 w 50"/>
                  <a:gd name="T1" fmla="*/ 44 h 86"/>
                  <a:gd name="T2" fmla="*/ 0 w 50"/>
                  <a:gd name="T3" fmla="*/ 44 h 86"/>
                  <a:gd name="T4" fmla="*/ 2 w 50"/>
                  <a:gd name="T5" fmla="*/ 52 h 86"/>
                  <a:gd name="T6" fmla="*/ 4 w 50"/>
                  <a:gd name="T7" fmla="*/ 60 h 86"/>
                  <a:gd name="T8" fmla="*/ 8 w 50"/>
                  <a:gd name="T9" fmla="*/ 66 h 86"/>
                  <a:gd name="T10" fmla="*/ 12 w 50"/>
                  <a:gd name="T11" fmla="*/ 72 h 86"/>
                  <a:gd name="T12" fmla="*/ 18 w 50"/>
                  <a:gd name="T13" fmla="*/ 78 h 86"/>
                  <a:gd name="T14" fmla="*/ 26 w 50"/>
                  <a:gd name="T15" fmla="*/ 82 h 86"/>
                  <a:gd name="T16" fmla="*/ 32 w 50"/>
                  <a:gd name="T17" fmla="*/ 84 h 86"/>
                  <a:gd name="T18" fmla="*/ 42 w 50"/>
                  <a:gd name="T19" fmla="*/ 84 h 86"/>
                  <a:gd name="T20" fmla="*/ 50 w 50"/>
                  <a:gd name="T21" fmla="*/ 86 h 86"/>
                  <a:gd name="T22" fmla="*/ 50 w 50"/>
                  <a:gd name="T23" fmla="*/ 0 h 86"/>
                  <a:gd name="T24" fmla="*/ 42 w 50"/>
                  <a:gd name="T25" fmla="*/ 2 h 86"/>
                  <a:gd name="T26" fmla="*/ 42 w 50"/>
                  <a:gd name="T27" fmla="*/ 2 h 86"/>
                  <a:gd name="T28" fmla="*/ 32 w 50"/>
                  <a:gd name="T29" fmla="*/ 4 h 86"/>
                  <a:gd name="T30" fmla="*/ 26 w 50"/>
                  <a:gd name="T31" fmla="*/ 6 h 86"/>
                  <a:gd name="T32" fmla="*/ 18 w 50"/>
                  <a:gd name="T33" fmla="*/ 10 h 86"/>
                  <a:gd name="T34" fmla="*/ 12 w 50"/>
                  <a:gd name="T35" fmla="*/ 14 h 86"/>
                  <a:gd name="T36" fmla="*/ 8 w 50"/>
                  <a:gd name="T37" fmla="*/ 20 h 86"/>
                  <a:gd name="T38" fmla="*/ 4 w 50"/>
                  <a:gd name="T39" fmla="*/ 28 h 86"/>
                  <a:gd name="T40" fmla="*/ 2 w 50"/>
                  <a:gd name="T41" fmla="*/ 36 h 86"/>
                  <a:gd name="T42" fmla="*/ 0 w 50"/>
                  <a:gd name="T43" fmla="*/ 44 h 86"/>
                  <a:gd name="T44" fmla="*/ 0 w 50"/>
                  <a:gd name="T45" fmla="*/ 44 h 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0" h="86">
                    <a:moveTo>
                      <a:pt x="0" y="44"/>
                    </a:moveTo>
                    <a:lnTo>
                      <a:pt x="0" y="44"/>
                    </a:lnTo>
                    <a:lnTo>
                      <a:pt x="2" y="52"/>
                    </a:lnTo>
                    <a:lnTo>
                      <a:pt x="4" y="60"/>
                    </a:lnTo>
                    <a:lnTo>
                      <a:pt x="8" y="66"/>
                    </a:lnTo>
                    <a:lnTo>
                      <a:pt x="12" y="72"/>
                    </a:lnTo>
                    <a:lnTo>
                      <a:pt x="18" y="78"/>
                    </a:lnTo>
                    <a:lnTo>
                      <a:pt x="26" y="82"/>
                    </a:lnTo>
                    <a:lnTo>
                      <a:pt x="32" y="84"/>
                    </a:lnTo>
                    <a:lnTo>
                      <a:pt x="42" y="84"/>
                    </a:lnTo>
                    <a:lnTo>
                      <a:pt x="50" y="86"/>
                    </a:lnTo>
                    <a:lnTo>
                      <a:pt x="50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2" y="4"/>
                    </a:lnTo>
                    <a:lnTo>
                      <a:pt x="26" y="6"/>
                    </a:lnTo>
                    <a:lnTo>
                      <a:pt x="18" y="10"/>
                    </a:lnTo>
                    <a:lnTo>
                      <a:pt x="12" y="14"/>
                    </a:lnTo>
                    <a:lnTo>
                      <a:pt x="8" y="20"/>
                    </a:lnTo>
                    <a:lnTo>
                      <a:pt x="4" y="28"/>
                    </a:lnTo>
                    <a:lnTo>
                      <a:pt x="2" y="36"/>
                    </a:lnTo>
                    <a:lnTo>
                      <a:pt x="0" y="44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6" name="Freeform 1927"/>
              <p:cNvSpPr/>
              <p:nvPr/>
            </p:nvSpPr>
            <p:spPr>
              <a:xfrm>
                <a:off x="9151938" y="2468563"/>
                <a:ext cx="209550" cy="231775"/>
              </a:xfrm>
              <a:custGeom>
                <a:avLst/>
                <a:gdLst>
                  <a:gd name="T0" fmla="*/ 0 w 132"/>
                  <a:gd name="T1" fmla="*/ 118 h 146"/>
                  <a:gd name="T2" fmla="*/ 132 w 132"/>
                  <a:gd name="T3" fmla="*/ 146 h 146"/>
                  <a:gd name="T4" fmla="*/ 132 w 132"/>
                  <a:gd name="T5" fmla="*/ 0 h 146"/>
                  <a:gd name="T6" fmla="*/ 0 w 132"/>
                  <a:gd name="T7" fmla="*/ 30 h 146"/>
                  <a:gd name="T8" fmla="*/ 0 w 132"/>
                  <a:gd name="T9" fmla="*/ 118 h 1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146">
                    <a:moveTo>
                      <a:pt x="0" y="118"/>
                    </a:moveTo>
                    <a:lnTo>
                      <a:pt x="132" y="146"/>
                    </a:lnTo>
                    <a:lnTo>
                      <a:pt x="132" y="0"/>
                    </a:lnTo>
                    <a:lnTo>
                      <a:pt x="0" y="30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7" name="Freeform 1928"/>
              <p:cNvSpPr/>
              <p:nvPr/>
            </p:nvSpPr>
            <p:spPr>
              <a:xfrm>
                <a:off x="9374188" y="2439988"/>
                <a:ext cx="34925" cy="292100"/>
              </a:xfrm>
              <a:custGeom>
                <a:avLst/>
                <a:gdLst>
                  <a:gd name="T0" fmla="*/ 22 w 22"/>
                  <a:gd name="T1" fmla="*/ 172 h 184"/>
                  <a:gd name="T2" fmla="*/ 22 w 22"/>
                  <a:gd name="T3" fmla="*/ 172 h 184"/>
                  <a:gd name="T4" fmla="*/ 22 w 22"/>
                  <a:gd name="T5" fmla="*/ 10 h 184"/>
                  <a:gd name="T6" fmla="*/ 22 w 22"/>
                  <a:gd name="T7" fmla="*/ 10 h 184"/>
                  <a:gd name="T8" fmla="*/ 22 w 22"/>
                  <a:gd name="T9" fmla="*/ 6 h 184"/>
                  <a:gd name="T10" fmla="*/ 18 w 22"/>
                  <a:gd name="T11" fmla="*/ 2 h 184"/>
                  <a:gd name="T12" fmla="*/ 16 w 22"/>
                  <a:gd name="T13" fmla="*/ 0 h 184"/>
                  <a:gd name="T14" fmla="*/ 10 w 22"/>
                  <a:gd name="T15" fmla="*/ 0 h 184"/>
                  <a:gd name="T16" fmla="*/ 10 w 22"/>
                  <a:gd name="T17" fmla="*/ 0 h 184"/>
                  <a:gd name="T18" fmla="*/ 6 w 22"/>
                  <a:gd name="T19" fmla="*/ 0 h 184"/>
                  <a:gd name="T20" fmla="*/ 4 w 22"/>
                  <a:gd name="T21" fmla="*/ 2 h 184"/>
                  <a:gd name="T22" fmla="*/ 0 w 22"/>
                  <a:gd name="T23" fmla="*/ 6 h 184"/>
                  <a:gd name="T24" fmla="*/ 0 w 22"/>
                  <a:gd name="T25" fmla="*/ 10 h 184"/>
                  <a:gd name="T26" fmla="*/ 0 w 22"/>
                  <a:gd name="T27" fmla="*/ 10 h 184"/>
                  <a:gd name="T28" fmla="*/ 0 w 22"/>
                  <a:gd name="T29" fmla="*/ 172 h 184"/>
                  <a:gd name="T30" fmla="*/ 0 w 22"/>
                  <a:gd name="T31" fmla="*/ 172 h 184"/>
                  <a:gd name="T32" fmla="*/ 0 w 22"/>
                  <a:gd name="T33" fmla="*/ 176 h 184"/>
                  <a:gd name="T34" fmla="*/ 4 w 22"/>
                  <a:gd name="T35" fmla="*/ 180 h 184"/>
                  <a:gd name="T36" fmla="*/ 6 w 22"/>
                  <a:gd name="T37" fmla="*/ 182 h 184"/>
                  <a:gd name="T38" fmla="*/ 10 w 22"/>
                  <a:gd name="T39" fmla="*/ 184 h 184"/>
                  <a:gd name="T40" fmla="*/ 10 w 22"/>
                  <a:gd name="T41" fmla="*/ 184 h 184"/>
                  <a:gd name="T42" fmla="*/ 16 w 22"/>
                  <a:gd name="T43" fmla="*/ 182 h 184"/>
                  <a:gd name="T44" fmla="*/ 18 w 22"/>
                  <a:gd name="T45" fmla="*/ 180 h 184"/>
                  <a:gd name="T46" fmla="*/ 22 w 22"/>
                  <a:gd name="T47" fmla="*/ 176 h 184"/>
                  <a:gd name="T48" fmla="*/ 22 w 22"/>
                  <a:gd name="T49" fmla="*/ 172 h 184"/>
                  <a:gd name="T50" fmla="*/ 22 w 22"/>
                  <a:gd name="T51" fmla="*/ 172 h 18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" h="184">
                    <a:moveTo>
                      <a:pt x="22" y="172"/>
                    </a:moveTo>
                    <a:lnTo>
                      <a:pt x="22" y="172"/>
                    </a:lnTo>
                    <a:lnTo>
                      <a:pt x="22" y="10"/>
                    </a:lnTo>
                    <a:lnTo>
                      <a:pt x="22" y="10"/>
                    </a:lnTo>
                    <a:lnTo>
                      <a:pt x="22" y="6"/>
                    </a:lnTo>
                    <a:lnTo>
                      <a:pt x="18" y="2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72"/>
                    </a:lnTo>
                    <a:lnTo>
                      <a:pt x="0" y="172"/>
                    </a:lnTo>
                    <a:lnTo>
                      <a:pt x="0" y="176"/>
                    </a:lnTo>
                    <a:lnTo>
                      <a:pt x="4" y="180"/>
                    </a:lnTo>
                    <a:lnTo>
                      <a:pt x="6" y="182"/>
                    </a:lnTo>
                    <a:lnTo>
                      <a:pt x="10" y="184"/>
                    </a:lnTo>
                    <a:lnTo>
                      <a:pt x="10" y="184"/>
                    </a:lnTo>
                    <a:lnTo>
                      <a:pt x="16" y="182"/>
                    </a:lnTo>
                    <a:lnTo>
                      <a:pt x="18" y="180"/>
                    </a:lnTo>
                    <a:lnTo>
                      <a:pt x="22" y="176"/>
                    </a:lnTo>
                    <a:lnTo>
                      <a:pt x="22" y="172"/>
                    </a:lnTo>
                    <a:lnTo>
                      <a:pt x="22" y="17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8" name="Freeform 1929"/>
              <p:cNvSpPr/>
              <p:nvPr/>
            </p:nvSpPr>
            <p:spPr>
              <a:xfrm>
                <a:off x="9110663" y="2662238"/>
                <a:ext cx="104775" cy="127000"/>
              </a:xfrm>
              <a:custGeom>
                <a:avLst/>
                <a:gdLst>
                  <a:gd name="T0" fmla="*/ 4 w 66"/>
                  <a:gd name="T1" fmla="*/ 72 h 80"/>
                  <a:gd name="T2" fmla="*/ 4 w 66"/>
                  <a:gd name="T3" fmla="*/ 72 h 80"/>
                  <a:gd name="T4" fmla="*/ 6 w 66"/>
                  <a:gd name="T5" fmla="*/ 76 h 80"/>
                  <a:gd name="T6" fmla="*/ 8 w 66"/>
                  <a:gd name="T7" fmla="*/ 78 h 80"/>
                  <a:gd name="T8" fmla="*/ 10 w 66"/>
                  <a:gd name="T9" fmla="*/ 80 h 80"/>
                  <a:gd name="T10" fmla="*/ 14 w 66"/>
                  <a:gd name="T11" fmla="*/ 80 h 80"/>
                  <a:gd name="T12" fmla="*/ 56 w 66"/>
                  <a:gd name="T13" fmla="*/ 80 h 80"/>
                  <a:gd name="T14" fmla="*/ 56 w 66"/>
                  <a:gd name="T15" fmla="*/ 80 h 80"/>
                  <a:gd name="T16" fmla="*/ 60 w 66"/>
                  <a:gd name="T17" fmla="*/ 80 h 80"/>
                  <a:gd name="T18" fmla="*/ 64 w 66"/>
                  <a:gd name="T19" fmla="*/ 78 h 80"/>
                  <a:gd name="T20" fmla="*/ 66 w 66"/>
                  <a:gd name="T21" fmla="*/ 74 h 80"/>
                  <a:gd name="T22" fmla="*/ 64 w 66"/>
                  <a:gd name="T23" fmla="*/ 68 h 80"/>
                  <a:gd name="T24" fmla="*/ 48 w 66"/>
                  <a:gd name="T25" fmla="*/ 8 h 80"/>
                  <a:gd name="T26" fmla="*/ 0 w 66"/>
                  <a:gd name="T27" fmla="*/ 0 h 80"/>
                  <a:gd name="T28" fmla="*/ 4 w 66"/>
                  <a:gd name="T29" fmla="*/ 72 h 8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6" h="80">
                    <a:moveTo>
                      <a:pt x="4" y="72"/>
                    </a:moveTo>
                    <a:lnTo>
                      <a:pt x="4" y="72"/>
                    </a:lnTo>
                    <a:lnTo>
                      <a:pt x="6" y="76"/>
                    </a:lnTo>
                    <a:lnTo>
                      <a:pt x="8" y="78"/>
                    </a:lnTo>
                    <a:lnTo>
                      <a:pt x="10" y="80"/>
                    </a:lnTo>
                    <a:lnTo>
                      <a:pt x="14" y="80"/>
                    </a:lnTo>
                    <a:lnTo>
                      <a:pt x="56" y="80"/>
                    </a:lnTo>
                    <a:lnTo>
                      <a:pt x="56" y="80"/>
                    </a:lnTo>
                    <a:lnTo>
                      <a:pt x="60" y="80"/>
                    </a:lnTo>
                    <a:lnTo>
                      <a:pt x="64" y="78"/>
                    </a:lnTo>
                    <a:lnTo>
                      <a:pt x="66" y="74"/>
                    </a:lnTo>
                    <a:lnTo>
                      <a:pt x="64" y="68"/>
                    </a:lnTo>
                    <a:lnTo>
                      <a:pt x="48" y="8"/>
                    </a:lnTo>
                    <a:lnTo>
                      <a:pt x="0" y="0"/>
                    </a:lnTo>
                    <a:lnTo>
                      <a:pt x="4" y="7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501" name="Freeform 1937"/>
            <p:cNvSpPr/>
            <p:nvPr userDrawn="1"/>
          </p:nvSpPr>
          <p:spPr>
            <a:xfrm>
              <a:off x="3271358" y="2550684"/>
              <a:ext cx="269666" cy="181412"/>
            </a:xfrm>
            <a:custGeom>
              <a:avLst/>
              <a:gdLst>
                <a:gd name="T0" fmla="*/ 330 w 330"/>
                <a:gd name="T1" fmla="*/ 204 h 222"/>
                <a:gd name="T2" fmla="*/ 46 w 330"/>
                <a:gd name="T3" fmla="*/ 204 h 222"/>
                <a:gd name="T4" fmla="*/ 102 w 330"/>
                <a:gd name="T5" fmla="*/ 144 h 222"/>
                <a:gd name="T6" fmla="*/ 126 w 330"/>
                <a:gd name="T7" fmla="*/ 160 h 222"/>
                <a:gd name="T8" fmla="*/ 126 w 330"/>
                <a:gd name="T9" fmla="*/ 160 h 222"/>
                <a:gd name="T10" fmla="*/ 132 w 330"/>
                <a:gd name="T11" fmla="*/ 164 h 222"/>
                <a:gd name="T12" fmla="*/ 138 w 330"/>
                <a:gd name="T13" fmla="*/ 164 h 222"/>
                <a:gd name="T14" fmla="*/ 144 w 330"/>
                <a:gd name="T15" fmla="*/ 162 h 222"/>
                <a:gd name="T16" fmla="*/ 150 w 330"/>
                <a:gd name="T17" fmla="*/ 158 h 222"/>
                <a:gd name="T18" fmla="*/ 192 w 330"/>
                <a:gd name="T19" fmla="*/ 104 h 222"/>
                <a:gd name="T20" fmla="*/ 214 w 330"/>
                <a:gd name="T21" fmla="*/ 118 h 222"/>
                <a:gd name="T22" fmla="*/ 214 w 330"/>
                <a:gd name="T23" fmla="*/ 118 h 222"/>
                <a:gd name="T24" fmla="*/ 220 w 330"/>
                <a:gd name="T25" fmla="*/ 120 h 222"/>
                <a:gd name="T26" fmla="*/ 226 w 330"/>
                <a:gd name="T27" fmla="*/ 120 h 222"/>
                <a:gd name="T28" fmla="*/ 232 w 330"/>
                <a:gd name="T29" fmla="*/ 118 h 222"/>
                <a:gd name="T30" fmla="*/ 236 w 330"/>
                <a:gd name="T31" fmla="*/ 114 h 222"/>
                <a:gd name="T32" fmla="*/ 284 w 330"/>
                <a:gd name="T33" fmla="*/ 64 h 222"/>
                <a:gd name="T34" fmla="*/ 284 w 330"/>
                <a:gd name="T35" fmla="*/ 64 h 222"/>
                <a:gd name="T36" fmla="*/ 286 w 330"/>
                <a:gd name="T37" fmla="*/ 58 h 222"/>
                <a:gd name="T38" fmla="*/ 288 w 330"/>
                <a:gd name="T39" fmla="*/ 52 h 222"/>
                <a:gd name="T40" fmla="*/ 286 w 330"/>
                <a:gd name="T41" fmla="*/ 46 h 222"/>
                <a:gd name="T42" fmla="*/ 282 w 330"/>
                <a:gd name="T43" fmla="*/ 40 h 222"/>
                <a:gd name="T44" fmla="*/ 282 w 330"/>
                <a:gd name="T45" fmla="*/ 40 h 222"/>
                <a:gd name="T46" fmla="*/ 276 w 330"/>
                <a:gd name="T47" fmla="*/ 36 h 222"/>
                <a:gd name="T48" fmla="*/ 270 w 330"/>
                <a:gd name="T49" fmla="*/ 36 h 222"/>
                <a:gd name="T50" fmla="*/ 264 w 330"/>
                <a:gd name="T51" fmla="*/ 36 h 222"/>
                <a:gd name="T52" fmla="*/ 258 w 330"/>
                <a:gd name="T53" fmla="*/ 40 h 222"/>
                <a:gd name="T54" fmla="*/ 220 w 330"/>
                <a:gd name="T55" fmla="*/ 80 h 222"/>
                <a:gd name="T56" fmla="*/ 198 w 330"/>
                <a:gd name="T57" fmla="*/ 66 h 222"/>
                <a:gd name="T58" fmla="*/ 198 w 330"/>
                <a:gd name="T59" fmla="*/ 66 h 222"/>
                <a:gd name="T60" fmla="*/ 192 w 330"/>
                <a:gd name="T61" fmla="*/ 64 h 222"/>
                <a:gd name="T62" fmla="*/ 186 w 330"/>
                <a:gd name="T63" fmla="*/ 64 h 222"/>
                <a:gd name="T64" fmla="*/ 180 w 330"/>
                <a:gd name="T65" fmla="*/ 66 h 222"/>
                <a:gd name="T66" fmla="*/ 176 w 330"/>
                <a:gd name="T67" fmla="*/ 70 h 222"/>
                <a:gd name="T68" fmla="*/ 132 w 330"/>
                <a:gd name="T69" fmla="*/ 122 h 222"/>
                <a:gd name="T70" fmla="*/ 112 w 330"/>
                <a:gd name="T71" fmla="*/ 106 h 222"/>
                <a:gd name="T72" fmla="*/ 112 w 330"/>
                <a:gd name="T73" fmla="*/ 106 h 222"/>
                <a:gd name="T74" fmla="*/ 106 w 330"/>
                <a:gd name="T75" fmla="*/ 104 h 222"/>
                <a:gd name="T76" fmla="*/ 100 w 330"/>
                <a:gd name="T77" fmla="*/ 102 h 222"/>
                <a:gd name="T78" fmla="*/ 94 w 330"/>
                <a:gd name="T79" fmla="*/ 104 h 222"/>
                <a:gd name="T80" fmla="*/ 88 w 330"/>
                <a:gd name="T81" fmla="*/ 108 h 222"/>
                <a:gd name="T82" fmla="*/ 18 w 330"/>
                <a:gd name="T83" fmla="*/ 182 h 222"/>
                <a:gd name="T84" fmla="*/ 18 w 330"/>
                <a:gd name="T85" fmla="*/ 0 h 222"/>
                <a:gd name="T86" fmla="*/ 0 w 330"/>
                <a:gd name="T87" fmla="*/ 0 h 222"/>
                <a:gd name="T88" fmla="*/ 0 w 330"/>
                <a:gd name="T89" fmla="*/ 222 h 222"/>
                <a:gd name="T90" fmla="*/ 330 w 330"/>
                <a:gd name="T91" fmla="*/ 222 h 222"/>
                <a:gd name="T92" fmla="*/ 330 w 330"/>
                <a:gd name="T93" fmla="*/ 204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0" h="222">
                  <a:moveTo>
                    <a:pt x="330" y="204"/>
                  </a:moveTo>
                  <a:lnTo>
                    <a:pt x="46" y="204"/>
                  </a:lnTo>
                  <a:lnTo>
                    <a:pt x="102" y="144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32" y="164"/>
                  </a:lnTo>
                  <a:lnTo>
                    <a:pt x="138" y="164"/>
                  </a:lnTo>
                  <a:lnTo>
                    <a:pt x="144" y="162"/>
                  </a:lnTo>
                  <a:lnTo>
                    <a:pt x="150" y="158"/>
                  </a:lnTo>
                  <a:lnTo>
                    <a:pt x="192" y="104"/>
                  </a:lnTo>
                  <a:lnTo>
                    <a:pt x="214" y="118"/>
                  </a:lnTo>
                  <a:lnTo>
                    <a:pt x="214" y="118"/>
                  </a:lnTo>
                  <a:lnTo>
                    <a:pt x="220" y="120"/>
                  </a:lnTo>
                  <a:lnTo>
                    <a:pt x="226" y="120"/>
                  </a:lnTo>
                  <a:lnTo>
                    <a:pt x="232" y="118"/>
                  </a:lnTo>
                  <a:lnTo>
                    <a:pt x="236" y="114"/>
                  </a:lnTo>
                  <a:lnTo>
                    <a:pt x="284" y="64"/>
                  </a:lnTo>
                  <a:lnTo>
                    <a:pt x="284" y="64"/>
                  </a:lnTo>
                  <a:lnTo>
                    <a:pt x="286" y="58"/>
                  </a:lnTo>
                  <a:lnTo>
                    <a:pt x="288" y="52"/>
                  </a:lnTo>
                  <a:lnTo>
                    <a:pt x="286" y="46"/>
                  </a:lnTo>
                  <a:lnTo>
                    <a:pt x="282" y="40"/>
                  </a:lnTo>
                  <a:lnTo>
                    <a:pt x="282" y="40"/>
                  </a:lnTo>
                  <a:lnTo>
                    <a:pt x="276" y="36"/>
                  </a:lnTo>
                  <a:lnTo>
                    <a:pt x="270" y="36"/>
                  </a:lnTo>
                  <a:lnTo>
                    <a:pt x="264" y="36"/>
                  </a:lnTo>
                  <a:lnTo>
                    <a:pt x="258" y="40"/>
                  </a:lnTo>
                  <a:lnTo>
                    <a:pt x="220" y="80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2" y="64"/>
                  </a:lnTo>
                  <a:lnTo>
                    <a:pt x="186" y="64"/>
                  </a:lnTo>
                  <a:lnTo>
                    <a:pt x="180" y="66"/>
                  </a:lnTo>
                  <a:lnTo>
                    <a:pt x="176" y="70"/>
                  </a:lnTo>
                  <a:lnTo>
                    <a:pt x="132" y="122"/>
                  </a:lnTo>
                  <a:lnTo>
                    <a:pt x="112" y="106"/>
                  </a:lnTo>
                  <a:lnTo>
                    <a:pt x="112" y="106"/>
                  </a:lnTo>
                  <a:lnTo>
                    <a:pt x="106" y="104"/>
                  </a:lnTo>
                  <a:lnTo>
                    <a:pt x="100" y="102"/>
                  </a:lnTo>
                  <a:lnTo>
                    <a:pt x="94" y="104"/>
                  </a:lnTo>
                  <a:lnTo>
                    <a:pt x="88" y="108"/>
                  </a:lnTo>
                  <a:lnTo>
                    <a:pt x="18" y="182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22"/>
                  </a:lnTo>
                  <a:lnTo>
                    <a:pt x="330" y="222"/>
                  </a:lnTo>
                  <a:lnTo>
                    <a:pt x="330" y="204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502" name="그룹 501"/>
            <p:cNvGrpSpPr/>
            <p:nvPr userDrawn="1"/>
          </p:nvGrpSpPr>
          <p:grpSpPr>
            <a:xfrm rot="0">
              <a:off x="3244851" y="3515190"/>
              <a:ext cx="256591" cy="261494"/>
              <a:chOff x="8177213" y="712788"/>
              <a:chExt cx="498475" cy="508000"/>
            </a:xfrm>
            <a:solidFill>
              <a:srgbClr val="088620"/>
            </a:solidFill>
          </p:grpSpPr>
          <p:sp>
            <p:nvSpPr>
              <p:cNvPr id="526" name="Rectangle 1964"/>
              <p:cNvSpPr>
                <a:spLocks noChangeArrowheads="1"/>
              </p:cNvSpPr>
              <p:nvPr/>
            </p:nvSpPr>
            <p:spPr>
              <a:xfrm>
                <a:off x="8335963" y="1068388"/>
                <a:ext cx="44450" cy="412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7" name="Rectangle 1965"/>
              <p:cNvSpPr>
                <a:spLocks noChangeArrowheads="1"/>
              </p:cNvSpPr>
              <p:nvPr/>
            </p:nvSpPr>
            <p:spPr>
              <a:xfrm>
                <a:off x="8266113" y="935038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8" name="Freeform 1966"/>
              <p:cNvSpPr>
                <a:spLocks noEditPoints="1"/>
              </p:cNvSpPr>
              <p:nvPr/>
            </p:nvSpPr>
            <p:spPr>
              <a:xfrm>
                <a:off x="8177213" y="773113"/>
                <a:ext cx="498475" cy="447675"/>
              </a:xfrm>
              <a:custGeom>
                <a:avLst/>
                <a:gdLst>
                  <a:gd name="T0" fmla="*/ 26 w 314"/>
                  <a:gd name="T1" fmla="*/ 282 h 282"/>
                  <a:gd name="T2" fmla="*/ 290 w 314"/>
                  <a:gd name="T3" fmla="*/ 282 h 282"/>
                  <a:gd name="T4" fmla="*/ 290 w 314"/>
                  <a:gd name="T5" fmla="*/ 282 h 282"/>
                  <a:gd name="T6" fmla="*/ 300 w 314"/>
                  <a:gd name="T7" fmla="*/ 280 h 282"/>
                  <a:gd name="T8" fmla="*/ 306 w 314"/>
                  <a:gd name="T9" fmla="*/ 274 h 282"/>
                  <a:gd name="T10" fmla="*/ 312 w 314"/>
                  <a:gd name="T11" fmla="*/ 266 h 282"/>
                  <a:gd name="T12" fmla="*/ 314 w 314"/>
                  <a:gd name="T13" fmla="*/ 256 h 282"/>
                  <a:gd name="T14" fmla="*/ 314 w 314"/>
                  <a:gd name="T15" fmla="*/ 24 h 282"/>
                  <a:gd name="T16" fmla="*/ 314 w 314"/>
                  <a:gd name="T17" fmla="*/ 24 h 282"/>
                  <a:gd name="T18" fmla="*/ 312 w 314"/>
                  <a:gd name="T19" fmla="*/ 16 h 282"/>
                  <a:gd name="T20" fmla="*/ 306 w 314"/>
                  <a:gd name="T21" fmla="*/ 8 h 282"/>
                  <a:gd name="T22" fmla="*/ 300 w 314"/>
                  <a:gd name="T23" fmla="*/ 2 h 282"/>
                  <a:gd name="T24" fmla="*/ 290 w 314"/>
                  <a:gd name="T25" fmla="*/ 0 h 282"/>
                  <a:gd name="T26" fmla="*/ 262 w 314"/>
                  <a:gd name="T27" fmla="*/ 0 h 282"/>
                  <a:gd name="T28" fmla="*/ 262 w 314"/>
                  <a:gd name="T29" fmla="*/ 28 h 282"/>
                  <a:gd name="T30" fmla="*/ 262 w 314"/>
                  <a:gd name="T31" fmla="*/ 28 h 282"/>
                  <a:gd name="T32" fmla="*/ 260 w 314"/>
                  <a:gd name="T33" fmla="*/ 38 h 282"/>
                  <a:gd name="T34" fmla="*/ 254 w 314"/>
                  <a:gd name="T35" fmla="*/ 48 h 282"/>
                  <a:gd name="T36" fmla="*/ 246 w 314"/>
                  <a:gd name="T37" fmla="*/ 54 h 282"/>
                  <a:gd name="T38" fmla="*/ 234 w 314"/>
                  <a:gd name="T39" fmla="*/ 56 h 282"/>
                  <a:gd name="T40" fmla="*/ 234 w 314"/>
                  <a:gd name="T41" fmla="*/ 56 h 282"/>
                  <a:gd name="T42" fmla="*/ 224 w 314"/>
                  <a:gd name="T43" fmla="*/ 54 h 282"/>
                  <a:gd name="T44" fmla="*/ 216 w 314"/>
                  <a:gd name="T45" fmla="*/ 48 h 282"/>
                  <a:gd name="T46" fmla="*/ 210 w 314"/>
                  <a:gd name="T47" fmla="*/ 38 h 282"/>
                  <a:gd name="T48" fmla="*/ 208 w 314"/>
                  <a:gd name="T49" fmla="*/ 28 h 282"/>
                  <a:gd name="T50" fmla="*/ 208 w 314"/>
                  <a:gd name="T51" fmla="*/ 0 h 282"/>
                  <a:gd name="T52" fmla="*/ 106 w 314"/>
                  <a:gd name="T53" fmla="*/ 0 h 282"/>
                  <a:gd name="T54" fmla="*/ 106 w 314"/>
                  <a:gd name="T55" fmla="*/ 28 h 282"/>
                  <a:gd name="T56" fmla="*/ 106 w 314"/>
                  <a:gd name="T57" fmla="*/ 28 h 282"/>
                  <a:gd name="T58" fmla="*/ 104 w 314"/>
                  <a:gd name="T59" fmla="*/ 38 h 282"/>
                  <a:gd name="T60" fmla="*/ 98 w 314"/>
                  <a:gd name="T61" fmla="*/ 48 h 282"/>
                  <a:gd name="T62" fmla="*/ 90 w 314"/>
                  <a:gd name="T63" fmla="*/ 54 h 282"/>
                  <a:gd name="T64" fmla="*/ 80 w 314"/>
                  <a:gd name="T65" fmla="*/ 56 h 282"/>
                  <a:gd name="T66" fmla="*/ 80 w 314"/>
                  <a:gd name="T67" fmla="*/ 56 h 282"/>
                  <a:gd name="T68" fmla="*/ 70 w 314"/>
                  <a:gd name="T69" fmla="*/ 54 h 282"/>
                  <a:gd name="T70" fmla="*/ 62 w 314"/>
                  <a:gd name="T71" fmla="*/ 48 h 282"/>
                  <a:gd name="T72" fmla="*/ 56 w 314"/>
                  <a:gd name="T73" fmla="*/ 38 h 282"/>
                  <a:gd name="T74" fmla="*/ 54 w 314"/>
                  <a:gd name="T75" fmla="*/ 28 h 282"/>
                  <a:gd name="T76" fmla="*/ 54 w 314"/>
                  <a:gd name="T77" fmla="*/ 0 h 282"/>
                  <a:gd name="T78" fmla="*/ 26 w 314"/>
                  <a:gd name="T79" fmla="*/ 0 h 282"/>
                  <a:gd name="T80" fmla="*/ 26 w 314"/>
                  <a:gd name="T81" fmla="*/ 0 h 282"/>
                  <a:gd name="T82" fmla="*/ 16 w 314"/>
                  <a:gd name="T83" fmla="*/ 2 h 282"/>
                  <a:gd name="T84" fmla="*/ 8 w 314"/>
                  <a:gd name="T85" fmla="*/ 8 h 282"/>
                  <a:gd name="T86" fmla="*/ 2 w 314"/>
                  <a:gd name="T87" fmla="*/ 16 h 282"/>
                  <a:gd name="T88" fmla="*/ 0 w 314"/>
                  <a:gd name="T89" fmla="*/ 24 h 282"/>
                  <a:gd name="T90" fmla="*/ 0 w 314"/>
                  <a:gd name="T91" fmla="*/ 256 h 282"/>
                  <a:gd name="T92" fmla="*/ 0 w 314"/>
                  <a:gd name="T93" fmla="*/ 256 h 282"/>
                  <a:gd name="T94" fmla="*/ 2 w 314"/>
                  <a:gd name="T95" fmla="*/ 266 h 282"/>
                  <a:gd name="T96" fmla="*/ 8 w 314"/>
                  <a:gd name="T97" fmla="*/ 274 h 282"/>
                  <a:gd name="T98" fmla="*/ 16 w 314"/>
                  <a:gd name="T99" fmla="*/ 280 h 282"/>
                  <a:gd name="T100" fmla="*/ 26 w 314"/>
                  <a:gd name="T101" fmla="*/ 282 h 282"/>
                  <a:gd name="T102" fmla="*/ 26 w 314"/>
                  <a:gd name="T103" fmla="*/ 282 h 282"/>
                  <a:gd name="T104" fmla="*/ 42 w 314"/>
                  <a:gd name="T105" fmla="*/ 76 h 282"/>
                  <a:gd name="T106" fmla="*/ 274 w 314"/>
                  <a:gd name="T107" fmla="*/ 76 h 282"/>
                  <a:gd name="T108" fmla="*/ 274 w 314"/>
                  <a:gd name="T109" fmla="*/ 232 h 282"/>
                  <a:gd name="T110" fmla="*/ 42 w 314"/>
                  <a:gd name="T111" fmla="*/ 232 h 282"/>
                  <a:gd name="T112" fmla="*/ 42 w 314"/>
                  <a:gd name="T113" fmla="*/ 76 h 28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14" h="282">
                    <a:moveTo>
                      <a:pt x="26" y="282"/>
                    </a:moveTo>
                    <a:lnTo>
                      <a:pt x="290" y="282"/>
                    </a:lnTo>
                    <a:lnTo>
                      <a:pt x="290" y="282"/>
                    </a:lnTo>
                    <a:lnTo>
                      <a:pt x="300" y="280"/>
                    </a:lnTo>
                    <a:lnTo>
                      <a:pt x="306" y="274"/>
                    </a:lnTo>
                    <a:lnTo>
                      <a:pt x="312" y="266"/>
                    </a:lnTo>
                    <a:lnTo>
                      <a:pt x="314" y="256"/>
                    </a:lnTo>
                    <a:lnTo>
                      <a:pt x="314" y="24"/>
                    </a:lnTo>
                    <a:lnTo>
                      <a:pt x="314" y="24"/>
                    </a:lnTo>
                    <a:lnTo>
                      <a:pt x="312" y="16"/>
                    </a:lnTo>
                    <a:lnTo>
                      <a:pt x="306" y="8"/>
                    </a:lnTo>
                    <a:lnTo>
                      <a:pt x="300" y="2"/>
                    </a:lnTo>
                    <a:lnTo>
                      <a:pt x="290" y="0"/>
                    </a:lnTo>
                    <a:lnTo>
                      <a:pt x="262" y="0"/>
                    </a:lnTo>
                    <a:lnTo>
                      <a:pt x="262" y="28"/>
                    </a:lnTo>
                    <a:lnTo>
                      <a:pt x="262" y="28"/>
                    </a:lnTo>
                    <a:lnTo>
                      <a:pt x="260" y="38"/>
                    </a:lnTo>
                    <a:lnTo>
                      <a:pt x="254" y="48"/>
                    </a:lnTo>
                    <a:lnTo>
                      <a:pt x="246" y="54"/>
                    </a:lnTo>
                    <a:lnTo>
                      <a:pt x="234" y="56"/>
                    </a:lnTo>
                    <a:lnTo>
                      <a:pt x="234" y="56"/>
                    </a:lnTo>
                    <a:lnTo>
                      <a:pt x="224" y="54"/>
                    </a:lnTo>
                    <a:lnTo>
                      <a:pt x="216" y="48"/>
                    </a:lnTo>
                    <a:lnTo>
                      <a:pt x="210" y="38"/>
                    </a:lnTo>
                    <a:lnTo>
                      <a:pt x="208" y="28"/>
                    </a:lnTo>
                    <a:lnTo>
                      <a:pt x="208" y="0"/>
                    </a:lnTo>
                    <a:lnTo>
                      <a:pt x="106" y="0"/>
                    </a:lnTo>
                    <a:lnTo>
                      <a:pt x="106" y="28"/>
                    </a:lnTo>
                    <a:lnTo>
                      <a:pt x="106" y="28"/>
                    </a:lnTo>
                    <a:lnTo>
                      <a:pt x="104" y="38"/>
                    </a:lnTo>
                    <a:lnTo>
                      <a:pt x="98" y="48"/>
                    </a:lnTo>
                    <a:lnTo>
                      <a:pt x="90" y="54"/>
                    </a:lnTo>
                    <a:lnTo>
                      <a:pt x="80" y="56"/>
                    </a:lnTo>
                    <a:lnTo>
                      <a:pt x="80" y="56"/>
                    </a:lnTo>
                    <a:lnTo>
                      <a:pt x="70" y="54"/>
                    </a:lnTo>
                    <a:lnTo>
                      <a:pt x="62" y="48"/>
                    </a:lnTo>
                    <a:lnTo>
                      <a:pt x="56" y="38"/>
                    </a:lnTo>
                    <a:lnTo>
                      <a:pt x="54" y="28"/>
                    </a:lnTo>
                    <a:lnTo>
                      <a:pt x="54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4"/>
                    </a:lnTo>
                    <a:lnTo>
                      <a:pt x="0" y="256"/>
                    </a:lnTo>
                    <a:lnTo>
                      <a:pt x="0" y="256"/>
                    </a:lnTo>
                    <a:lnTo>
                      <a:pt x="2" y="266"/>
                    </a:lnTo>
                    <a:lnTo>
                      <a:pt x="8" y="274"/>
                    </a:lnTo>
                    <a:lnTo>
                      <a:pt x="16" y="280"/>
                    </a:lnTo>
                    <a:lnTo>
                      <a:pt x="26" y="282"/>
                    </a:lnTo>
                    <a:lnTo>
                      <a:pt x="26" y="282"/>
                    </a:lnTo>
                    <a:close/>
                    <a:moveTo>
                      <a:pt x="42" y="76"/>
                    </a:moveTo>
                    <a:lnTo>
                      <a:pt x="274" y="76"/>
                    </a:lnTo>
                    <a:lnTo>
                      <a:pt x="274" y="232"/>
                    </a:lnTo>
                    <a:lnTo>
                      <a:pt x="42" y="232"/>
                    </a:lnTo>
                    <a:lnTo>
                      <a:pt x="42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9" name="Freeform 1967"/>
              <p:cNvSpPr/>
              <p:nvPr/>
            </p:nvSpPr>
            <p:spPr>
              <a:xfrm>
                <a:off x="8285163" y="712788"/>
                <a:ext cx="38100" cy="123825"/>
              </a:xfrm>
              <a:custGeom>
                <a:avLst/>
                <a:gdLst>
                  <a:gd name="T0" fmla="*/ 12 w 24"/>
                  <a:gd name="T1" fmla="*/ 78 h 78"/>
                  <a:gd name="T2" fmla="*/ 12 w 24"/>
                  <a:gd name="T3" fmla="*/ 78 h 78"/>
                  <a:gd name="T4" fmla="*/ 16 w 24"/>
                  <a:gd name="T5" fmla="*/ 78 h 78"/>
                  <a:gd name="T6" fmla="*/ 20 w 24"/>
                  <a:gd name="T7" fmla="*/ 76 h 78"/>
                  <a:gd name="T8" fmla="*/ 24 w 24"/>
                  <a:gd name="T9" fmla="*/ 72 h 78"/>
                  <a:gd name="T10" fmla="*/ 24 w 24"/>
                  <a:gd name="T11" fmla="*/ 66 h 78"/>
                  <a:gd name="T12" fmla="*/ 24 w 24"/>
                  <a:gd name="T13" fmla="*/ 12 h 78"/>
                  <a:gd name="T14" fmla="*/ 24 w 24"/>
                  <a:gd name="T15" fmla="*/ 12 h 78"/>
                  <a:gd name="T16" fmla="*/ 24 w 24"/>
                  <a:gd name="T17" fmla="*/ 8 h 78"/>
                  <a:gd name="T18" fmla="*/ 20 w 24"/>
                  <a:gd name="T19" fmla="*/ 4 h 78"/>
                  <a:gd name="T20" fmla="*/ 16 w 24"/>
                  <a:gd name="T21" fmla="*/ 0 h 78"/>
                  <a:gd name="T22" fmla="*/ 12 w 24"/>
                  <a:gd name="T23" fmla="*/ 0 h 78"/>
                  <a:gd name="T24" fmla="*/ 12 w 24"/>
                  <a:gd name="T25" fmla="*/ 0 h 78"/>
                  <a:gd name="T26" fmla="*/ 8 w 24"/>
                  <a:gd name="T27" fmla="*/ 0 h 78"/>
                  <a:gd name="T28" fmla="*/ 4 w 24"/>
                  <a:gd name="T29" fmla="*/ 4 h 78"/>
                  <a:gd name="T30" fmla="*/ 0 w 24"/>
                  <a:gd name="T31" fmla="*/ 8 h 78"/>
                  <a:gd name="T32" fmla="*/ 0 w 24"/>
                  <a:gd name="T33" fmla="*/ 12 h 78"/>
                  <a:gd name="T34" fmla="*/ 0 w 24"/>
                  <a:gd name="T35" fmla="*/ 66 h 78"/>
                  <a:gd name="T36" fmla="*/ 0 w 24"/>
                  <a:gd name="T37" fmla="*/ 66 h 78"/>
                  <a:gd name="T38" fmla="*/ 0 w 24"/>
                  <a:gd name="T39" fmla="*/ 72 h 78"/>
                  <a:gd name="T40" fmla="*/ 4 w 24"/>
                  <a:gd name="T41" fmla="*/ 76 h 78"/>
                  <a:gd name="T42" fmla="*/ 8 w 24"/>
                  <a:gd name="T43" fmla="*/ 78 h 78"/>
                  <a:gd name="T44" fmla="*/ 12 w 24"/>
                  <a:gd name="T45" fmla="*/ 78 h 78"/>
                  <a:gd name="T46" fmla="*/ 12 w 24"/>
                  <a:gd name="T47" fmla="*/ 78 h 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" h="78">
                    <a:moveTo>
                      <a:pt x="12" y="78"/>
                    </a:moveTo>
                    <a:lnTo>
                      <a:pt x="12" y="78"/>
                    </a:lnTo>
                    <a:lnTo>
                      <a:pt x="16" y="78"/>
                    </a:lnTo>
                    <a:lnTo>
                      <a:pt x="20" y="76"/>
                    </a:lnTo>
                    <a:lnTo>
                      <a:pt x="24" y="72"/>
                    </a:lnTo>
                    <a:lnTo>
                      <a:pt x="24" y="66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0" y="4"/>
                    </a:lnTo>
                    <a:lnTo>
                      <a:pt x="16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0" y="72"/>
                    </a:lnTo>
                    <a:lnTo>
                      <a:pt x="4" y="76"/>
                    </a:lnTo>
                    <a:lnTo>
                      <a:pt x="8" y="78"/>
                    </a:lnTo>
                    <a:lnTo>
                      <a:pt x="12" y="78"/>
                    </a:lnTo>
                    <a:lnTo>
                      <a:pt x="12" y="7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0" name="Rectangle 1968"/>
              <p:cNvSpPr>
                <a:spLocks noChangeArrowheads="1"/>
              </p:cNvSpPr>
              <p:nvPr/>
            </p:nvSpPr>
            <p:spPr>
              <a:xfrm>
                <a:off x="8335963" y="1001713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1" name="Rectangle 1969"/>
              <p:cNvSpPr>
                <a:spLocks noChangeArrowheads="1"/>
              </p:cNvSpPr>
              <p:nvPr/>
            </p:nvSpPr>
            <p:spPr>
              <a:xfrm>
                <a:off x="8266113" y="1068388"/>
                <a:ext cx="44450" cy="412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2" name="Rectangle 1970"/>
              <p:cNvSpPr>
                <a:spLocks noChangeArrowheads="1"/>
              </p:cNvSpPr>
              <p:nvPr/>
            </p:nvSpPr>
            <p:spPr>
              <a:xfrm>
                <a:off x="8266113" y="1001713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3" name="Freeform 1971"/>
              <p:cNvSpPr/>
              <p:nvPr/>
            </p:nvSpPr>
            <p:spPr>
              <a:xfrm>
                <a:off x="8529638" y="712788"/>
                <a:ext cx="38100" cy="123825"/>
              </a:xfrm>
              <a:custGeom>
                <a:avLst/>
                <a:gdLst>
                  <a:gd name="T0" fmla="*/ 12 w 24"/>
                  <a:gd name="T1" fmla="*/ 78 h 78"/>
                  <a:gd name="T2" fmla="*/ 12 w 24"/>
                  <a:gd name="T3" fmla="*/ 78 h 78"/>
                  <a:gd name="T4" fmla="*/ 18 w 24"/>
                  <a:gd name="T5" fmla="*/ 78 h 78"/>
                  <a:gd name="T6" fmla="*/ 22 w 24"/>
                  <a:gd name="T7" fmla="*/ 76 h 78"/>
                  <a:gd name="T8" fmla="*/ 24 w 24"/>
                  <a:gd name="T9" fmla="*/ 72 h 78"/>
                  <a:gd name="T10" fmla="*/ 24 w 24"/>
                  <a:gd name="T11" fmla="*/ 66 h 78"/>
                  <a:gd name="T12" fmla="*/ 24 w 24"/>
                  <a:gd name="T13" fmla="*/ 12 h 78"/>
                  <a:gd name="T14" fmla="*/ 24 w 24"/>
                  <a:gd name="T15" fmla="*/ 12 h 78"/>
                  <a:gd name="T16" fmla="*/ 24 w 24"/>
                  <a:gd name="T17" fmla="*/ 8 h 78"/>
                  <a:gd name="T18" fmla="*/ 22 w 24"/>
                  <a:gd name="T19" fmla="*/ 4 h 78"/>
                  <a:gd name="T20" fmla="*/ 18 w 24"/>
                  <a:gd name="T21" fmla="*/ 0 h 78"/>
                  <a:gd name="T22" fmla="*/ 12 w 24"/>
                  <a:gd name="T23" fmla="*/ 0 h 78"/>
                  <a:gd name="T24" fmla="*/ 12 w 24"/>
                  <a:gd name="T25" fmla="*/ 0 h 78"/>
                  <a:gd name="T26" fmla="*/ 8 w 24"/>
                  <a:gd name="T27" fmla="*/ 0 h 78"/>
                  <a:gd name="T28" fmla="*/ 4 w 24"/>
                  <a:gd name="T29" fmla="*/ 4 h 78"/>
                  <a:gd name="T30" fmla="*/ 2 w 24"/>
                  <a:gd name="T31" fmla="*/ 8 h 78"/>
                  <a:gd name="T32" fmla="*/ 0 w 24"/>
                  <a:gd name="T33" fmla="*/ 12 h 78"/>
                  <a:gd name="T34" fmla="*/ 0 w 24"/>
                  <a:gd name="T35" fmla="*/ 38 h 78"/>
                  <a:gd name="T36" fmla="*/ 0 w 24"/>
                  <a:gd name="T37" fmla="*/ 66 h 78"/>
                  <a:gd name="T38" fmla="*/ 0 w 24"/>
                  <a:gd name="T39" fmla="*/ 66 h 78"/>
                  <a:gd name="T40" fmla="*/ 2 w 24"/>
                  <a:gd name="T41" fmla="*/ 72 h 78"/>
                  <a:gd name="T42" fmla="*/ 4 w 24"/>
                  <a:gd name="T43" fmla="*/ 76 h 78"/>
                  <a:gd name="T44" fmla="*/ 8 w 24"/>
                  <a:gd name="T45" fmla="*/ 78 h 78"/>
                  <a:gd name="T46" fmla="*/ 12 w 24"/>
                  <a:gd name="T47" fmla="*/ 78 h 78"/>
                  <a:gd name="T48" fmla="*/ 12 w 24"/>
                  <a:gd name="T49" fmla="*/ 78 h 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4" h="78">
                    <a:moveTo>
                      <a:pt x="12" y="78"/>
                    </a:moveTo>
                    <a:lnTo>
                      <a:pt x="12" y="78"/>
                    </a:lnTo>
                    <a:lnTo>
                      <a:pt x="18" y="78"/>
                    </a:lnTo>
                    <a:lnTo>
                      <a:pt x="22" y="76"/>
                    </a:lnTo>
                    <a:lnTo>
                      <a:pt x="24" y="72"/>
                    </a:lnTo>
                    <a:lnTo>
                      <a:pt x="24" y="66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3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2" y="72"/>
                    </a:lnTo>
                    <a:lnTo>
                      <a:pt x="4" y="76"/>
                    </a:lnTo>
                    <a:lnTo>
                      <a:pt x="8" y="78"/>
                    </a:lnTo>
                    <a:lnTo>
                      <a:pt x="12" y="78"/>
                    </a:lnTo>
                    <a:lnTo>
                      <a:pt x="12" y="7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4" name="Rectangle 1972"/>
              <p:cNvSpPr>
                <a:spLocks noChangeArrowheads="1"/>
              </p:cNvSpPr>
              <p:nvPr/>
            </p:nvSpPr>
            <p:spPr>
              <a:xfrm>
                <a:off x="8475663" y="935038"/>
                <a:ext cx="41275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5" name="Rectangle 1973"/>
              <p:cNvSpPr>
                <a:spLocks noChangeArrowheads="1"/>
              </p:cNvSpPr>
              <p:nvPr/>
            </p:nvSpPr>
            <p:spPr>
              <a:xfrm>
                <a:off x="8405813" y="935038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6" name="Rectangle 1974"/>
              <p:cNvSpPr>
                <a:spLocks noChangeArrowheads="1"/>
              </p:cNvSpPr>
              <p:nvPr/>
            </p:nvSpPr>
            <p:spPr>
              <a:xfrm>
                <a:off x="8405813" y="1001713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7" name="Rectangle 1975"/>
              <p:cNvSpPr>
                <a:spLocks noChangeArrowheads="1"/>
              </p:cNvSpPr>
              <p:nvPr/>
            </p:nvSpPr>
            <p:spPr>
              <a:xfrm>
                <a:off x="8475663" y="1001713"/>
                <a:ext cx="41275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8" name="Rectangle 1976"/>
              <p:cNvSpPr>
                <a:spLocks noChangeArrowheads="1"/>
              </p:cNvSpPr>
              <p:nvPr/>
            </p:nvSpPr>
            <p:spPr>
              <a:xfrm>
                <a:off x="8542338" y="935038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39" name="Rectangle 1977"/>
              <p:cNvSpPr>
                <a:spLocks noChangeArrowheads="1"/>
              </p:cNvSpPr>
              <p:nvPr/>
            </p:nvSpPr>
            <p:spPr>
              <a:xfrm>
                <a:off x="8542338" y="1001713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0" name="Rectangle 1978"/>
              <p:cNvSpPr>
                <a:spLocks noChangeArrowheads="1"/>
              </p:cNvSpPr>
              <p:nvPr/>
            </p:nvSpPr>
            <p:spPr>
              <a:xfrm>
                <a:off x="8405813" y="1068388"/>
                <a:ext cx="44450" cy="412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41" name="Rectangle 1979"/>
              <p:cNvSpPr>
                <a:spLocks noChangeArrowheads="1"/>
              </p:cNvSpPr>
              <p:nvPr/>
            </p:nvSpPr>
            <p:spPr>
              <a:xfrm>
                <a:off x="8335963" y="935038"/>
                <a:ext cx="44450" cy="4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503" name="그룹 502"/>
            <p:cNvGrpSpPr/>
            <p:nvPr userDrawn="1"/>
          </p:nvGrpSpPr>
          <p:grpSpPr>
            <a:xfrm rot="0">
              <a:off x="1535800" y="2165811"/>
              <a:ext cx="282740" cy="284375"/>
              <a:chOff x="7205663" y="5783263"/>
              <a:chExt cx="549275" cy="552450"/>
            </a:xfrm>
            <a:solidFill>
              <a:srgbClr val="088620"/>
            </a:solidFill>
          </p:grpSpPr>
          <p:sp>
            <p:nvSpPr>
              <p:cNvPr id="524" name="Freeform 2012"/>
              <p:cNvSpPr>
                <a:spLocks noEditPoints="1"/>
              </p:cNvSpPr>
              <p:nvPr/>
            </p:nvSpPr>
            <p:spPr>
              <a:xfrm>
                <a:off x="7205663" y="5783263"/>
                <a:ext cx="549275" cy="552450"/>
              </a:xfrm>
              <a:custGeom>
                <a:avLst/>
                <a:gdLst>
                  <a:gd name="T0" fmla="*/ 154 w 346"/>
                  <a:gd name="T1" fmla="*/ 2 h 348"/>
                  <a:gd name="T2" fmla="*/ 106 w 346"/>
                  <a:gd name="T3" fmla="*/ 14 h 348"/>
                  <a:gd name="T4" fmla="*/ 62 w 346"/>
                  <a:gd name="T5" fmla="*/ 40 h 348"/>
                  <a:gd name="T6" fmla="*/ 28 w 346"/>
                  <a:gd name="T7" fmla="*/ 76 h 348"/>
                  <a:gd name="T8" fmla="*/ 8 w 346"/>
                  <a:gd name="T9" fmla="*/ 122 h 348"/>
                  <a:gd name="T10" fmla="*/ 0 w 346"/>
                  <a:gd name="T11" fmla="*/ 174 h 348"/>
                  <a:gd name="T12" fmla="*/ 2 w 346"/>
                  <a:gd name="T13" fmla="*/ 208 h 348"/>
                  <a:gd name="T14" fmla="*/ 20 w 346"/>
                  <a:gd name="T15" fmla="*/ 256 h 348"/>
                  <a:gd name="T16" fmla="*/ 50 w 346"/>
                  <a:gd name="T17" fmla="*/ 296 h 348"/>
                  <a:gd name="T18" fmla="*/ 90 w 346"/>
                  <a:gd name="T19" fmla="*/ 326 h 348"/>
                  <a:gd name="T20" fmla="*/ 138 w 346"/>
                  <a:gd name="T21" fmla="*/ 344 h 348"/>
                  <a:gd name="T22" fmla="*/ 172 w 346"/>
                  <a:gd name="T23" fmla="*/ 348 h 348"/>
                  <a:gd name="T24" fmla="*/ 224 w 346"/>
                  <a:gd name="T25" fmla="*/ 340 h 348"/>
                  <a:gd name="T26" fmla="*/ 270 w 346"/>
                  <a:gd name="T27" fmla="*/ 318 h 348"/>
                  <a:gd name="T28" fmla="*/ 306 w 346"/>
                  <a:gd name="T29" fmla="*/ 284 h 348"/>
                  <a:gd name="T30" fmla="*/ 332 w 346"/>
                  <a:gd name="T31" fmla="*/ 242 h 348"/>
                  <a:gd name="T32" fmla="*/ 346 w 346"/>
                  <a:gd name="T33" fmla="*/ 192 h 348"/>
                  <a:gd name="T34" fmla="*/ 346 w 346"/>
                  <a:gd name="T35" fmla="*/ 156 h 348"/>
                  <a:gd name="T36" fmla="*/ 332 w 346"/>
                  <a:gd name="T37" fmla="*/ 106 h 348"/>
                  <a:gd name="T38" fmla="*/ 306 w 346"/>
                  <a:gd name="T39" fmla="*/ 64 h 348"/>
                  <a:gd name="T40" fmla="*/ 270 w 346"/>
                  <a:gd name="T41" fmla="*/ 30 h 348"/>
                  <a:gd name="T42" fmla="*/ 224 w 346"/>
                  <a:gd name="T43" fmla="*/ 8 h 348"/>
                  <a:gd name="T44" fmla="*/ 172 w 346"/>
                  <a:gd name="T45" fmla="*/ 0 h 348"/>
                  <a:gd name="T46" fmla="*/ 172 w 346"/>
                  <a:gd name="T47" fmla="*/ 312 h 348"/>
                  <a:gd name="T48" fmla="*/ 132 w 346"/>
                  <a:gd name="T49" fmla="*/ 306 h 348"/>
                  <a:gd name="T50" fmla="*/ 96 w 346"/>
                  <a:gd name="T51" fmla="*/ 288 h 348"/>
                  <a:gd name="T52" fmla="*/ 66 w 346"/>
                  <a:gd name="T53" fmla="*/ 262 h 348"/>
                  <a:gd name="T54" fmla="*/ 44 w 346"/>
                  <a:gd name="T55" fmla="*/ 228 h 348"/>
                  <a:gd name="T56" fmla="*/ 34 w 346"/>
                  <a:gd name="T57" fmla="*/ 188 h 348"/>
                  <a:gd name="T58" fmla="*/ 34 w 346"/>
                  <a:gd name="T59" fmla="*/ 160 h 348"/>
                  <a:gd name="T60" fmla="*/ 44 w 346"/>
                  <a:gd name="T61" fmla="*/ 120 h 348"/>
                  <a:gd name="T62" fmla="*/ 66 w 346"/>
                  <a:gd name="T63" fmla="*/ 86 h 348"/>
                  <a:gd name="T64" fmla="*/ 96 w 346"/>
                  <a:gd name="T65" fmla="*/ 58 h 348"/>
                  <a:gd name="T66" fmla="*/ 132 w 346"/>
                  <a:gd name="T67" fmla="*/ 42 h 348"/>
                  <a:gd name="T68" fmla="*/ 172 w 346"/>
                  <a:gd name="T69" fmla="*/ 36 h 348"/>
                  <a:gd name="T70" fmla="*/ 200 w 346"/>
                  <a:gd name="T71" fmla="*/ 38 h 348"/>
                  <a:gd name="T72" fmla="*/ 238 w 346"/>
                  <a:gd name="T73" fmla="*/ 52 h 348"/>
                  <a:gd name="T74" fmla="*/ 270 w 346"/>
                  <a:gd name="T75" fmla="*/ 76 h 348"/>
                  <a:gd name="T76" fmla="*/ 294 w 346"/>
                  <a:gd name="T77" fmla="*/ 108 h 348"/>
                  <a:gd name="T78" fmla="*/ 308 w 346"/>
                  <a:gd name="T79" fmla="*/ 146 h 348"/>
                  <a:gd name="T80" fmla="*/ 312 w 346"/>
                  <a:gd name="T81" fmla="*/ 174 h 348"/>
                  <a:gd name="T82" fmla="*/ 306 w 346"/>
                  <a:gd name="T83" fmla="*/ 216 h 348"/>
                  <a:gd name="T84" fmla="*/ 288 w 346"/>
                  <a:gd name="T85" fmla="*/ 252 h 348"/>
                  <a:gd name="T86" fmla="*/ 260 w 346"/>
                  <a:gd name="T87" fmla="*/ 280 h 348"/>
                  <a:gd name="T88" fmla="*/ 226 w 346"/>
                  <a:gd name="T89" fmla="*/ 302 h 348"/>
                  <a:gd name="T90" fmla="*/ 186 w 346"/>
                  <a:gd name="T91" fmla="*/ 312 h 34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6" h="348">
                    <a:moveTo>
                      <a:pt x="172" y="0"/>
                    </a:moveTo>
                    <a:lnTo>
                      <a:pt x="172" y="0"/>
                    </a:lnTo>
                    <a:lnTo>
                      <a:pt x="154" y="2"/>
                    </a:lnTo>
                    <a:lnTo>
                      <a:pt x="138" y="4"/>
                    </a:lnTo>
                    <a:lnTo>
                      <a:pt x="122" y="8"/>
                    </a:lnTo>
                    <a:lnTo>
                      <a:pt x="106" y="14"/>
                    </a:lnTo>
                    <a:lnTo>
                      <a:pt x="90" y="22"/>
                    </a:lnTo>
                    <a:lnTo>
                      <a:pt x="76" y="30"/>
                    </a:lnTo>
                    <a:lnTo>
                      <a:pt x="62" y="40"/>
                    </a:lnTo>
                    <a:lnTo>
                      <a:pt x="50" y="52"/>
                    </a:lnTo>
                    <a:lnTo>
                      <a:pt x="38" y="64"/>
                    </a:lnTo>
                    <a:lnTo>
                      <a:pt x="28" y="76"/>
                    </a:lnTo>
                    <a:lnTo>
                      <a:pt x="20" y="92"/>
                    </a:lnTo>
                    <a:lnTo>
                      <a:pt x="12" y="106"/>
                    </a:lnTo>
                    <a:lnTo>
                      <a:pt x="8" y="122"/>
                    </a:lnTo>
                    <a:lnTo>
                      <a:pt x="2" y="138"/>
                    </a:lnTo>
                    <a:lnTo>
                      <a:pt x="0" y="156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0" y="192"/>
                    </a:lnTo>
                    <a:lnTo>
                      <a:pt x="2" y="208"/>
                    </a:lnTo>
                    <a:lnTo>
                      <a:pt x="8" y="226"/>
                    </a:lnTo>
                    <a:lnTo>
                      <a:pt x="12" y="242"/>
                    </a:lnTo>
                    <a:lnTo>
                      <a:pt x="20" y="256"/>
                    </a:lnTo>
                    <a:lnTo>
                      <a:pt x="28" y="270"/>
                    </a:lnTo>
                    <a:lnTo>
                      <a:pt x="38" y="284"/>
                    </a:lnTo>
                    <a:lnTo>
                      <a:pt x="50" y="296"/>
                    </a:lnTo>
                    <a:lnTo>
                      <a:pt x="62" y="308"/>
                    </a:lnTo>
                    <a:lnTo>
                      <a:pt x="76" y="318"/>
                    </a:lnTo>
                    <a:lnTo>
                      <a:pt x="90" y="326"/>
                    </a:lnTo>
                    <a:lnTo>
                      <a:pt x="106" y="334"/>
                    </a:lnTo>
                    <a:lnTo>
                      <a:pt x="122" y="340"/>
                    </a:lnTo>
                    <a:lnTo>
                      <a:pt x="138" y="344"/>
                    </a:lnTo>
                    <a:lnTo>
                      <a:pt x="154" y="346"/>
                    </a:lnTo>
                    <a:lnTo>
                      <a:pt x="172" y="348"/>
                    </a:lnTo>
                    <a:lnTo>
                      <a:pt x="172" y="348"/>
                    </a:lnTo>
                    <a:lnTo>
                      <a:pt x="190" y="346"/>
                    </a:lnTo>
                    <a:lnTo>
                      <a:pt x="208" y="344"/>
                    </a:lnTo>
                    <a:lnTo>
                      <a:pt x="224" y="340"/>
                    </a:lnTo>
                    <a:lnTo>
                      <a:pt x="240" y="334"/>
                    </a:lnTo>
                    <a:lnTo>
                      <a:pt x="256" y="326"/>
                    </a:lnTo>
                    <a:lnTo>
                      <a:pt x="270" y="318"/>
                    </a:lnTo>
                    <a:lnTo>
                      <a:pt x="282" y="308"/>
                    </a:lnTo>
                    <a:lnTo>
                      <a:pt x="296" y="296"/>
                    </a:lnTo>
                    <a:lnTo>
                      <a:pt x="306" y="284"/>
                    </a:lnTo>
                    <a:lnTo>
                      <a:pt x="316" y="270"/>
                    </a:lnTo>
                    <a:lnTo>
                      <a:pt x="326" y="256"/>
                    </a:lnTo>
                    <a:lnTo>
                      <a:pt x="332" y="242"/>
                    </a:lnTo>
                    <a:lnTo>
                      <a:pt x="338" y="226"/>
                    </a:lnTo>
                    <a:lnTo>
                      <a:pt x="342" y="208"/>
                    </a:lnTo>
                    <a:lnTo>
                      <a:pt x="346" y="192"/>
                    </a:lnTo>
                    <a:lnTo>
                      <a:pt x="346" y="174"/>
                    </a:lnTo>
                    <a:lnTo>
                      <a:pt x="346" y="174"/>
                    </a:lnTo>
                    <a:lnTo>
                      <a:pt x="346" y="156"/>
                    </a:lnTo>
                    <a:lnTo>
                      <a:pt x="342" y="138"/>
                    </a:lnTo>
                    <a:lnTo>
                      <a:pt x="338" y="122"/>
                    </a:lnTo>
                    <a:lnTo>
                      <a:pt x="332" y="106"/>
                    </a:lnTo>
                    <a:lnTo>
                      <a:pt x="326" y="92"/>
                    </a:lnTo>
                    <a:lnTo>
                      <a:pt x="316" y="76"/>
                    </a:lnTo>
                    <a:lnTo>
                      <a:pt x="306" y="64"/>
                    </a:lnTo>
                    <a:lnTo>
                      <a:pt x="296" y="52"/>
                    </a:lnTo>
                    <a:lnTo>
                      <a:pt x="282" y="40"/>
                    </a:lnTo>
                    <a:lnTo>
                      <a:pt x="270" y="30"/>
                    </a:lnTo>
                    <a:lnTo>
                      <a:pt x="256" y="22"/>
                    </a:lnTo>
                    <a:lnTo>
                      <a:pt x="240" y="14"/>
                    </a:lnTo>
                    <a:lnTo>
                      <a:pt x="224" y="8"/>
                    </a:lnTo>
                    <a:lnTo>
                      <a:pt x="208" y="4"/>
                    </a:lnTo>
                    <a:lnTo>
                      <a:pt x="190" y="2"/>
                    </a:lnTo>
                    <a:lnTo>
                      <a:pt x="172" y="0"/>
                    </a:lnTo>
                    <a:lnTo>
                      <a:pt x="172" y="0"/>
                    </a:lnTo>
                    <a:close/>
                    <a:moveTo>
                      <a:pt x="172" y="312"/>
                    </a:moveTo>
                    <a:lnTo>
                      <a:pt x="172" y="312"/>
                    </a:lnTo>
                    <a:lnTo>
                      <a:pt x="158" y="312"/>
                    </a:lnTo>
                    <a:lnTo>
                      <a:pt x="144" y="310"/>
                    </a:lnTo>
                    <a:lnTo>
                      <a:pt x="132" y="306"/>
                    </a:lnTo>
                    <a:lnTo>
                      <a:pt x="118" y="302"/>
                    </a:lnTo>
                    <a:lnTo>
                      <a:pt x="106" y="296"/>
                    </a:lnTo>
                    <a:lnTo>
                      <a:pt x="96" y="288"/>
                    </a:lnTo>
                    <a:lnTo>
                      <a:pt x="84" y="280"/>
                    </a:lnTo>
                    <a:lnTo>
                      <a:pt x="74" y="272"/>
                    </a:lnTo>
                    <a:lnTo>
                      <a:pt x="66" y="262"/>
                    </a:lnTo>
                    <a:lnTo>
                      <a:pt x="58" y="252"/>
                    </a:lnTo>
                    <a:lnTo>
                      <a:pt x="50" y="240"/>
                    </a:lnTo>
                    <a:lnTo>
                      <a:pt x="44" y="228"/>
                    </a:lnTo>
                    <a:lnTo>
                      <a:pt x="40" y="216"/>
                    </a:lnTo>
                    <a:lnTo>
                      <a:pt x="36" y="202"/>
                    </a:lnTo>
                    <a:lnTo>
                      <a:pt x="34" y="188"/>
                    </a:lnTo>
                    <a:lnTo>
                      <a:pt x="34" y="174"/>
                    </a:lnTo>
                    <a:lnTo>
                      <a:pt x="34" y="174"/>
                    </a:lnTo>
                    <a:lnTo>
                      <a:pt x="34" y="160"/>
                    </a:lnTo>
                    <a:lnTo>
                      <a:pt x="36" y="146"/>
                    </a:lnTo>
                    <a:lnTo>
                      <a:pt x="40" y="132"/>
                    </a:lnTo>
                    <a:lnTo>
                      <a:pt x="44" y="120"/>
                    </a:lnTo>
                    <a:lnTo>
                      <a:pt x="50" y="108"/>
                    </a:lnTo>
                    <a:lnTo>
                      <a:pt x="58" y="96"/>
                    </a:lnTo>
                    <a:lnTo>
                      <a:pt x="66" y="86"/>
                    </a:lnTo>
                    <a:lnTo>
                      <a:pt x="74" y="76"/>
                    </a:lnTo>
                    <a:lnTo>
                      <a:pt x="84" y="66"/>
                    </a:lnTo>
                    <a:lnTo>
                      <a:pt x="96" y="58"/>
                    </a:lnTo>
                    <a:lnTo>
                      <a:pt x="106" y="52"/>
                    </a:lnTo>
                    <a:lnTo>
                      <a:pt x="118" y="46"/>
                    </a:lnTo>
                    <a:lnTo>
                      <a:pt x="132" y="42"/>
                    </a:lnTo>
                    <a:lnTo>
                      <a:pt x="144" y="38"/>
                    </a:lnTo>
                    <a:lnTo>
                      <a:pt x="158" y="36"/>
                    </a:lnTo>
                    <a:lnTo>
                      <a:pt x="172" y="36"/>
                    </a:lnTo>
                    <a:lnTo>
                      <a:pt x="172" y="36"/>
                    </a:lnTo>
                    <a:lnTo>
                      <a:pt x="186" y="36"/>
                    </a:lnTo>
                    <a:lnTo>
                      <a:pt x="200" y="38"/>
                    </a:lnTo>
                    <a:lnTo>
                      <a:pt x="214" y="42"/>
                    </a:lnTo>
                    <a:lnTo>
                      <a:pt x="226" y="46"/>
                    </a:lnTo>
                    <a:lnTo>
                      <a:pt x="238" y="52"/>
                    </a:lnTo>
                    <a:lnTo>
                      <a:pt x="250" y="58"/>
                    </a:lnTo>
                    <a:lnTo>
                      <a:pt x="260" y="66"/>
                    </a:lnTo>
                    <a:lnTo>
                      <a:pt x="270" y="76"/>
                    </a:lnTo>
                    <a:lnTo>
                      <a:pt x="280" y="86"/>
                    </a:lnTo>
                    <a:lnTo>
                      <a:pt x="288" y="96"/>
                    </a:lnTo>
                    <a:lnTo>
                      <a:pt x="294" y="108"/>
                    </a:lnTo>
                    <a:lnTo>
                      <a:pt x="300" y="120"/>
                    </a:lnTo>
                    <a:lnTo>
                      <a:pt x="306" y="132"/>
                    </a:lnTo>
                    <a:lnTo>
                      <a:pt x="308" y="146"/>
                    </a:lnTo>
                    <a:lnTo>
                      <a:pt x="310" y="160"/>
                    </a:lnTo>
                    <a:lnTo>
                      <a:pt x="312" y="174"/>
                    </a:lnTo>
                    <a:lnTo>
                      <a:pt x="312" y="174"/>
                    </a:lnTo>
                    <a:lnTo>
                      <a:pt x="310" y="188"/>
                    </a:lnTo>
                    <a:lnTo>
                      <a:pt x="308" y="202"/>
                    </a:lnTo>
                    <a:lnTo>
                      <a:pt x="306" y="216"/>
                    </a:lnTo>
                    <a:lnTo>
                      <a:pt x="300" y="228"/>
                    </a:lnTo>
                    <a:lnTo>
                      <a:pt x="294" y="240"/>
                    </a:lnTo>
                    <a:lnTo>
                      <a:pt x="288" y="252"/>
                    </a:lnTo>
                    <a:lnTo>
                      <a:pt x="280" y="262"/>
                    </a:lnTo>
                    <a:lnTo>
                      <a:pt x="270" y="272"/>
                    </a:lnTo>
                    <a:lnTo>
                      <a:pt x="260" y="280"/>
                    </a:lnTo>
                    <a:lnTo>
                      <a:pt x="250" y="288"/>
                    </a:lnTo>
                    <a:lnTo>
                      <a:pt x="238" y="296"/>
                    </a:lnTo>
                    <a:lnTo>
                      <a:pt x="226" y="302"/>
                    </a:lnTo>
                    <a:lnTo>
                      <a:pt x="214" y="306"/>
                    </a:lnTo>
                    <a:lnTo>
                      <a:pt x="200" y="310"/>
                    </a:lnTo>
                    <a:lnTo>
                      <a:pt x="186" y="312"/>
                    </a:lnTo>
                    <a:lnTo>
                      <a:pt x="172" y="312"/>
                    </a:lnTo>
                    <a:lnTo>
                      <a:pt x="172" y="3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5" name="Freeform 2013"/>
              <p:cNvSpPr/>
              <p:nvPr/>
            </p:nvSpPr>
            <p:spPr>
              <a:xfrm>
                <a:off x="7405688" y="5938838"/>
                <a:ext cx="215900" cy="241300"/>
              </a:xfrm>
              <a:custGeom>
                <a:avLst/>
                <a:gdLst>
                  <a:gd name="T0" fmla="*/ 130 w 136"/>
                  <a:gd name="T1" fmla="*/ 66 h 152"/>
                  <a:gd name="T2" fmla="*/ 16 w 136"/>
                  <a:gd name="T3" fmla="*/ 2 h 152"/>
                  <a:gd name="T4" fmla="*/ 16 w 136"/>
                  <a:gd name="T5" fmla="*/ 2 h 152"/>
                  <a:gd name="T6" fmla="*/ 12 w 136"/>
                  <a:gd name="T7" fmla="*/ 0 h 152"/>
                  <a:gd name="T8" fmla="*/ 6 w 136"/>
                  <a:gd name="T9" fmla="*/ 2 h 152"/>
                  <a:gd name="T10" fmla="*/ 2 w 136"/>
                  <a:gd name="T11" fmla="*/ 4 h 152"/>
                  <a:gd name="T12" fmla="*/ 0 w 136"/>
                  <a:gd name="T13" fmla="*/ 10 h 152"/>
                  <a:gd name="T14" fmla="*/ 0 w 136"/>
                  <a:gd name="T15" fmla="*/ 142 h 152"/>
                  <a:gd name="T16" fmla="*/ 0 w 136"/>
                  <a:gd name="T17" fmla="*/ 142 h 152"/>
                  <a:gd name="T18" fmla="*/ 2 w 136"/>
                  <a:gd name="T19" fmla="*/ 148 h 152"/>
                  <a:gd name="T20" fmla="*/ 6 w 136"/>
                  <a:gd name="T21" fmla="*/ 150 h 152"/>
                  <a:gd name="T22" fmla="*/ 12 w 136"/>
                  <a:gd name="T23" fmla="*/ 152 h 152"/>
                  <a:gd name="T24" fmla="*/ 16 w 136"/>
                  <a:gd name="T25" fmla="*/ 150 h 152"/>
                  <a:gd name="T26" fmla="*/ 130 w 136"/>
                  <a:gd name="T27" fmla="*/ 84 h 152"/>
                  <a:gd name="T28" fmla="*/ 130 w 136"/>
                  <a:gd name="T29" fmla="*/ 84 h 152"/>
                  <a:gd name="T30" fmla="*/ 134 w 136"/>
                  <a:gd name="T31" fmla="*/ 80 h 152"/>
                  <a:gd name="T32" fmla="*/ 136 w 136"/>
                  <a:gd name="T33" fmla="*/ 76 h 152"/>
                  <a:gd name="T34" fmla="*/ 134 w 136"/>
                  <a:gd name="T35" fmla="*/ 70 h 152"/>
                  <a:gd name="T36" fmla="*/ 130 w 136"/>
                  <a:gd name="T37" fmla="*/ 66 h 152"/>
                  <a:gd name="T38" fmla="*/ 130 w 136"/>
                  <a:gd name="T39" fmla="*/ 66 h 1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6" h="152">
                    <a:moveTo>
                      <a:pt x="130" y="66"/>
                    </a:moveTo>
                    <a:lnTo>
                      <a:pt x="16" y="2"/>
                    </a:lnTo>
                    <a:lnTo>
                      <a:pt x="16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10"/>
                    </a:lnTo>
                    <a:lnTo>
                      <a:pt x="0" y="142"/>
                    </a:lnTo>
                    <a:lnTo>
                      <a:pt x="0" y="142"/>
                    </a:lnTo>
                    <a:lnTo>
                      <a:pt x="2" y="148"/>
                    </a:lnTo>
                    <a:lnTo>
                      <a:pt x="6" y="150"/>
                    </a:lnTo>
                    <a:lnTo>
                      <a:pt x="12" y="152"/>
                    </a:lnTo>
                    <a:lnTo>
                      <a:pt x="16" y="150"/>
                    </a:lnTo>
                    <a:lnTo>
                      <a:pt x="130" y="84"/>
                    </a:lnTo>
                    <a:lnTo>
                      <a:pt x="130" y="84"/>
                    </a:lnTo>
                    <a:lnTo>
                      <a:pt x="134" y="80"/>
                    </a:lnTo>
                    <a:lnTo>
                      <a:pt x="136" y="76"/>
                    </a:lnTo>
                    <a:lnTo>
                      <a:pt x="134" y="70"/>
                    </a:lnTo>
                    <a:lnTo>
                      <a:pt x="130" y="66"/>
                    </a:lnTo>
                    <a:lnTo>
                      <a:pt x="130" y="6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504" name="그룹 503"/>
            <p:cNvGrpSpPr/>
            <p:nvPr userDrawn="1"/>
          </p:nvGrpSpPr>
          <p:grpSpPr>
            <a:xfrm rot="0">
              <a:off x="3662807" y="2280823"/>
              <a:ext cx="261494" cy="258225"/>
              <a:chOff x="8177213" y="2363788"/>
              <a:chExt cx="508000" cy="501650"/>
            </a:xfrm>
            <a:solidFill>
              <a:srgbClr val="088620"/>
            </a:solidFill>
          </p:grpSpPr>
          <p:sp>
            <p:nvSpPr>
              <p:cNvPr id="521" name="Freeform 2047"/>
              <p:cNvSpPr/>
              <p:nvPr/>
            </p:nvSpPr>
            <p:spPr>
              <a:xfrm>
                <a:off x="8177213" y="2363788"/>
                <a:ext cx="501650" cy="501650"/>
              </a:xfrm>
              <a:custGeom>
                <a:avLst/>
                <a:gdLst>
                  <a:gd name="T0" fmla="*/ 174 w 316"/>
                  <a:gd name="T1" fmla="*/ 316 h 316"/>
                  <a:gd name="T2" fmla="*/ 218 w 316"/>
                  <a:gd name="T3" fmla="*/ 304 h 316"/>
                  <a:gd name="T4" fmla="*/ 258 w 316"/>
                  <a:gd name="T5" fmla="*/ 280 h 316"/>
                  <a:gd name="T6" fmla="*/ 288 w 316"/>
                  <a:gd name="T7" fmla="*/ 246 h 316"/>
                  <a:gd name="T8" fmla="*/ 308 w 316"/>
                  <a:gd name="T9" fmla="*/ 206 h 316"/>
                  <a:gd name="T10" fmla="*/ 316 w 316"/>
                  <a:gd name="T11" fmla="*/ 158 h 316"/>
                  <a:gd name="T12" fmla="*/ 310 w 316"/>
                  <a:gd name="T13" fmla="*/ 116 h 316"/>
                  <a:gd name="T14" fmla="*/ 284 w 316"/>
                  <a:gd name="T15" fmla="*/ 88 h 316"/>
                  <a:gd name="T16" fmla="*/ 276 w 316"/>
                  <a:gd name="T17" fmla="*/ 92 h 316"/>
                  <a:gd name="T18" fmla="*/ 288 w 316"/>
                  <a:gd name="T19" fmla="*/ 124 h 316"/>
                  <a:gd name="T20" fmla="*/ 292 w 316"/>
                  <a:gd name="T21" fmla="*/ 158 h 316"/>
                  <a:gd name="T22" fmla="*/ 286 w 316"/>
                  <a:gd name="T23" fmla="*/ 198 h 316"/>
                  <a:gd name="T24" fmla="*/ 270 w 316"/>
                  <a:gd name="T25" fmla="*/ 234 h 316"/>
                  <a:gd name="T26" fmla="*/ 244 w 316"/>
                  <a:gd name="T27" fmla="*/ 262 h 316"/>
                  <a:gd name="T28" fmla="*/ 210 w 316"/>
                  <a:gd name="T29" fmla="*/ 282 h 316"/>
                  <a:gd name="T30" fmla="*/ 172 w 316"/>
                  <a:gd name="T31" fmla="*/ 292 h 316"/>
                  <a:gd name="T32" fmla="*/ 144 w 316"/>
                  <a:gd name="T33" fmla="*/ 292 h 316"/>
                  <a:gd name="T34" fmla="*/ 104 w 316"/>
                  <a:gd name="T35" fmla="*/ 282 h 316"/>
                  <a:gd name="T36" fmla="*/ 72 w 316"/>
                  <a:gd name="T37" fmla="*/ 262 h 316"/>
                  <a:gd name="T38" fmla="*/ 46 w 316"/>
                  <a:gd name="T39" fmla="*/ 234 h 316"/>
                  <a:gd name="T40" fmla="*/ 28 w 316"/>
                  <a:gd name="T41" fmla="*/ 198 h 316"/>
                  <a:gd name="T42" fmla="*/ 22 w 316"/>
                  <a:gd name="T43" fmla="*/ 158 h 316"/>
                  <a:gd name="T44" fmla="*/ 24 w 316"/>
                  <a:gd name="T45" fmla="*/ 130 h 316"/>
                  <a:gd name="T46" fmla="*/ 38 w 316"/>
                  <a:gd name="T47" fmla="*/ 94 h 316"/>
                  <a:gd name="T48" fmla="*/ 62 w 316"/>
                  <a:gd name="T49" fmla="*/ 62 h 316"/>
                  <a:gd name="T50" fmla="*/ 92 w 316"/>
                  <a:gd name="T51" fmla="*/ 40 h 316"/>
                  <a:gd name="T52" fmla="*/ 130 w 316"/>
                  <a:gd name="T53" fmla="*/ 26 h 316"/>
                  <a:gd name="T54" fmla="*/ 158 w 316"/>
                  <a:gd name="T55" fmla="*/ 22 h 316"/>
                  <a:gd name="T56" fmla="*/ 222 w 316"/>
                  <a:gd name="T57" fmla="*/ 38 h 316"/>
                  <a:gd name="T58" fmla="*/ 240 w 316"/>
                  <a:gd name="T59" fmla="*/ 48 h 316"/>
                  <a:gd name="T60" fmla="*/ 254 w 316"/>
                  <a:gd name="T61" fmla="*/ 32 h 316"/>
                  <a:gd name="T62" fmla="*/ 184 w 316"/>
                  <a:gd name="T63" fmla="*/ 2 h 316"/>
                  <a:gd name="T64" fmla="*/ 142 w 316"/>
                  <a:gd name="T65" fmla="*/ 0 h 316"/>
                  <a:gd name="T66" fmla="*/ 96 w 316"/>
                  <a:gd name="T67" fmla="*/ 12 h 316"/>
                  <a:gd name="T68" fmla="*/ 56 w 316"/>
                  <a:gd name="T69" fmla="*/ 36 h 316"/>
                  <a:gd name="T70" fmla="*/ 26 w 316"/>
                  <a:gd name="T71" fmla="*/ 70 h 316"/>
                  <a:gd name="T72" fmla="*/ 6 w 316"/>
                  <a:gd name="T73" fmla="*/ 112 h 316"/>
                  <a:gd name="T74" fmla="*/ 0 w 316"/>
                  <a:gd name="T75" fmla="*/ 158 h 316"/>
                  <a:gd name="T76" fmla="*/ 2 w 316"/>
                  <a:gd name="T77" fmla="*/ 190 h 316"/>
                  <a:gd name="T78" fmla="*/ 18 w 316"/>
                  <a:gd name="T79" fmla="*/ 234 h 316"/>
                  <a:gd name="T80" fmla="*/ 46 w 316"/>
                  <a:gd name="T81" fmla="*/ 270 h 316"/>
                  <a:gd name="T82" fmla="*/ 82 w 316"/>
                  <a:gd name="T83" fmla="*/ 298 h 316"/>
                  <a:gd name="T84" fmla="*/ 126 w 316"/>
                  <a:gd name="T85" fmla="*/ 312 h 316"/>
                  <a:gd name="T86" fmla="*/ 158 w 316"/>
                  <a:gd name="T87" fmla="*/ 316 h 31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16" h="316">
                    <a:moveTo>
                      <a:pt x="158" y="316"/>
                    </a:moveTo>
                    <a:lnTo>
                      <a:pt x="158" y="316"/>
                    </a:lnTo>
                    <a:lnTo>
                      <a:pt x="174" y="316"/>
                    </a:lnTo>
                    <a:lnTo>
                      <a:pt x="190" y="312"/>
                    </a:lnTo>
                    <a:lnTo>
                      <a:pt x="204" y="310"/>
                    </a:lnTo>
                    <a:lnTo>
                      <a:pt x="218" y="304"/>
                    </a:lnTo>
                    <a:lnTo>
                      <a:pt x="232" y="298"/>
                    </a:lnTo>
                    <a:lnTo>
                      <a:pt x="246" y="290"/>
                    </a:lnTo>
                    <a:lnTo>
                      <a:pt x="258" y="280"/>
                    </a:lnTo>
                    <a:lnTo>
                      <a:pt x="270" y="270"/>
                    </a:lnTo>
                    <a:lnTo>
                      <a:pt x="280" y="258"/>
                    </a:lnTo>
                    <a:lnTo>
                      <a:pt x="288" y="246"/>
                    </a:lnTo>
                    <a:lnTo>
                      <a:pt x="296" y="234"/>
                    </a:lnTo>
                    <a:lnTo>
                      <a:pt x="304" y="220"/>
                    </a:lnTo>
                    <a:lnTo>
                      <a:pt x="308" y="206"/>
                    </a:lnTo>
                    <a:lnTo>
                      <a:pt x="312" y="190"/>
                    </a:lnTo>
                    <a:lnTo>
                      <a:pt x="314" y="174"/>
                    </a:lnTo>
                    <a:lnTo>
                      <a:pt x="316" y="158"/>
                    </a:lnTo>
                    <a:lnTo>
                      <a:pt x="316" y="158"/>
                    </a:lnTo>
                    <a:lnTo>
                      <a:pt x="314" y="136"/>
                    </a:lnTo>
                    <a:lnTo>
                      <a:pt x="310" y="116"/>
                    </a:lnTo>
                    <a:lnTo>
                      <a:pt x="304" y="98"/>
                    </a:lnTo>
                    <a:lnTo>
                      <a:pt x="294" y="80"/>
                    </a:lnTo>
                    <a:lnTo>
                      <a:pt x="284" y="88"/>
                    </a:lnTo>
                    <a:lnTo>
                      <a:pt x="284" y="88"/>
                    </a:lnTo>
                    <a:lnTo>
                      <a:pt x="280" y="92"/>
                    </a:lnTo>
                    <a:lnTo>
                      <a:pt x="276" y="92"/>
                    </a:lnTo>
                    <a:lnTo>
                      <a:pt x="276" y="92"/>
                    </a:lnTo>
                    <a:lnTo>
                      <a:pt x="282" y="106"/>
                    </a:lnTo>
                    <a:lnTo>
                      <a:pt x="288" y="124"/>
                    </a:lnTo>
                    <a:lnTo>
                      <a:pt x="292" y="140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92" y="172"/>
                    </a:lnTo>
                    <a:lnTo>
                      <a:pt x="290" y="186"/>
                    </a:lnTo>
                    <a:lnTo>
                      <a:pt x="286" y="198"/>
                    </a:lnTo>
                    <a:lnTo>
                      <a:pt x="282" y="210"/>
                    </a:lnTo>
                    <a:lnTo>
                      <a:pt x="276" y="222"/>
                    </a:lnTo>
                    <a:lnTo>
                      <a:pt x="270" y="234"/>
                    </a:lnTo>
                    <a:lnTo>
                      <a:pt x="262" y="244"/>
                    </a:lnTo>
                    <a:lnTo>
                      <a:pt x="254" y="254"/>
                    </a:lnTo>
                    <a:lnTo>
                      <a:pt x="244" y="262"/>
                    </a:lnTo>
                    <a:lnTo>
                      <a:pt x="234" y="270"/>
                    </a:lnTo>
                    <a:lnTo>
                      <a:pt x="222" y="278"/>
                    </a:lnTo>
                    <a:lnTo>
                      <a:pt x="210" y="282"/>
                    </a:lnTo>
                    <a:lnTo>
                      <a:pt x="198" y="288"/>
                    </a:lnTo>
                    <a:lnTo>
                      <a:pt x="184" y="290"/>
                    </a:lnTo>
                    <a:lnTo>
                      <a:pt x="172" y="292"/>
                    </a:lnTo>
                    <a:lnTo>
                      <a:pt x="158" y="294"/>
                    </a:lnTo>
                    <a:lnTo>
                      <a:pt x="158" y="294"/>
                    </a:lnTo>
                    <a:lnTo>
                      <a:pt x="144" y="292"/>
                    </a:lnTo>
                    <a:lnTo>
                      <a:pt x="130" y="290"/>
                    </a:lnTo>
                    <a:lnTo>
                      <a:pt x="118" y="288"/>
                    </a:lnTo>
                    <a:lnTo>
                      <a:pt x="104" y="282"/>
                    </a:lnTo>
                    <a:lnTo>
                      <a:pt x="92" y="278"/>
                    </a:lnTo>
                    <a:lnTo>
                      <a:pt x="82" y="270"/>
                    </a:lnTo>
                    <a:lnTo>
                      <a:pt x="72" y="262"/>
                    </a:lnTo>
                    <a:lnTo>
                      <a:pt x="62" y="254"/>
                    </a:lnTo>
                    <a:lnTo>
                      <a:pt x="54" y="244"/>
                    </a:lnTo>
                    <a:lnTo>
                      <a:pt x="46" y="234"/>
                    </a:lnTo>
                    <a:lnTo>
                      <a:pt x="38" y="222"/>
                    </a:lnTo>
                    <a:lnTo>
                      <a:pt x="32" y="210"/>
                    </a:lnTo>
                    <a:lnTo>
                      <a:pt x="28" y="198"/>
                    </a:lnTo>
                    <a:lnTo>
                      <a:pt x="24" y="186"/>
                    </a:lnTo>
                    <a:lnTo>
                      <a:pt x="22" y="172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22" y="144"/>
                    </a:lnTo>
                    <a:lnTo>
                      <a:pt x="24" y="130"/>
                    </a:lnTo>
                    <a:lnTo>
                      <a:pt x="28" y="118"/>
                    </a:lnTo>
                    <a:lnTo>
                      <a:pt x="32" y="106"/>
                    </a:lnTo>
                    <a:lnTo>
                      <a:pt x="38" y="94"/>
                    </a:lnTo>
                    <a:lnTo>
                      <a:pt x="46" y="82"/>
                    </a:lnTo>
                    <a:lnTo>
                      <a:pt x="54" y="72"/>
                    </a:lnTo>
                    <a:lnTo>
                      <a:pt x="62" y="62"/>
                    </a:lnTo>
                    <a:lnTo>
                      <a:pt x="72" y="54"/>
                    </a:lnTo>
                    <a:lnTo>
                      <a:pt x="82" y="46"/>
                    </a:lnTo>
                    <a:lnTo>
                      <a:pt x="92" y="40"/>
                    </a:lnTo>
                    <a:lnTo>
                      <a:pt x="104" y="34"/>
                    </a:lnTo>
                    <a:lnTo>
                      <a:pt x="118" y="28"/>
                    </a:lnTo>
                    <a:lnTo>
                      <a:pt x="130" y="26"/>
                    </a:lnTo>
                    <a:lnTo>
                      <a:pt x="144" y="24"/>
                    </a:lnTo>
                    <a:lnTo>
                      <a:pt x="158" y="22"/>
                    </a:lnTo>
                    <a:lnTo>
                      <a:pt x="158" y="22"/>
                    </a:lnTo>
                    <a:lnTo>
                      <a:pt x="180" y="24"/>
                    </a:lnTo>
                    <a:lnTo>
                      <a:pt x="202" y="30"/>
                    </a:lnTo>
                    <a:lnTo>
                      <a:pt x="222" y="38"/>
                    </a:lnTo>
                    <a:lnTo>
                      <a:pt x="240" y="50"/>
                    </a:lnTo>
                    <a:lnTo>
                      <a:pt x="240" y="48"/>
                    </a:lnTo>
                    <a:lnTo>
                      <a:pt x="240" y="48"/>
                    </a:lnTo>
                    <a:lnTo>
                      <a:pt x="242" y="44"/>
                    </a:lnTo>
                    <a:lnTo>
                      <a:pt x="254" y="32"/>
                    </a:lnTo>
                    <a:lnTo>
                      <a:pt x="254" y="32"/>
                    </a:lnTo>
                    <a:lnTo>
                      <a:pt x="232" y="20"/>
                    </a:lnTo>
                    <a:lnTo>
                      <a:pt x="210" y="8"/>
                    </a:lnTo>
                    <a:lnTo>
                      <a:pt x="184" y="2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42" y="0"/>
                    </a:lnTo>
                    <a:lnTo>
                      <a:pt x="126" y="4"/>
                    </a:lnTo>
                    <a:lnTo>
                      <a:pt x="110" y="8"/>
                    </a:lnTo>
                    <a:lnTo>
                      <a:pt x="96" y="12"/>
                    </a:lnTo>
                    <a:lnTo>
                      <a:pt x="82" y="20"/>
                    </a:lnTo>
                    <a:lnTo>
                      <a:pt x="68" y="26"/>
                    </a:lnTo>
                    <a:lnTo>
                      <a:pt x="56" y="36"/>
                    </a:lnTo>
                    <a:lnTo>
                      <a:pt x="46" y="46"/>
                    </a:lnTo>
                    <a:lnTo>
                      <a:pt x="36" y="58"/>
                    </a:lnTo>
                    <a:lnTo>
                      <a:pt x="26" y="70"/>
                    </a:lnTo>
                    <a:lnTo>
                      <a:pt x="18" y="82"/>
                    </a:lnTo>
                    <a:lnTo>
                      <a:pt x="12" y="96"/>
                    </a:lnTo>
                    <a:lnTo>
                      <a:pt x="6" y="112"/>
                    </a:lnTo>
                    <a:lnTo>
                      <a:pt x="2" y="126"/>
                    </a:lnTo>
                    <a:lnTo>
                      <a:pt x="0" y="142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0" y="174"/>
                    </a:lnTo>
                    <a:lnTo>
                      <a:pt x="2" y="190"/>
                    </a:lnTo>
                    <a:lnTo>
                      <a:pt x="6" y="206"/>
                    </a:lnTo>
                    <a:lnTo>
                      <a:pt x="12" y="220"/>
                    </a:lnTo>
                    <a:lnTo>
                      <a:pt x="18" y="234"/>
                    </a:lnTo>
                    <a:lnTo>
                      <a:pt x="26" y="246"/>
                    </a:lnTo>
                    <a:lnTo>
                      <a:pt x="36" y="258"/>
                    </a:lnTo>
                    <a:lnTo>
                      <a:pt x="46" y="270"/>
                    </a:lnTo>
                    <a:lnTo>
                      <a:pt x="56" y="280"/>
                    </a:lnTo>
                    <a:lnTo>
                      <a:pt x="68" y="290"/>
                    </a:lnTo>
                    <a:lnTo>
                      <a:pt x="82" y="298"/>
                    </a:lnTo>
                    <a:lnTo>
                      <a:pt x="96" y="304"/>
                    </a:lnTo>
                    <a:lnTo>
                      <a:pt x="110" y="310"/>
                    </a:lnTo>
                    <a:lnTo>
                      <a:pt x="126" y="312"/>
                    </a:lnTo>
                    <a:lnTo>
                      <a:pt x="142" y="316"/>
                    </a:lnTo>
                    <a:lnTo>
                      <a:pt x="158" y="316"/>
                    </a:lnTo>
                    <a:lnTo>
                      <a:pt x="158" y="3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2" name="Freeform 2048"/>
              <p:cNvSpPr/>
              <p:nvPr/>
            </p:nvSpPr>
            <p:spPr>
              <a:xfrm>
                <a:off x="8291513" y="2478088"/>
                <a:ext cx="273050" cy="273050"/>
              </a:xfrm>
              <a:custGeom>
                <a:avLst/>
                <a:gdLst>
                  <a:gd name="T0" fmla="*/ 86 w 172"/>
                  <a:gd name="T1" fmla="*/ 46 h 172"/>
                  <a:gd name="T2" fmla="*/ 106 w 172"/>
                  <a:gd name="T3" fmla="*/ 52 h 172"/>
                  <a:gd name="T4" fmla="*/ 124 w 172"/>
                  <a:gd name="T5" fmla="*/ 36 h 172"/>
                  <a:gd name="T6" fmla="*/ 142 w 172"/>
                  <a:gd name="T7" fmla="*/ 20 h 172"/>
                  <a:gd name="T8" fmla="*/ 130 w 172"/>
                  <a:gd name="T9" fmla="*/ 12 h 172"/>
                  <a:gd name="T10" fmla="*/ 100 w 172"/>
                  <a:gd name="T11" fmla="*/ 2 h 172"/>
                  <a:gd name="T12" fmla="*/ 86 w 172"/>
                  <a:gd name="T13" fmla="*/ 0 h 172"/>
                  <a:gd name="T14" fmla="*/ 52 w 172"/>
                  <a:gd name="T15" fmla="*/ 6 h 172"/>
                  <a:gd name="T16" fmla="*/ 24 w 172"/>
                  <a:gd name="T17" fmla="*/ 26 h 172"/>
                  <a:gd name="T18" fmla="*/ 6 w 172"/>
                  <a:gd name="T19" fmla="*/ 52 h 172"/>
                  <a:gd name="T20" fmla="*/ 0 w 172"/>
                  <a:gd name="T21" fmla="*/ 86 h 172"/>
                  <a:gd name="T22" fmla="*/ 0 w 172"/>
                  <a:gd name="T23" fmla="*/ 104 h 172"/>
                  <a:gd name="T24" fmla="*/ 14 w 172"/>
                  <a:gd name="T25" fmla="*/ 134 h 172"/>
                  <a:gd name="T26" fmla="*/ 38 w 172"/>
                  <a:gd name="T27" fmla="*/ 158 h 172"/>
                  <a:gd name="T28" fmla="*/ 68 w 172"/>
                  <a:gd name="T29" fmla="*/ 170 h 172"/>
                  <a:gd name="T30" fmla="*/ 86 w 172"/>
                  <a:gd name="T31" fmla="*/ 172 h 172"/>
                  <a:gd name="T32" fmla="*/ 118 w 172"/>
                  <a:gd name="T33" fmla="*/ 166 h 172"/>
                  <a:gd name="T34" fmla="*/ 146 w 172"/>
                  <a:gd name="T35" fmla="*/ 148 h 172"/>
                  <a:gd name="T36" fmla="*/ 164 w 172"/>
                  <a:gd name="T37" fmla="*/ 120 h 172"/>
                  <a:gd name="T38" fmla="*/ 172 w 172"/>
                  <a:gd name="T39" fmla="*/ 86 h 172"/>
                  <a:gd name="T40" fmla="*/ 170 w 172"/>
                  <a:gd name="T41" fmla="*/ 74 h 172"/>
                  <a:gd name="T42" fmla="*/ 164 w 172"/>
                  <a:gd name="T43" fmla="*/ 54 h 172"/>
                  <a:gd name="T44" fmla="*/ 160 w 172"/>
                  <a:gd name="T45" fmla="*/ 44 h 172"/>
                  <a:gd name="T46" fmla="*/ 144 w 172"/>
                  <a:gd name="T47" fmla="*/ 58 h 172"/>
                  <a:gd name="T48" fmla="*/ 124 w 172"/>
                  <a:gd name="T49" fmla="*/ 76 h 172"/>
                  <a:gd name="T50" fmla="*/ 124 w 172"/>
                  <a:gd name="T51" fmla="*/ 86 h 172"/>
                  <a:gd name="T52" fmla="*/ 122 w 172"/>
                  <a:gd name="T53" fmla="*/ 102 h 172"/>
                  <a:gd name="T54" fmla="*/ 114 w 172"/>
                  <a:gd name="T55" fmla="*/ 114 h 172"/>
                  <a:gd name="T56" fmla="*/ 100 w 172"/>
                  <a:gd name="T57" fmla="*/ 122 h 172"/>
                  <a:gd name="T58" fmla="*/ 86 w 172"/>
                  <a:gd name="T59" fmla="*/ 126 h 172"/>
                  <a:gd name="T60" fmla="*/ 78 w 172"/>
                  <a:gd name="T61" fmla="*/ 124 h 172"/>
                  <a:gd name="T62" fmla="*/ 64 w 172"/>
                  <a:gd name="T63" fmla="*/ 118 h 172"/>
                  <a:gd name="T64" fmla="*/ 52 w 172"/>
                  <a:gd name="T65" fmla="*/ 108 h 172"/>
                  <a:gd name="T66" fmla="*/ 46 w 172"/>
                  <a:gd name="T67" fmla="*/ 94 h 172"/>
                  <a:gd name="T68" fmla="*/ 46 w 172"/>
                  <a:gd name="T69" fmla="*/ 86 h 172"/>
                  <a:gd name="T70" fmla="*/ 48 w 172"/>
                  <a:gd name="T71" fmla="*/ 70 h 172"/>
                  <a:gd name="T72" fmla="*/ 58 w 172"/>
                  <a:gd name="T73" fmla="*/ 58 h 172"/>
                  <a:gd name="T74" fmla="*/ 70 w 172"/>
                  <a:gd name="T75" fmla="*/ 50 h 172"/>
                  <a:gd name="T76" fmla="*/ 86 w 172"/>
                  <a:gd name="T77" fmla="*/ 46 h 17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72" h="172">
                    <a:moveTo>
                      <a:pt x="86" y="46"/>
                    </a:moveTo>
                    <a:lnTo>
                      <a:pt x="86" y="46"/>
                    </a:lnTo>
                    <a:lnTo>
                      <a:pt x="96" y="48"/>
                    </a:lnTo>
                    <a:lnTo>
                      <a:pt x="106" y="52"/>
                    </a:lnTo>
                    <a:lnTo>
                      <a:pt x="106" y="52"/>
                    </a:lnTo>
                    <a:lnTo>
                      <a:pt x="124" y="36"/>
                    </a:lnTo>
                    <a:lnTo>
                      <a:pt x="124" y="36"/>
                    </a:lnTo>
                    <a:lnTo>
                      <a:pt x="142" y="20"/>
                    </a:lnTo>
                    <a:lnTo>
                      <a:pt x="142" y="20"/>
                    </a:lnTo>
                    <a:lnTo>
                      <a:pt x="130" y="12"/>
                    </a:lnTo>
                    <a:lnTo>
                      <a:pt x="116" y="6"/>
                    </a:lnTo>
                    <a:lnTo>
                      <a:pt x="100" y="2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68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4" y="26"/>
                    </a:lnTo>
                    <a:lnTo>
                      <a:pt x="14" y="38"/>
                    </a:lnTo>
                    <a:lnTo>
                      <a:pt x="6" y="52"/>
                    </a:lnTo>
                    <a:lnTo>
                      <a:pt x="0" y="68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104"/>
                    </a:lnTo>
                    <a:lnTo>
                      <a:pt x="6" y="120"/>
                    </a:lnTo>
                    <a:lnTo>
                      <a:pt x="14" y="134"/>
                    </a:lnTo>
                    <a:lnTo>
                      <a:pt x="24" y="148"/>
                    </a:lnTo>
                    <a:lnTo>
                      <a:pt x="38" y="158"/>
                    </a:lnTo>
                    <a:lnTo>
                      <a:pt x="52" y="166"/>
                    </a:lnTo>
                    <a:lnTo>
                      <a:pt x="68" y="170"/>
                    </a:lnTo>
                    <a:lnTo>
                      <a:pt x="86" y="172"/>
                    </a:lnTo>
                    <a:lnTo>
                      <a:pt x="86" y="172"/>
                    </a:lnTo>
                    <a:lnTo>
                      <a:pt x="102" y="170"/>
                    </a:lnTo>
                    <a:lnTo>
                      <a:pt x="118" y="166"/>
                    </a:lnTo>
                    <a:lnTo>
                      <a:pt x="134" y="158"/>
                    </a:lnTo>
                    <a:lnTo>
                      <a:pt x="146" y="148"/>
                    </a:lnTo>
                    <a:lnTo>
                      <a:pt x="156" y="134"/>
                    </a:lnTo>
                    <a:lnTo>
                      <a:pt x="164" y="120"/>
                    </a:lnTo>
                    <a:lnTo>
                      <a:pt x="170" y="104"/>
                    </a:lnTo>
                    <a:lnTo>
                      <a:pt x="172" y="86"/>
                    </a:lnTo>
                    <a:lnTo>
                      <a:pt x="172" y="86"/>
                    </a:lnTo>
                    <a:lnTo>
                      <a:pt x="170" y="74"/>
                    </a:lnTo>
                    <a:lnTo>
                      <a:pt x="168" y="64"/>
                    </a:lnTo>
                    <a:lnTo>
                      <a:pt x="164" y="54"/>
                    </a:lnTo>
                    <a:lnTo>
                      <a:pt x="160" y="44"/>
                    </a:lnTo>
                    <a:lnTo>
                      <a:pt x="160" y="44"/>
                    </a:lnTo>
                    <a:lnTo>
                      <a:pt x="144" y="58"/>
                    </a:lnTo>
                    <a:lnTo>
                      <a:pt x="144" y="58"/>
                    </a:lnTo>
                    <a:lnTo>
                      <a:pt x="124" y="76"/>
                    </a:lnTo>
                    <a:lnTo>
                      <a:pt x="124" y="76"/>
                    </a:lnTo>
                    <a:lnTo>
                      <a:pt x="124" y="86"/>
                    </a:lnTo>
                    <a:lnTo>
                      <a:pt x="124" y="86"/>
                    </a:lnTo>
                    <a:lnTo>
                      <a:pt x="124" y="94"/>
                    </a:lnTo>
                    <a:lnTo>
                      <a:pt x="122" y="102"/>
                    </a:lnTo>
                    <a:lnTo>
                      <a:pt x="118" y="108"/>
                    </a:lnTo>
                    <a:lnTo>
                      <a:pt x="114" y="114"/>
                    </a:lnTo>
                    <a:lnTo>
                      <a:pt x="108" y="118"/>
                    </a:lnTo>
                    <a:lnTo>
                      <a:pt x="100" y="122"/>
                    </a:lnTo>
                    <a:lnTo>
                      <a:pt x="94" y="124"/>
                    </a:lnTo>
                    <a:lnTo>
                      <a:pt x="86" y="126"/>
                    </a:lnTo>
                    <a:lnTo>
                      <a:pt x="86" y="126"/>
                    </a:lnTo>
                    <a:lnTo>
                      <a:pt x="78" y="124"/>
                    </a:lnTo>
                    <a:lnTo>
                      <a:pt x="70" y="122"/>
                    </a:lnTo>
                    <a:lnTo>
                      <a:pt x="64" y="118"/>
                    </a:lnTo>
                    <a:lnTo>
                      <a:pt x="58" y="114"/>
                    </a:lnTo>
                    <a:lnTo>
                      <a:pt x="52" y="108"/>
                    </a:lnTo>
                    <a:lnTo>
                      <a:pt x="48" y="102"/>
                    </a:lnTo>
                    <a:lnTo>
                      <a:pt x="46" y="94"/>
                    </a:lnTo>
                    <a:lnTo>
                      <a:pt x="46" y="86"/>
                    </a:lnTo>
                    <a:lnTo>
                      <a:pt x="46" y="86"/>
                    </a:lnTo>
                    <a:lnTo>
                      <a:pt x="46" y="78"/>
                    </a:lnTo>
                    <a:lnTo>
                      <a:pt x="48" y="70"/>
                    </a:lnTo>
                    <a:lnTo>
                      <a:pt x="52" y="64"/>
                    </a:lnTo>
                    <a:lnTo>
                      <a:pt x="58" y="58"/>
                    </a:lnTo>
                    <a:lnTo>
                      <a:pt x="64" y="54"/>
                    </a:lnTo>
                    <a:lnTo>
                      <a:pt x="70" y="50"/>
                    </a:lnTo>
                    <a:lnTo>
                      <a:pt x="78" y="48"/>
                    </a:lnTo>
                    <a:lnTo>
                      <a:pt x="86" y="46"/>
                    </a:lnTo>
                    <a:lnTo>
                      <a:pt x="86" y="4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3" name="Freeform 2049"/>
              <p:cNvSpPr/>
              <p:nvPr/>
            </p:nvSpPr>
            <p:spPr>
              <a:xfrm>
                <a:off x="8431213" y="2382838"/>
                <a:ext cx="254000" cy="238125"/>
              </a:xfrm>
              <a:custGeom>
                <a:avLst/>
                <a:gdLst>
                  <a:gd name="T0" fmla="*/ 90 w 160"/>
                  <a:gd name="T1" fmla="*/ 40 h 150"/>
                  <a:gd name="T2" fmla="*/ 84 w 160"/>
                  <a:gd name="T3" fmla="*/ 66 h 150"/>
                  <a:gd name="T4" fmla="*/ 84 w 160"/>
                  <a:gd name="T5" fmla="*/ 66 h 150"/>
                  <a:gd name="T6" fmla="*/ 0 w 160"/>
                  <a:gd name="T7" fmla="*/ 142 h 150"/>
                  <a:gd name="T8" fmla="*/ 0 w 160"/>
                  <a:gd name="T9" fmla="*/ 142 h 150"/>
                  <a:gd name="T10" fmla="*/ 2 w 160"/>
                  <a:gd name="T11" fmla="*/ 148 h 150"/>
                  <a:gd name="T12" fmla="*/ 6 w 160"/>
                  <a:gd name="T13" fmla="*/ 150 h 150"/>
                  <a:gd name="T14" fmla="*/ 6 w 160"/>
                  <a:gd name="T15" fmla="*/ 150 h 150"/>
                  <a:gd name="T16" fmla="*/ 90 w 160"/>
                  <a:gd name="T17" fmla="*/ 74 h 150"/>
                  <a:gd name="T18" fmla="*/ 118 w 160"/>
                  <a:gd name="T19" fmla="*/ 70 h 150"/>
                  <a:gd name="T20" fmla="*/ 160 w 160"/>
                  <a:gd name="T21" fmla="*/ 32 h 150"/>
                  <a:gd name="T22" fmla="*/ 132 w 160"/>
                  <a:gd name="T23" fmla="*/ 34 h 150"/>
                  <a:gd name="T24" fmla="*/ 132 w 160"/>
                  <a:gd name="T25" fmla="*/ 34 h 150"/>
                  <a:gd name="T26" fmla="*/ 154 w 160"/>
                  <a:gd name="T27" fmla="*/ 16 h 150"/>
                  <a:gd name="T28" fmla="*/ 154 w 160"/>
                  <a:gd name="T29" fmla="*/ 16 h 150"/>
                  <a:gd name="T30" fmla="*/ 148 w 160"/>
                  <a:gd name="T31" fmla="*/ 8 h 150"/>
                  <a:gd name="T32" fmla="*/ 148 w 160"/>
                  <a:gd name="T33" fmla="*/ 8 h 150"/>
                  <a:gd name="T34" fmla="*/ 126 w 160"/>
                  <a:gd name="T35" fmla="*/ 28 h 150"/>
                  <a:gd name="T36" fmla="*/ 130 w 160"/>
                  <a:gd name="T37" fmla="*/ 0 h 150"/>
                  <a:gd name="T38" fmla="*/ 90 w 160"/>
                  <a:gd name="T39" fmla="*/ 40 h 15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0" h="150">
                    <a:moveTo>
                      <a:pt x="90" y="40"/>
                    </a:moveTo>
                    <a:lnTo>
                      <a:pt x="84" y="66"/>
                    </a:lnTo>
                    <a:lnTo>
                      <a:pt x="84" y="66"/>
                    </a:lnTo>
                    <a:lnTo>
                      <a:pt x="0" y="142"/>
                    </a:lnTo>
                    <a:lnTo>
                      <a:pt x="0" y="142"/>
                    </a:lnTo>
                    <a:lnTo>
                      <a:pt x="2" y="148"/>
                    </a:lnTo>
                    <a:lnTo>
                      <a:pt x="6" y="150"/>
                    </a:lnTo>
                    <a:lnTo>
                      <a:pt x="6" y="150"/>
                    </a:lnTo>
                    <a:lnTo>
                      <a:pt x="90" y="74"/>
                    </a:lnTo>
                    <a:lnTo>
                      <a:pt x="118" y="70"/>
                    </a:lnTo>
                    <a:lnTo>
                      <a:pt x="160" y="32"/>
                    </a:lnTo>
                    <a:lnTo>
                      <a:pt x="132" y="34"/>
                    </a:lnTo>
                    <a:lnTo>
                      <a:pt x="132" y="34"/>
                    </a:lnTo>
                    <a:lnTo>
                      <a:pt x="154" y="16"/>
                    </a:lnTo>
                    <a:lnTo>
                      <a:pt x="154" y="16"/>
                    </a:lnTo>
                    <a:lnTo>
                      <a:pt x="148" y="8"/>
                    </a:lnTo>
                    <a:lnTo>
                      <a:pt x="148" y="8"/>
                    </a:lnTo>
                    <a:lnTo>
                      <a:pt x="126" y="28"/>
                    </a:lnTo>
                    <a:lnTo>
                      <a:pt x="130" y="0"/>
                    </a:lnTo>
                    <a:lnTo>
                      <a:pt x="9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grpSp>
          <p:nvGrpSpPr>
            <p:cNvPr id="505" name="그룹 504"/>
            <p:cNvGrpSpPr/>
            <p:nvPr userDrawn="1"/>
          </p:nvGrpSpPr>
          <p:grpSpPr>
            <a:xfrm rot="0">
              <a:off x="1846448" y="1572610"/>
              <a:ext cx="258225" cy="261494"/>
              <a:chOff x="4478338" y="6599238"/>
              <a:chExt cx="501650" cy="508000"/>
            </a:xfrm>
            <a:solidFill>
              <a:srgbClr val="088620"/>
            </a:solidFill>
          </p:grpSpPr>
          <p:sp>
            <p:nvSpPr>
              <p:cNvPr id="513" name="Freeform 2071"/>
              <p:cNvSpPr/>
              <p:nvPr/>
            </p:nvSpPr>
            <p:spPr>
              <a:xfrm>
                <a:off x="4662488" y="7015163"/>
                <a:ext cx="136525" cy="60325"/>
              </a:xfrm>
              <a:custGeom>
                <a:avLst/>
                <a:gdLst>
                  <a:gd name="T0" fmla="*/ 76 w 86"/>
                  <a:gd name="T1" fmla="*/ 0 h 38"/>
                  <a:gd name="T2" fmla="*/ 10 w 86"/>
                  <a:gd name="T3" fmla="*/ 0 h 38"/>
                  <a:gd name="T4" fmla="*/ 10 w 86"/>
                  <a:gd name="T5" fmla="*/ 0 h 38"/>
                  <a:gd name="T6" fmla="*/ 6 w 86"/>
                  <a:gd name="T7" fmla="*/ 0 h 38"/>
                  <a:gd name="T8" fmla="*/ 4 w 86"/>
                  <a:gd name="T9" fmla="*/ 4 h 38"/>
                  <a:gd name="T10" fmla="*/ 2 w 86"/>
                  <a:gd name="T11" fmla="*/ 6 h 38"/>
                  <a:gd name="T12" fmla="*/ 0 w 86"/>
                  <a:gd name="T13" fmla="*/ 10 h 38"/>
                  <a:gd name="T14" fmla="*/ 0 w 86"/>
                  <a:gd name="T15" fmla="*/ 28 h 38"/>
                  <a:gd name="T16" fmla="*/ 0 w 86"/>
                  <a:gd name="T17" fmla="*/ 28 h 38"/>
                  <a:gd name="T18" fmla="*/ 2 w 86"/>
                  <a:gd name="T19" fmla="*/ 32 h 38"/>
                  <a:gd name="T20" fmla="*/ 4 w 86"/>
                  <a:gd name="T21" fmla="*/ 34 h 38"/>
                  <a:gd name="T22" fmla="*/ 6 w 86"/>
                  <a:gd name="T23" fmla="*/ 38 h 38"/>
                  <a:gd name="T24" fmla="*/ 10 w 86"/>
                  <a:gd name="T25" fmla="*/ 38 h 38"/>
                  <a:gd name="T26" fmla="*/ 76 w 86"/>
                  <a:gd name="T27" fmla="*/ 38 h 38"/>
                  <a:gd name="T28" fmla="*/ 76 w 86"/>
                  <a:gd name="T29" fmla="*/ 38 h 38"/>
                  <a:gd name="T30" fmla="*/ 80 w 86"/>
                  <a:gd name="T31" fmla="*/ 38 h 38"/>
                  <a:gd name="T32" fmla="*/ 84 w 86"/>
                  <a:gd name="T33" fmla="*/ 34 h 38"/>
                  <a:gd name="T34" fmla="*/ 86 w 86"/>
                  <a:gd name="T35" fmla="*/ 32 h 38"/>
                  <a:gd name="T36" fmla="*/ 86 w 86"/>
                  <a:gd name="T37" fmla="*/ 28 h 38"/>
                  <a:gd name="T38" fmla="*/ 86 w 86"/>
                  <a:gd name="T39" fmla="*/ 10 h 38"/>
                  <a:gd name="T40" fmla="*/ 86 w 86"/>
                  <a:gd name="T41" fmla="*/ 10 h 38"/>
                  <a:gd name="T42" fmla="*/ 86 w 86"/>
                  <a:gd name="T43" fmla="*/ 6 h 38"/>
                  <a:gd name="T44" fmla="*/ 84 w 86"/>
                  <a:gd name="T45" fmla="*/ 4 h 38"/>
                  <a:gd name="T46" fmla="*/ 80 w 86"/>
                  <a:gd name="T47" fmla="*/ 0 h 38"/>
                  <a:gd name="T48" fmla="*/ 76 w 86"/>
                  <a:gd name="T49" fmla="*/ 0 h 38"/>
                  <a:gd name="T50" fmla="*/ 76 w 86"/>
                  <a:gd name="T51" fmla="*/ 0 h 3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38">
                    <a:moveTo>
                      <a:pt x="76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80" y="38"/>
                    </a:lnTo>
                    <a:lnTo>
                      <a:pt x="84" y="34"/>
                    </a:lnTo>
                    <a:lnTo>
                      <a:pt x="86" y="32"/>
                    </a:lnTo>
                    <a:lnTo>
                      <a:pt x="86" y="28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6" y="6"/>
                    </a:lnTo>
                    <a:lnTo>
                      <a:pt x="84" y="4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4" name="Freeform 2072"/>
              <p:cNvSpPr/>
              <p:nvPr/>
            </p:nvSpPr>
            <p:spPr>
              <a:xfrm>
                <a:off x="4691063" y="7088188"/>
                <a:ext cx="85725" cy="19050"/>
              </a:xfrm>
              <a:custGeom>
                <a:avLst/>
                <a:gdLst>
                  <a:gd name="T0" fmla="*/ 54 w 54"/>
                  <a:gd name="T1" fmla="*/ 0 h 12"/>
                  <a:gd name="T2" fmla="*/ 0 w 54"/>
                  <a:gd name="T3" fmla="*/ 0 h 12"/>
                  <a:gd name="T4" fmla="*/ 0 w 54"/>
                  <a:gd name="T5" fmla="*/ 0 h 12"/>
                  <a:gd name="T6" fmla="*/ 10 w 54"/>
                  <a:gd name="T7" fmla="*/ 8 h 12"/>
                  <a:gd name="T8" fmla="*/ 20 w 54"/>
                  <a:gd name="T9" fmla="*/ 12 h 12"/>
                  <a:gd name="T10" fmla="*/ 30 w 54"/>
                  <a:gd name="T11" fmla="*/ 12 h 12"/>
                  <a:gd name="T12" fmla="*/ 38 w 54"/>
                  <a:gd name="T13" fmla="*/ 10 h 12"/>
                  <a:gd name="T14" fmla="*/ 44 w 54"/>
                  <a:gd name="T15" fmla="*/ 8 h 12"/>
                  <a:gd name="T16" fmla="*/ 50 w 54"/>
                  <a:gd name="T17" fmla="*/ 4 h 12"/>
                  <a:gd name="T18" fmla="*/ 54 w 54"/>
                  <a:gd name="T19" fmla="*/ 0 h 12"/>
                  <a:gd name="T20" fmla="*/ 54 w 54"/>
                  <a:gd name="T21" fmla="*/ 0 h 1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12">
                    <a:moveTo>
                      <a:pt x="5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0" y="8"/>
                    </a:lnTo>
                    <a:lnTo>
                      <a:pt x="20" y="12"/>
                    </a:lnTo>
                    <a:lnTo>
                      <a:pt x="30" y="12"/>
                    </a:lnTo>
                    <a:lnTo>
                      <a:pt x="38" y="10"/>
                    </a:lnTo>
                    <a:lnTo>
                      <a:pt x="44" y="8"/>
                    </a:lnTo>
                    <a:lnTo>
                      <a:pt x="50" y="4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5" name="Freeform 2073"/>
              <p:cNvSpPr/>
              <p:nvPr/>
            </p:nvSpPr>
            <p:spPr>
              <a:xfrm>
                <a:off x="4595813" y="6707188"/>
                <a:ext cx="269875" cy="295275"/>
              </a:xfrm>
              <a:custGeom>
                <a:avLst/>
                <a:gdLst>
                  <a:gd name="T0" fmla="*/ 86 w 170"/>
                  <a:gd name="T1" fmla="*/ 0 h 186"/>
                  <a:gd name="T2" fmla="*/ 86 w 170"/>
                  <a:gd name="T3" fmla="*/ 0 h 186"/>
                  <a:gd name="T4" fmla="*/ 68 w 170"/>
                  <a:gd name="T5" fmla="*/ 2 h 186"/>
                  <a:gd name="T6" fmla="*/ 52 w 170"/>
                  <a:gd name="T7" fmla="*/ 6 h 186"/>
                  <a:gd name="T8" fmla="*/ 38 w 170"/>
                  <a:gd name="T9" fmla="*/ 14 h 186"/>
                  <a:gd name="T10" fmla="*/ 26 w 170"/>
                  <a:gd name="T11" fmla="*/ 24 h 186"/>
                  <a:gd name="T12" fmla="*/ 16 w 170"/>
                  <a:gd name="T13" fmla="*/ 38 h 186"/>
                  <a:gd name="T14" fmla="*/ 8 w 170"/>
                  <a:gd name="T15" fmla="*/ 52 h 186"/>
                  <a:gd name="T16" fmla="*/ 2 w 170"/>
                  <a:gd name="T17" fmla="*/ 68 h 186"/>
                  <a:gd name="T18" fmla="*/ 0 w 170"/>
                  <a:gd name="T19" fmla="*/ 84 h 186"/>
                  <a:gd name="T20" fmla="*/ 0 w 170"/>
                  <a:gd name="T21" fmla="*/ 84 h 186"/>
                  <a:gd name="T22" fmla="*/ 2 w 170"/>
                  <a:gd name="T23" fmla="*/ 94 h 186"/>
                  <a:gd name="T24" fmla="*/ 4 w 170"/>
                  <a:gd name="T25" fmla="*/ 104 h 186"/>
                  <a:gd name="T26" fmla="*/ 10 w 170"/>
                  <a:gd name="T27" fmla="*/ 124 h 186"/>
                  <a:gd name="T28" fmla="*/ 22 w 170"/>
                  <a:gd name="T29" fmla="*/ 140 h 186"/>
                  <a:gd name="T30" fmla="*/ 36 w 170"/>
                  <a:gd name="T31" fmla="*/ 152 h 186"/>
                  <a:gd name="T32" fmla="*/ 36 w 170"/>
                  <a:gd name="T33" fmla="*/ 152 h 186"/>
                  <a:gd name="T34" fmla="*/ 36 w 170"/>
                  <a:gd name="T35" fmla="*/ 154 h 186"/>
                  <a:gd name="T36" fmla="*/ 36 w 170"/>
                  <a:gd name="T37" fmla="*/ 154 h 186"/>
                  <a:gd name="T38" fmla="*/ 42 w 170"/>
                  <a:gd name="T39" fmla="*/ 164 h 186"/>
                  <a:gd name="T40" fmla="*/ 46 w 170"/>
                  <a:gd name="T41" fmla="*/ 176 h 186"/>
                  <a:gd name="T42" fmla="*/ 46 w 170"/>
                  <a:gd name="T43" fmla="*/ 186 h 186"/>
                  <a:gd name="T44" fmla="*/ 128 w 170"/>
                  <a:gd name="T45" fmla="*/ 186 h 186"/>
                  <a:gd name="T46" fmla="*/ 128 w 170"/>
                  <a:gd name="T47" fmla="*/ 186 h 186"/>
                  <a:gd name="T48" fmla="*/ 130 w 170"/>
                  <a:gd name="T49" fmla="*/ 168 h 186"/>
                  <a:gd name="T50" fmla="*/ 132 w 170"/>
                  <a:gd name="T51" fmla="*/ 160 h 186"/>
                  <a:gd name="T52" fmla="*/ 136 w 170"/>
                  <a:gd name="T53" fmla="*/ 152 h 186"/>
                  <a:gd name="T54" fmla="*/ 136 w 170"/>
                  <a:gd name="T55" fmla="*/ 152 h 186"/>
                  <a:gd name="T56" fmla="*/ 150 w 170"/>
                  <a:gd name="T57" fmla="*/ 140 h 186"/>
                  <a:gd name="T58" fmla="*/ 160 w 170"/>
                  <a:gd name="T59" fmla="*/ 122 h 186"/>
                  <a:gd name="T60" fmla="*/ 168 w 170"/>
                  <a:gd name="T61" fmla="*/ 104 h 186"/>
                  <a:gd name="T62" fmla="*/ 170 w 170"/>
                  <a:gd name="T63" fmla="*/ 94 h 186"/>
                  <a:gd name="T64" fmla="*/ 170 w 170"/>
                  <a:gd name="T65" fmla="*/ 84 h 186"/>
                  <a:gd name="T66" fmla="*/ 170 w 170"/>
                  <a:gd name="T67" fmla="*/ 84 h 186"/>
                  <a:gd name="T68" fmla="*/ 168 w 170"/>
                  <a:gd name="T69" fmla="*/ 68 h 186"/>
                  <a:gd name="T70" fmla="*/ 164 w 170"/>
                  <a:gd name="T71" fmla="*/ 52 h 186"/>
                  <a:gd name="T72" fmla="*/ 156 w 170"/>
                  <a:gd name="T73" fmla="*/ 38 h 186"/>
                  <a:gd name="T74" fmla="*/ 146 w 170"/>
                  <a:gd name="T75" fmla="*/ 24 h 186"/>
                  <a:gd name="T76" fmla="*/ 132 w 170"/>
                  <a:gd name="T77" fmla="*/ 14 h 186"/>
                  <a:gd name="T78" fmla="*/ 118 w 170"/>
                  <a:gd name="T79" fmla="*/ 6 h 186"/>
                  <a:gd name="T80" fmla="*/ 102 w 170"/>
                  <a:gd name="T81" fmla="*/ 2 h 186"/>
                  <a:gd name="T82" fmla="*/ 86 w 170"/>
                  <a:gd name="T83" fmla="*/ 0 h 186"/>
                  <a:gd name="T84" fmla="*/ 86 w 170"/>
                  <a:gd name="T85" fmla="*/ 0 h 1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70" h="186">
                    <a:moveTo>
                      <a:pt x="86" y="0"/>
                    </a:moveTo>
                    <a:lnTo>
                      <a:pt x="86" y="0"/>
                    </a:lnTo>
                    <a:lnTo>
                      <a:pt x="68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6" y="24"/>
                    </a:lnTo>
                    <a:lnTo>
                      <a:pt x="16" y="38"/>
                    </a:lnTo>
                    <a:lnTo>
                      <a:pt x="8" y="52"/>
                    </a:lnTo>
                    <a:lnTo>
                      <a:pt x="2" y="68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2" y="94"/>
                    </a:lnTo>
                    <a:lnTo>
                      <a:pt x="4" y="104"/>
                    </a:lnTo>
                    <a:lnTo>
                      <a:pt x="10" y="124"/>
                    </a:lnTo>
                    <a:lnTo>
                      <a:pt x="22" y="140"/>
                    </a:lnTo>
                    <a:lnTo>
                      <a:pt x="36" y="152"/>
                    </a:lnTo>
                    <a:lnTo>
                      <a:pt x="36" y="152"/>
                    </a:lnTo>
                    <a:lnTo>
                      <a:pt x="36" y="154"/>
                    </a:lnTo>
                    <a:lnTo>
                      <a:pt x="36" y="154"/>
                    </a:lnTo>
                    <a:lnTo>
                      <a:pt x="42" y="164"/>
                    </a:lnTo>
                    <a:lnTo>
                      <a:pt x="46" y="176"/>
                    </a:lnTo>
                    <a:lnTo>
                      <a:pt x="46" y="186"/>
                    </a:lnTo>
                    <a:lnTo>
                      <a:pt x="128" y="186"/>
                    </a:lnTo>
                    <a:lnTo>
                      <a:pt x="128" y="186"/>
                    </a:lnTo>
                    <a:lnTo>
                      <a:pt x="130" y="168"/>
                    </a:lnTo>
                    <a:lnTo>
                      <a:pt x="132" y="160"/>
                    </a:lnTo>
                    <a:lnTo>
                      <a:pt x="136" y="152"/>
                    </a:lnTo>
                    <a:lnTo>
                      <a:pt x="136" y="152"/>
                    </a:lnTo>
                    <a:lnTo>
                      <a:pt x="150" y="140"/>
                    </a:lnTo>
                    <a:lnTo>
                      <a:pt x="160" y="122"/>
                    </a:lnTo>
                    <a:lnTo>
                      <a:pt x="168" y="104"/>
                    </a:lnTo>
                    <a:lnTo>
                      <a:pt x="170" y="94"/>
                    </a:lnTo>
                    <a:lnTo>
                      <a:pt x="170" y="84"/>
                    </a:lnTo>
                    <a:lnTo>
                      <a:pt x="170" y="84"/>
                    </a:lnTo>
                    <a:lnTo>
                      <a:pt x="168" y="68"/>
                    </a:lnTo>
                    <a:lnTo>
                      <a:pt x="164" y="52"/>
                    </a:lnTo>
                    <a:lnTo>
                      <a:pt x="156" y="38"/>
                    </a:lnTo>
                    <a:lnTo>
                      <a:pt x="146" y="24"/>
                    </a:lnTo>
                    <a:lnTo>
                      <a:pt x="132" y="14"/>
                    </a:lnTo>
                    <a:lnTo>
                      <a:pt x="118" y="6"/>
                    </a:lnTo>
                    <a:lnTo>
                      <a:pt x="102" y="2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6" name="Freeform 2074"/>
              <p:cNvSpPr/>
              <p:nvPr/>
            </p:nvSpPr>
            <p:spPr>
              <a:xfrm>
                <a:off x="4710113" y="6599238"/>
                <a:ext cx="41275" cy="82550"/>
              </a:xfrm>
              <a:custGeom>
                <a:avLst/>
                <a:gdLst>
                  <a:gd name="T0" fmla="*/ 0 w 26"/>
                  <a:gd name="T1" fmla="*/ 14 h 52"/>
                  <a:gd name="T2" fmla="*/ 0 w 26"/>
                  <a:gd name="T3" fmla="*/ 40 h 52"/>
                  <a:gd name="T4" fmla="*/ 0 w 26"/>
                  <a:gd name="T5" fmla="*/ 40 h 52"/>
                  <a:gd name="T6" fmla="*/ 0 w 26"/>
                  <a:gd name="T7" fmla="*/ 44 h 52"/>
                  <a:gd name="T8" fmla="*/ 4 w 26"/>
                  <a:gd name="T9" fmla="*/ 48 h 52"/>
                  <a:gd name="T10" fmla="*/ 8 w 26"/>
                  <a:gd name="T11" fmla="*/ 52 h 52"/>
                  <a:gd name="T12" fmla="*/ 12 w 26"/>
                  <a:gd name="T13" fmla="*/ 52 h 52"/>
                  <a:gd name="T14" fmla="*/ 12 w 26"/>
                  <a:gd name="T15" fmla="*/ 52 h 52"/>
                  <a:gd name="T16" fmla="*/ 18 w 26"/>
                  <a:gd name="T17" fmla="*/ 52 h 52"/>
                  <a:gd name="T18" fmla="*/ 22 w 26"/>
                  <a:gd name="T19" fmla="*/ 48 h 52"/>
                  <a:gd name="T20" fmla="*/ 24 w 26"/>
                  <a:gd name="T21" fmla="*/ 44 h 52"/>
                  <a:gd name="T22" fmla="*/ 26 w 26"/>
                  <a:gd name="T23" fmla="*/ 40 h 52"/>
                  <a:gd name="T24" fmla="*/ 26 w 26"/>
                  <a:gd name="T25" fmla="*/ 14 h 52"/>
                  <a:gd name="T26" fmla="*/ 26 w 26"/>
                  <a:gd name="T27" fmla="*/ 14 h 52"/>
                  <a:gd name="T28" fmla="*/ 24 w 26"/>
                  <a:gd name="T29" fmla="*/ 8 h 52"/>
                  <a:gd name="T30" fmla="*/ 22 w 26"/>
                  <a:gd name="T31" fmla="*/ 4 h 52"/>
                  <a:gd name="T32" fmla="*/ 18 w 26"/>
                  <a:gd name="T33" fmla="*/ 2 h 52"/>
                  <a:gd name="T34" fmla="*/ 12 w 26"/>
                  <a:gd name="T35" fmla="*/ 0 h 52"/>
                  <a:gd name="T36" fmla="*/ 12 w 26"/>
                  <a:gd name="T37" fmla="*/ 0 h 52"/>
                  <a:gd name="T38" fmla="*/ 8 w 26"/>
                  <a:gd name="T39" fmla="*/ 2 h 52"/>
                  <a:gd name="T40" fmla="*/ 4 w 26"/>
                  <a:gd name="T41" fmla="*/ 4 h 52"/>
                  <a:gd name="T42" fmla="*/ 0 w 26"/>
                  <a:gd name="T43" fmla="*/ 8 h 52"/>
                  <a:gd name="T44" fmla="*/ 0 w 26"/>
                  <a:gd name="T45" fmla="*/ 14 h 52"/>
                  <a:gd name="T46" fmla="*/ 0 w 26"/>
                  <a:gd name="T47" fmla="*/ 14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6" h="52">
                    <a:moveTo>
                      <a:pt x="0" y="14"/>
                    </a:moveTo>
                    <a:lnTo>
                      <a:pt x="0" y="40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4" y="48"/>
                    </a:lnTo>
                    <a:lnTo>
                      <a:pt x="8" y="52"/>
                    </a:lnTo>
                    <a:lnTo>
                      <a:pt x="12" y="52"/>
                    </a:lnTo>
                    <a:lnTo>
                      <a:pt x="12" y="52"/>
                    </a:lnTo>
                    <a:lnTo>
                      <a:pt x="18" y="52"/>
                    </a:lnTo>
                    <a:lnTo>
                      <a:pt x="22" y="48"/>
                    </a:lnTo>
                    <a:lnTo>
                      <a:pt x="24" y="44"/>
                    </a:lnTo>
                    <a:lnTo>
                      <a:pt x="26" y="40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7" name="Freeform 2075"/>
              <p:cNvSpPr/>
              <p:nvPr/>
            </p:nvSpPr>
            <p:spPr>
              <a:xfrm>
                <a:off x="4478338" y="6827838"/>
                <a:ext cx="82550" cy="41275"/>
              </a:xfrm>
              <a:custGeom>
                <a:avLst/>
                <a:gdLst>
                  <a:gd name="T0" fmla="*/ 40 w 52"/>
                  <a:gd name="T1" fmla="*/ 0 h 26"/>
                  <a:gd name="T2" fmla="*/ 14 w 52"/>
                  <a:gd name="T3" fmla="*/ 0 h 26"/>
                  <a:gd name="T4" fmla="*/ 14 w 52"/>
                  <a:gd name="T5" fmla="*/ 0 h 26"/>
                  <a:gd name="T6" fmla="*/ 8 w 52"/>
                  <a:gd name="T7" fmla="*/ 2 h 26"/>
                  <a:gd name="T8" fmla="*/ 4 w 52"/>
                  <a:gd name="T9" fmla="*/ 4 h 26"/>
                  <a:gd name="T10" fmla="*/ 2 w 52"/>
                  <a:gd name="T11" fmla="*/ 8 h 26"/>
                  <a:gd name="T12" fmla="*/ 0 w 52"/>
                  <a:gd name="T13" fmla="*/ 14 h 26"/>
                  <a:gd name="T14" fmla="*/ 0 w 52"/>
                  <a:gd name="T15" fmla="*/ 14 h 26"/>
                  <a:gd name="T16" fmla="*/ 2 w 52"/>
                  <a:gd name="T17" fmla="*/ 18 h 26"/>
                  <a:gd name="T18" fmla="*/ 4 w 52"/>
                  <a:gd name="T19" fmla="*/ 24 h 26"/>
                  <a:gd name="T20" fmla="*/ 8 w 52"/>
                  <a:gd name="T21" fmla="*/ 26 h 26"/>
                  <a:gd name="T22" fmla="*/ 14 w 52"/>
                  <a:gd name="T23" fmla="*/ 26 h 26"/>
                  <a:gd name="T24" fmla="*/ 40 w 52"/>
                  <a:gd name="T25" fmla="*/ 26 h 26"/>
                  <a:gd name="T26" fmla="*/ 40 w 52"/>
                  <a:gd name="T27" fmla="*/ 26 h 26"/>
                  <a:gd name="T28" fmla="*/ 44 w 52"/>
                  <a:gd name="T29" fmla="*/ 26 h 26"/>
                  <a:gd name="T30" fmla="*/ 50 w 52"/>
                  <a:gd name="T31" fmla="*/ 24 h 26"/>
                  <a:gd name="T32" fmla="*/ 52 w 52"/>
                  <a:gd name="T33" fmla="*/ 18 h 26"/>
                  <a:gd name="T34" fmla="*/ 52 w 52"/>
                  <a:gd name="T35" fmla="*/ 14 h 26"/>
                  <a:gd name="T36" fmla="*/ 52 w 52"/>
                  <a:gd name="T37" fmla="*/ 14 h 26"/>
                  <a:gd name="T38" fmla="*/ 52 w 52"/>
                  <a:gd name="T39" fmla="*/ 8 h 26"/>
                  <a:gd name="T40" fmla="*/ 50 w 52"/>
                  <a:gd name="T41" fmla="*/ 4 h 26"/>
                  <a:gd name="T42" fmla="*/ 44 w 52"/>
                  <a:gd name="T43" fmla="*/ 2 h 26"/>
                  <a:gd name="T44" fmla="*/ 40 w 52"/>
                  <a:gd name="T45" fmla="*/ 0 h 26"/>
                  <a:gd name="T46" fmla="*/ 40 w 52"/>
                  <a:gd name="T47" fmla="*/ 0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2" h="26">
                    <a:moveTo>
                      <a:pt x="40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4"/>
                    </a:lnTo>
                    <a:lnTo>
                      <a:pt x="8" y="26"/>
                    </a:lnTo>
                    <a:lnTo>
                      <a:pt x="14" y="26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26"/>
                    </a:lnTo>
                    <a:lnTo>
                      <a:pt x="50" y="24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2" y="8"/>
                    </a:lnTo>
                    <a:lnTo>
                      <a:pt x="50" y="4"/>
                    </a:lnTo>
                    <a:lnTo>
                      <a:pt x="44" y="2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8" name="Freeform 2076"/>
              <p:cNvSpPr/>
              <p:nvPr/>
            </p:nvSpPr>
            <p:spPr>
              <a:xfrm>
                <a:off x="4897438" y="6827838"/>
                <a:ext cx="82550" cy="41275"/>
              </a:xfrm>
              <a:custGeom>
                <a:avLst/>
                <a:gdLst>
                  <a:gd name="T0" fmla="*/ 38 w 52"/>
                  <a:gd name="T1" fmla="*/ 0 h 26"/>
                  <a:gd name="T2" fmla="*/ 12 w 52"/>
                  <a:gd name="T3" fmla="*/ 0 h 26"/>
                  <a:gd name="T4" fmla="*/ 12 w 52"/>
                  <a:gd name="T5" fmla="*/ 0 h 26"/>
                  <a:gd name="T6" fmla="*/ 8 w 52"/>
                  <a:gd name="T7" fmla="*/ 2 h 26"/>
                  <a:gd name="T8" fmla="*/ 4 w 52"/>
                  <a:gd name="T9" fmla="*/ 4 h 26"/>
                  <a:gd name="T10" fmla="*/ 0 w 52"/>
                  <a:gd name="T11" fmla="*/ 8 h 26"/>
                  <a:gd name="T12" fmla="*/ 0 w 52"/>
                  <a:gd name="T13" fmla="*/ 14 h 26"/>
                  <a:gd name="T14" fmla="*/ 0 w 52"/>
                  <a:gd name="T15" fmla="*/ 14 h 26"/>
                  <a:gd name="T16" fmla="*/ 0 w 52"/>
                  <a:gd name="T17" fmla="*/ 18 h 26"/>
                  <a:gd name="T18" fmla="*/ 4 w 52"/>
                  <a:gd name="T19" fmla="*/ 24 h 26"/>
                  <a:gd name="T20" fmla="*/ 8 w 52"/>
                  <a:gd name="T21" fmla="*/ 26 h 26"/>
                  <a:gd name="T22" fmla="*/ 12 w 52"/>
                  <a:gd name="T23" fmla="*/ 26 h 26"/>
                  <a:gd name="T24" fmla="*/ 38 w 52"/>
                  <a:gd name="T25" fmla="*/ 26 h 26"/>
                  <a:gd name="T26" fmla="*/ 38 w 52"/>
                  <a:gd name="T27" fmla="*/ 26 h 26"/>
                  <a:gd name="T28" fmla="*/ 44 w 52"/>
                  <a:gd name="T29" fmla="*/ 26 h 26"/>
                  <a:gd name="T30" fmla="*/ 48 w 52"/>
                  <a:gd name="T31" fmla="*/ 24 h 26"/>
                  <a:gd name="T32" fmla="*/ 50 w 52"/>
                  <a:gd name="T33" fmla="*/ 18 h 26"/>
                  <a:gd name="T34" fmla="*/ 52 w 52"/>
                  <a:gd name="T35" fmla="*/ 14 h 26"/>
                  <a:gd name="T36" fmla="*/ 52 w 52"/>
                  <a:gd name="T37" fmla="*/ 14 h 26"/>
                  <a:gd name="T38" fmla="*/ 50 w 52"/>
                  <a:gd name="T39" fmla="*/ 8 h 26"/>
                  <a:gd name="T40" fmla="*/ 48 w 52"/>
                  <a:gd name="T41" fmla="*/ 4 h 26"/>
                  <a:gd name="T42" fmla="*/ 44 w 52"/>
                  <a:gd name="T43" fmla="*/ 2 h 26"/>
                  <a:gd name="T44" fmla="*/ 38 w 52"/>
                  <a:gd name="T45" fmla="*/ 0 h 26"/>
                  <a:gd name="T46" fmla="*/ 38 w 52"/>
                  <a:gd name="T47" fmla="*/ 0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2" h="26">
                    <a:moveTo>
                      <a:pt x="38" y="0"/>
                    </a:move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4" y="24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4" y="26"/>
                    </a:lnTo>
                    <a:lnTo>
                      <a:pt x="48" y="24"/>
                    </a:lnTo>
                    <a:lnTo>
                      <a:pt x="50" y="18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0" y="8"/>
                    </a:lnTo>
                    <a:lnTo>
                      <a:pt x="48" y="4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9" name="Freeform 2077"/>
              <p:cNvSpPr/>
              <p:nvPr/>
            </p:nvSpPr>
            <p:spPr>
              <a:xfrm>
                <a:off x="4840288" y="6665913"/>
                <a:ext cx="73025" cy="73025"/>
              </a:xfrm>
              <a:custGeom>
                <a:avLst/>
                <a:gdLst>
                  <a:gd name="T0" fmla="*/ 42 w 46"/>
                  <a:gd name="T1" fmla="*/ 4 h 46"/>
                  <a:gd name="T2" fmla="*/ 42 w 46"/>
                  <a:gd name="T3" fmla="*/ 4 h 46"/>
                  <a:gd name="T4" fmla="*/ 38 w 46"/>
                  <a:gd name="T5" fmla="*/ 2 h 46"/>
                  <a:gd name="T6" fmla="*/ 32 w 46"/>
                  <a:gd name="T7" fmla="*/ 0 h 46"/>
                  <a:gd name="T8" fmla="*/ 28 w 46"/>
                  <a:gd name="T9" fmla="*/ 2 h 46"/>
                  <a:gd name="T10" fmla="*/ 24 w 46"/>
                  <a:gd name="T11" fmla="*/ 4 h 46"/>
                  <a:gd name="T12" fmla="*/ 4 w 46"/>
                  <a:gd name="T13" fmla="*/ 24 h 46"/>
                  <a:gd name="T14" fmla="*/ 4 w 46"/>
                  <a:gd name="T15" fmla="*/ 24 h 46"/>
                  <a:gd name="T16" fmla="*/ 2 w 46"/>
                  <a:gd name="T17" fmla="*/ 28 h 46"/>
                  <a:gd name="T18" fmla="*/ 0 w 46"/>
                  <a:gd name="T19" fmla="*/ 32 h 46"/>
                  <a:gd name="T20" fmla="*/ 2 w 46"/>
                  <a:gd name="T21" fmla="*/ 38 h 46"/>
                  <a:gd name="T22" fmla="*/ 4 w 46"/>
                  <a:gd name="T23" fmla="*/ 42 h 46"/>
                  <a:gd name="T24" fmla="*/ 4 w 46"/>
                  <a:gd name="T25" fmla="*/ 42 h 46"/>
                  <a:gd name="T26" fmla="*/ 10 w 46"/>
                  <a:gd name="T27" fmla="*/ 44 h 46"/>
                  <a:gd name="T28" fmla="*/ 14 w 46"/>
                  <a:gd name="T29" fmla="*/ 46 h 46"/>
                  <a:gd name="T30" fmla="*/ 14 w 46"/>
                  <a:gd name="T31" fmla="*/ 46 h 46"/>
                  <a:gd name="T32" fmla="*/ 18 w 46"/>
                  <a:gd name="T33" fmla="*/ 44 h 46"/>
                  <a:gd name="T34" fmla="*/ 24 w 46"/>
                  <a:gd name="T35" fmla="*/ 42 h 46"/>
                  <a:gd name="T36" fmla="*/ 42 w 46"/>
                  <a:gd name="T37" fmla="*/ 22 h 46"/>
                  <a:gd name="T38" fmla="*/ 42 w 46"/>
                  <a:gd name="T39" fmla="*/ 22 h 46"/>
                  <a:gd name="T40" fmla="*/ 44 w 46"/>
                  <a:gd name="T41" fmla="*/ 18 h 46"/>
                  <a:gd name="T42" fmla="*/ 46 w 46"/>
                  <a:gd name="T43" fmla="*/ 14 h 46"/>
                  <a:gd name="T44" fmla="*/ 44 w 46"/>
                  <a:gd name="T45" fmla="*/ 8 h 46"/>
                  <a:gd name="T46" fmla="*/ 42 w 46"/>
                  <a:gd name="T47" fmla="*/ 4 h 46"/>
                  <a:gd name="T48" fmla="*/ 42 w 46"/>
                  <a:gd name="T49" fmla="*/ 4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6" h="46">
                    <a:moveTo>
                      <a:pt x="42" y="4"/>
                    </a:moveTo>
                    <a:lnTo>
                      <a:pt x="42" y="4"/>
                    </a:lnTo>
                    <a:lnTo>
                      <a:pt x="38" y="2"/>
                    </a:lnTo>
                    <a:lnTo>
                      <a:pt x="32" y="0"/>
                    </a:lnTo>
                    <a:lnTo>
                      <a:pt x="28" y="2"/>
                    </a:lnTo>
                    <a:lnTo>
                      <a:pt x="24" y="4"/>
                    </a:lnTo>
                    <a:lnTo>
                      <a:pt x="4" y="24"/>
                    </a:lnTo>
                    <a:lnTo>
                      <a:pt x="4" y="24"/>
                    </a:lnTo>
                    <a:lnTo>
                      <a:pt x="2" y="28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4" y="42"/>
                    </a:lnTo>
                    <a:lnTo>
                      <a:pt x="4" y="42"/>
                    </a:lnTo>
                    <a:lnTo>
                      <a:pt x="10" y="44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8" y="44"/>
                    </a:lnTo>
                    <a:lnTo>
                      <a:pt x="24" y="42"/>
                    </a:lnTo>
                    <a:lnTo>
                      <a:pt x="42" y="22"/>
                    </a:lnTo>
                    <a:lnTo>
                      <a:pt x="42" y="22"/>
                    </a:lnTo>
                    <a:lnTo>
                      <a:pt x="44" y="18"/>
                    </a:lnTo>
                    <a:lnTo>
                      <a:pt x="46" y="14"/>
                    </a:lnTo>
                    <a:lnTo>
                      <a:pt x="44" y="8"/>
                    </a:lnTo>
                    <a:lnTo>
                      <a:pt x="42" y="4"/>
                    </a:lnTo>
                    <a:lnTo>
                      <a:pt x="42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20" name="Freeform 2078"/>
              <p:cNvSpPr/>
              <p:nvPr/>
            </p:nvSpPr>
            <p:spPr>
              <a:xfrm>
                <a:off x="4548188" y="6665913"/>
                <a:ext cx="69850" cy="73025"/>
              </a:xfrm>
              <a:custGeom>
                <a:avLst/>
                <a:gdLst>
                  <a:gd name="T0" fmla="*/ 40 w 44"/>
                  <a:gd name="T1" fmla="*/ 24 h 46"/>
                  <a:gd name="T2" fmla="*/ 22 w 44"/>
                  <a:gd name="T3" fmla="*/ 4 h 46"/>
                  <a:gd name="T4" fmla="*/ 22 w 44"/>
                  <a:gd name="T5" fmla="*/ 4 h 46"/>
                  <a:gd name="T6" fmla="*/ 16 w 44"/>
                  <a:gd name="T7" fmla="*/ 2 h 46"/>
                  <a:gd name="T8" fmla="*/ 12 w 44"/>
                  <a:gd name="T9" fmla="*/ 0 h 46"/>
                  <a:gd name="T10" fmla="*/ 8 w 44"/>
                  <a:gd name="T11" fmla="*/ 2 h 46"/>
                  <a:gd name="T12" fmla="*/ 2 w 44"/>
                  <a:gd name="T13" fmla="*/ 4 h 46"/>
                  <a:gd name="T14" fmla="*/ 2 w 44"/>
                  <a:gd name="T15" fmla="*/ 4 h 46"/>
                  <a:gd name="T16" fmla="*/ 0 w 44"/>
                  <a:gd name="T17" fmla="*/ 8 h 46"/>
                  <a:gd name="T18" fmla="*/ 0 w 44"/>
                  <a:gd name="T19" fmla="*/ 14 h 46"/>
                  <a:gd name="T20" fmla="*/ 0 w 44"/>
                  <a:gd name="T21" fmla="*/ 18 h 46"/>
                  <a:gd name="T22" fmla="*/ 2 w 44"/>
                  <a:gd name="T23" fmla="*/ 22 h 46"/>
                  <a:gd name="T24" fmla="*/ 22 w 44"/>
                  <a:gd name="T25" fmla="*/ 42 h 46"/>
                  <a:gd name="T26" fmla="*/ 22 w 44"/>
                  <a:gd name="T27" fmla="*/ 42 h 46"/>
                  <a:gd name="T28" fmla="*/ 26 w 44"/>
                  <a:gd name="T29" fmla="*/ 44 h 46"/>
                  <a:gd name="T30" fmla="*/ 30 w 44"/>
                  <a:gd name="T31" fmla="*/ 46 h 46"/>
                  <a:gd name="T32" fmla="*/ 30 w 44"/>
                  <a:gd name="T33" fmla="*/ 46 h 46"/>
                  <a:gd name="T34" fmla="*/ 36 w 44"/>
                  <a:gd name="T35" fmla="*/ 44 h 46"/>
                  <a:gd name="T36" fmla="*/ 40 w 44"/>
                  <a:gd name="T37" fmla="*/ 42 h 46"/>
                  <a:gd name="T38" fmla="*/ 40 w 44"/>
                  <a:gd name="T39" fmla="*/ 42 h 46"/>
                  <a:gd name="T40" fmla="*/ 42 w 44"/>
                  <a:gd name="T41" fmla="*/ 38 h 46"/>
                  <a:gd name="T42" fmla="*/ 44 w 44"/>
                  <a:gd name="T43" fmla="*/ 32 h 46"/>
                  <a:gd name="T44" fmla="*/ 42 w 44"/>
                  <a:gd name="T45" fmla="*/ 28 h 46"/>
                  <a:gd name="T46" fmla="*/ 40 w 44"/>
                  <a:gd name="T47" fmla="*/ 24 h 46"/>
                  <a:gd name="T48" fmla="*/ 40 w 44"/>
                  <a:gd name="T49" fmla="*/ 24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4" h="46">
                    <a:moveTo>
                      <a:pt x="40" y="24"/>
                    </a:moveTo>
                    <a:lnTo>
                      <a:pt x="22" y="4"/>
                    </a:lnTo>
                    <a:lnTo>
                      <a:pt x="22" y="4"/>
                    </a:lnTo>
                    <a:lnTo>
                      <a:pt x="16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2" y="22"/>
                    </a:lnTo>
                    <a:lnTo>
                      <a:pt x="22" y="42"/>
                    </a:lnTo>
                    <a:lnTo>
                      <a:pt x="22" y="42"/>
                    </a:lnTo>
                    <a:lnTo>
                      <a:pt x="26" y="44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36" y="44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42" y="38"/>
                    </a:lnTo>
                    <a:lnTo>
                      <a:pt x="44" y="32"/>
                    </a:lnTo>
                    <a:lnTo>
                      <a:pt x="42" y="28"/>
                    </a:lnTo>
                    <a:lnTo>
                      <a:pt x="40" y="24"/>
                    </a:lnTo>
                    <a:lnTo>
                      <a:pt x="40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  <p:sp>
          <p:nvSpPr>
            <p:cNvPr id="506" name="Freeform 2082"/>
            <p:cNvSpPr>
              <a:spLocks noEditPoints="1"/>
            </p:cNvSpPr>
            <p:nvPr userDrawn="1"/>
          </p:nvSpPr>
          <p:spPr>
            <a:xfrm>
              <a:off x="3244164" y="1597065"/>
              <a:ext cx="246785" cy="261494"/>
            </a:xfrm>
            <a:custGeom>
              <a:avLst/>
              <a:gdLst>
                <a:gd name="T0" fmla="*/ 18 w 302"/>
                <a:gd name="T1" fmla="*/ 18 h 320"/>
                <a:gd name="T2" fmla="*/ 6 w 302"/>
                <a:gd name="T3" fmla="*/ 24 h 320"/>
                <a:gd name="T4" fmla="*/ 0 w 302"/>
                <a:gd name="T5" fmla="*/ 38 h 320"/>
                <a:gd name="T6" fmla="*/ 6 w 302"/>
                <a:gd name="T7" fmla="*/ 84 h 320"/>
                <a:gd name="T8" fmla="*/ 28 w 302"/>
                <a:gd name="T9" fmla="*/ 140 h 320"/>
                <a:gd name="T10" fmla="*/ 64 w 302"/>
                <a:gd name="T11" fmla="*/ 180 h 320"/>
                <a:gd name="T12" fmla="*/ 94 w 302"/>
                <a:gd name="T13" fmla="*/ 208 h 320"/>
                <a:gd name="T14" fmla="*/ 136 w 302"/>
                <a:gd name="T15" fmla="*/ 282 h 320"/>
                <a:gd name="T16" fmla="*/ 108 w 302"/>
                <a:gd name="T17" fmla="*/ 290 h 320"/>
                <a:gd name="T18" fmla="*/ 84 w 302"/>
                <a:gd name="T19" fmla="*/ 304 h 320"/>
                <a:gd name="T20" fmla="*/ 84 w 302"/>
                <a:gd name="T21" fmla="*/ 318 h 320"/>
                <a:gd name="T22" fmla="*/ 212 w 302"/>
                <a:gd name="T23" fmla="*/ 320 h 320"/>
                <a:gd name="T24" fmla="*/ 220 w 302"/>
                <a:gd name="T25" fmla="*/ 308 h 320"/>
                <a:gd name="T26" fmla="*/ 206 w 302"/>
                <a:gd name="T27" fmla="*/ 296 h 320"/>
                <a:gd name="T28" fmla="*/ 166 w 302"/>
                <a:gd name="T29" fmla="*/ 282 h 320"/>
                <a:gd name="T30" fmla="*/ 178 w 302"/>
                <a:gd name="T31" fmla="*/ 220 h 320"/>
                <a:gd name="T32" fmla="*/ 210 w 302"/>
                <a:gd name="T33" fmla="*/ 206 h 320"/>
                <a:gd name="T34" fmla="*/ 236 w 302"/>
                <a:gd name="T35" fmla="*/ 182 h 320"/>
                <a:gd name="T36" fmla="*/ 254 w 302"/>
                <a:gd name="T37" fmla="*/ 162 h 320"/>
                <a:gd name="T38" fmla="*/ 284 w 302"/>
                <a:gd name="T39" fmla="*/ 116 h 320"/>
                <a:gd name="T40" fmla="*/ 300 w 302"/>
                <a:gd name="T41" fmla="*/ 58 h 320"/>
                <a:gd name="T42" fmla="*/ 300 w 302"/>
                <a:gd name="T43" fmla="*/ 30 h 320"/>
                <a:gd name="T44" fmla="*/ 290 w 302"/>
                <a:gd name="T45" fmla="*/ 20 h 320"/>
                <a:gd name="T46" fmla="*/ 260 w 302"/>
                <a:gd name="T47" fmla="*/ 0 h 320"/>
                <a:gd name="T48" fmla="*/ 40 w 302"/>
                <a:gd name="T49" fmla="*/ 38 h 320"/>
                <a:gd name="T50" fmla="*/ 42 w 302"/>
                <a:gd name="T51" fmla="*/ 122 h 320"/>
                <a:gd name="T52" fmla="*/ 26 w 302"/>
                <a:gd name="T53" fmla="*/ 84 h 320"/>
                <a:gd name="T54" fmla="*/ 20 w 302"/>
                <a:gd name="T55" fmla="*/ 38 h 320"/>
                <a:gd name="T56" fmla="*/ 184 w 302"/>
                <a:gd name="T57" fmla="*/ 106 h 320"/>
                <a:gd name="T58" fmla="*/ 176 w 302"/>
                <a:gd name="T59" fmla="*/ 126 h 320"/>
                <a:gd name="T60" fmla="*/ 178 w 302"/>
                <a:gd name="T61" fmla="*/ 138 h 320"/>
                <a:gd name="T62" fmla="*/ 176 w 302"/>
                <a:gd name="T63" fmla="*/ 142 h 320"/>
                <a:gd name="T64" fmla="*/ 170 w 302"/>
                <a:gd name="T65" fmla="*/ 140 h 320"/>
                <a:gd name="T66" fmla="*/ 150 w 302"/>
                <a:gd name="T67" fmla="*/ 134 h 320"/>
                <a:gd name="T68" fmla="*/ 130 w 302"/>
                <a:gd name="T69" fmla="*/ 142 h 320"/>
                <a:gd name="T70" fmla="*/ 124 w 302"/>
                <a:gd name="T71" fmla="*/ 142 h 320"/>
                <a:gd name="T72" fmla="*/ 122 w 302"/>
                <a:gd name="T73" fmla="*/ 136 h 320"/>
                <a:gd name="T74" fmla="*/ 124 w 302"/>
                <a:gd name="T75" fmla="*/ 114 h 320"/>
                <a:gd name="T76" fmla="*/ 112 w 302"/>
                <a:gd name="T77" fmla="*/ 100 h 320"/>
                <a:gd name="T78" fmla="*/ 110 w 302"/>
                <a:gd name="T79" fmla="*/ 92 h 320"/>
                <a:gd name="T80" fmla="*/ 116 w 302"/>
                <a:gd name="T81" fmla="*/ 90 h 320"/>
                <a:gd name="T82" fmla="*/ 134 w 302"/>
                <a:gd name="T83" fmla="*/ 84 h 320"/>
                <a:gd name="T84" fmla="*/ 146 w 302"/>
                <a:gd name="T85" fmla="*/ 66 h 320"/>
                <a:gd name="T86" fmla="*/ 150 w 302"/>
                <a:gd name="T87" fmla="*/ 62 h 320"/>
                <a:gd name="T88" fmla="*/ 154 w 302"/>
                <a:gd name="T89" fmla="*/ 66 h 320"/>
                <a:gd name="T90" fmla="*/ 166 w 302"/>
                <a:gd name="T91" fmla="*/ 84 h 320"/>
                <a:gd name="T92" fmla="*/ 188 w 302"/>
                <a:gd name="T93" fmla="*/ 90 h 320"/>
                <a:gd name="T94" fmla="*/ 192 w 302"/>
                <a:gd name="T95" fmla="*/ 92 h 320"/>
                <a:gd name="T96" fmla="*/ 190 w 302"/>
                <a:gd name="T97" fmla="*/ 98 h 320"/>
                <a:gd name="T98" fmla="*/ 280 w 302"/>
                <a:gd name="T99" fmla="*/ 60 h 320"/>
                <a:gd name="T100" fmla="*/ 260 w 302"/>
                <a:gd name="T101" fmla="*/ 118 h 320"/>
                <a:gd name="T102" fmla="*/ 260 w 302"/>
                <a:gd name="T103" fmla="*/ 3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320">
                  <a:moveTo>
                    <a:pt x="40" y="0"/>
                  </a:moveTo>
                  <a:lnTo>
                    <a:pt x="40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2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62"/>
                  </a:lnTo>
                  <a:lnTo>
                    <a:pt x="6" y="84"/>
                  </a:lnTo>
                  <a:lnTo>
                    <a:pt x="12" y="104"/>
                  </a:lnTo>
                  <a:lnTo>
                    <a:pt x="20" y="122"/>
                  </a:lnTo>
                  <a:lnTo>
                    <a:pt x="28" y="140"/>
                  </a:lnTo>
                  <a:lnTo>
                    <a:pt x="38" y="154"/>
                  </a:lnTo>
                  <a:lnTo>
                    <a:pt x="50" y="168"/>
                  </a:lnTo>
                  <a:lnTo>
                    <a:pt x="64" y="180"/>
                  </a:lnTo>
                  <a:lnTo>
                    <a:pt x="64" y="180"/>
                  </a:lnTo>
                  <a:lnTo>
                    <a:pt x="78" y="196"/>
                  </a:lnTo>
                  <a:lnTo>
                    <a:pt x="94" y="208"/>
                  </a:lnTo>
                  <a:lnTo>
                    <a:pt x="114" y="218"/>
                  </a:lnTo>
                  <a:lnTo>
                    <a:pt x="136" y="222"/>
                  </a:lnTo>
                  <a:lnTo>
                    <a:pt x="136" y="282"/>
                  </a:lnTo>
                  <a:lnTo>
                    <a:pt x="136" y="282"/>
                  </a:lnTo>
                  <a:lnTo>
                    <a:pt x="122" y="284"/>
                  </a:lnTo>
                  <a:lnTo>
                    <a:pt x="108" y="290"/>
                  </a:lnTo>
                  <a:lnTo>
                    <a:pt x="96" y="296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80" y="308"/>
                  </a:lnTo>
                  <a:lnTo>
                    <a:pt x="82" y="314"/>
                  </a:lnTo>
                  <a:lnTo>
                    <a:pt x="84" y="318"/>
                  </a:lnTo>
                  <a:lnTo>
                    <a:pt x="90" y="320"/>
                  </a:lnTo>
                  <a:lnTo>
                    <a:pt x="212" y="320"/>
                  </a:lnTo>
                  <a:lnTo>
                    <a:pt x="212" y="320"/>
                  </a:lnTo>
                  <a:lnTo>
                    <a:pt x="218" y="318"/>
                  </a:lnTo>
                  <a:lnTo>
                    <a:pt x="220" y="314"/>
                  </a:lnTo>
                  <a:lnTo>
                    <a:pt x="220" y="308"/>
                  </a:lnTo>
                  <a:lnTo>
                    <a:pt x="218" y="304"/>
                  </a:lnTo>
                  <a:lnTo>
                    <a:pt x="218" y="304"/>
                  </a:lnTo>
                  <a:lnTo>
                    <a:pt x="206" y="296"/>
                  </a:lnTo>
                  <a:lnTo>
                    <a:pt x="194" y="290"/>
                  </a:lnTo>
                  <a:lnTo>
                    <a:pt x="180" y="284"/>
                  </a:lnTo>
                  <a:lnTo>
                    <a:pt x="166" y="282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78" y="220"/>
                  </a:lnTo>
                  <a:lnTo>
                    <a:pt x="190" y="216"/>
                  </a:lnTo>
                  <a:lnTo>
                    <a:pt x="200" y="212"/>
                  </a:lnTo>
                  <a:lnTo>
                    <a:pt x="210" y="206"/>
                  </a:lnTo>
                  <a:lnTo>
                    <a:pt x="220" y="200"/>
                  </a:lnTo>
                  <a:lnTo>
                    <a:pt x="228" y="192"/>
                  </a:lnTo>
                  <a:lnTo>
                    <a:pt x="236" y="182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54" y="162"/>
                  </a:lnTo>
                  <a:lnTo>
                    <a:pt x="266" y="148"/>
                  </a:lnTo>
                  <a:lnTo>
                    <a:pt x="276" y="132"/>
                  </a:lnTo>
                  <a:lnTo>
                    <a:pt x="284" y="116"/>
                  </a:lnTo>
                  <a:lnTo>
                    <a:pt x="292" y="98"/>
                  </a:lnTo>
                  <a:lnTo>
                    <a:pt x="296" y="78"/>
                  </a:lnTo>
                  <a:lnTo>
                    <a:pt x="300" y="58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300" y="30"/>
                  </a:lnTo>
                  <a:lnTo>
                    <a:pt x="296" y="24"/>
                  </a:lnTo>
                  <a:lnTo>
                    <a:pt x="296" y="24"/>
                  </a:lnTo>
                  <a:lnTo>
                    <a:pt x="290" y="20"/>
                  </a:lnTo>
                  <a:lnTo>
                    <a:pt x="282" y="18"/>
                  </a:lnTo>
                  <a:lnTo>
                    <a:pt x="260" y="18"/>
                  </a:lnTo>
                  <a:lnTo>
                    <a:pt x="260" y="0"/>
                  </a:lnTo>
                  <a:lnTo>
                    <a:pt x="40" y="0"/>
                  </a:lnTo>
                  <a:close/>
                  <a:moveTo>
                    <a:pt x="20" y="38"/>
                  </a:moveTo>
                  <a:lnTo>
                    <a:pt x="40" y="38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122"/>
                  </a:lnTo>
                  <a:lnTo>
                    <a:pt x="42" y="122"/>
                  </a:lnTo>
                  <a:lnTo>
                    <a:pt x="32" y="104"/>
                  </a:lnTo>
                  <a:lnTo>
                    <a:pt x="26" y="84"/>
                  </a:lnTo>
                  <a:lnTo>
                    <a:pt x="22" y="62"/>
                  </a:lnTo>
                  <a:lnTo>
                    <a:pt x="20" y="38"/>
                  </a:lnTo>
                  <a:lnTo>
                    <a:pt x="20" y="38"/>
                  </a:lnTo>
                  <a:close/>
                  <a:moveTo>
                    <a:pt x="190" y="98"/>
                  </a:moveTo>
                  <a:lnTo>
                    <a:pt x="190" y="98"/>
                  </a:lnTo>
                  <a:lnTo>
                    <a:pt x="184" y="106"/>
                  </a:lnTo>
                  <a:lnTo>
                    <a:pt x="176" y="114"/>
                  </a:lnTo>
                  <a:lnTo>
                    <a:pt x="176" y="114"/>
                  </a:lnTo>
                  <a:lnTo>
                    <a:pt x="176" y="126"/>
                  </a:lnTo>
                  <a:lnTo>
                    <a:pt x="178" y="136"/>
                  </a:lnTo>
                  <a:lnTo>
                    <a:pt x="178" y="136"/>
                  </a:lnTo>
                  <a:lnTo>
                    <a:pt x="178" y="138"/>
                  </a:lnTo>
                  <a:lnTo>
                    <a:pt x="178" y="140"/>
                  </a:lnTo>
                  <a:lnTo>
                    <a:pt x="176" y="142"/>
                  </a:lnTo>
                  <a:lnTo>
                    <a:pt x="176" y="142"/>
                  </a:lnTo>
                  <a:lnTo>
                    <a:pt x="172" y="142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62" y="138"/>
                  </a:lnTo>
                  <a:lnTo>
                    <a:pt x="150" y="134"/>
                  </a:lnTo>
                  <a:lnTo>
                    <a:pt x="150" y="134"/>
                  </a:lnTo>
                  <a:lnTo>
                    <a:pt x="140" y="138"/>
                  </a:lnTo>
                  <a:lnTo>
                    <a:pt x="130" y="142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24" y="142"/>
                  </a:lnTo>
                  <a:lnTo>
                    <a:pt x="124" y="142"/>
                  </a:lnTo>
                  <a:lnTo>
                    <a:pt x="122" y="138"/>
                  </a:lnTo>
                  <a:lnTo>
                    <a:pt x="122" y="136"/>
                  </a:lnTo>
                  <a:lnTo>
                    <a:pt x="122" y="136"/>
                  </a:lnTo>
                  <a:lnTo>
                    <a:pt x="124" y="126"/>
                  </a:lnTo>
                  <a:lnTo>
                    <a:pt x="124" y="114"/>
                  </a:lnTo>
                  <a:lnTo>
                    <a:pt x="124" y="114"/>
                  </a:lnTo>
                  <a:lnTo>
                    <a:pt x="118" y="106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10" y="98"/>
                  </a:lnTo>
                  <a:lnTo>
                    <a:pt x="110" y="96"/>
                  </a:lnTo>
                  <a:lnTo>
                    <a:pt x="110" y="92"/>
                  </a:lnTo>
                  <a:lnTo>
                    <a:pt x="110" y="92"/>
                  </a:lnTo>
                  <a:lnTo>
                    <a:pt x="112" y="90"/>
                  </a:lnTo>
                  <a:lnTo>
                    <a:pt x="116" y="90"/>
                  </a:lnTo>
                  <a:lnTo>
                    <a:pt x="116" y="90"/>
                  </a:lnTo>
                  <a:lnTo>
                    <a:pt x="124" y="88"/>
                  </a:lnTo>
                  <a:lnTo>
                    <a:pt x="134" y="84"/>
                  </a:lnTo>
                  <a:lnTo>
                    <a:pt x="134" y="84"/>
                  </a:lnTo>
                  <a:lnTo>
                    <a:pt x="146" y="66"/>
                  </a:lnTo>
                  <a:lnTo>
                    <a:pt x="146" y="66"/>
                  </a:lnTo>
                  <a:lnTo>
                    <a:pt x="146" y="64"/>
                  </a:lnTo>
                  <a:lnTo>
                    <a:pt x="150" y="62"/>
                  </a:lnTo>
                  <a:lnTo>
                    <a:pt x="150" y="62"/>
                  </a:lnTo>
                  <a:lnTo>
                    <a:pt x="152" y="64"/>
                  </a:lnTo>
                  <a:lnTo>
                    <a:pt x="154" y="66"/>
                  </a:lnTo>
                  <a:lnTo>
                    <a:pt x="154" y="66"/>
                  </a:lnTo>
                  <a:lnTo>
                    <a:pt x="160" y="74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78" y="88"/>
                  </a:lnTo>
                  <a:lnTo>
                    <a:pt x="188" y="90"/>
                  </a:lnTo>
                  <a:lnTo>
                    <a:pt x="188" y="90"/>
                  </a:lnTo>
                  <a:lnTo>
                    <a:pt x="190" y="90"/>
                  </a:lnTo>
                  <a:lnTo>
                    <a:pt x="192" y="92"/>
                  </a:lnTo>
                  <a:lnTo>
                    <a:pt x="192" y="92"/>
                  </a:lnTo>
                  <a:lnTo>
                    <a:pt x="192" y="96"/>
                  </a:lnTo>
                  <a:lnTo>
                    <a:pt x="190" y="98"/>
                  </a:lnTo>
                  <a:lnTo>
                    <a:pt x="190" y="98"/>
                  </a:lnTo>
                  <a:close/>
                  <a:moveTo>
                    <a:pt x="282" y="38"/>
                  </a:moveTo>
                  <a:lnTo>
                    <a:pt x="282" y="38"/>
                  </a:lnTo>
                  <a:lnTo>
                    <a:pt x="280" y="60"/>
                  </a:lnTo>
                  <a:lnTo>
                    <a:pt x="276" y="80"/>
                  </a:lnTo>
                  <a:lnTo>
                    <a:pt x="270" y="100"/>
                  </a:lnTo>
                  <a:lnTo>
                    <a:pt x="260" y="118"/>
                  </a:lnTo>
                  <a:lnTo>
                    <a:pt x="260" y="118"/>
                  </a:lnTo>
                  <a:lnTo>
                    <a:pt x="260" y="114"/>
                  </a:lnTo>
                  <a:lnTo>
                    <a:pt x="260" y="38"/>
                  </a:lnTo>
                  <a:lnTo>
                    <a:pt x="282" y="38"/>
                  </a:lnTo>
                  <a:close/>
                </a:path>
              </a:pathLst>
            </a:custGeom>
            <a:solidFill>
              <a:srgbClr val="088620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grpSp>
          <p:nvGrpSpPr>
            <p:cNvPr id="507" name="그룹 506"/>
            <p:cNvGrpSpPr/>
            <p:nvPr userDrawn="1"/>
          </p:nvGrpSpPr>
          <p:grpSpPr>
            <a:xfrm rot="0">
              <a:off x="3062790" y="2032148"/>
              <a:ext cx="230543" cy="236774"/>
              <a:chOff x="9101138" y="6662738"/>
              <a:chExt cx="469900" cy="482600"/>
            </a:xfrm>
            <a:solidFill>
              <a:srgbClr val="088620"/>
            </a:solidFill>
          </p:grpSpPr>
          <p:sp>
            <p:nvSpPr>
              <p:cNvPr id="508" name="Freeform 2066"/>
              <p:cNvSpPr>
                <a:spLocks noEditPoints="1"/>
              </p:cNvSpPr>
              <p:nvPr/>
            </p:nvSpPr>
            <p:spPr>
              <a:xfrm>
                <a:off x="9101138" y="6662738"/>
                <a:ext cx="469900" cy="482600"/>
              </a:xfrm>
              <a:custGeom>
                <a:avLst/>
                <a:gdLst>
                  <a:gd name="T0" fmla="*/ 252 w 296"/>
                  <a:gd name="T1" fmla="*/ 24 h 304"/>
                  <a:gd name="T2" fmla="*/ 238 w 296"/>
                  <a:gd name="T3" fmla="*/ 2 h 304"/>
                  <a:gd name="T4" fmla="*/ 176 w 296"/>
                  <a:gd name="T5" fmla="*/ 0 h 304"/>
                  <a:gd name="T6" fmla="*/ 78 w 296"/>
                  <a:gd name="T7" fmla="*/ 0 h 304"/>
                  <a:gd name="T8" fmla="*/ 76 w 296"/>
                  <a:gd name="T9" fmla="*/ 0 h 304"/>
                  <a:gd name="T10" fmla="*/ 14 w 296"/>
                  <a:gd name="T11" fmla="*/ 2 h 304"/>
                  <a:gd name="T12" fmla="*/ 0 w 296"/>
                  <a:gd name="T13" fmla="*/ 24 h 304"/>
                  <a:gd name="T14" fmla="*/ 2 w 296"/>
                  <a:gd name="T15" fmla="*/ 280 h 304"/>
                  <a:gd name="T16" fmla="*/ 24 w 296"/>
                  <a:gd name="T17" fmla="*/ 296 h 304"/>
                  <a:gd name="T18" fmla="*/ 212 w 296"/>
                  <a:gd name="T19" fmla="*/ 302 h 304"/>
                  <a:gd name="T20" fmla="*/ 242 w 296"/>
                  <a:gd name="T21" fmla="*/ 302 h 304"/>
                  <a:gd name="T22" fmla="*/ 276 w 296"/>
                  <a:gd name="T23" fmla="*/ 284 h 304"/>
                  <a:gd name="T24" fmla="*/ 294 w 296"/>
                  <a:gd name="T25" fmla="*/ 250 h 304"/>
                  <a:gd name="T26" fmla="*/ 294 w 296"/>
                  <a:gd name="T27" fmla="*/ 226 h 304"/>
                  <a:gd name="T28" fmla="*/ 284 w 296"/>
                  <a:gd name="T29" fmla="*/ 198 h 304"/>
                  <a:gd name="T30" fmla="*/ 262 w 296"/>
                  <a:gd name="T31" fmla="*/ 178 h 304"/>
                  <a:gd name="T32" fmla="*/ 88 w 296"/>
                  <a:gd name="T33" fmla="*/ 20 h 304"/>
                  <a:gd name="T34" fmla="*/ 88 w 296"/>
                  <a:gd name="T35" fmla="*/ 36 h 304"/>
                  <a:gd name="T36" fmla="*/ 20 w 296"/>
                  <a:gd name="T37" fmla="*/ 24 h 304"/>
                  <a:gd name="T38" fmla="*/ 24 w 296"/>
                  <a:gd name="T39" fmla="*/ 20 h 304"/>
                  <a:gd name="T40" fmla="*/ 68 w 296"/>
                  <a:gd name="T41" fmla="*/ 46 h 304"/>
                  <a:gd name="T42" fmla="*/ 74 w 296"/>
                  <a:gd name="T43" fmla="*/ 56 h 304"/>
                  <a:gd name="T44" fmla="*/ 174 w 296"/>
                  <a:gd name="T45" fmla="*/ 56 h 304"/>
                  <a:gd name="T46" fmla="*/ 184 w 296"/>
                  <a:gd name="T47" fmla="*/ 50 h 304"/>
                  <a:gd name="T48" fmla="*/ 228 w 296"/>
                  <a:gd name="T49" fmla="*/ 20 h 304"/>
                  <a:gd name="T50" fmla="*/ 232 w 296"/>
                  <a:gd name="T51" fmla="*/ 24 h 304"/>
                  <a:gd name="T52" fmla="*/ 228 w 296"/>
                  <a:gd name="T53" fmla="*/ 168 h 304"/>
                  <a:gd name="T54" fmla="*/ 202 w 296"/>
                  <a:gd name="T55" fmla="*/ 174 h 304"/>
                  <a:gd name="T56" fmla="*/ 172 w 296"/>
                  <a:gd name="T57" fmla="*/ 198 h 304"/>
                  <a:gd name="T58" fmla="*/ 160 w 296"/>
                  <a:gd name="T59" fmla="*/ 236 h 304"/>
                  <a:gd name="T60" fmla="*/ 164 w 296"/>
                  <a:gd name="T61" fmla="*/ 258 h 304"/>
                  <a:gd name="T62" fmla="*/ 24 w 296"/>
                  <a:gd name="T63" fmla="*/ 276 h 304"/>
                  <a:gd name="T64" fmla="*/ 20 w 296"/>
                  <a:gd name="T65" fmla="*/ 272 h 304"/>
                  <a:gd name="T66" fmla="*/ 228 w 296"/>
                  <a:gd name="T67" fmla="*/ 284 h 304"/>
                  <a:gd name="T68" fmla="*/ 202 w 296"/>
                  <a:gd name="T69" fmla="*/ 276 h 304"/>
                  <a:gd name="T70" fmla="*/ 184 w 296"/>
                  <a:gd name="T71" fmla="*/ 254 h 304"/>
                  <a:gd name="T72" fmla="*/ 180 w 296"/>
                  <a:gd name="T73" fmla="*/ 236 h 304"/>
                  <a:gd name="T74" fmla="*/ 188 w 296"/>
                  <a:gd name="T75" fmla="*/ 210 h 304"/>
                  <a:gd name="T76" fmla="*/ 210 w 296"/>
                  <a:gd name="T77" fmla="*/ 192 h 304"/>
                  <a:gd name="T78" fmla="*/ 228 w 296"/>
                  <a:gd name="T79" fmla="*/ 188 h 304"/>
                  <a:gd name="T80" fmla="*/ 254 w 296"/>
                  <a:gd name="T81" fmla="*/ 196 h 304"/>
                  <a:gd name="T82" fmla="*/ 272 w 296"/>
                  <a:gd name="T83" fmla="*/ 218 h 304"/>
                  <a:gd name="T84" fmla="*/ 276 w 296"/>
                  <a:gd name="T85" fmla="*/ 236 h 304"/>
                  <a:gd name="T86" fmla="*/ 268 w 296"/>
                  <a:gd name="T87" fmla="*/ 262 h 304"/>
                  <a:gd name="T88" fmla="*/ 246 w 296"/>
                  <a:gd name="T89" fmla="*/ 280 h 304"/>
                  <a:gd name="T90" fmla="*/ 228 w 296"/>
                  <a:gd name="T91" fmla="*/ 284 h 3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96" h="304">
                    <a:moveTo>
                      <a:pt x="252" y="174"/>
                    </a:moveTo>
                    <a:lnTo>
                      <a:pt x="252" y="24"/>
                    </a:lnTo>
                    <a:lnTo>
                      <a:pt x="252" y="24"/>
                    </a:lnTo>
                    <a:lnTo>
                      <a:pt x="250" y="14"/>
                    </a:lnTo>
                    <a:lnTo>
                      <a:pt x="246" y="6"/>
                    </a:lnTo>
                    <a:lnTo>
                      <a:pt x="238" y="2"/>
                    </a:lnTo>
                    <a:lnTo>
                      <a:pt x="228" y="0"/>
                    </a:lnTo>
                    <a:lnTo>
                      <a:pt x="176" y="0"/>
                    </a:lnTo>
                    <a:lnTo>
                      <a:pt x="176" y="0"/>
                    </a:lnTo>
                    <a:lnTo>
                      <a:pt x="176" y="0"/>
                    </a:lnTo>
                    <a:lnTo>
                      <a:pt x="174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14" y="2"/>
                    </a:lnTo>
                    <a:lnTo>
                      <a:pt x="6" y="6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0" y="272"/>
                    </a:lnTo>
                    <a:lnTo>
                      <a:pt x="0" y="272"/>
                    </a:lnTo>
                    <a:lnTo>
                      <a:pt x="2" y="280"/>
                    </a:lnTo>
                    <a:lnTo>
                      <a:pt x="6" y="288"/>
                    </a:lnTo>
                    <a:lnTo>
                      <a:pt x="14" y="294"/>
                    </a:lnTo>
                    <a:lnTo>
                      <a:pt x="24" y="296"/>
                    </a:lnTo>
                    <a:lnTo>
                      <a:pt x="196" y="296"/>
                    </a:lnTo>
                    <a:lnTo>
                      <a:pt x="196" y="296"/>
                    </a:lnTo>
                    <a:lnTo>
                      <a:pt x="212" y="302"/>
                    </a:lnTo>
                    <a:lnTo>
                      <a:pt x="228" y="304"/>
                    </a:lnTo>
                    <a:lnTo>
                      <a:pt x="228" y="304"/>
                    </a:lnTo>
                    <a:lnTo>
                      <a:pt x="242" y="302"/>
                    </a:lnTo>
                    <a:lnTo>
                      <a:pt x="254" y="298"/>
                    </a:lnTo>
                    <a:lnTo>
                      <a:pt x="266" y="292"/>
                    </a:lnTo>
                    <a:lnTo>
                      <a:pt x="276" y="284"/>
                    </a:lnTo>
                    <a:lnTo>
                      <a:pt x="284" y="274"/>
                    </a:lnTo>
                    <a:lnTo>
                      <a:pt x="290" y="262"/>
                    </a:lnTo>
                    <a:lnTo>
                      <a:pt x="294" y="250"/>
                    </a:lnTo>
                    <a:lnTo>
                      <a:pt x="296" y="236"/>
                    </a:lnTo>
                    <a:lnTo>
                      <a:pt x="296" y="236"/>
                    </a:lnTo>
                    <a:lnTo>
                      <a:pt x="294" y="226"/>
                    </a:lnTo>
                    <a:lnTo>
                      <a:pt x="292" y="216"/>
                    </a:lnTo>
                    <a:lnTo>
                      <a:pt x="288" y="206"/>
                    </a:lnTo>
                    <a:lnTo>
                      <a:pt x="284" y="198"/>
                    </a:lnTo>
                    <a:lnTo>
                      <a:pt x="278" y="190"/>
                    </a:lnTo>
                    <a:lnTo>
                      <a:pt x="270" y="184"/>
                    </a:lnTo>
                    <a:lnTo>
                      <a:pt x="262" y="178"/>
                    </a:lnTo>
                    <a:lnTo>
                      <a:pt x="252" y="174"/>
                    </a:lnTo>
                    <a:lnTo>
                      <a:pt x="252" y="174"/>
                    </a:lnTo>
                    <a:close/>
                    <a:moveTo>
                      <a:pt x="88" y="20"/>
                    </a:moveTo>
                    <a:lnTo>
                      <a:pt x="164" y="20"/>
                    </a:lnTo>
                    <a:lnTo>
                      <a:pt x="164" y="36"/>
                    </a:lnTo>
                    <a:lnTo>
                      <a:pt x="88" y="36"/>
                    </a:lnTo>
                    <a:lnTo>
                      <a:pt x="88" y="20"/>
                    </a:lnTo>
                    <a:close/>
                    <a:moveTo>
                      <a:pt x="20" y="272"/>
                    </a:moveTo>
                    <a:lnTo>
                      <a:pt x="20" y="24"/>
                    </a:lnTo>
                    <a:lnTo>
                      <a:pt x="20" y="24"/>
                    </a:lnTo>
                    <a:lnTo>
                      <a:pt x="20" y="20"/>
                    </a:lnTo>
                    <a:lnTo>
                      <a:pt x="24" y="20"/>
                    </a:lnTo>
                    <a:lnTo>
                      <a:pt x="68" y="20"/>
                    </a:lnTo>
                    <a:lnTo>
                      <a:pt x="68" y="46"/>
                    </a:lnTo>
                    <a:lnTo>
                      <a:pt x="68" y="46"/>
                    </a:lnTo>
                    <a:lnTo>
                      <a:pt x="70" y="50"/>
                    </a:lnTo>
                    <a:lnTo>
                      <a:pt x="72" y="54"/>
                    </a:lnTo>
                    <a:lnTo>
                      <a:pt x="74" y="56"/>
                    </a:lnTo>
                    <a:lnTo>
                      <a:pt x="78" y="56"/>
                    </a:lnTo>
                    <a:lnTo>
                      <a:pt x="174" y="56"/>
                    </a:lnTo>
                    <a:lnTo>
                      <a:pt x="174" y="56"/>
                    </a:lnTo>
                    <a:lnTo>
                      <a:pt x="178" y="56"/>
                    </a:lnTo>
                    <a:lnTo>
                      <a:pt x="182" y="54"/>
                    </a:lnTo>
                    <a:lnTo>
                      <a:pt x="184" y="50"/>
                    </a:lnTo>
                    <a:lnTo>
                      <a:pt x="184" y="46"/>
                    </a:lnTo>
                    <a:lnTo>
                      <a:pt x="184" y="20"/>
                    </a:lnTo>
                    <a:lnTo>
                      <a:pt x="228" y="20"/>
                    </a:lnTo>
                    <a:lnTo>
                      <a:pt x="228" y="20"/>
                    </a:lnTo>
                    <a:lnTo>
                      <a:pt x="232" y="20"/>
                    </a:lnTo>
                    <a:lnTo>
                      <a:pt x="232" y="24"/>
                    </a:lnTo>
                    <a:lnTo>
                      <a:pt x="232" y="168"/>
                    </a:lnTo>
                    <a:lnTo>
                      <a:pt x="232" y="168"/>
                    </a:lnTo>
                    <a:lnTo>
                      <a:pt x="228" y="168"/>
                    </a:lnTo>
                    <a:lnTo>
                      <a:pt x="228" y="168"/>
                    </a:lnTo>
                    <a:lnTo>
                      <a:pt x="214" y="170"/>
                    </a:lnTo>
                    <a:lnTo>
                      <a:pt x="202" y="174"/>
                    </a:lnTo>
                    <a:lnTo>
                      <a:pt x="190" y="180"/>
                    </a:lnTo>
                    <a:lnTo>
                      <a:pt x="180" y="188"/>
                    </a:lnTo>
                    <a:lnTo>
                      <a:pt x="172" y="198"/>
                    </a:lnTo>
                    <a:lnTo>
                      <a:pt x="166" y="210"/>
                    </a:lnTo>
                    <a:lnTo>
                      <a:pt x="162" y="222"/>
                    </a:lnTo>
                    <a:lnTo>
                      <a:pt x="160" y="236"/>
                    </a:lnTo>
                    <a:lnTo>
                      <a:pt x="160" y="236"/>
                    </a:lnTo>
                    <a:lnTo>
                      <a:pt x="162" y="246"/>
                    </a:lnTo>
                    <a:lnTo>
                      <a:pt x="164" y="258"/>
                    </a:lnTo>
                    <a:lnTo>
                      <a:pt x="168" y="268"/>
                    </a:lnTo>
                    <a:lnTo>
                      <a:pt x="174" y="276"/>
                    </a:lnTo>
                    <a:lnTo>
                      <a:pt x="24" y="276"/>
                    </a:lnTo>
                    <a:lnTo>
                      <a:pt x="24" y="276"/>
                    </a:lnTo>
                    <a:lnTo>
                      <a:pt x="20" y="274"/>
                    </a:lnTo>
                    <a:lnTo>
                      <a:pt x="20" y="272"/>
                    </a:lnTo>
                    <a:lnTo>
                      <a:pt x="20" y="272"/>
                    </a:lnTo>
                    <a:close/>
                    <a:moveTo>
                      <a:pt x="228" y="284"/>
                    </a:moveTo>
                    <a:lnTo>
                      <a:pt x="228" y="284"/>
                    </a:lnTo>
                    <a:lnTo>
                      <a:pt x="218" y="282"/>
                    </a:lnTo>
                    <a:lnTo>
                      <a:pt x="210" y="280"/>
                    </a:lnTo>
                    <a:lnTo>
                      <a:pt x="202" y="276"/>
                    </a:lnTo>
                    <a:lnTo>
                      <a:pt x="194" y="270"/>
                    </a:lnTo>
                    <a:lnTo>
                      <a:pt x="188" y="262"/>
                    </a:lnTo>
                    <a:lnTo>
                      <a:pt x="184" y="254"/>
                    </a:lnTo>
                    <a:lnTo>
                      <a:pt x="180" y="246"/>
                    </a:lnTo>
                    <a:lnTo>
                      <a:pt x="180" y="236"/>
                    </a:lnTo>
                    <a:lnTo>
                      <a:pt x="180" y="236"/>
                    </a:lnTo>
                    <a:lnTo>
                      <a:pt x="180" y="226"/>
                    </a:lnTo>
                    <a:lnTo>
                      <a:pt x="184" y="218"/>
                    </a:lnTo>
                    <a:lnTo>
                      <a:pt x="188" y="210"/>
                    </a:lnTo>
                    <a:lnTo>
                      <a:pt x="194" y="202"/>
                    </a:lnTo>
                    <a:lnTo>
                      <a:pt x="202" y="196"/>
                    </a:lnTo>
                    <a:lnTo>
                      <a:pt x="210" y="192"/>
                    </a:lnTo>
                    <a:lnTo>
                      <a:pt x="218" y="190"/>
                    </a:lnTo>
                    <a:lnTo>
                      <a:pt x="228" y="188"/>
                    </a:lnTo>
                    <a:lnTo>
                      <a:pt x="228" y="188"/>
                    </a:lnTo>
                    <a:lnTo>
                      <a:pt x="238" y="190"/>
                    </a:lnTo>
                    <a:lnTo>
                      <a:pt x="246" y="192"/>
                    </a:lnTo>
                    <a:lnTo>
                      <a:pt x="254" y="196"/>
                    </a:lnTo>
                    <a:lnTo>
                      <a:pt x="262" y="202"/>
                    </a:lnTo>
                    <a:lnTo>
                      <a:pt x="268" y="210"/>
                    </a:lnTo>
                    <a:lnTo>
                      <a:pt x="272" y="218"/>
                    </a:lnTo>
                    <a:lnTo>
                      <a:pt x="274" y="226"/>
                    </a:lnTo>
                    <a:lnTo>
                      <a:pt x="276" y="236"/>
                    </a:lnTo>
                    <a:lnTo>
                      <a:pt x="276" y="236"/>
                    </a:lnTo>
                    <a:lnTo>
                      <a:pt x="274" y="246"/>
                    </a:lnTo>
                    <a:lnTo>
                      <a:pt x="272" y="254"/>
                    </a:lnTo>
                    <a:lnTo>
                      <a:pt x="268" y="262"/>
                    </a:lnTo>
                    <a:lnTo>
                      <a:pt x="262" y="270"/>
                    </a:lnTo>
                    <a:lnTo>
                      <a:pt x="254" y="276"/>
                    </a:lnTo>
                    <a:lnTo>
                      <a:pt x="246" y="280"/>
                    </a:lnTo>
                    <a:lnTo>
                      <a:pt x="238" y="282"/>
                    </a:lnTo>
                    <a:lnTo>
                      <a:pt x="228" y="284"/>
                    </a:lnTo>
                    <a:lnTo>
                      <a:pt x="228" y="2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09" name="Freeform 2067"/>
              <p:cNvSpPr/>
              <p:nvPr/>
            </p:nvSpPr>
            <p:spPr>
              <a:xfrm>
                <a:off x="9402763" y="6996113"/>
                <a:ext cx="120650" cy="88900"/>
              </a:xfrm>
              <a:custGeom>
                <a:avLst/>
                <a:gdLst>
                  <a:gd name="T0" fmla="*/ 60 w 76"/>
                  <a:gd name="T1" fmla="*/ 4 h 56"/>
                  <a:gd name="T2" fmla="*/ 30 w 76"/>
                  <a:gd name="T3" fmla="*/ 32 h 56"/>
                  <a:gd name="T4" fmla="*/ 16 w 76"/>
                  <a:gd name="T5" fmla="*/ 18 h 56"/>
                  <a:gd name="T6" fmla="*/ 16 w 76"/>
                  <a:gd name="T7" fmla="*/ 18 h 56"/>
                  <a:gd name="T8" fmla="*/ 12 w 76"/>
                  <a:gd name="T9" fmla="*/ 16 h 56"/>
                  <a:gd name="T10" fmla="*/ 10 w 76"/>
                  <a:gd name="T11" fmla="*/ 16 h 56"/>
                  <a:gd name="T12" fmla="*/ 6 w 76"/>
                  <a:gd name="T13" fmla="*/ 16 h 56"/>
                  <a:gd name="T14" fmla="*/ 2 w 76"/>
                  <a:gd name="T15" fmla="*/ 18 h 56"/>
                  <a:gd name="T16" fmla="*/ 2 w 76"/>
                  <a:gd name="T17" fmla="*/ 18 h 56"/>
                  <a:gd name="T18" fmla="*/ 0 w 76"/>
                  <a:gd name="T19" fmla="*/ 22 h 56"/>
                  <a:gd name="T20" fmla="*/ 0 w 76"/>
                  <a:gd name="T21" fmla="*/ 26 h 56"/>
                  <a:gd name="T22" fmla="*/ 0 w 76"/>
                  <a:gd name="T23" fmla="*/ 28 h 56"/>
                  <a:gd name="T24" fmla="*/ 2 w 76"/>
                  <a:gd name="T25" fmla="*/ 32 h 56"/>
                  <a:gd name="T26" fmla="*/ 24 w 76"/>
                  <a:gd name="T27" fmla="*/ 54 h 56"/>
                  <a:gd name="T28" fmla="*/ 24 w 76"/>
                  <a:gd name="T29" fmla="*/ 54 h 56"/>
                  <a:gd name="T30" fmla="*/ 26 w 76"/>
                  <a:gd name="T31" fmla="*/ 56 h 56"/>
                  <a:gd name="T32" fmla="*/ 30 w 76"/>
                  <a:gd name="T33" fmla="*/ 56 h 56"/>
                  <a:gd name="T34" fmla="*/ 30 w 76"/>
                  <a:gd name="T35" fmla="*/ 56 h 56"/>
                  <a:gd name="T36" fmla="*/ 34 w 76"/>
                  <a:gd name="T37" fmla="*/ 56 h 56"/>
                  <a:gd name="T38" fmla="*/ 38 w 76"/>
                  <a:gd name="T39" fmla="*/ 54 h 56"/>
                  <a:gd name="T40" fmla="*/ 74 w 76"/>
                  <a:gd name="T41" fmla="*/ 18 h 56"/>
                  <a:gd name="T42" fmla="*/ 74 w 76"/>
                  <a:gd name="T43" fmla="*/ 18 h 56"/>
                  <a:gd name="T44" fmla="*/ 76 w 76"/>
                  <a:gd name="T45" fmla="*/ 14 h 56"/>
                  <a:gd name="T46" fmla="*/ 76 w 76"/>
                  <a:gd name="T47" fmla="*/ 10 h 56"/>
                  <a:gd name="T48" fmla="*/ 76 w 76"/>
                  <a:gd name="T49" fmla="*/ 6 h 56"/>
                  <a:gd name="T50" fmla="*/ 74 w 76"/>
                  <a:gd name="T51" fmla="*/ 4 h 56"/>
                  <a:gd name="T52" fmla="*/ 74 w 76"/>
                  <a:gd name="T53" fmla="*/ 4 h 56"/>
                  <a:gd name="T54" fmla="*/ 70 w 76"/>
                  <a:gd name="T55" fmla="*/ 2 h 56"/>
                  <a:gd name="T56" fmla="*/ 66 w 76"/>
                  <a:gd name="T57" fmla="*/ 0 h 56"/>
                  <a:gd name="T58" fmla="*/ 62 w 76"/>
                  <a:gd name="T59" fmla="*/ 2 h 56"/>
                  <a:gd name="T60" fmla="*/ 60 w 76"/>
                  <a:gd name="T61" fmla="*/ 4 h 56"/>
                  <a:gd name="T62" fmla="*/ 60 w 76"/>
                  <a:gd name="T63" fmla="*/ 4 h 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6" h="56">
                    <a:moveTo>
                      <a:pt x="60" y="4"/>
                    </a:moveTo>
                    <a:lnTo>
                      <a:pt x="30" y="32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2" y="16"/>
                    </a:lnTo>
                    <a:lnTo>
                      <a:pt x="10" y="16"/>
                    </a:lnTo>
                    <a:lnTo>
                      <a:pt x="6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4" y="54"/>
                    </a:lnTo>
                    <a:lnTo>
                      <a:pt x="24" y="54"/>
                    </a:lnTo>
                    <a:lnTo>
                      <a:pt x="26" y="56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4" y="56"/>
                    </a:lnTo>
                    <a:lnTo>
                      <a:pt x="38" y="54"/>
                    </a:lnTo>
                    <a:lnTo>
                      <a:pt x="74" y="18"/>
                    </a:lnTo>
                    <a:lnTo>
                      <a:pt x="74" y="18"/>
                    </a:lnTo>
                    <a:lnTo>
                      <a:pt x="76" y="14"/>
                    </a:lnTo>
                    <a:lnTo>
                      <a:pt x="76" y="10"/>
                    </a:lnTo>
                    <a:lnTo>
                      <a:pt x="76" y="6"/>
                    </a:lnTo>
                    <a:lnTo>
                      <a:pt x="74" y="4"/>
                    </a:lnTo>
                    <a:lnTo>
                      <a:pt x="74" y="4"/>
                    </a:lnTo>
                    <a:lnTo>
                      <a:pt x="70" y="2"/>
                    </a:lnTo>
                    <a:lnTo>
                      <a:pt x="66" y="0"/>
                    </a:lnTo>
                    <a:lnTo>
                      <a:pt x="62" y="2"/>
                    </a:lnTo>
                    <a:lnTo>
                      <a:pt x="60" y="4"/>
                    </a:lnTo>
                    <a:lnTo>
                      <a:pt x="60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0" name="Freeform 2068"/>
              <p:cNvSpPr/>
              <p:nvPr/>
            </p:nvSpPr>
            <p:spPr>
              <a:xfrm>
                <a:off x="9167813" y="6884988"/>
                <a:ext cx="222250" cy="31750"/>
              </a:xfrm>
              <a:custGeom>
                <a:avLst/>
                <a:gdLst>
                  <a:gd name="T0" fmla="*/ 10 w 140"/>
                  <a:gd name="T1" fmla="*/ 20 h 20"/>
                  <a:gd name="T2" fmla="*/ 130 w 140"/>
                  <a:gd name="T3" fmla="*/ 20 h 20"/>
                  <a:gd name="T4" fmla="*/ 130 w 140"/>
                  <a:gd name="T5" fmla="*/ 20 h 20"/>
                  <a:gd name="T6" fmla="*/ 134 w 140"/>
                  <a:gd name="T7" fmla="*/ 18 h 20"/>
                  <a:gd name="T8" fmla="*/ 138 w 140"/>
                  <a:gd name="T9" fmla="*/ 16 h 20"/>
                  <a:gd name="T10" fmla="*/ 140 w 140"/>
                  <a:gd name="T11" fmla="*/ 14 h 20"/>
                  <a:gd name="T12" fmla="*/ 140 w 140"/>
                  <a:gd name="T13" fmla="*/ 10 h 20"/>
                  <a:gd name="T14" fmla="*/ 140 w 140"/>
                  <a:gd name="T15" fmla="*/ 10 h 20"/>
                  <a:gd name="T16" fmla="*/ 140 w 140"/>
                  <a:gd name="T17" fmla="*/ 6 h 20"/>
                  <a:gd name="T18" fmla="*/ 138 w 140"/>
                  <a:gd name="T19" fmla="*/ 2 h 20"/>
                  <a:gd name="T20" fmla="*/ 134 w 140"/>
                  <a:gd name="T21" fmla="*/ 0 h 20"/>
                  <a:gd name="T22" fmla="*/ 130 w 140"/>
                  <a:gd name="T23" fmla="*/ 0 h 20"/>
                  <a:gd name="T24" fmla="*/ 10 w 140"/>
                  <a:gd name="T25" fmla="*/ 0 h 20"/>
                  <a:gd name="T26" fmla="*/ 10 w 140"/>
                  <a:gd name="T27" fmla="*/ 0 h 20"/>
                  <a:gd name="T28" fmla="*/ 6 w 140"/>
                  <a:gd name="T29" fmla="*/ 0 h 20"/>
                  <a:gd name="T30" fmla="*/ 2 w 140"/>
                  <a:gd name="T31" fmla="*/ 2 h 20"/>
                  <a:gd name="T32" fmla="*/ 0 w 140"/>
                  <a:gd name="T33" fmla="*/ 6 h 20"/>
                  <a:gd name="T34" fmla="*/ 0 w 140"/>
                  <a:gd name="T35" fmla="*/ 10 h 20"/>
                  <a:gd name="T36" fmla="*/ 0 w 140"/>
                  <a:gd name="T37" fmla="*/ 10 h 20"/>
                  <a:gd name="T38" fmla="*/ 0 w 140"/>
                  <a:gd name="T39" fmla="*/ 14 h 20"/>
                  <a:gd name="T40" fmla="*/ 2 w 140"/>
                  <a:gd name="T41" fmla="*/ 16 h 20"/>
                  <a:gd name="T42" fmla="*/ 6 w 140"/>
                  <a:gd name="T43" fmla="*/ 18 h 20"/>
                  <a:gd name="T44" fmla="*/ 10 w 140"/>
                  <a:gd name="T45" fmla="*/ 20 h 20"/>
                  <a:gd name="T46" fmla="*/ 10 w 140"/>
                  <a:gd name="T47" fmla="*/ 20 h 2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0" h="20">
                    <a:moveTo>
                      <a:pt x="10" y="20"/>
                    </a:moveTo>
                    <a:lnTo>
                      <a:pt x="130" y="20"/>
                    </a:lnTo>
                    <a:lnTo>
                      <a:pt x="130" y="20"/>
                    </a:lnTo>
                    <a:lnTo>
                      <a:pt x="134" y="18"/>
                    </a:lnTo>
                    <a:lnTo>
                      <a:pt x="138" y="16"/>
                    </a:lnTo>
                    <a:lnTo>
                      <a:pt x="140" y="14"/>
                    </a:lnTo>
                    <a:lnTo>
                      <a:pt x="140" y="10"/>
                    </a:lnTo>
                    <a:lnTo>
                      <a:pt x="140" y="10"/>
                    </a:lnTo>
                    <a:lnTo>
                      <a:pt x="140" y="6"/>
                    </a:lnTo>
                    <a:lnTo>
                      <a:pt x="138" y="2"/>
                    </a:lnTo>
                    <a:lnTo>
                      <a:pt x="134" y="0"/>
                    </a:lnTo>
                    <a:lnTo>
                      <a:pt x="13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6" y="18"/>
                    </a:lnTo>
                    <a:lnTo>
                      <a:pt x="10" y="20"/>
                    </a:lnTo>
                    <a:lnTo>
                      <a:pt x="10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1" name="Freeform 2069"/>
              <p:cNvSpPr/>
              <p:nvPr/>
            </p:nvSpPr>
            <p:spPr>
              <a:xfrm>
                <a:off x="9167813" y="6805613"/>
                <a:ext cx="269875" cy="31750"/>
              </a:xfrm>
              <a:custGeom>
                <a:avLst/>
                <a:gdLst>
                  <a:gd name="T0" fmla="*/ 10 w 170"/>
                  <a:gd name="T1" fmla="*/ 20 h 20"/>
                  <a:gd name="T2" fmla="*/ 160 w 170"/>
                  <a:gd name="T3" fmla="*/ 20 h 20"/>
                  <a:gd name="T4" fmla="*/ 160 w 170"/>
                  <a:gd name="T5" fmla="*/ 20 h 20"/>
                  <a:gd name="T6" fmla="*/ 164 w 170"/>
                  <a:gd name="T7" fmla="*/ 20 h 20"/>
                  <a:gd name="T8" fmla="*/ 166 w 170"/>
                  <a:gd name="T9" fmla="*/ 16 h 20"/>
                  <a:gd name="T10" fmla="*/ 168 w 170"/>
                  <a:gd name="T11" fmla="*/ 14 h 20"/>
                  <a:gd name="T12" fmla="*/ 170 w 170"/>
                  <a:gd name="T13" fmla="*/ 10 h 20"/>
                  <a:gd name="T14" fmla="*/ 170 w 170"/>
                  <a:gd name="T15" fmla="*/ 10 h 20"/>
                  <a:gd name="T16" fmla="*/ 168 w 170"/>
                  <a:gd name="T17" fmla="*/ 6 h 20"/>
                  <a:gd name="T18" fmla="*/ 166 w 170"/>
                  <a:gd name="T19" fmla="*/ 2 h 20"/>
                  <a:gd name="T20" fmla="*/ 164 w 170"/>
                  <a:gd name="T21" fmla="*/ 0 h 20"/>
                  <a:gd name="T22" fmla="*/ 160 w 170"/>
                  <a:gd name="T23" fmla="*/ 0 h 20"/>
                  <a:gd name="T24" fmla="*/ 10 w 170"/>
                  <a:gd name="T25" fmla="*/ 0 h 20"/>
                  <a:gd name="T26" fmla="*/ 10 w 170"/>
                  <a:gd name="T27" fmla="*/ 0 h 20"/>
                  <a:gd name="T28" fmla="*/ 6 w 170"/>
                  <a:gd name="T29" fmla="*/ 0 h 20"/>
                  <a:gd name="T30" fmla="*/ 2 w 170"/>
                  <a:gd name="T31" fmla="*/ 2 h 20"/>
                  <a:gd name="T32" fmla="*/ 0 w 170"/>
                  <a:gd name="T33" fmla="*/ 6 h 20"/>
                  <a:gd name="T34" fmla="*/ 0 w 170"/>
                  <a:gd name="T35" fmla="*/ 10 h 20"/>
                  <a:gd name="T36" fmla="*/ 0 w 170"/>
                  <a:gd name="T37" fmla="*/ 10 h 20"/>
                  <a:gd name="T38" fmla="*/ 0 w 170"/>
                  <a:gd name="T39" fmla="*/ 14 h 20"/>
                  <a:gd name="T40" fmla="*/ 2 w 170"/>
                  <a:gd name="T41" fmla="*/ 16 h 20"/>
                  <a:gd name="T42" fmla="*/ 6 w 170"/>
                  <a:gd name="T43" fmla="*/ 20 h 20"/>
                  <a:gd name="T44" fmla="*/ 10 w 170"/>
                  <a:gd name="T45" fmla="*/ 20 h 20"/>
                  <a:gd name="T46" fmla="*/ 10 w 170"/>
                  <a:gd name="T47" fmla="*/ 20 h 2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0" h="20">
                    <a:moveTo>
                      <a:pt x="10" y="20"/>
                    </a:moveTo>
                    <a:lnTo>
                      <a:pt x="160" y="20"/>
                    </a:lnTo>
                    <a:lnTo>
                      <a:pt x="160" y="20"/>
                    </a:lnTo>
                    <a:lnTo>
                      <a:pt x="164" y="20"/>
                    </a:lnTo>
                    <a:lnTo>
                      <a:pt x="166" y="16"/>
                    </a:lnTo>
                    <a:lnTo>
                      <a:pt x="168" y="14"/>
                    </a:lnTo>
                    <a:lnTo>
                      <a:pt x="170" y="10"/>
                    </a:lnTo>
                    <a:lnTo>
                      <a:pt x="170" y="10"/>
                    </a:lnTo>
                    <a:lnTo>
                      <a:pt x="168" y="6"/>
                    </a:lnTo>
                    <a:lnTo>
                      <a:pt x="166" y="2"/>
                    </a:lnTo>
                    <a:lnTo>
                      <a:pt x="164" y="0"/>
                    </a:lnTo>
                    <a:lnTo>
                      <a:pt x="16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6" y="20"/>
                    </a:lnTo>
                    <a:lnTo>
                      <a:pt x="10" y="20"/>
                    </a:lnTo>
                    <a:lnTo>
                      <a:pt x="10" y="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12" name="Freeform 2070"/>
              <p:cNvSpPr/>
              <p:nvPr/>
            </p:nvSpPr>
            <p:spPr>
              <a:xfrm>
                <a:off x="9167813" y="6961188"/>
                <a:ext cx="161925" cy="31750"/>
              </a:xfrm>
              <a:custGeom>
                <a:avLst/>
                <a:gdLst>
                  <a:gd name="T0" fmla="*/ 92 w 102"/>
                  <a:gd name="T1" fmla="*/ 0 h 20"/>
                  <a:gd name="T2" fmla="*/ 10 w 102"/>
                  <a:gd name="T3" fmla="*/ 0 h 20"/>
                  <a:gd name="T4" fmla="*/ 10 w 102"/>
                  <a:gd name="T5" fmla="*/ 0 h 20"/>
                  <a:gd name="T6" fmla="*/ 6 w 102"/>
                  <a:gd name="T7" fmla="*/ 2 h 20"/>
                  <a:gd name="T8" fmla="*/ 2 w 102"/>
                  <a:gd name="T9" fmla="*/ 4 h 20"/>
                  <a:gd name="T10" fmla="*/ 0 w 102"/>
                  <a:gd name="T11" fmla="*/ 6 h 20"/>
                  <a:gd name="T12" fmla="*/ 0 w 102"/>
                  <a:gd name="T13" fmla="*/ 10 h 20"/>
                  <a:gd name="T14" fmla="*/ 0 w 102"/>
                  <a:gd name="T15" fmla="*/ 10 h 20"/>
                  <a:gd name="T16" fmla="*/ 0 w 102"/>
                  <a:gd name="T17" fmla="*/ 14 h 20"/>
                  <a:gd name="T18" fmla="*/ 2 w 102"/>
                  <a:gd name="T19" fmla="*/ 18 h 20"/>
                  <a:gd name="T20" fmla="*/ 6 w 102"/>
                  <a:gd name="T21" fmla="*/ 20 h 20"/>
                  <a:gd name="T22" fmla="*/ 10 w 102"/>
                  <a:gd name="T23" fmla="*/ 20 h 20"/>
                  <a:gd name="T24" fmla="*/ 92 w 102"/>
                  <a:gd name="T25" fmla="*/ 20 h 20"/>
                  <a:gd name="T26" fmla="*/ 92 w 102"/>
                  <a:gd name="T27" fmla="*/ 20 h 20"/>
                  <a:gd name="T28" fmla="*/ 96 w 102"/>
                  <a:gd name="T29" fmla="*/ 20 h 20"/>
                  <a:gd name="T30" fmla="*/ 100 w 102"/>
                  <a:gd name="T31" fmla="*/ 18 h 20"/>
                  <a:gd name="T32" fmla="*/ 102 w 102"/>
                  <a:gd name="T33" fmla="*/ 14 h 20"/>
                  <a:gd name="T34" fmla="*/ 102 w 102"/>
                  <a:gd name="T35" fmla="*/ 10 h 20"/>
                  <a:gd name="T36" fmla="*/ 102 w 102"/>
                  <a:gd name="T37" fmla="*/ 10 h 20"/>
                  <a:gd name="T38" fmla="*/ 102 w 102"/>
                  <a:gd name="T39" fmla="*/ 6 h 20"/>
                  <a:gd name="T40" fmla="*/ 100 w 102"/>
                  <a:gd name="T41" fmla="*/ 4 h 20"/>
                  <a:gd name="T42" fmla="*/ 96 w 102"/>
                  <a:gd name="T43" fmla="*/ 2 h 20"/>
                  <a:gd name="T44" fmla="*/ 92 w 102"/>
                  <a:gd name="T45" fmla="*/ 0 h 20"/>
                  <a:gd name="T46" fmla="*/ 92 w 102"/>
                  <a:gd name="T47" fmla="*/ 0 h 2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2" h="20">
                    <a:moveTo>
                      <a:pt x="92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0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6" y="20"/>
                    </a:lnTo>
                    <a:lnTo>
                      <a:pt x="100" y="18"/>
                    </a:lnTo>
                    <a:lnTo>
                      <a:pt x="102" y="14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102" y="6"/>
                    </a:lnTo>
                    <a:lnTo>
                      <a:pt x="100" y="4"/>
                    </a:lnTo>
                    <a:lnTo>
                      <a:pt x="96" y="2"/>
                    </a:lnTo>
                    <a:lnTo>
                      <a:pt x="92" y="0"/>
                    </a:ln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</p:grpSp>
      <p:grpSp>
        <p:nvGrpSpPr>
          <p:cNvPr id="303" name="그룹 302"/>
          <p:cNvGrpSpPr/>
          <p:nvPr userDrawn="1"/>
        </p:nvGrpSpPr>
        <p:grpSpPr>
          <a:xfrm rot="10800000">
            <a:off x="0" y="5591175"/>
            <a:ext cx="12192000" cy="318353"/>
            <a:chOff x="0" y="5591175"/>
            <a:chExt cx="9144000" cy="318353"/>
          </a:xfrm>
        </p:grpSpPr>
        <p:sp>
          <p:nvSpPr>
            <p:cNvPr id="304" name="직사각형 303"/>
            <p:cNvSpPr/>
            <p:nvPr userDrawn="1"/>
          </p:nvSpPr>
          <p:spPr>
            <a:xfrm flipV="1">
              <a:off x="0" y="5687292"/>
              <a:ext cx="9144000" cy="222236"/>
            </a:xfrm>
            <a:prstGeom prst="rect">
              <a:avLst/>
            </a:prstGeom>
            <a:solidFill>
              <a:srgbClr val="017a69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Arial"/>
                <a:cs typeface="Arial"/>
              </a:endParaRPr>
            </a:p>
          </p:txBody>
        </p:sp>
        <p:sp>
          <p:nvSpPr>
            <p:cNvPr id="305" name="직사각형 304"/>
            <p:cNvSpPr/>
            <p:nvPr userDrawn="1"/>
          </p:nvSpPr>
          <p:spPr>
            <a:xfrm>
              <a:off x="0" y="5591175"/>
              <a:ext cx="9144000" cy="179388"/>
            </a:xfrm>
            <a:prstGeom prst="rect">
              <a:avLst/>
            </a:prstGeom>
            <a:solidFill>
              <a:srgbClr val="afd13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Arial"/>
                <a:cs typeface="Arial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Title + 2 columns" userDrawn="1">
  <p:cSld name="Title + 2 columns">
    <p:bg>
      <p:bgPr shadeToTitle="0">
        <a:solidFill>
          <a:srgbClr val="6fa8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 userDrawn="1"/>
        </p:nvSpPr>
        <p:spPr>
          <a:xfrm flipH="1">
            <a:off x="2529773" y="0"/>
            <a:ext cx="9662226" cy="6857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4" tIns="91424" rIns="91424" bIns="91424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  <a:defRPr/>
            </a:pPr>
            <a:endParaRPr sz="1400">
              <a:solidFill>
                <a:srgbClr val="ffffff"/>
              </a:solidFill>
            </a:endParaRPr>
          </a:p>
        </p:txBody>
      </p:sp>
      <p:sp>
        <p:nvSpPr>
          <p:cNvPr id="92" name="사각형 설명선 27"/>
          <p:cNvSpPr/>
          <p:nvPr userDrawn="1"/>
        </p:nvSpPr>
        <p:spPr>
          <a:xfrm rot="5400000" flipV="1">
            <a:off x="-1933485" y="1940110"/>
            <a:ext cx="6858001" cy="2977684"/>
          </a:xfrm>
          <a:custGeom>
            <a:avLst/>
            <a:gdLst>
              <a:gd name="connsiteX0" fmla="*/ 0 w 9144000"/>
              <a:gd name="connsiteY0" fmla="*/ 0 h 263091"/>
              <a:gd name="connsiteX1" fmla="*/ 1524000 w 9144000"/>
              <a:gd name="connsiteY1" fmla="*/ 0 h 263091"/>
              <a:gd name="connsiteX2" fmla="*/ 1524000 w 9144000"/>
              <a:gd name="connsiteY2" fmla="*/ 0 h 263091"/>
              <a:gd name="connsiteX3" fmla="*/ 3810000 w 9144000"/>
              <a:gd name="connsiteY3" fmla="*/ 0 h 263091"/>
              <a:gd name="connsiteX4" fmla="*/ 9144000 w 9144000"/>
              <a:gd name="connsiteY4" fmla="*/ 0 h 263091"/>
              <a:gd name="connsiteX5" fmla="*/ 9144000 w 9144000"/>
              <a:gd name="connsiteY5" fmla="*/ 153470 h 263091"/>
              <a:gd name="connsiteX6" fmla="*/ 9144000 w 9144000"/>
              <a:gd name="connsiteY6" fmla="*/ 153470 h 263091"/>
              <a:gd name="connsiteX7" fmla="*/ 9144000 w 9144000"/>
              <a:gd name="connsiteY7" fmla="*/ 219243 h 263091"/>
              <a:gd name="connsiteX8" fmla="*/ 9144000 w 9144000"/>
              <a:gd name="connsiteY8" fmla="*/ 263091 h 263091"/>
              <a:gd name="connsiteX9" fmla="*/ 3810000 w 9144000"/>
              <a:gd name="connsiteY9" fmla="*/ 263091 h 263091"/>
              <a:gd name="connsiteX10" fmla="*/ 2628900 w 9144000"/>
              <a:gd name="connsiteY10" fmla="*/ 629353 h 263091"/>
              <a:gd name="connsiteX11" fmla="*/ 1524000 w 9144000"/>
              <a:gd name="connsiteY11" fmla="*/ 263091 h 263091"/>
              <a:gd name="connsiteX12" fmla="*/ 0 w 9144000"/>
              <a:gd name="connsiteY12" fmla="*/ 263091 h 263091"/>
              <a:gd name="connsiteX13" fmla="*/ 0 w 9144000"/>
              <a:gd name="connsiteY13" fmla="*/ 219243 h 263091"/>
              <a:gd name="connsiteX14" fmla="*/ 0 w 9144000"/>
              <a:gd name="connsiteY14" fmla="*/ 153470 h 263091"/>
              <a:gd name="connsiteX15" fmla="*/ 0 w 9144000"/>
              <a:gd name="connsiteY15" fmla="*/ 153470 h 263091"/>
              <a:gd name="connsiteX16" fmla="*/ 0 w 9144000"/>
              <a:gd name="connsiteY16" fmla="*/ 0 h 263091"/>
              <a:gd name="connsiteX0" fmla="*/ 0 w 9144000"/>
              <a:gd name="connsiteY0" fmla="*/ 0 h 629353"/>
              <a:gd name="connsiteX1" fmla="*/ 1524000 w 9144000"/>
              <a:gd name="connsiteY1" fmla="*/ 0 h 629353"/>
              <a:gd name="connsiteX2" fmla="*/ 1524000 w 9144000"/>
              <a:gd name="connsiteY2" fmla="*/ 0 h 629353"/>
              <a:gd name="connsiteX3" fmla="*/ 3810000 w 9144000"/>
              <a:gd name="connsiteY3" fmla="*/ 0 h 629353"/>
              <a:gd name="connsiteX4" fmla="*/ 9144000 w 9144000"/>
              <a:gd name="connsiteY4" fmla="*/ 0 h 629353"/>
              <a:gd name="connsiteX5" fmla="*/ 9144000 w 9144000"/>
              <a:gd name="connsiteY5" fmla="*/ 153470 h 629353"/>
              <a:gd name="connsiteX6" fmla="*/ 9144000 w 9144000"/>
              <a:gd name="connsiteY6" fmla="*/ 153470 h 629353"/>
              <a:gd name="connsiteX7" fmla="*/ 9144000 w 9144000"/>
              <a:gd name="connsiteY7" fmla="*/ 219243 h 629353"/>
              <a:gd name="connsiteX8" fmla="*/ 9144000 w 9144000"/>
              <a:gd name="connsiteY8" fmla="*/ 263091 h 629353"/>
              <a:gd name="connsiteX9" fmla="*/ 2143125 w 9144000"/>
              <a:gd name="connsiteY9" fmla="*/ 244041 h 629353"/>
              <a:gd name="connsiteX10" fmla="*/ 2628900 w 9144000"/>
              <a:gd name="connsiteY10" fmla="*/ 629353 h 629353"/>
              <a:gd name="connsiteX11" fmla="*/ 1524000 w 9144000"/>
              <a:gd name="connsiteY11" fmla="*/ 263091 h 629353"/>
              <a:gd name="connsiteX12" fmla="*/ 0 w 9144000"/>
              <a:gd name="connsiteY12" fmla="*/ 263091 h 629353"/>
              <a:gd name="connsiteX13" fmla="*/ 0 w 9144000"/>
              <a:gd name="connsiteY13" fmla="*/ 219243 h 629353"/>
              <a:gd name="connsiteX14" fmla="*/ 0 w 9144000"/>
              <a:gd name="connsiteY14" fmla="*/ 153470 h 629353"/>
              <a:gd name="connsiteX15" fmla="*/ 0 w 9144000"/>
              <a:gd name="connsiteY15" fmla="*/ 153470 h 629353"/>
              <a:gd name="connsiteX16" fmla="*/ 0 w 9144000"/>
              <a:gd name="connsiteY16" fmla="*/ 0 h 629353"/>
              <a:gd name="connsiteX0" fmla="*/ 0 w 9144000"/>
              <a:gd name="connsiteY0" fmla="*/ 0 h 572203"/>
              <a:gd name="connsiteX1" fmla="*/ 1524000 w 9144000"/>
              <a:gd name="connsiteY1" fmla="*/ 0 h 572203"/>
              <a:gd name="connsiteX2" fmla="*/ 1524000 w 9144000"/>
              <a:gd name="connsiteY2" fmla="*/ 0 h 572203"/>
              <a:gd name="connsiteX3" fmla="*/ 3810000 w 9144000"/>
              <a:gd name="connsiteY3" fmla="*/ 0 h 572203"/>
              <a:gd name="connsiteX4" fmla="*/ 9144000 w 9144000"/>
              <a:gd name="connsiteY4" fmla="*/ 0 h 572203"/>
              <a:gd name="connsiteX5" fmla="*/ 9144000 w 9144000"/>
              <a:gd name="connsiteY5" fmla="*/ 153470 h 572203"/>
              <a:gd name="connsiteX6" fmla="*/ 9144000 w 9144000"/>
              <a:gd name="connsiteY6" fmla="*/ 153470 h 572203"/>
              <a:gd name="connsiteX7" fmla="*/ 9144000 w 9144000"/>
              <a:gd name="connsiteY7" fmla="*/ 219243 h 572203"/>
              <a:gd name="connsiteX8" fmla="*/ 9144000 w 9144000"/>
              <a:gd name="connsiteY8" fmla="*/ 263091 h 572203"/>
              <a:gd name="connsiteX9" fmla="*/ 2143125 w 9144000"/>
              <a:gd name="connsiteY9" fmla="*/ 244041 h 572203"/>
              <a:gd name="connsiteX10" fmla="*/ 1638300 w 9144000"/>
              <a:gd name="connsiteY10" fmla="*/ 572203 h 572203"/>
              <a:gd name="connsiteX11" fmla="*/ 1524000 w 9144000"/>
              <a:gd name="connsiteY11" fmla="*/ 263091 h 572203"/>
              <a:gd name="connsiteX12" fmla="*/ 0 w 9144000"/>
              <a:gd name="connsiteY12" fmla="*/ 263091 h 572203"/>
              <a:gd name="connsiteX13" fmla="*/ 0 w 9144000"/>
              <a:gd name="connsiteY13" fmla="*/ 219243 h 572203"/>
              <a:gd name="connsiteX14" fmla="*/ 0 w 9144000"/>
              <a:gd name="connsiteY14" fmla="*/ 153470 h 572203"/>
              <a:gd name="connsiteX15" fmla="*/ 0 w 9144000"/>
              <a:gd name="connsiteY15" fmla="*/ 153470 h 572203"/>
              <a:gd name="connsiteX16" fmla="*/ 0 w 9144000"/>
              <a:gd name="connsiteY16" fmla="*/ 0 h 572203"/>
              <a:gd name="connsiteX0" fmla="*/ 0 w 9144000"/>
              <a:gd name="connsiteY0" fmla="*/ 0 h 572203"/>
              <a:gd name="connsiteX1" fmla="*/ 1524000 w 9144000"/>
              <a:gd name="connsiteY1" fmla="*/ 0 h 572203"/>
              <a:gd name="connsiteX2" fmla="*/ 1524000 w 9144000"/>
              <a:gd name="connsiteY2" fmla="*/ 0 h 572203"/>
              <a:gd name="connsiteX3" fmla="*/ 3810000 w 9144000"/>
              <a:gd name="connsiteY3" fmla="*/ 0 h 572203"/>
              <a:gd name="connsiteX4" fmla="*/ 9144000 w 9144000"/>
              <a:gd name="connsiteY4" fmla="*/ 0 h 572203"/>
              <a:gd name="connsiteX5" fmla="*/ 9144000 w 9144000"/>
              <a:gd name="connsiteY5" fmla="*/ 153470 h 572203"/>
              <a:gd name="connsiteX6" fmla="*/ 9144000 w 9144000"/>
              <a:gd name="connsiteY6" fmla="*/ 153470 h 572203"/>
              <a:gd name="connsiteX7" fmla="*/ 9144000 w 9144000"/>
              <a:gd name="connsiteY7" fmla="*/ 219243 h 572203"/>
              <a:gd name="connsiteX8" fmla="*/ 9144000 w 9144000"/>
              <a:gd name="connsiteY8" fmla="*/ 263091 h 572203"/>
              <a:gd name="connsiteX9" fmla="*/ 2143125 w 9144000"/>
              <a:gd name="connsiteY9" fmla="*/ 244041 h 572203"/>
              <a:gd name="connsiteX10" fmla="*/ 1638300 w 9144000"/>
              <a:gd name="connsiteY10" fmla="*/ 572203 h 572203"/>
              <a:gd name="connsiteX11" fmla="*/ 809625 w 9144000"/>
              <a:gd name="connsiteY11" fmla="*/ 253566 h 572203"/>
              <a:gd name="connsiteX12" fmla="*/ 0 w 9144000"/>
              <a:gd name="connsiteY12" fmla="*/ 263091 h 572203"/>
              <a:gd name="connsiteX13" fmla="*/ 0 w 9144000"/>
              <a:gd name="connsiteY13" fmla="*/ 219243 h 572203"/>
              <a:gd name="connsiteX14" fmla="*/ 0 w 9144000"/>
              <a:gd name="connsiteY14" fmla="*/ 153470 h 572203"/>
              <a:gd name="connsiteX15" fmla="*/ 0 w 9144000"/>
              <a:gd name="connsiteY15" fmla="*/ 153470 h 572203"/>
              <a:gd name="connsiteX16" fmla="*/ 0 w 9144000"/>
              <a:gd name="connsiteY16" fmla="*/ 0 h 572203"/>
              <a:gd name="connsiteX0" fmla="*/ 0 w 9144000"/>
              <a:gd name="connsiteY0" fmla="*/ 0 h 572203"/>
              <a:gd name="connsiteX1" fmla="*/ 1524000 w 9144000"/>
              <a:gd name="connsiteY1" fmla="*/ 0 h 572203"/>
              <a:gd name="connsiteX2" fmla="*/ 1524000 w 9144000"/>
              <a:gd name="connsiteY2" fmla="*/ 0 h 572203"/>
              <a:gd name="connsiteX3" fmla="*/ 3810000 w 9144000"/>
              <a:gd name="connsiteY3" fmla="*/ 0 h 572203"/>
              <a:gd name="connsiteX4" fmla="*/ 9144000 w 9144000"/>
              <a:gd name="connsiteY4" fmla="*/ 0 h 572203"/>
              <a:gd name="connsiteX5" fmla="*/ 9144000 w 9144000"/>
              <a:gd name="connsiteY5" fmla="*/ 153470 h 572203"/>
              <a:gd name="connsiteX6" fmla="*/ 9144000 w 9144000"/>
              <a:gd name="connsiteY6" fmla="*/ 153470 h 572203"/>
              <a:gd name="connsiteX7" fmla="*/ 9144000 w 9144000"/>
              <a:gd name="connsiteY7" fmla="*/ 219243 h 572203"/>
              <a:gd name="connsiteX8" fmla="*/ 9144000 w 9144000"/>
              <a:gd name="connsiteY8" fmla="*/ 263091 h 572203"/>
              <a:gd name="connsiteX9" fmla="*/ 1390650 w 9144000"/>
              <a:gd name="connsiteY9" fmla="*/ 253566 h 572203"/>
              <a:gd name="connsiteX10" fmla="*/ 1638300 w 9144000"/>
              <a:gd name="connsiteY10" fmla="*/ 572203 h 572203"/>
              <a:gd name="connsiteX11" fmla="*/ 809625 w 9144000"/>
              <a:gd name="connsiteY11" fmla="*/ 253566 h 572203"/>
              <a:gd name="connsiteX12" fmla="*/ 0 w 9144000"/>
              <a:gd name="connsiteY12" fmla="*/ 263091 h 572203"/>
              <a:gd name="connsiteX13" fmla="*/ 0 w 9144000"/>
              <a:gd name="connsiteY13" fmla="*/ 219243 h 572203"/>
              <a:gd name="connsiteX14" fmla="*/ 0 w 9144000"/>
              <a:gd name="connsiteY14" fmla="*/ 153470 h 572203"/>
              <a:gd name="connsiteX15" fmla="*/ 0 w 9144000"/>
              <a:gd name="connsiteY15" fmla="*/ 153470 h 572203"/>
              <a:gd name="connsiteX16" fmla="*/ 0 w 9144000"/>
              <a:gd name="connsiteY16" fmla="*/ 0 h 572203"/>
              <a:gd name="connsiteX0" fmla="*/ 0 w 9144000"/>
              <a:gd name="connsiteY0" fmla="*/ 0 h 448378"/>
              <a:gd name="connsiteX1" fmla="*/ 1524000 w 9144000"/>
              <a:gd name="connsiteY1" fmla="*/ 0 h 448378"/>
              <a:gd name="connsiteX2" fmla="*/ 1524000 w 9144000"/>
              <a:gd name="connsiteY2" fmla="*/ 0 h 448378"/>
              <a:gd name="connsiteX3" fmla="*/ 3810000 w 9144000"/>
              <a:gd name="connsiteY3" fmla="*/ 0 h 448378"/>
              <a:gd name="connsiteX4" fmla="*/ 9144000 w 9144000"/>
              <a:gd name="connsiteY4" fmla="*/ 0 h 448378"/>
              <a:gd name="connsiteX5" fmla="*/ 9144000 w 9144000"/>
              <a:gd name="connsiteY5" fmla="*/ 153470 h 448378"/>
              <a:gd name="connsiteX6" fmla="*/ 9144000 w 9144000"/>
              <a:gd name="connsiteY6" fmla="*/ 153470 h 448378"/>
              <a:gd name="connsiteX7" fmla="*/ 9144000 w 9144000"/>
              <a:gd name="connsiteY7" fmla="*/ 219243 h 448378"/>
              <a:gd name="connsiteX8" fmla="*/ 9144000 w 9144000"/>
              <a:gd name="connsiteY8" fmla="*/ 263091 h 448378"/>
              <a:gd name="connsiteX9" fmla="*/ 1390650 w 9144000"/>
              <a:gd name="connsiteY9" fmla="*/ 253566 h 448378"/>
              <a:gd name="connsiteX10" fmla="*/ 1104900 w 9144000"/>
              <a:gd name="connsiteY10" fmla="*/ 448378 h 448378"/>
              <a:gd name="connsiteX11" fmla="*/ 809625 w 9144000"/>
              <a:gd name="connsiteY11" fmla="*/ 253566 h 448378"/>
              <a:gd name="connsiteX12" fmla="*/ 0 w 9144000"/>
              <a:gd name="connsiteY12" fmla="*/ 263091 h 448378"/>
              <a:gd name="connsiteX13" fmla="*/ 0 w 9144000"/>
              <a:gd name="connsiteY13" fmla="*/ 219243 h 448378"/>
              <a:gd name="connsiteX14" fmla="*/ 0 w 9144000"/>
              <a:gd name="connsiteY14" fmla="*/ 153470 h 448378"/>
              <a:gd name="connsiteX15" fmla="*/ 0 w 9144000"/>
              <a:gd name="connsiteY15" fmla="*/ 153470 h 448378"/>
              <a:gd name="connsiteX16" fmla="*/ 0 w 9144000"/>
              <a:gd name="connsiteY16" fmla="*/ 0 h 448378"/>
              <a:gd name="connsiteX0" fmla="*/ 0 w 9144000"/>
              <a:gd name="connsiteY0" fmla="*/ 0 h 448378"/>
              <a:gd name="connsiteX1" fmla="*/ 1524000 w 9144000"/>
              <a:gd name="connsiteY1" fmla="*/ 0 h 448378"/>
              <a:gd name="connsiteX2" fmla="*/ 1524000 w 9144000"/>
              <a:gd name="connsiteY2" fmla="*/ 0 h 448378"/>
              <a:gd name="connsiteX3" fmla="*/ 3810000 w 9144000"/>
              <a:gd name="connsiteY3" fmla="*/ 0 h 448378"/>
              <a:gd name="connsiteX4" fmla="*/ 9144000 w 9144000"/>
              <a:gd name="connsiteY4" fmla="*/ 0 h 448378"/>
              <a:gd name="connsiteX5" fmla="*/ 9144000 w 9144000"/>
              <a:gd name="connsiteY5" fmla="*/ 153470 h 448378"/>
              <a:gd name="connsiteX6" fmla="*/ 9144000 w 9144000"/>
              <a:gd name="connsiteY6" fmla="*/ 153470 h 448378"/>
              <a:gd name="connsiteX7" fmla="*/ 9144000 w 9144000"/>
              <a:gd name="connsiteY7" fmla="*/ 219243 h 448378"/>
              <a:gd name="connsiteX8" fmla="*/ 9144000 w 9144000"/>
              <a:gd name="connsiteY8" fmla="*/ 263091 h 448378"/>
              <a:gd name="connsiteX9" fmla="*/ 1390650 w 9144000"/>
              <a:gd name="connsiteY9" fmla="*/ 253566 h 448378"/>
              <a:gd name="connsiteX10" fmla="*/ 1104900 w 9144000"/>
              <a:gd name="connsiteY10" fmla="*/ 448378 h 448378"/>
              <a:gd name="connsiteX11" fmla="*/ 857250 w 9144000"/>
              <a:gd name="connsiteY11" fmla="*/ 263091 h 448378"/>
              <a:gd name="connsiteX12" fmla="*/ 0 w 9144000"/>
              <a:gd name="connsiteY12" fmla="*/ 263091 h 448378"/>
              <a:gd name="connsiteX13" fmla="*/ 0 w 9144000"/>
              <a:gd name="connsiteY13" fmla="*/ 219243 h 448378"/>
              <a:gd name="connsiteX14" fmla="*/ 0 w 9144000"/>
              <a:gd name="connsiteY14" fmla="*/ 153470 h 448378"/>
              <a:gd name="connsiteX15" fmla="*/ 0 w 9144000"/>
              <a:gd name="connsiteY15" fmla="*/ 153470 h 448378"/>
              <a:gd name="connsiteX16" fmla="*/ 0 w 9144000"/>
              <a:gd name="connsiteY16" fmla="*/ 0 h 448378"/>
              <a:gd name="connsiteX0" fmla="*/ 0 w 9144000"/>
              <a:gd name="connsiteY0" fmla="*/ 0 h 448378"/>
              <a:gd name="connsiteX1" fmla="*/ 1524000 w 9144000"/>
              <a:gd name="connsiteY1" fmla="*/ 0 h 448378"/>
              <a:gd name="connsiteX2" fmla="*/ 1524000 w 9144000"/>
              <a:gd name="connsiteY2" fmla="*/ 0 h 448378"/>
              <a:gd name="connsiteX3" fmla="*/ 3810000 w 9144000"/>
              <a:gd name="connsiteY3" fmla="*/ 0 h 448378"/>
              <a:gd name="connsiteX4" fmla="*/ 9144000 w 9144000"/>
              <a:gd name="connsiteY4" fmla="*/ 0 h 448378"/>
              <a:gd name="connsiteX5" fmla="*/ 9144000 w 9144000"/>
              <a:gd name="connsiteY5" fmla="*/ 153470 h 448378"/>
              <a:gd name="connsiteX6" fmla="*/ 9144000 w 9144000"/>
              <a:gd name="connsiteY6" fmla="*/ 153470 h 448378"/>
              <a:gd name="connsiteX7" fmla="*/ 9144000 w 9144000"/>
              <a:gd name="connsiteY7" fmla="*/ 219243 h 448378"/>
              <a:gd name="connsiteX8" fmla="*/ 9144000 w 9144000"/>
              <a:gd name="connsiteY8" fmla="*/ 263091 h 448378"/>
              <a:gd name="connsiteX9" fmla="*/ 1219200 w 9144000"/>
              <a:gd name="connsiteY9" fmla="*/ 244041 h 448378"/>
              <a:gd name="connsiteX10" fmla="*/ 1104900 w 9144000"/>
              <a:gd name="connsiteY10" fmla="*/ 448378 h 448378"/>
              <a:gd name="connsiteX11" fmla="*/ 857250 w 9144000"/>
              <a:gd name="connsiteY11" fmla="*/ 263091 h 448378"/>
              <a:gd name="connsiteX12" fmla="*/ 0 w 9144000"/>
              <a:gd name="connsiteY12" fmla="*/ 263091 h 448378"/>
              <a:gd name="connsiteX13" fmla="*/ 0 w 9144000"/>
              <a:gd name="connsiteY13" fmla="*/ 219243 h 448378"/>
              <a:gd name="connsiteX14" fmla="*/ 0 w 9144000"/>
              <a:gd name="connsiteY14" fmla="*/ 153470 h 448378"/>
              <a:gd name="connsiteX15" fmla="*/ 0 w 9144000"/>
              <a:gd name="connsiteY15" fmla="*/ 153470 h 448378"/>
              <a:gd name="connsiteX16" fmla="*/ 0 w 9144000"/>
              <a:gd name="connsiteY16" fmla="*/ 0 h 448378"/>
              <a:gd name="connsiteX0" fmla="*/ 0 w 9144000"/>
              <a:gd name="connsiteY0" fmla="*/ 0 h 419803"/>
              <a:gd name="connsiteX1" fmla="*/ 1524000 w 9144000"/>
              <a:gd name="connsiteY1" fmla="*/ 0 h 419803"/>
              <a:gd name="connsiteX2" fmla="*/ 1524000 w 9144000"/>
              <a:gd name="connsiteY2" fmla="*/ 0 h 419803"/>
              <a:gd name="connsiteX3" fmla="*/ 3810000 w 9144000"/>
              <a:gd name="connsiteY3" fmla="*/ 0 h 419803"/>
              <a:gd name="connsiteX4" fmla="*/ 9144000 w 9144000"/>
              <a:gd name="connsiteY4" fmla="*/ 0 h 419803"/>
              <a:gd name="connsiteX5" fmla="*/ 9144000 w 9144000"/>
              <a:gd name="connsiteY5" fmla="*/ 153470 h 419803"/>
              <a:gd name="connsiteX6" fmla="*/ 9144000 w 9144000"/>
              <a:gd name="connsiteY6" fmla="*/ 153470 h 419803"/>
              <a:gd name="connsiteX7" fmla="*/ 9144000 w 9144000"/>
              <a:gd name="connsiteY7" fmla="*/ 219243 h 419803"/>
              <a:gd name="connsiteX8" fmla="*/ 9144000 w 9144000"/>
              <a:gd name="connsiteY8" fmla="*/ 263091 h 419803"/>
              <a:gd name="connsiteX9" fmla="*/ 1219200 w 9144000"/>
              <a:gd name="connsiteY9" fmla="*/ 244041 h 419803"/>
              <a:gd name="connsiteX10" fmla="*/ 1019175 w 9144000"/>
              <a:gd name="connsiteY10" fmla="*/ 419803 h 419803"/>
              <a:gd name="connsiteX11" fmla="*/ 857250 w 9144000"/>
              <a:gd name="connsiteY11" fmla="*/ 263091 h 419803"/>
              <a:gd name="connsiteX12" fmla="*/ 0 w 9144000"/>
              <a:gd name="connsiteY12" fmla="*/ 263091 h 419803"/>
              <a:gd name="connsiteX13" fmla="*/ 0 w 9144000"/>
              <a:gd name="connsiteY13" fmla="*/ 219243 h 419803"/>
              <a:gd name="connsiteX14" fmla="*/ 0 w 9144000"/>
              <a:gd name="connsiteY14" fmla="*/ 153470 h 419803"/>
              <a:gd name="connsiteX15" fmla="*/ 0 w 9144000"/>
              <a:gd name="connsiteY15" fmla="*/ 153470 h 419803"/>
              <a:gd name="connsiteX16" fmla="*/ 0 w 9144000"/>
              <a:gd name="connsiteY16" fmla="*/ 0 h 419803"/>
              <a:gd name="connsiteX0" fmla="*/ 0 w 9144000"/>
              <a:gd name="connsiteY0" fmla="*/ 0 h 419803"/>
              <a:gd name="connsiteX1" fmla="*/ 1524000 w 9144000"/>
              <a:gd name="connsiteY1" fmla="*/ 0 h 419803"/>
              <a:gd name="connsiteX2" fmla="*/ 1524000 w 9144000"/>
              <a:gd name="connsiteY2" fmla="*/ 0 h 419803"/>
              <a:gd name="connsiteX3" fmla="*/ 3810000 w 9144000"/>
              <a:gd name="connsiteY3" fmla="*/ 0 h 419803"/>
              <a:gd name="connsiteX4" fmla="*/ 9144000 w 9144000"/>
              <a:gd name="connsiteY4" fmla="*/ 0 h 419803"/>
              <a:gd name="connsiteX5" fmla="*/ 9144000 w 9144000"/>
              <a:gd name="connsiteY5" fmla="*/ 153470 h 419803"/>
              <a:gd name="connsiteX6" fmla="*/ 9144000 w 9144000"/>
              <a:gd name="connsiteY6" fmla="*/ 153470 h 419803"/>
              <a:gd name="connsiteX7" fmla="*/ 9144000 w 9144000"/>
              <a:gd name="connsiteY7" fmla="*/ 219243 h 419803"/>
              <a:gd name="connsiteX8" fmla="*/ 9144000 w 9144000"/>
              <a:gd name="connsiteY8" fmla="*/ 263091 h 419803"/>
              <a:gd name="connsiteX9" fmla="*/ 1200150 w 9144000"/>
              <a:gd name="connsiteY9" fmla="*/ 263091 h 419803"/>
              <a:gd name="connsiteX10" fmla="*/ 1019175 w 9144000"/>
              <a:gd name="connsiteY10" fmla="*/ 419803 h 419803"/>
              <a:gd name="connsiteX11" fmla="*/ 857250 w 9144000"/>
              <a:gd name="connsiteY11" fmla="*/ 263091 h 419803"/>
              <a:gd name="connsiteX12" fmla="*/ 0 w 9144000"/>
              <a:gd name="connsiteY12" fmla="*/ 263091 h 419803"/>
              <a:gd name="connsiteX13" fmla="*/ 0 w 9144000"/>
              <a:gd name="connsiteY13" fmla="*/ 219243 h 419803"/>
              <a:gd name="connsiteX14" fmla="*/ 0 w 9144000"/>
              <a:gd name="connsiteY14" fmla="*/ 153470 h 419803"/>
              <a:gd name="connsiteX15" fmla="*/ 0 w 9144000"/>
              <a:gd name="connsiteY15" fmla="*/ 153470 h 419803"/>
              <a:gd name="connsiteX16" fmla="*/ 0 w 9144000"/>
              <a:gd name="connsiteY16" fmla="*/ 0 h 419803"/>
              <a:gd name="connsiteX0" fmla="*/ 0 w 9144000"/>
              <a:gd name="connsiteY0" fmla="*/ 0 h 381599"/>
              <a:gd name="connsiteX1" fmla="*/ 1524000 w 9144000"/>
              <a:gd name="connsiteY1" fmla="*/ 0 h 381599"/>
              <a:gd name="connsiteX2" fmla="*/ 1524000 w 9144000"/>
              <a:gd name="connsiteY2" fmla="*/ 0 h 381599"/>
              <a:gd name="connsiteX3" fmla="*/ 3810000 w 9144000"/>
              <a:gd name="connsiteY3" fmla="*/ 0 h 381599"/>
              <a:gd name="connsiteX4" fmla="*/ 9144000 w 9144000"/>
              <a:gd name="connsiteY4" fmla="*/ 0 h 381599"/>
              <a:gd name="connsiteX5" fmla="*/ 9144000 w 9144000"/>
              <a:gd name="connsiteY5" fmla="*/ 153470 h 381599"/>
              <a:gd name="connsiteX6" fmla="*/ 9144000 w 9144000"/>
              <a:gd name="connsiteY6" fmla="*/ 153470 h 381599"/>
              <a:gd name="connsiteX7" fmla="*/ 9144000 w 9144000"/>
              <a:gd name="connsiteY7" fmla="*/ 219243 h 381599"/>
              <a:gd name="connsiteX8" fmla="*/ 9144000 w 9144000"/>
              <a:gd name="connsiteY8" fmla="*/ 263091 h 381599"/>
              <a:gd name="connsiteX9" fmla="*/ 1200150 w 9144000"/>
              <a:gd name="connsiteY9" fmla="*/ 263091 h 381599"/>
              <a:gd name="connsiteX10" fmla="*/ 1019175 w 9144000"/>
              <a:gd name="connsiteY10" fmla="*/ 381599 h 381599"/>
              <a:gd name="connsiteX11" fmla="*/ 857250 w 9144000"/>
              <a:gd name="connsiteY11" fmla="*/ 263091 h 381599"/>
              <a:gd name="connsiteX12" fmla="*/ 0 w 9144000"/>
              <a:gd name="connsiteY12" fmla="*/ 263091 h 381599"/>
              <a:gd name="connsiteX13" fmla="*/ 0 w 9144000"/>
              <a:gd name="connsiteY13" fmla="*/ 219243 h 381599"/>
              <a:gd name="connsiteX14" fmla="*/ 0 w 9144000"/>
              <a:gd name="connsiteY14" fmla="*/ 153470 h 381599"/>
              <a:gd name="connsiteX15" fmla="*/ 0 w 9144000"/>
              <a:gd name="connsiteY15" fmla="*/ 153470 h 381599"/>
              <a:gd name="connsiteX16" fmla="*/ 0 w 9144000"/>
              <a:gd name="connsiteY16" fmla="*/ 0 h 381599"/>
              <a:gd name="connsiteX0" fmla="*/ 0 w 9144000"/>
              <a:gd name="connsiteY0" fmla="*/ 0 h 305581"/>
              <a:gd name="connsiteX1" fmla="*/ 1524000 w 9144000"/>
              <a:gd name="connsiteY1" fmla="*/ 0 h 305581"/>
              <a:gd name="connsiteX2" fmla="*/ 1524000 w 9144000"/>
              <a:gd name="connsiteY2" fmla="*/ 0 h 305581"/>
              <a:gd name="connsiteX3" fmla="*/ 3810000 w 9144000"/>
              <a:gd name="connsiteY3" fmla="*/ 0 h 305581"/>
              <a:gd name="connsiteX4" fmla="*/ 9144000 w 9144000"/>
              <a:gd name="connsiteY4" fmla="*/ 0 h 305581"/>
              <a:gd name="connsiteX5" fmla="*/ 9144000 w 9144000"/>
              <a:gd name="connsiteY5" fmla="*/ 153470 h 305581"/>
              <a:gd name="connsiteX6" fmla="*/ 9144000 w 9144000"/>
              <a:gd name="connsiteY6" fmla="*/ 153470 h 305581"/>
              <a:gd name="connsiteX7" fmla="*/ 9144000 w 9144000"/>
              <a:gd name="connsiteY7" fmla="*/ 219243 h 305581"/>
              <a:gd name="connsiteX8" fmla="*/ 9144000 w 9144000"/>
              <a:gd name="connsiteY8" fmla="*/ 263091 h 305581"/>
              <a:gd name="connsiteX9" fmla="*/ 1200150 w 9144000"/>
              <a:gd name="connsiteY9" fmla="*/ 263091 h 305581"/>
              <a:gd name="connsiteX10" fmla="*/ 4587874 w 9144000"/>
              <a:gd name="connsiteY10" fmla="*/ 305581 h 305581"/>
              <a:gd name="connsiteX11" fmla="*/ 857250 w 9144000"/>
              <a:gd name="connsiteY11" fmla="*/ 263091 h 305581"/>
              <a:gd name="connsiteX12" fmla="*/ 0 w 9144000"/>
              <a:gd name="connsiteY12" fmla="*/ 263091 h 305581"/>
              <a:gd name="connsiteX13" fmla="*/ 0 w 9144000"/>
              <a:gd name="connsiteY13" fmla="*/ 219243 h 305581"/>
              <a:gd name="connsiteX14" fmla="*/ 0 w 9144000"/>
              <a:gd name="connsiteY14" fmla="*/ 153470 h 305581"/>
              <a:gd name="connsiteX15" fmla="*/ 0 w 9144000"/>
              <a:gd name="connsiteY15" fmla="*/ 153470 h 305581"/>
              <a:gd name="connsiteX16" fmla="*/ 0 w 9144000"/>
              <a:gd name="connsiteY16" fmla="*/ 0 h 305581"/>
              <a:gd name="connsiteX0" fmla="*/ 0 w 9144000"/>
              <a:gd name="connsiteY0" fmla="*/ 0 h 305581"/>
              <a:gd name="connsiteX1" fmla="*/ 1524000 w 9144000"/>
              <a:gd name="connsiteY1" fmla="*/ 0 h 305581"/>
              <a:gd name="connsiteX2" fmla="*/ 1524000 w 9144000"/>
              <a:gd name="connsiteY2" fmla="*/ 0 h 305581"/>
              <a:gd name="connsiteX3" fmla="*/ 3810000 w 9144000"/>
              <a:gd name="connsiteY3" fmla="*/ 0 h 305581"/>
              <a:gd name="connsiteX4" fmla="*/ 9144000 w 9144000"/>
              <a:gd name="connsiteY4" fmla="*/ 0 h 305581"/>
              <a:gd name="connsiteX5" fmla="*/ 9144000 w 9144000"/>
              <a:gd name="connsiteY5" fmla="*/ 153470 h 305581"/>
              <a:gd name="connsiteX6" fmla="*/ 9144000 w 9144000"/>
              <a:gd name="connsiteY6" fmla="*/ 153470 h 305581"/>
              <a:gd name="connsiteX7" fmla="*/ 9144000 w 9144000"/>
              <a:gd name="connsiteY7" fmla="*/ 219243 h 305581"/>
              <a:gd name="connsiteX8" fmla="*/ 9144000 w 9144000"/>
              <a:gd name="connsiteY8" fmla="*/ 263091 h 305581"/>
              <a:gd name="connsiteX9" fmla="*/ 4933950 w 9144000"/>
              <a:gd name="connsiteY9" fmla="*/ 261939 h 305581"/>
              <a:gd name="connsiteX10" fmla="*/ 4587874 w 9144000"/>
              <a:gd name="connsiteY10" fmla="*/ 305581 h 305581"/>
              <a:gd name="connsiteX11" fmla="*/ 857250 w 9144000"/>
              <a:gd name="connsiteY11" fmla="*/ 263091 h 305581"/>
              <a:gd name="connsiteX12" fmla="*/ 0 w 9144000"/>
              <a:gd name="connsiteY12" fmla="*/ 263091 h 305581"/>
              <a:gd name="connsiteX13" fmla="*/ 0 w 9144000"/>
              <a:gd name="connsiteY13" fmla="*/ 219243 h 305581"/>
              <a:gd name="connsiteX14" fmla="*/ 0 w 9144000"/>
              <a:gd name="connsiteY14" fmla="*/ 153470 h 305581"/>
              <a:gd name="connsiteX15" fmla="*/ 0 w 9144000"/>
              <a:gd name="connsiteY15" fmla="*/ 153470 h 305581"/>
              <a:gd name="connsiteX16" fmla="*/ 0 w 9144000"/>
              <a:gd name="connsiteY16" fmla="*/ 0 h 305581"/>
              <a:gd name="connsiteX0" fmla="*/ 0 w 9144000"/>
              <a:gd name="connsiteY0" fmla="*/ 0 h 305581"/>
              <a:gd name="connsiteX1" fmla="*/ 1524000 w 9144000"/>
              <a:gd name="connsiteY1" fmla="*/ 0 h 305581"/>
              <a:gd name="connsiteX2" fmla="*/ 1524000 w 9144000"/>
              <a:gd name="connsiteY2" fmla="*/ 0 h 305581"/>
              <a:gd name="connsiteX3" fmla="*/ 3810000 w 9144000"/>
              <a:gd name="connsiteY3" fmla="*/ 0 h 305581"/>
              <a:gd name="connsiteX4" fmla="*/ 9144000 w 9144000"/>
              <a:gd name="connsiteY4" fmla="*/ 0 h 305581"/>
              <a:gd name="connsiteX5" fmla="*/ 9144000 w 9144000"/>
              <a:gd name="connsiteY5" fmla="*/ 153470 h 305581"/>
              <a:gd name="connsiteX6" fmla="*/ 9144000 w 9144000"/>
              <a:gd name="connsiteY6" fmla="*/ 153470 h 305581"/>
              <a:gd name="connsiteX7" fmla="*/ 9144000 w 9144000"/>
              <a:gd name="connsiteY7" fmla="*/ 219243 h 305581"/>
              <a:gd name="connsiteX8" fmla="*/ 9144000 w 9144000"/>
              <a:gd name="connsiteY8" fmla="*/ 263091 h 305581"/>
              <a:gd name="connsiteX9" fmla="*/ 4933950 w 9144000"/>
              <a:gd name="connsiteY9" fmla="*/ 261939 h 305581"/>
              <a:gd name="connsiteX10" fmla="*/ 4587874 w 9144000"/>
              <a:gd name="connsiteY10" fmla="*/ 305581 h 305581"/>
              <a:gd name="connsiteX11" fmla="*/ 4324350 w 9144000"/>
              <a:gd name="connsiteY11" fmla="*/ 266546 h 305581"/>
              <a:gd name="connsiteX12" fmla="*/ 0 w 9144000"/>
              <a:gd name="connsiteY12" fmla="*/ 263091 h 305581"/>
              <a:gd name="connsiteX13" fmla="*/ 0 w 9144000"/>
              <a:gd name="connsiteY13" fmla="*/ 219243 h 305581"/>
              <a:gd name="connsiteX14" fmla="*/ 0 w 9144000"/>
              <a:gd name="connsiteY14" fmla="*/ 153470 h 305581"/>
              <a:gd name="connsiteX15" fmla="*/ 0 w 9144000"/>
              <a:gd name="connsiteY15" fmla="*/ 153470 h 305581"/>
              <a:gd name="connsiteX16" fmla="*/ 0 w 9144000"/>
              <a:gd name="connsiteY16" fmla="*/ 0 h 305581"/>
              <a:gd name="connsiteX0" fmla="*/ 0 w 9144000"/>
              <a:gd name="connsiteY0" fmla="*/ 0 h 305581"/>
              <a:gd name="connsiteX1" fmla="*/ 1524000 w 9144000"/>
              <a:gd name="connsiteY1" fmla="*/ 0 h 305581"/>
              <a:gd name="connsiteX2" fmla="*/ 1524000 w 9144000"/>
              <a:gd name="connsiteY2" fmla="*/ 0 h 305581"/>
              <a:gd name="connsiteX3" fmla="*/ 3810000 w 9144000"/>
              <a:gd name="connsiteY3" fmla="*/ 0 h 305581"/>
              <a:gd name="connsiteX4" fmla="*/ 9144000 w 9144000"/>
              <a:gd name="connsiteY4" fmla="*/ 0 h 305581"/>
              <a:gd name="connsiteX5" fmla="*/ 9144000 w 9144000"/>
              <a:gd name="connsiteY5" fmla="*/ 153470 h 305581"/>
              <a:gd name="connsiteX6" fmla="*/ 9144000 w 9144000"/>
              <a:gd name="connsiteY6" fmla="*/ 153470 h 305581"/>
              <a:gd name="connsiteX7" fmla="*/ 9144000 w 9144000"/>
              <a:gd name="connsiteY7" fmla="*/ 219243 h 305581"/>
              <a:gd name="connsiteX8" fmla="*/ 9144000 w 9144000"/>
              <a:gd name="connsiteY8" fmla="*/ 263091 h 305581"/>
              <a:gd name="connsiteX9" fmla="*/ 4933950 w 9144000"/>
              <a:gd name="connsiteY9" fmla="*/ 261939 h 305581"/>
              <a:gd name="connsiteX10" fmla="*/ 4587874 w 9144000"/>
              <a:gd name="connsiteY10" fmla="*/ 305581 h 305581"/>
              <a:gd name="connsiteX11" fmla="*/ 4311650 w 9144000"/>
              <a:gd name="connsiteY11" fmla="*/ 263091 h 305581"/>
              <a:gd name="connsiteX12" fmla="*/ 0 w 9144000"/>
              <a:gd name="connsiteY12" fmla="*/ 263091 h 305581"/>
              <a:gd name="connsiteX13" fmla="*/ 0 w 9144000"/>
              <a:gd name="connsiteY13" fmla="*/ 219243 h 305581"/>
              <a:gd name="connsiteX14" fmla="*/ 0 w 9144000"/>
              <a:gd name="connsiteY14" fmla="*/ 153470 h 305581"/>
              <a:gd name="connsiteX15" fmla="*/ 0 w 9144000"/>
              <a:gd name="connsiteY15" fmla="*/ 153470 h 305581"/>
              <a:gd name="connsiteX16" fmla="*/ 0 w 9144000"/>
              <a:gd name="connsiteY16" fmla="*/ 0 h 305581"/>
              <a:gd name="connsiteX0" fmla="*/ 0 w 9144000"/>
              <a:gd name="connsiteY0" fmla="*/ 0 h 305581"/>
              <a:gd name="connsiteX1" fmla="*/ 1524000 w 9144000"/>
              <a:gd name="connsiteY1" fmla="*/ 0 h 305581"/>
              <a:gd name="connsiteX2" fmla="*/ 1524000 w 9144000"/>
              <a:gd name="connsiteY2" fmla="*/ 0 h 305581"/>
              <a:gd name="connsiteX3" fmla="*/ 3810000 w 9144000"/>
              <a:gd name="connsiteY3" fmla="*/ 0 h 305581"/>
              <a:gd name="connsiteX4" fmla="*/ 9144000 w 9144000"/>
              <a:gd name="connsiteY4" fmla="*/ 0 h 305581"/>
              <a:gd name="connsiteX5" fmla="*/ 9144000 w 9144000"/>
              <a:gd name="connsiteY5" fmla="*/ 153470 h 305581"/>
              <a:gd name="connsiteX6" fmla="*/ 9144000 w 9144000"/>
              <a:gd name="connsiteY6" fmla="*/ 153470 h 305581"/>
              <a:gd name="connsiteX7" fmla="*/ 9144000 w 9144000"/>
              <a:gd name="connsiteY7" fmla="*/ 219243 h 305581"/>
              <a:gd name="connsiteX8" fmla="*/ 9144000 w 9144000"/>
              <a:gd name="connsiteY8" fmla="*/ 263091 h 305581"/>
              <a:gd name="connsiteX9" fmla="*/ 4921250 w 9144000"/>
              <a:gd name="connsiteY9" fmla="*/ 261939 h 305581"/>
              <a:gd name="connsiteX10" fmla="*/ 4587874 w 9144000"/>
              <a:gd name="connsiteY10" fmla="*/ 305581 h 305581"/>
              <a:gd name="connsiteX11" fmla="*/ 4311650 w 9144000"/>
              <a:gd name="connsiteY11" fmla="*/ 263091 h 305581"/>
              <a:gd name="connsiteX12" fmla="*/ 0 w 9144000"/>
              <a:gd name="connsiteY12" fmla="*/ 263091 h 305581"/>
              <a:gd name="connsiteX13" fmla="*/ 0 w 9144000"/>
              <a:gd name="connsiteY13" fmla="*/ 219243 h 305581"/>
              <a:gd name="connsiteX14" fmla="*/ 0 w 9144000"/>
              <a:gd name="connsiteY14" fmla="*/ 153470 h 305581"/>
              <a:gd name="connsiteX15" fmla="*/ 0 w 9144000"/>
              <a:gd name="connsiteY15" fmla="*/ 153470 h 305581"/>
              <a:gd name="connsiteX16" fmla="*/ 0 w 9144000"/>
              <a:gd name="connsiteY16" fmla="*/ 0 h 305581"/>
              <a:gd name="connsiteX0" fmla="*/ 0 w 9144000"/>
              <a:gd name="connsiteY0" fmla="*/ 0 h 305581"/>
              <a:gd name="connsiteX1" fmla="*/ 1524000 w 9144000"/>
              <a:gd name="connsiteY1" fmla="*/ 0 h 305581"/>
              <a:gd name="connsiteX2" fmla="*/ 1524000 w 9144000"/>
              <a:gd name="connsiteY2" fmla="*/ 0 h 305581"/>
              <a:gd name="connsiteX3" fmla="*/ 3810000 w 9144000"/>
              <a:gd name="connsiteY3" fmla="*/ 0 h 305581"/>
              <a:gd name="connsiteX4" fmla="*/ 9144000 w 9144000"/>
              <a:gd name="connsiteY4" fmla="*/ 0 h 305581"/>
              <a:gd name="connsiteX5" fmla="*/ 9144000 w 9144000"/>
              <a:gd name="connsiteY5" fmla="*/ 153470 h 305581"/>
              <a:gd name="connsiteX6" fmla="*/ 9144000 w 9144000"/>
              <a:gd name="connsiteY6" fmla="*/ 153470 h 305581"/>
              <a:gd name="connsiteX7" fmla="*/ 9144000 w 9144000"/>
              <a:gd name="connsiteY7" fmla="*/ 219243 h 305581"/>
              <a:gd name="connsiteX8" fmla="*/ 9144000 w 9144000"/>
              <a:gd name="connsiteY8" fmla="*/ 263091 h 305581"/>
              <a:gd name="connsiteX9" fmla="*/ 4908550 w 9144000"/>
              <a:gd name="connsiteY9" fmla="*/ 263091 h 305581"/>
              <a:gd name="connsiteX10" fmla="*/ 4587874 w 9144000"/>
              <a:gd name="connsiteY10" fmla="*/ 305581 h 305581"/>
              <a:gd name="connsiteX11" fmla="*/ 4311650 w 9144000"/>
              <a:gd name="connsiteY11" fmla="*/ 263091 h 305581"/>
              <a:gd name="connsiteX12" fmla="*/ 0 w 9144000"/>
              <a:gd name="connsiteY12" fmla="*/ 263091 h 305581"/>
              <a:gd name="connsiteX13" fmla="*/ 0 w 9144000"/>
              <a:gd name="connsiteY13" fmla="*/ 219243 h 305581"/>
              <a:gd name="connsiteX14" fmla="*/ 0 w 9144000"/>
              <a:gd name="connsiteY14" fmla="*/ 153470 h 305581"/>
              <a:gd name="connsiteX15" fmla="*/ 0 w 9144000"/>
              <a:gd name="connsiteY15" fmla="*/ 153470 h 305581"/>
              <a:gd name="connsiteX16" fmla="*/ 0 w 9144000"/>
              <a:gd name="connsiteY16" fmla="*/ 0 h 305581"/>
              <a:gd name="connsiteX0" fmla="*/ 0 w 9144000"/>
              <a:gd name="connsiteY0" fmla="*/ 0 h 288304"/>
              <a:gd name="connsiteX1" fmla="*/ 1524000 w 9144000"/>
              <a:gd name="connsiteY1" fmla="*/ 0 h 288304"/>
              <a:gd name="connsiteX2" fmla="*/ 1524000 w 9144000"/>
              <a:gd name="connsiteY2" fmla="*/ 0 h 288304"/>
              <a:gd name="connsiteX3" fmla="*/ 3810000 w 9144000"/>
              <a:gd name="connsiteY3" fmla="*/ 0 h 288304"/>
              <a:gd name="connsiteX4" fmla="*/ 9144000 w 9144000"/>
              <a:gd name="connsiteY4" fmla="*/ 0 h 288304"/>
              <a:gd name="connsiteX5" fmla="*/ 9144000 w 9144000"/>
              <a:gd name="connsiteY5" fmla="*/ 153470 h 288304"/>
              <a:gd name="connsiteX6" fmla="*/ 9144000 w 9144000"/>
              <a:gd name="connsiteY6" fmla="*/ 153470 h 288304"/>
              <a:gd name="connsiteX7" fmla="*/ 9144000 w 9144000"/>
              <a:gd name="connsiteY7" fmla="*/ 219243 h 288304"/>
              <a:gd name="connsiteX8" fmla="*/ 9144000 w 9144000"/>
              <a:gd name="connsiteY8" fmla="*/ 263091 h 288304"/>
              <a:gd name="connsiteX9" fmla="*/ 4908550 w 9144000"/>
              <a:gd name="connsiteY9" fmla="*/ 263091 h 288304"/>
              <a:gd name="connsiteX10" fmla="*/ 4600574 w 9144000"/>
              <a:gd name="connsiteY10" fmla="*/ 288304 h 288304"/>
              <a:gd name="connsiteX11" fmla="*/ 4311650 w 9144000"/>
              <a:gd name="connsiteY11" fmla="*/ 263091 h 288304"/>
              <a:gd name="connsiteX12" fmla="*/ 0 w 9144000"/>
              <a:gd name="connsiteY12" fmla="*/ 263091 h 288304"/>
              <a:gd name="connsiteX13" fmla="*/ 0 w 9144000"/>
              <a:gd name="connsiteY13" fmla="*/ 219243 h 288304"/>
              <a:gd name="connsiteX14" fmla="*/ 0 w 9144000"/>
              <a:gd name="connsiteY14" fmla="*/ 153470 h 288304"/>
              <a:gd name="connsiteX15" fmla="*/ 0 w 9144000"/>
              <a:gd name="connsiteY15" fmla="*/ 153470 h 288304"/>
              <a:gd name="connsiteX16" fmla="*/ 0 w 9144000"/>
              <a:gd name="connsiteY16" fmla="*/ 0 h 28830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144000" h="288304">
                <a:moveTo>
                  <a:pt x="0" y="0"/>
                </a:moveTo>
                <a:lnTo>
                  <a:pt x="1524000" y="0"/>
                </a:lnTo>
                <a:lnTo>
                  <a:pt x="1524000" y="0"/>
                </a:lnTo>
                <a:lnTo>
                  <a:pt x="3810000" y="0"/>
                </a:lnTo>
                <a:lnTo>
                  <a:pt x="9144000" y="0"/>
                </a:lnTo>
                <a:lnTo>
                  <a:pt x="9144000" y="153470"/>
                </a:lnTo>
                <a:lnTo>
                  <a:pt x="9144000" y="153470"/>
                </a:lnTo>
                <a:lnTo>
                  <a:pt x="9144000" y="219243"/>
                </a:lnTo>
                <a:lnTo>
                  <a:pt x="9144000" y="263091"/>
                </a:lnTo>
                <a:lnTo>
                  <a:pt x="4908550" y="263091"/>
                </a:lnTo>
                <a:lnTo>
                  <a:pt x="4600574" y="288304"/>
                </a:lnTo>
                <a:lnTo>
                  <a:pt x="4311650" y="263091"/>
                </a:lnTo>
                <a:lnTo>
                  <a:pt x="0" y="263091"/>
                </a:lnTo>
                <a:lnTo>
                  <a:pt x="0" y="219243"/>
                </a:lnTo>
                <a:lnTo>
                  <a:pt x="0" y="153470"/>
                </a:lnTo>
                <a:lnTo>
                  <a:pt x="0" y="153470"/>
                </a:lnTo>
                <a:lnTo>
                  <a:pt x="0" y="0"/>
                </a:lnTo>
                <a:close/>
              </a:path>
            </a:pathLst>
          </a:custGeom>
          <a:solidFill>
            <a:srgbClr val="74a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Shape 31"/>
          <p:cNvSpPr txBox="1">
            <a:spLocks noGrp="1"/>
          </p:cNvSpPr>
          <p:nvPr>
            <p:ph type="body" idx="1" hasCustomPrompt="1"/>
          </p:nvPr>
        </p:nvSpPr>
        <p:spPr>
          <a:xfrm>
            <a:off x="3392301" y="396489"/>
            <a:ext cx="8189932" cy="2915712"/>
          </a:xfrm>
          <a:prstGeom prst="rect">
            <a:avLst/>
          </a:prstGeom>
        </p:spPr>
        <p:txBody>
          <a:bodyPr lIns="91424" tIns="91424" rIns="91424" bIns="91424" anchor="t" anchorCtr="0"/>
          <a:lstStyle>
            <a:lvl1pPr lvl="0">
              <a:lnSpc>
                <a:spcPct val="120000"/>
              </a:lnSpc>
              <a:spcBef>
                <a:spcPts val="0"/>
              </a:spcBef>
              <a:buSzPct val="100000"/>
              <a:defRPr sz="3000" b="1" spc="-150">
                <a:latin typeface="+mn-ea"/>
                <a:ea typeface="+mn-ea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pPr lvl="0">
              <a:defRPr/>
            </a:pPr>
            <a:r>
              <a:rPr lang="ko-KR" altLang="en-US"/>
              <a:t>텍스트를 입력하십시오</a:t>
            </a:r>
            <a:r>
              <a:rPr lang="en-US" altLang="ko-KR"/>
              <a:t>.</a:t>
            </a:r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2" hasCustomPrompt="1"/>
          </p:nvPr>
        </p:nvSpPr>
        <p:spPr>
          <a:xfrm>
            <a:off x="3392301" y="3708693"/>
            <a:ext cx="8189932" cy="2902996"/>
          </a:xfrm>
          <a:prstGeom prst="rect">
            <a:avLst/>
          </a:prstGeom>
        </p:spPr>
        <p:txBody>
          <a:bodyPr lIns="91424" tIns="91424" rIns="91424" bIns="91424" anchor="t" anchorCtr="0"/>
          <a:lstStyle>
            <a:lvl1pPr lvl="0">
              <a:lnSpc>
                <a:spcPct val="120000"/>
              </a:lnSpc>
              <a:spcBef>
                <a:spcPts val="0"/>
              </a:spcBef>
              <a:buSzPct val="100000"/>
              <a:defRPr sz="3000" b="1" spc="-150">
                <a:latin typeface="+mn-ea"/>
                <a:ea typeface="+mn-ea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pPr lvl="0">
              <a:defRPr/>
            </a:pPr>
            <a:r>
              <a:rPr lang="ko-KR" altLang="en-US"/>
              <a:t>텍스트를 입력하십시오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476" name="Freeform 2014"/>
          <p:cNvSpPr>
            <a:spLocks noEditPoints="1"/>
          </p:cNvSpPr>
          <p:nvPr/>
        </p:nvSpPr>
        <p:spPr>
          <a:xfrm>
            <a:off x="-9385375" y="4085969"/>
            <a:ext cx="501534" cy="365525"/>
          </a:xfrm>
          <a:custGeom>
            <a:avLst/>
            <a:gdLst>
              <a:gd name="T0" fmla="*/ 278 w 354"/>
              <a:gd name="T1" fmla="*/ 96 h 344"/>
              <a:gd name="T2" fmla="*/ 230 w 354"/>
              <a:gd name="T3" fmla="*/ 62 h 344"/>
              <a:gd name="T4" fmla="*/ 202 w 354"/>
              <a:gd name="T5" fmla="*/ 14 h 344"/>
              <a:gd name="T6" fmla="*/ 180 w 354"/>
              <a:gd name="T7" fmla="*/ 0 h 344"/>
              <a:gd name="T8" fmla="*/ 168 w 354"/>
              <a:gd name="T9" fmla="*/ 0 h 344"/>
              <a:gd name="T10" fmla="*/ 148 w 354"/>
              <a:gd name="T11" fmla="*/ 14 h 344"/>
              <a:gd name="T12" fmla="*/ 120 w 354"/>
              <a:gd name="T13" fmla="*/ 62 h 344"/>
              <a:gd name="T14" fmla="*/ 78 w 354"/>
              <a:gd name="T15" fmla="*/ 96 h 344"/>
              <a:gd name="T16" fmla="*/ 30 w 354"/>
              <a:gd name="T17" fmla="*/ 106 h 344"/>
              <a:gd name="T18" fmla="*/ 6 w 354"/>
              <a:gd name="T19" fmla="*/ 122 h 344"/>
              <a:gd name="T20" fmla="*/ 2 w 354"/>
              <a:gd name="T21" fmla="*/ 136 h 344"/>
              <a:gd name="T22" fmla="*/ 4 w 354"/>
              <a:gd name="T23" fmla="*/ 156 h 344"/>
              <a:gd name="T24" fmla="*/ 16 w 354"/>
              <a:gd name="T25" fmla="*/ 172 h 344"/>
              <a:gd name="T26" fmla="*/ 60 w 354"/>
              <a:gd name="T27" fmla="*/ 222 h 344"/>
              <a:gd name="T28" fmla="*/ 60 w 354"/>
              <a:gd name="T29" fmla="*/ 252 h 344"/>
              <a:gd name="T30" fmla="*/ 52 w 354"/>
              <a:gd name="T31" fmla="*/ 310 h 344"/>
              <a:gd name="T32" fmla="*/ 64 w 354"/>
              <a:gd name="T33" fmla="*/ 336 h 344"/>
              <a:gd name="T34" fmla="*/ 76 w 354"/>
              <a:gd name="T35" fmla="*/ 342 h 344"/>
              <a:gd name="T36" fmla="*/ 94 w 354"/>
              <a:gd name="T37" fmla="*/ 342 h 344"/>
              <a:gd name="T38" fmla="*/ 108 w 354"/>
              <a:gd name="T39" fmla="*/ 338 h 344"/>
              <a:gd name="T40" fmla="*/ 176 w 354"/>
              <a:gd name="T41" fmla="*/ 310 h 344"/>
              <a:gd name="T42" fmla="*/ 202 w 354"/>
              <a:gd name="T43" fmla="*/ 318 h 344"/>
              <a:gd name="T44" fmla="*/ 248 w 354"/>
              <a:gd name="T45" fmla="*/ 338 h 344"/>
              <a:gd name="T46" fmla="*/ 280 w 354"/>
              <a:gd name="T47" fmla="*/ 340 h 344"/>
              <a:gd name="T48" fmla="*/ 292 w 354"/>
              <a:gd name="T49" fmla="*/ 334 h 344"/>
              <a:gd name="T50" fmla="*/ 300 w 354"/>
              <a:gd name="T51" fmla="*/ 310 h 344"/>
              <a:gd name="T52" fmla="*/ 292 w 354"/>
              <a:gd name="T53" fmla="*/ 254 h 344"/>
              <a:gd name="T54" fmla="*/ 310 w 354"/>
              <a:gd name="T55" fmla="*/ 202 h 344"/>
              <a:gd name="T56" fmla="*/ 344 w 354"/>
              <a:gd name="T57" fmla="*/ 166 h 344"/>
              <a:gd name="T58" fmla="*/ 352 w 354"/>
              <a:gd name="T59" fmla="*/ 150 h 344"/>
              <a:gd name="T60" fmla="*/ 352 w 354"/>
              <a:gd name="T61" fmla="*/ 126 h 344"/>
              <a:gd name="T62" fmla="*/ 338 w 354"/>
              <a:gd name="T63" fmla="*/ 110 h 344"/>
              <a:gd name="T64" fmla="*/ 324 w 354"/>
              <a:gd name="T65" fmla="*/ 104 h 344"/>
              <a:gd name="T66" fmla="*/ 280 w 354"/>
              <a:gd name="T67" fmla="*/ 184 h 344"/>
              <a:gd name="T68" fmla="*/ 258 w 354"/>
              <a:gd name="T69" fmla="*/ 214 h 344"/>
              <a:gd name="T70" fmla="*/ 260 w 354"/>
              <a:gd name="T71" fmla="*/ 270 h 344"/>
              <a:gd name="T72" fmla="*/ 264 w 354"/>
              <a:gd name="T73" fmla="*/ 308 h 344"/>
              <a:gd name="T74" fmla="*/ 262 w 354"/>
              <a:gd name="T75" fmla="*/ 306 h 344"/>
              <a:gd name="T76" fmla="*/ 218 w 354"/>
              <a:gd name="T77" fmla="*/ 286 h 344"/>
              <a:gd name="T78" fmla="*/ 176 w 354"/>
              <a:gd name="T79" fmla="*/ 274 h 344"/>
              <a:gd name="T80" fmla="*/ 160 w 354"/>
              <a:gd name="T81" fmla="*/ 278 h 344"/>
              <a:gd name="T82" fmla="*/ 94 w 354"/>
              <a:gd name="T83" fmla="*/ 306 h 344"/>
              <a:gd name="T84" fmla="*/ 88 w 354"/>
              <a:gd name="T85" fmla="*/ 306 h 344"/>
              <a:gd name="T86" fmla="*/ 96 w 354"/>
              <a:gd name="T87" fmla="*/ 234 h 344"/>
              <a:gd name="T88" fmla="*/ 92 w 354"/>
              <a:gd name="T89" fmla="*/ 208 h 344"/>
              <a:gd name="T90" fmla="*/ 56 w 354"/>
              <a:gd name="T91" fmla="*/ 162 h 344"/>
              <a:gd name="T92" fmla="*/ 36 w 354"/>
              <a:gd name="T93" fmla="*/ 142 h 344"/>
              <a:gd name="T94" fmla="*/ 44 w 354"/>
              <a:gd name="T95" fmla="*/ 140 h 344"/>
              <a:gd name="T96" fmla="*/ 126 w 354"/>
              <a:gd name="T97" fmla="*/ 116 h 344"/>
              <a:gd name="T98" fmla="*/ 138 w 354"/>
              <a:gd name="T99" fmla="*/ 100 h 344"/>
              <a:gd name="T100" fmla="*/ 174 w 354"/>
              <a:gd name="T101" fmla="*/ 38 h 344"/>
              <a:gd name="T102" fmla="*/ 208 w 354"/>
              <a:gd name="T103" fmla="*/ 92 h 344"/>
              <a:gd name="T104" fmla="*/ 226 w 354"/>
              <a:gd name="T105" fmla="*/ 116 h 344"/>
              <a:gd name="T106" fmla="*/ 270 w 354"/>
              <a:gd name="T107" fmla="*/ 130 h 344"/>
              <a:gd name="T108" fmla="*/ 320 w 354"/>
              <a:gd name="T109" fmla="*/ 138 h 344"/>
              <a:gd name="T110" fmla="*/ 318 w 354"/>
              <a:gd name="T111" fmla="*/ 144 h 34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54" h="344">
                <a:moveTo>
                  <a:pt x="324" y="104"/>
                </a:moveTo>
                <a:lnTo>
                  <a:pt x="324" y="104"/>
                </a:lnTo>
                <a:lnTo>
                  <a:pt x="278" y="96"/>
                </a:lnTo>
                <a:lnTo>
                  <a:pt x="248" y="88"/>
                </a:lnTo>
                <a:lnTo>
                  <a:pt x="248" y="88"/>
                </a:lnTo>
                <a:lnTo>
                  <a:pt x="230" y="62"/>
                </a:lnTo>
                <a:lnTo>
                  <a:pt x="204" y="22"/>
                </a:lnTo>
                <a:lnTo>
                  <a:pt x="204" y="22"/>
                </a:lnTo>
                <a:lnTo>
                  <a:pt x="202" y="14"/>
                </a:lnTo>
                <a:lnTo>
                  <a:pt x="194" y="8"/>
                </a:lnTo>
                <a:lnTo>
                  <a:pt x="186" y="2"/>
                </a:lnTo>
                <a:lnTo>
                  <a:pt x="180" y="0"/>
                </a:lnTo>
                <a:lnTo>
                  <a:pt x="174" y="0"/>
                </a:lnTo>
                <a:lnTo>
                  <a:pt x="174" y="0"/>
                </a:lnTo>
                <a:lnTo>
                  <a:pt x="168" y="0"/>
                </a:lnTo>
                <a:lnTo>
                  <a:pt x="162" y="2"/>
                </a:lnTo>
                <a:lnTo>
                  <a:pt x="154" y="8"/>
                </a:lnTo>
                <a:lnTo>
                  <a:pt x="148" y="14"/>
                </a:lnTo>
                <a:lnTo>
                  <a:pt x="144" y="22"/>
                </a:lnTo>
                <a:lnTo>
                  <a:pt x="144" y="22"/>
                </a:lnTo>
                <a:lnTo>
                  <a:pt x="120" y="62"/>
                </a:lnTo>
                <a:lnTo>
                  <a:pt x="106" y="88"/>
                </a:lnTo>
                <a:lnTo>
                  <a:pt x="106" y="88"/>
                </a:lnTo>
                <a:lnTo>
                  <a:pt x="78" y="96"/>
                </a:lnTo>
                <a:lnTo>
                  <a:pt x="38" y="106"/>
                </a:lnTo>
                <a:lnTo>
                  <a:pt x="38" y="106"/>
                </a:lnTo>
                <a:lnTo>
                  <a:pt x="30" y="106"/>
                </a:lnTo>
                <a:lnTo>
                  <a:pt x="20" y="110"/>
                </a:lnTo>
                <a:lnTo>
                  <a:pt x="10" y="118"/>
                </a:lnTo>
                <a:lnTo>
                  <a:pt x="6" y="122"/>
                </a:lnTo>
                <a:lnTo>
                  <a:pt x="4" y="128"/>
                </a:lnTo>
                <a:lnTo>
                  <a:pt x="4" y="128"/>
                </a:lnTo>
                <a:lnTo>
                  <a:pt x="2" y="136"/>
                </a:lnTo>
                <a:lnTo>
                  <a:pt x="0" y="144"/>
                </a:lnTo>
                <a:lnTo>
                  <a:pt x="2" y="150"/>
                </a:lnTo>
                <a:lnTo>
                  <a:pt x="4" y="156"/>
                </a:lnTo>
                <a:lnTo>
                  <a:pt x="10" y="166"/>
                </a:lnTo>
                <a:lnTo>
                  <a:pt x="16" y="172"/>
                </a:lnTo>
                <a:lnTo>
                  <a:pt x="16" y="172"/>
                </a:lnTo>
                <a:lnTo>
                  <a:pt x="44" y="202"/>
                </a:lnTo>
                <a:lnTo>
                  <a:pt x="54" y="214"/>
                </a:lnTo>
                <a:lnTo>
                  <a:pt x="60" y="222"/>
                </a:lnTo>
                <a:lnTo>
                  <a:pt x="60" y="222"/>
                </a:lnTo>
                <a:lnTo>
                  <a:pt x="60" y="234"/>
                </a:lnTo>
                <a:lnTo>
                  <a:pt x="60" y="252"/>
                </a:lnTo>
                <a:lnTo>
                  <a:pt x="54" y="300"/>
                </a:lnTo>
                <a:lnTo>
                  <a:pt x="54" y="300"/>
                </a:lnTo>
                <a:lnTo>
                  <a:pt x="52" y="310"/>
                </a:lnTo>
                <a:lnTo>
                  <a:pt x="54" y="320"/>
                </a:lnTo>
                <a:lnTo>
                  <a:pt x="60" y="330"/>
                </a:lnTo>
                <a:lnTo>
                  <a:pt x="64" y="336"/>
                </a:lnTo>
                <a:lnTo>
                  <a:pt x="68" y="338"/>
                </a:lnTo>
                <a:lnTo>
                  <a:pt x="68" y="338"/>
                </a:lnTo>
                <a:lnTo>
                  <a:pt x="76" y="342"/>
                </a:lnTo>
                <a:lnTo>
                  <a:pt x="86" y="344"/>
                </a:lnTo>
                <a:lnTo>
                  <a:pt x="86" y="344"/>
                </a:lnTo>
                <a:lnTo>
                  <a:pt x="94" y="342"/>
                </a:lnTo>
                <a:lnTo>
                  <a:pt x="100" y="342"/>
                </a:lnTo>
                <a:lnTo>
                  <a:pt x="108" y="338"/>
                </a:lnTo>
                <a:lnTo>
                  <a:pt x="108" y="338"/>
                </a:lnTo>
                <a:lnTo>
                  <a:pt x="150" y="318"/>
                </a:lnTo>
                <a:lnTo>
                  <a:pt x="166" y="312"/>
                </a:lnTo>
                <a:lnTo>
                  <a:pt x="176" y="310"/>
                </a:lnTo>
                <a:lnTo>
                  <a:pt x="176" y="310"/>
                </a:lnTo>
                <a:lnTo>
                  <a:pt x="186" y="312"/>
                </a:lnTo>
                <a:lnTo>
                  <a:pt x="202" y="318"/>
                </a:lnTo>
                <a:lnTo>
                  <a:pt x="244" y="336"/>
                </a:lnTo>
                <a:lnTo>
                  <a:pt x="244" y="336"/>
                </a:lnTo>
                <a:lnTo>
                  <a:pt x="248" y="338"/>
                </a:lnTo>
                <a:lnTo>
                  <a:pt x="258" y="342"/>
                </a:lnTo>
                <a:lnTo>
                  <a:pt x="268" y="344"/>
                </a:lnTo>
                <a:lnTo>
                  <a:pt x="280" y="340"/>
                </a:lnTo>
                <a:lnTo>
                  <a:pt x="280" y="340"/>
                </a:lnTo>
                <a:lnTo>
                  <a:pt x="286" y="338"/>
                </a:lnTo>
                <a:lnTo>
                  <a:pt x="292" y="334"/>
                </a:lnTo>
                <a:lnTo>
                  <a:pt x="296" y="328"/>
                </a:lnTo>
                <a:lnTo>
                  <a:pt x="298" y="322"/>
                </a:lnTo>
                <a:lnTo>
                  <a:pt x="300" y="310"/>
                </a:lnTo>
                <a:lnTo>
                  <a:pt x="298" y="298"/>
                </a:lnTo>
                <a:lnTo>
                  <a:pt x="298" y="298"/>
                </a:lnTo>
                <a:lnTo>
                  <a:pt x="292" y="254"/>
                </a:lnTo>
                <a:lnTo>
                  <a:pt x="290" y="226"/>
                </a:lnTo>
                <a:lnTo>
                  <a:pt x="290" y="226"/>
                </a:lnTo>
                <a:lnTo>
                  <a:pt x="310" y="202"/>
                </a:lnTo>
                <a:lnTo>
                  <a:pt x="344" y="166"/>
                </a:lnTo>
                <a:lnTo>
                  <a:pt x="344" y="166"/>
                </a:lnTo>
                <a:lnTo>
                  <a:pt x="344" y="166"/>
                </a:lnTo>
                <a:lnTo>
                  <a:pt x="344" y="166"/>
                </a:lnTo>
                <a:lnTo>
                  <a:pt x="348" y="160"/>
                </a:lnTo>
                <a:lnTo>
                  <a:pt x="352" y="150"/>
                </a:lnTo>
                <a:lnTo>
                  <a:pt x="354" y="138"/>
                </a:lnTo>
                <a:lnTo>
                  <a:pt x="354" y="132"/>
                </a:lnTo>
                <a:lnTo>
                  <a:pt x="352" y="126"/>
                </a:lnTo>
                <a:lnTo>
                  <a:pt x="352" y="126"/>
                </a:lnTo>
                <a:lnTo>
                  <a:pt x="346" y="116"/>
                </a:lnTo>
                <a:lnTo>
                  <a:pt x="338" y="110"/>
                </a:lnTo>
                <a:lnTo>
                  <a:pt x="330" y="106"/>
                </a:lnTo>
                <a:lnTo>
                  <a:pt x="324" y="104"/>
                </a:lnTo>
                <a:lnTo>
                  <a:pt x="324" y="104"/>
                </a:lnTo>
                <a:close/>
                <a:moveTo>
                  <a:pt x="318" y="144"/>
                </a:moveTo>
                <a:lnTo>
                  <a:pt x="318" y="144"/>
                </a:lnTo>
                <a:lnTo>
                  <a:pt x="280" y="184"/>
                </a:lnTo>
                <a:lnTo>
                  <a:pt x="266" y="202"/>
                </a:lnTo>
                <a:lnTo>
                  <a:pt x="258" y="214"/>
                </a:lnTo>
                <a:lnTo>
                  <a:pt x="258" y="214"/>
                </a:lnTo>
                <a:lnTo>
                  <a:pt x="256" y="226"/>
                </a:lnTo>
                <a:lnTo>
                  <a:pt x="256" y="244"/>
                </a:lnTo>
                <a:lnTo>
                  <a:pt x="260" y="270"/>
                </a:lnTo>
                <a:lnTo>
                  <a:pt x="264" y="304"/>
                </a:lnTo>
                <a:lnTo>
                  <a:pt x="264" y="304"/>
                </a:lnTo>
                <a:lnTo>
                  <a:pt x="264" y="308"/>
                </a:lnTo>
                <a:lnTo>
                  <a:pt x="264" y="308"/>
                </a:lnTo>
                <a:lnTo>
                  <a:pt x="262" y="306"/>
                </a:lnTo>
                <a:lnTo>
                  <a:pt x="262" y="306"/>
                </a:lnTo>
                <a:lnTo>
                  <a:pt x="260" y="304"/>
                </a:lnTo>
                <a:lnTo>
                  <a:pt x="260" y="304"/>
                </a:lnTo>
                <a:lnTo>
                  <a:pt x="218" y="286"/>
                </a:lnTo>
                <a:lnTo>
                  <a:pt x="194" y="278"/>
                </a:lnTo>
                <a:lnTo>
                  <a:pt x="184" y="276"/>
                </a:lnTo>
                <a:lnTo>
                  <a:pt x="176" y="274"/>
                </a:lnTo>
                <a:lnTo>
                  <a:pt x="176" y="274"/>
                </a:lnTo>
                <a:lnTo>
                  <a:pt x="170" y="276"/>
                </a:lnTo>
                <a:lnTo>
                  <a:pt x="160" y="278"/>
                </a:lnTo>
                <a:lnTo>
                  <a:pt x="138" y="286"/>
                </a:lnTo>
                <a:lnTo>
                  <a:pt x="94" y="306"/>
                </a:lnTo>
                <a:lnTo>
                  <a:pt x="94" y="306"/>
                </a:lnTo>
                <a:lnTo>
                  <a:pt x="88" y="308"/>
                </a:lnTo>
                <a:lnTo>
                  <a:pt x="88" y="308"/>
                </a:lnTo>
                <a:lnTo>
                  <a:pt x="88" y="306"/>
                </a:lnTo>
                <a:lnTo>
                  <a:pt x="88" y="306"/>
                </a:lnTo>
                <a:lnTo>
                  <a:pt x="94" y="260"/>
                </a:lnTo>
                <a:lnTo>
                  <a:pt x="96" y="234"/>
                </a:lnTo>
                <a:lnTo>
                  <a:pt x="94" y="216"/>
                </a:lnTo>
                <a:lnTo>
                  <a:pt x="94" y="216"/>
                </a:lnTo>
                <a:lnTo>
                  <a:pt x="92" y="208"/>
                </a:lnTo>
                <a:lnTo>
                  <a:pt x="86" y="200"/>
                </a:lnTo>
                <a:lnTo>
                  <a:pt x="72" y="182"/>
                </a:lnTo>
                <a:lnTo>
                  <a:pt x="56" y="162"/>
                </a:lnTo>
                <a:lnTo>
                  <a:pt x="38" y="146"/>
                </a:lnTo>
                <a:lnTo>
                  <a:pt x="38" y="146"/>
                </a:lnTo>
                <a:lnTo>
                  <a:pt x="36" y="142"/>
                </a:lnTo>
                <a:lnTo>
                  <a:pt x="36" y="142"/>
                </a:lnTo>
                <a:lnTo>
                  <a:pt x="44" y="140"/>
                </a:lnTo>
                <a:lnTo>
                  <a:pt x="44" y="140"/>
                </a:lnTo>
                <a:lnTo>
                  <a:pt x="88" y="130"/>
                </a:lnTo>
                <a:lnTo>
                  <a:pt x="114" y="122"/>
                </a:lnTo>
                <a:lnTo>
                  <a:pt x="126" y="116"/>
                </a:lnTo>
                <a:lnTo>
                  <a:pt x="130" y="112"/>
                </a:lnTo>
                <a:lnTo>
                  <a:pt x="130" y="112"/>
                </a:lnTo>
                <a:lnTo>
                  <a:pt x="138" y="100"/>
                </a:lnTo>
                <a:lnTo>
                  <a:pt x="152" y="80"/>
                </a:lnTo>
                <a:lnTo>
                  <a:pt x="174" y="38"/>
                </a:lnTo>
                <a:lnTo>
                  <a:pt x="174" y="38"/>
                </a:lnTo>
                <a:lnTo>
                  <a:pt x="174" y="38"/>
                </a:lnTo>
                <a:lnTo>
                  <a:pt x="174" y="38"/>
                </a:lnTo>
                <a:lnTo>
                  <a:pt x="208" y="92"/>
                </a:lnTo>
                <a:lnTo>
                  <a:pt x="220" y="108"/>
                </a:lnTo>
                <a:lnTo>
                  <a:pt x="226" y="116"/>
                </a:lnTo>
                <a:lnTo>
                  <a:pt x="226" y="116"/>
                </a:lnTo>
                <a:lnTo>
                  <a:pt x="230" y="118"/>
                </a:lnTo>
                <a:lnTo>
                  <a:pt x="244" y="122"/>
                </a:lnTo>
                <a:lnTo>
                  <a:pt x="270" y="130"/>
                </a:lnTo>
                <a:lnTo>
                  <a:pt x="318" y="138"/>
                </a:lnTo>
                <a:lnTo>
                  <a:pt x="318" y="138"/>
                </a:lnTo>
                <a:lnTo>
                  <a:pt x="320" y="138"/>
                </a:lnTo>
                <a:lnTo>
                  <a:pt x="320" y="138"/>
                </a:lnTo>
                <a:lnTo>
                  <a:pt x="320" y="138"/>
                </a:lnTo>
                <a:lnTo>
                  <a:pt x="318" y="144"/>
                </a:lnTo>
                <a:lnTo>
                  <a:pt x="318" y="144"/>
                </a:lnTo>
                <a:close/>
              </a:path>
            </a:pathLst>
          </a:custGeom>
          <a:solidFill>
            <a:srgbClr val="3a81ba">
              <a:alpha val="14900"/>
            </a:srgbClr>
          </a:solidFill>
          <a:ln>
            <a:noFill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endParaRPr lang="ko-KR" altLang="en-US"/>
          </a:p>
        </p:txBody>
      </p:sp>
      <p:grpSp>
        <p:nvGrpSpPr>
          <p:cNvPr id="2" name="그룹 1"/>
          <p:cNvGrpSpPr/>
          <p:nvPr userDrawn="1"/>
        </p:nvGrpSpPr>
        <p:grpSpPr>
          <a:xfrm rot="0">
            <a:off x="242054" y="120443"/>
            <a:ext cx="2235656" cy="6575022"/>
            <a:chOff x="248216" y="120443"/>
            <a:chExt cx="1676742" cy="6575022"/>
          </a:xfrm>
          <a:solidFill>
            <a:srgbClr val="3a81ba">
              <a:alpha val="40000"/>
            </a:srgbClr>
          </a:solidFill>
        </p:grpSpPr>
        <p:sp>
          <p:nvSpPr>
            <p:cNvPr id="546" name="Freeform 1845"/>
            <p:cNvSpPr>
              <a:spLocks noEditPoints="1"/>
            </p:cNvSpPr>
            <p:nvPr/>
          </p:nvSpPr>
          <p:spPr>
            <a:xfrm>
              <a:off x="309845" y="2368849"/>
              <a:ext cx="265643" cy="327273"/>
            </a:xfrm>
            <a:custGeom>
              <a:avLst/>
              <a:gdLst>
                <a:gd name="T0" fmla="*/ 240 w 250"/>
                <a:gd name="T1" fmla="*/ 120 h 308"/>
                <a:gd name="T2" fmla="*/ 238 w 250"/>
                <a:gd name="T3" fmla="*/ 96 h 308"/>
                <a:gd name="T4" fmla="*/ 220 w 250"/>
                <a:gd name="T5" fmla="*/ 54 h 308"/>
                <a:gd name="T6" fmla="*/ 186 w 250"/>
                <a:gd name="T7" fmla="*/ 20 h 308"/>
                <a:gd name="T8" fmla="*/ 144 w 250"/>
                <a:gd name="T9" fmla="*/ 2 h 308"/>
                <a:gd name="T10" fmla="*/ 120 w 250"/>
                <a:gd name="T11" fmla="*/ 0 h 308"/>
                <a:gd name="T12" fmla="*/ 108 w 250"/>
                <a:gd name="T13" fmla="*/ 0 h 308"/>
                <a:gd name="T14" fmla="*/ 74 w 250"/>
                <a:gd name="T15" fmla="*/ 10 h 308"/>
                <a:gd name="T16" fmla="*/ 36 w 250"/>
                <a:gd name="T17" fmla="*/ 36 h 308"/>
                <a:gd name="T18" fmla="*/ 10 w 250"/>
                <a:gd name="T19" fmla="*/ 74 h 308"/>
                <a:gd name="T20" fmla="*/ 2 w 250"/>
                <a:gd name="T21" fmla="*/ 108 h 308"/>
                <a:gd name="T22" fmla="*/ 0 w 250"/>
                <a:gd name="T23" fmla="*/ 120 h 308"/>
                <a:gd name="T24" fmla="*/ 4 w 250"/>
                <a:gd name="T25" fmla="*/ 144 h 308"/>
                <a:gd name="T26" fmla="*/ 22 w 250"/>
                <a:gd name="T27" fmla="*/ 186 h 308"/>
                <a:gd name="T28" fmla="*/ 54 w 250"/>
                <a:gd name="T29" fmla="*/ 218 h 308"/>
                <a:gd name="T30" fmla="*/ 96 w 250"/>
                <a:gd name="T31" fmla="*/ 236 h 308"/>
                <a:gd name="T32" fmla="*/ 120 w 250"/>
                <a:gd name="T33" fmla="*/ 240 h 308"/>
                <a:gd name="T34" fmla="*/ 132 w 250"/>
                <a:gd name="T35" fmla="*/ 238 h 308"/>
                <a:gd name="T36" fmla="*/ 166 w 250"/>
                <a:gd name="T37" fmla="*/ 230 h 308"/>
                <a:gd name="T38" fmla="*/ 186 w 250"/>
                <a:gd name="T39" fmla="*/ 268 h 308"/>
                <a:gd name="T40" fmla="*/ 198 w 250"/>
                <a:gd name="T41" fmla="*/ 290 h 308"/>
                <a:gd name="T42" fmla="*/ 212 w 250"/>
                <a:gd name="T43" fmla="*/ 304 h 308"/>
                <a:gd name="T44" fmla="*/ 224 w 250"/>
                <a:gd name="T45" fmla="*/ 308 h 308"/>
                <a:gd name="T46" fmla="*/ 238 w 250"/>
                <a:gd name="T47" fmla="*/ 304 h 308"/>
                <a:gd name="T48" fmla="*/ 244 w 250"/>
                <a:gd name="T49" fmla="*/ 298 h 308"/>
                <a:gd name="T50" fmla="*/ 250 w 250"/>
                <a:gd name="T51" fmla="*/ 284 h 308"/>
                <a:gd name="T52" fmla="*/ 244 w 250"/>
                <a:gd name="T53" fmla="*/ 268 h 308"/>
                <a:gd name="T54" fmla="*/ 198 w 250"/>
                <a:gd name="T55" fmla="*/ 210 h 308"/>
                <a:gd name="T56" fmla="*/ 208 w 250"/>
                <a:gd name="T57" fmla="*/ 202 h 308"/>
                <a:gd name="T58" fmla="*/ 222 w 250"/>
                <a:gd name="T59" fmla="*/ 182 h 308"/>
                <a:gd name="T60" fmla="*/ 234 w 250"/>
                <a:gd name="T61" fmla="*/ 158 h 308"/>
                <a:gd name="T62" fmla="*/ 238 w 250"/>
                <a:gd name="T63" fmla="*/ 134 h 308"/>
                <a:gd name="T64" fmla="*/ 240 w 250"/>
                <a:gd name="T65" fmla="*/ 120 h 308"/>
                <a:gd name="T66" fmla="*/ 120 w 250"/>
                <a:gd name="T67" fmla="*/ 210 h 308"/>
                <a:gd name="T68" fmla="*/ 86 w 250"/>
                <a:gd name="T69" fmla="*/ 202 h 308"/>
                <a:gd name="T70" fmla="*/ 56 w 250"/>
                <a:gd name="T71" fmla="*/ 184 h 308"/>
                <a:gd name="T72" fmla="*/ 38 w 250"/>
                <a:gd name="T73" fmla="*/ 154 h 308"/>
                <a:gd name="T74" fmla="*/ 30 w 250"/>
                <a:gd name="T75" fmla="*/ 120 h 308"/>
                <a:gd name="T76" fmla="*/ 32 w 250"/>
                <a:gd name="T77" fmla="*/ 102 h 308"/>
                <a:gd name="T78" fmla="*/ 46 w 250"/>
                <a:gd name="T79" fmla="*/ 70 h 308"/>
                <a:gd name="T80" fmla="*/ 70 w 250"/>
                <a:gd name="T81" fmla="*/ 44 h 308"/>
                <a:gd name="T82" fmla="*/ 102 w 250"/>
                <a:gd name="T83" fmla="*/ 32 h 308"/>
                <a:gd name="T84" fmla="*/ 120 w 250"/>
                <a:gd name="T85" fmla="*/ 30 h 308"/>
                <a:gd name="T86" fmla="*/ 156 w 250"/>
                <a:gd name="T87" fmla="*/ 36 h 308"/>
                <a:gd name="T88" fmla="*/ 184 w 250"/>
                <a:gd name="T89" fmla="*/ 56 h 308"/>
                <a:gd name="T90" fmla="*/ 204 w 250"/>
                <a:gd name="T91" fmla="*/ 84 h 308"/>
                <a:gd name="T92" fmla="*/ 210 w 250"/>
                <a:gd name="T93" fmla="*/ 120 h 308"/>
                <a:gd name="T94" fmla="*/ 208 w 250"/>
                <a:gd name="T95" fmla="*/ 138 h 308"/>
                <a:gd name="T96" fmla="*/ 196 w 250"/>
                <a:gd name="T97" fmla="*/ 170 h 308"/>
                <a:gd name="T98" fmla="*/ 170 w 250"/>
                <a:gd name="T99" fmla="*/ 194 h 308"/>
                <a:gd name="T100" fmla="*/ 138 w 250"/>
                <a:gd name="T101" fmla="*/ 208 h 308"/>
                <a:gd name="T102" fmla="*/ 120 w 250"/>
                <a:gd name="T103" fmla="*/ 210 h 3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0" h="308">
                  <a:moveTo>
                    <a:pt x="240" y="120"/>
                  </a:moveTo>
                  <a:lnTo>
                    <a:pt x="240" y="120"/>
                  </a:lnTo>
                  <a:lnTo>
                    <a:pt x="240" y="108"/>
                  </a:lnTo>
                  <a:lnTo>
                    <a:pt x="238" y="96"/>
                  </a:lnTo>
                  <a:lnTo>
                    <a:pt x="230" y="74"/>
                  </a:lnTo>
                  <a:lnTo>
                    <a:pt x="220" y="54"/>
                  </a:lnTo>
                  <a:lnTo>
                    <a:pt x="204" y="36"/>
                  </a:lnTo>
                  <a:lnTo>
                    <a:pt x="186" y="20"/>
                  </a:lnTo>
                  <a:lnTo>
                    <a:pt x="166" y="10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8" y="0"/>
                  </a:lnTo>
                  <a:lnTo>
                    <a:pt x="96" y="2"/>
                  </a:lnTo>
                  <a:lnTo>
                    <a:pt x="74" y="10"/>
                  </a:lnTo>
                  <a:lnTo>
                    <a:pt x="54" y="20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4"/>
                  </a:lnTo>
                  <a:lnTo>
                    <a:pt x="4" y="96"/>
                  </a:lnTo>
                  <a:lnTo>
                    <a:pt x="2" y="10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32"/>
                  </a:lnTo>
                  <a:lnTo>
                    <a:pt x="4" y="144"/>
                  </a:lnTo>
                  <a:lnTo>
                    <a:pt x="10" y="166"/>
                  </a:lnTo>
                  <a:lnTo>
                    <a:pt x="22" y="186"/>
                  </a:lnTo>
                  <a:lnTo>
                    <a:pt x="36" y="204"/>
                  </a:lnTo>
                  <a:lnTo>
                    <a:pt x="54" y="218"/>
                  </a:lnTo>
                  <a:lnTo>
                    <a:pt x="74" y="230"/>
                  </a:lnTo>
                  <a:lnTo>
                    <a:pt x="96" y="236"/>
                  </a:lnTo>
                  <a:lnTo>
                    <a:pt x="108" y="238"/>
                  </a:lnTo>
                  <a:lnTo>
                    <a:pt x="120" y="240"/>
                  </a:lnTo>
                  <a:lnTo>
                    <a:pt x="120" y="240"/>
                  </a:lnTo>
                  <a:lnTo>
                    <a:pt x="132" y="238"/>
                  </a:lnTo>
                  <a:lnTo>
                    <a:pt x="144" y="236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186" y="268"/>
                  </a:lnTo>
                  <a:lnTo>
                    <a:pt x="198" y="290"/>
                  </a:lnTo>
                  <a:lnTo>
                    <a:pt x="198" y="290"/>
                  </a:lnTo>
                  <a:lnTo>
                    <a:pt x="204" y="296"/>
                  </a:lnTo>
                  <a:lnTo>
                    <a:pt x="212" y="304"/>
                  </a:lnTo>
                  <a:lnTo>
                    <a:pt x="218" y="308"/>
                  </a:lnTo>
                  <a:lnTo>
                    <a:pt x="224" y="308"/>
                  </a:lnTo>
                  <a:lnTo>
                    <a:pt x="230" y="308"/>
                  </a:lnTo>
                  <a:lnTo>
                    <a:pt x="238" y="304"/>
                  </a:lnTo>
                  <a:lnTo>
                    <a:pt x="238" y="304"/>
                  </a:lnTo>
                  <a:lnTo>
                    <a:pt x="244" y="298"/>
                  </a:lnTo>
                  <a:lnTo>
                    <a:pt x="248" y="290"/>
                  </a:lnTo>
                  <a:lnTo>
                    <a:pt x="250" y="284"/>
                  </a:lnTo>
                  <a:lnTo>
                    <a:pt x="248" y="278"/>
                  </a:lnTo>
                  <a:lnTo>
                    <a:pt x="244" y="268"/>
                  </a:lnTo>
                  <a:lnTo>
                    <a:pt x="240" y="264"/>
                  </a:lnTo>
                  <a:lnTo>
                    <a:pt x="198" y="210"/>
                  </a:lnTo>
                  <a:lnTo>
                    <a:pt x="198" y="210"/>
                  </a:lnTo>
                  <a:lnTo>
                    <a:pt x="208" y="202"/>
                  </a:lnTo>
                  <a:lnTo>
                    <a:pt x="216" y="192"/>
                  </a:lnTo>
                  <a:lnTo>
                    <a:pt x="222" y="182"/>
                  </a:lnTo>
                  <a:lnTo>
                    <a:pt x="228" y="170"/>
                  </a:lnTo>
                  <a:lnTo>
                    <a:pt x="234" y="158"/>
                  </a:lnTo>
                  <a:lnTo>
                    <a:pt x="236" y="146"/>
                  </a:lnTo>
                  <a:lnTo>
                    <a:pt x="238" y="134"/>
                  </a:lnTo>
                  <a:lnTo>
                    <a:pt x="240" y="120"/>
                  </a:lnTo>
                  <a:lnTo>
                    <a:pt x="240" y="120"/>
                  </a:lnTo>
                  <a:close/>
                  <a:moveTo>
                    <a:pt x="120" y="210"/>
                  </a:moveTo>
                  <a:lnTo>
                    <a:pt x="120" y="210"/>
                  </a:lnTo>
                  <a:lnTo>
                    <a:pt x="102" y="208"/>
                  </a:lnTo>
                  <a:lnTo>
                    <a:pt x="86" y="202"/>
                  </a:lnTo>
                  <a:lnTo>
                    <a:pt x="70" y="194"/>
                  </a:lnTo>
                  <a:lnTo>
                    <a:pt x="56" y="184"/>
                  </a:lnTo>
                  <a:lnTo>
                    <a:pt x="46" y="170"/>
                  </a:lnTo>
                  <a:lnTo>
                    <a:pt x="38" y="154"/>
                  </a:lnTo>
                  <a:lnTo>
                    <a:pt x="32" y="138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32" y="102"/>
                  </a:lnTo>
                  <a:lnTo>
                    <a:pt x="38" y="84"/>
                  </a:lnTo>
                  <a:lnTo>
                    <a:pt x="46" y="70"/>
                  </a:lnTo>
                  <a:lnTo>
                    <a:pt x="56" y="56"/>
                  </a:lnTo>
                  <a:lnTo>
                    <a:pt x="70" y="44"/>
                  </a:lnTo>
                  <a:lnTo>
                    <a:pt x="86" y="36"/>
                  </a:lnTo>
                  <a:lnTo>
                    <a:pt x="102" y="32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38" y="32"/>
                  </a:lnTo>
                  <a:lnTo>
                    <a:pt x="156" y="36"/>
                  </a:lnTo>
                  <a:lnTo>
                    <a:pt x="170" y="44"/>
                  </a:lnTo>
                  <a:lnTo>
                    <a:pt x="184" y="56"/>
                  </a:lnTo>
                  <a:lnTo>
                    <a:pt x="196" y="70"/>
                  </a:lnTo>
                  <a:lnTo>
                    <a:pt x="204" y="84"/>
                  </a:lnTo>
                  <a:lnTo>
                    <a:pt x="208" y="102"/>
                  </a:lnTo>
                  <a:lnTo>
                    <a:pt x="210" y="120"/>
                  </a:lnTo>
                  <a:lnTo>
                    <a:pt x="210" y="120"/>
                  </a:lnTo>
                  <a:lnTo>
                    <a:pt x="208" y="138"/>
                  </a:lnTo>
                  <a:lnTo>
                    <a:pt x="204" y="154"/>
                  </a:lnTo>
                  <a:lnTo>
                    <a:pt x="196" y="170"/>
                  </a:lnTo>
                  <a:lnTo>
                    <a:pt x="184" y="184"/>
                  </a:lnTo>
                  <a:lnTo>
                    <a:pt x="170" y="194"/>
                  </a:lnTo>
                  <a:lnTo>
                    <a:pt x="156" y="202"/>
                  </a:lnTo>
                  <a:lnTo>
                    <a:pt x="138" y="208"/>
                  </a:lnTo>
                  <a:lnTo>
                    <a:pt x="120" y="210"/>
                  </a:lnTo>
                  <a:lnTo>
                    <a:pt x="120" y="2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2" name="Freeform 1858"/>
            <p:cNvSpPr/>
            <p:nvPr/>
          </p:nvSpPr>
          <p:spPr>
            <a:xfrm>
              <a:off x="248216" y="2991518"/>
              <a:ext cx="388902" cy="221015"/>
            </a:xfrm>
            <a:custGeom>
              <a:avLst/>
              <a:gdLst>
                <a:gd name="T0" fmla="*/ 292 w 366"/>
                <a:gd name="T1" fmla="*/ 62 h 208"/>
                <a:gd name="T2" fmla="*/ 270 w 366"/>
                <a:gd name="T3" fmla="*/ 62 h 208"/>
                <a:gd name="T4" fmla="*/ 270 w 366"/>
                <a:gd name="T5" fmla="*/ 62 h 208"/>
                <a:gd name="T6" fmla="*/ 264 w 366"/>
                <a:gd name="T7" fmla="*/ 48 h 208"/>
                <a:gd name="T8" fmla="*/ 256 w 366"/>
                <a:gd name="T9" fmla="*/ 36 h 208"/>
                <a:gd name="T10" fmla="*/ 246 w 366"/>
                <a:gd name="T11" fmla="*/ 26 h 208"/>
                <a:gd name="T12" fmla="*/ 234 w 366"/>
                <a:gd name="T13" fmla="*/ 18 h 208"/>
                <a:gd name="T14" fmla="*/ 222 w 366"/>
                <a:gd name="T15" fmla="*/ 10 h 208"/>
                <a:gd name="T16" fmla="*/ 208 w 366"/>
                <a:gd name="T17" fmla="*/ 4 h 208"/>
                <a:gd name="T18" fmla="*/ 194 w 366"/>
                <a:gd name="T19" fmla="*/ 2 h 208"/>
                <a:gd name="T20" fmla="*/ 178 w 366"/>
                <a:gd name="T21" fmla="*/ 0 h 208"/>
                <a:gd name="T22" fmla="*/ 178 w 366"/>
                <a:gd name="T23" fmla="*/ 0 h 208"/>
                <a:gd name="T24" fmla="*/ 160 w 366"/>
                <a:gd name="T25" fmla="*/ 2 h 208"/>
                <a:gd name="T26" fmla="*/ 140 w 366"/>
                <a:gd name="T27" fmla="*/ 8 h 208"/>
                <a:gd name="T28" fmla="*/ 124 w 366"/>
                <a:gd name="T29" fmla="*/ 16 h 208"/>
                <a:gd name="T30" fmla="*/ 110 w 366"/>
                <a:gd name="T31" fmla="*/ 28 h 208"/>
                <a:gd name="T32" fmla="*/ 96 w 366"/>
                <a:gd name="T33" fmla="*/ 44 h 208"/>
                <a:gd name="T34" fmla="*/ 88 w 366"/>
                <a:gd name="T35" fmla="*/ 60 h 208"/>
                <a:gd name="T36" fmla="*/ 82 w 366"/>
                <a:gd name="T37" fmla="*/ 78 h 208"/>
                <a:gd name="T38" fmla="*/ 80 w 366"/>
                <a:gd name="T39" fmla="*/ 98 h 208"/>
                <a:gd name="T40" fmla="*/ 54 w 366"/>
                <a:gd name="T41" fmla="*/ 98 h 208"/>
                <a:gd name="T42" fmla="*/ 54 w 366"/>
                <a:gd name="T43" fmla="*/ 98 h 208"/>
                <a:gd name="T44" fmla="*/ 44 w 366"/>
                <a:gd name="T45" fmla="*/ 98 h 208"/>
                <a:gd name="T46" fmla="*/ 34 w 366"/>
                <a:gd name="T47" fmla="*/ 102 h 208"/>
                <a:gd name="T48" fmla="*/ 24 w 366"/>
                <a:gd name="T49" fmla="*/ 108 h 208"/>
                <a:gd name="T50" fmla="*/ 16 w 366"/>
                <a:gd name="T51" fmla="*/ 114 h 208"/>
                <a:gd name="T52" fmla="*/ 10 w 366"/>
                <a:gd name="T53" fmla="*/ 122 h 208"/>
                <a:gd name="T54" fmla="*/ 4 w 366"/>
                <a:gd name="T55" fmla="*/ 132 h 208"/>
                <a:gd name="T56" fmla="*/ 0 w 366"/>
                <a:gd name="T57" fmla="*/ 142 h 208"/>
                <a:gd name="T58" fmla="*/ 0 w 366"/>
                <a:gd name="T59" fmla="*/ 152 h 208"/>
                <a:gd name="T60" fmla="*/ 0 w 366"/>
                <a:gd name="T61" fmla="*/ 152 h 208"/>
                <a:gd name="T62" fmla="*/ 0 w 366"/>
                <a:gd name="T63" fmla="*/ 164 h 208"/>
                <a:gd name="T64" fmla="*/ 4 w 366"/>
                <a:gd name="T65" fmla="*/ 174 h 208"/>
                <a:gd name="T66" fmla="*/ 10 w 366"/>
                <a:gd name="T67" fmla="*/ 184 h 208"/>
                <a:gd name="T68" fmla="*/ 16 w 366"/>
                <a:gd name="T69" fmla="*/ 192 h 208"/>
                <a:gd name="T70" fmla="*/ 24 w 366"/>
                <a:gd name="T71" fmla="*/ 198 h 208"/>
                <a:gd name="T72" fmla="*/ 34 w 366"/>
                <a:gd name="T73" fmla="*/ 204 h 208"/>
                <a:gd name="T74" fmla="*/ 44 w 366"/>
                <a:gd name="T75" fmla="*/ 206 h 208"/>
                <a:gd name="T76" fmla="*/ 54 w 366"/>
                <a:gd name="T77" fmla="*/ 208 h 208"/>
                <a:gd name="T78" fmla="*/ 298 w 366"/>
                <a:gd name="T79" fmla="*/ 208 h 208"/>
                <a:gd name="T80" fmla="*/ 298 w 366"/>
                <a:gd name="T81" fmla="*/ 208 h 208"/>
                <a:gd name="T82" fmla="*/ 308 w 366"/>
                <a:gd name="T83" fmla="*/ 206 h 208"/>
                <a:gd name="T84" fmla="*/ 318 w 366"/>
                <a:gd name="T85" fmla="*/ 204 h 208"/>
                <a:gd name="T86" fmla="*/ 326 w 366"/>
                <a:gd name="T87" fmla="*/ 200 h 208"/>
                <a:gd name="T88" fmla="*/ 334 w 366"/>
                <a:gd name="T89" fmla="*/ 194 h 208"/>
                <a:gd name="T90" fmla="*/ 334 w 366"/>
                <a:gd name="T91" fmla="*/ 194 h 208"/>
                <a:gd name="T92" fmla="*/ 348 w 366"/>
                <a:gd name="T93" fmla="*/ 184 h 208"/>
                <a:gd name="T94" fmla="*/ 358 w 366"/>
                <a:gd name="T95" fmla="*/ 170 h 208"/>
                <a:gd name="T96" fmla="*/ 364 w 366"/>
                <a:gd name="T97" fmla="*/ 152 h 208"/>
                <a:gd name="T98" fmla="*/ 366 w 366"/>
                <a:gd name="T99" fmla="*/ 134 h 208"/>
                <a:gd name="T100" fmla="*/ 366 w 366"/>
                <a:gd name="T101" fmla="*/ 134 h 208"/>
                <a:gd name="T102" fmla="*/ 364 w 366"/>
                <a:gd name="T103" fmla="*/ 120 h 208"/>
                <a:gd name="T104" fmla="*/ 360 w 366"/>
                <a:gd name="T105" fmla="*/ 106 h 208"/>
                <a:gd name="T106" fmla="*/ 354 w 366"/>
                <a:gd name="T107" fmla="*/ 94 h 208"/>
                <a:gd name="T108" fmla="*/ 344 w 366"/>
                <a:gd name="T109" fmla="*/ 82 h 208"/>
                <a:gd name="T110" fmla="*/ 334 w 366"/>
                <a:gd name="T111" fmla="*/ 74 h 208"/>
                <a:gd name="T112" fmla="*/ 322 w 366"/>
                <a:gd name="T113" fmla="*/ 66 h 208"/>
                <a:gd name="T114" fmla="*/ 308 w 366"/>
                <a:gd name="T115" fmla="*/ 62 h 208"/>
                <a:gd name="T116" fmla="*/ 292 w 366"/>
                <a:gd name="T117" fmla="*/ 62 h 208"/>
                <a:gd name="T118" fmla="*/ 292 w 366"/>
                <a:gd name="T119" fmla="*/ 62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6" h="208">
                  <a:moveTo>
                    <a:pt x="292" y="62"/>
                  </a:moveTo>
                  <a:lnTo>
                    <a:pt x="270" y="62"/>
                  </a:lnTo>
                  <a:lnTo>
                    <a:pt x="270" y="62"/>
                  </a:lnTo>
                  <a:lnTo>
                    <a:pt x="264" y="48"/>
                  </a:lnTo>
                  <a:lnTo>
                    <a:pt x="256" y="36"/>
                  </a:lnTo>
                  <a:lnTo>
                    <a:pt x="246" y="26"/>
                  </a:lnTo>
                  <a:lnTo>
                    <a:pt x="234" y="18"/>
                  </a:lnTo>
                  <a:lnTo>
                    <a:pt x="222" y="10"/>
                  </a:lnTo>
                  <a:lnTo>
                    <a:pt x="208" y="4"/>
                  </a:lnTo>
                  <a:lnTo>
                    <a:pt x="194" y="2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60" y="2"/>
                  </a:lnTo>
                  <a:lnTo>
                    <a:pt x="140" y="8"/>
                  </a:lnTo>
                  <a:lnTo>
                    <a:pt x="124" y="16"/>
                  </a:lnTo>
                  <a:lnTo>
                    <a:pt x="110" y="28"/>
                  </a:lnTo>
                  <a:lnTo>
                    <a:pt x="96" y="44"/>
                  </a:lnTo>
                  <a:lnTo>
                    <a:pt x="88" y="60"/>
                  </a:lnTo>
                  <a:lnTo>
                    <a:pt x="82" y="78"/>
                  </a:lnTo>
                  <a:lnTo>
                    <a:pt x="80" y="9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44" y="98"/>
                  </a:lnTo>
                  <a:lnTo>
                    <a:pt x="34" y="102"/>
                  </a:lnTo>
                  <a:lnTo>
                    <a:pt x="24" y="108"/>
                  </a:lnTo>
                  <a:lnTo>
                    <a:pt x="16" y="114"/>
                  </a:lnTo>
                  <a:lnTo>
                    <a:pt x="10" y="122"/>
                  </a:lnTo>
                  <a:lnTo>
                    <a:pt x="4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0" y="164"/>
                  </a:lnTo>
                  <a:lnTo>
                    <a:pt x="4" y="174"/>
                  </a:lnTo>
                  <a:lnTo>
                    <a:pt x="10" y="184"/>
                  </a:lnTo>
                  <a:lnTo>
                    <a:pt x="16" y="192"/>
                  </a:lnTo>
                  <a:lnTo>
                    <a:pt x="24" y="198"/>
                  </a:lnTo>
                  <a:lnTo>
                    <a:pt x="34" y="204"/>
                  </a:lnTo>
                  <a:lnTo>
                    <a:pt x="44" y="206"/>
                  </a:lnTo>
                  <a:lnTo>
                    <a:pt x="54" y="208"/>
                  </a:lnTo>
                  <a:lnTo>
                    <a:pt x="298" y="208"/>
                  </a:lnTo>
                  <a:lnTo>
                    <a:pt x="298" y="208"/>
                  </a:lnTo>
                  <a:lnTo>
                    <a:pt x="308" y="206"/>
                  </a:lnTo>
                  <a:lnTo>
                    <a:pt x="318" y="204"/>
                  </a:lnTo>
                  <a:lnTo>
                    <a:pt x="326" y="200"/>
                  </a:lnTo>
                  <a:lnTo>
                    <a:pt x="334" y="194"/>
                  </a:lnTo>
                  <a:lnTo>
                    <a:pt x="334" y="194"/>
                  </a:lnTo>
                  <a:lnTo>
                    <a:pt x="348" y="184"/>
                  </a:lnTo>
                  <a:lnTo>
                    <a:pt x="358" y="170"/>
                  </a:lnTo>
                  <a:lnTo>
                    <a:pt x="364" y="152"/>
                  </a:lnTo>
                  <a:lnTo>
                    <a:pt x="366" y="134"/>
                  </a:lnTo>
                  <a:lnTo>
                    <a:pt x="366" y="134"/>
                  </a:lnTo>
                  <a:lnTo>
                    <a:pt x="364" y="120"/>
                  </a:lnTo>
                  <a:lnTo>
                    <a:pt x="360" y="106"/>
                  </a:lnTo>
                  <a:lnTo>
                    <a:pt x="354" y="94"/>
                  </a:lnTo>
                  <a:lnTo>
                    <a:pt x="344" y="82"/>
                  </a:lnTo>
                  <a:lnTo>
                    <a:pt x="334" y="74"/>
                  </a:lnTo>
                  <a:lnTo>
                    <a:pt x="322" y="66"/>
                  </a:lnTo>
                  <a:lnTo>
                    <a:pt x="308" y="62"/>
                  </a:lnTo>
                  <a:lnTo>
                    <a:pt x="292" y="62"/>
                  </a:lnTo>
                  <a:lnTo>
                    <a:pt x="292" y="6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3" name="Freeform 1859"/>
            <p:cNvSpPr/>
            <p:nvPr/>
          </p:nvSpPr>
          <p:spPr>
            <a:xfrm>
              <a:off x="337473" y="4058342"/>
              <a:ext cx="263518" cy="265643"/>
            </a:xfrm>
            <a:custGeom>
              <a:avLst/>
              <a:gdLst>
                <a:gd name="T0" fmla="*/ 22 w 248"/>
                <a:gd name="T1" fmla="*/ 116 h 250"/>
                <a:gd name="T2" fmla="*/ 14 w 248"/>
                <a:gd name="T3" fmla="*/ 124 h 250"/>
                <a:gd name="T4" fmla="*/ 4 w 248"/>
                <a:gd name="T5" fmla="*/ 146 h 250"/>
                <a:gd name="T6" fmla="*/ 0 w 248"/>
                <a:gd name="T7" fmla="*/ 168 h 250"/>
                <a:gd name="T8" fmla="*/ 2 w 248"/>
                <a:gd name="T9" fmla="*/ 192 h 250"/>
                <a:gd name="T10" fmla="*/ 6 w 248"/>
                <a:gd name="T11" fmla="*/ 202 h 250"/>
                <a:gd name="T12" fmla="*/ 22 w 248"/>
                <a:gd name="T13" fmla="*/ 226 h 250"/>
                <a:gd name="T14" fmla="*/ 36 w 248"/>
                <a:gd name="T15" fmla="*/ 238 h 250"/>
                <a:gd name="T16" fmla="*/ 52 w 248"/>
                <a:gd name="T17" fmla="*/ 246 h 250"/>
                <a:gd name="T18" fmla="*/ 72 w 248"/>
                <a:gd name="T19" fmla="*/ 250 h 250"/>
                <a:gd name="T20" fmla="*/ 94 w 248"/>
                <a:gd name="T21" fmla="*/ 248 h 250"/>
                <a:gd name="T22" fmla="*/ 116 w 248"/>
                <a:gd name="T23" fmla="*/ 240 h 250"/>
                <a:gd name="T24" fmla="*/ 134 w 248"/>
                <a:gd name="T25" fmla="*/ 226 h 250"/>
                <a:gd name="T26" fmla="*/ 150 w 248"/>
                <a:gd name="T27" fmla="*/ 210 h 250"/>
                <a:gd name="T28" fmla="*/ 144 w 248"/>
                <a:gd name="T29" fmla="*/ 200 h 250"/>
                <a:gd name="T30" fmla="*/ 136 w 248"/>
                <a:gd name="T31" fmla="*/ 194 h 250"/>
                <a:gd name="T32" fmla="*/ 114 w 248"/>
                <a:gd name="T33" fmla="*/ 206 h 250"/>
                <a:gd name="T34" fmla="*/ 106 w 248"/>
                <a:gd name="T35" fmla="*/ 214 h 250"/>
                <a:gd name="T36" fmla="*/ 86 w 248"/>
                <a:gd name="T37" fmla="*/ 220 h 250"/>
                <a:gd name="T38" fmla="*/ 74 w 248"/>
                <a:gd name="T39" fmla="*/ 222 h 250"/>
                <a:gd name="T40" fmla="*/ 58 w 248"/>
                <a:gd name="T41" fmla="*/ 218 h 250"/>
                <a:gd name="T42" fmla="*/ 42 w 248"/>
                <a:gd name="T43" fmla="*/ 206 h 250"/>
                <a:gd name="T44" fmla="*/ 38 w 248"/>
                <a:gd name="T45" fmla="*/ 200 h 250"/>
                <a:gd name="T46" fmla="*/ 28 w 248"/>
                <a:gd name="T47" fmla="*/ 180 h 250"/>
                <a:gd name="T48" fmla="*/ 28 w 248"/>
                <a:gd name="T49" fmla="*/ 168 h 250"/>
                <a:gd name="T50" fmla="*/ 34 w 248"/>
                <a:gd name="T51" fmla="*/ 146 h 250"/>
                <a:gd name="T52" fmla="*/ 134 w 248"/>
                <a:gd name="T53" fmla="*/ 44 h 250"/>
                <a:gd name="T54" fmla="*/ 142 w 248"/>
                <a:gd name="T55" fmla="*/ 38 h 250"/>
                <a:gd name="T56" fmla="*/ 160 w 248"/>
                <a:gd name="T57" fmla="*/ 30 h 250"/>
                <a:gd name="T58" fmla="*/ 180 w 248"/>
                <a:gd name="T59" fmla="*/ 30 h 250"/>
                <a:gd name="T60" fmla="*/ 198 w 248"/>
                <a:gd name="T61" fmla="*/ 38 h 250"/>
                <a:gd name="T62" fmla="*/ 206 w 248"/>
                <a:gd name="T63" fmla="*/ 44 h 250"/>
                <a:gd name="T64" fmla="*/ 216 w 248"/>
                <a:gd name="T65" fmla="*/ 60 h 250"/>
                <a:gd name="T66" fmla="*/ 220 w 248"/>
                <a:gd name="T67" fmla="*/ 80 h 250"/>
                <a:gd name="T68" fmla="*/ 216 w 248"/>
                <a:gd name="T69" fmla="*/ 98 h 250"/>
                <a:gd name="T70" fmla="*/ 206 w 248"/>
                <a:gd name="T71" fmla="*/ 116 h 250"/>
                <a:gd name="T72" fmla="*/ 176 w 248"/>
                <a:gd name="T73" fmla="*/ 146 h 250"/>
                <a:gd name="T74" fmla="*/ 188 w 248"/>
                <a:gd name="T75" fmla="*/ 156 h 250"/>
                <a:gd name="T76" fmla="*/ 226 w 248"/>
                <a:gd name="T77" fmla="*/ 136 h 250"/>
                <a:gd name="T78" fmla="*/ 236 w 248"/>
                <a:gd name="T79" fmla="*/ 124 h 250"/>
                <a:gd name="T80" fmla="*/ 248 w 248"/>
                <a:gd name="T81" fmla="*/ 94 h 250"/>
                <a:gd name="T82" fmla="*/ 248 w 248"/>
                <a:gd name="T83" fmla="*/ 64 h 250"/>
                <a:gd name="T84" fmla="*/ 236 w 248"/>
                <a:gd name="T85" fmla="*/ 36 h 250"/>
                <a:gd name="T86" fmla="*/ 226 w 248"/>
                <a:gd name="T87" fmla="*/ 24 h 250"/>
                <a:gd name="T88" fmla="*/ 200 w 248"/>
                <a:gd name="T89" fmla="*/ 6 h 250"/>
                <a:gd name="T90" fmla="*/ 170 w 248"/>
                <a:gd name="T91" fmla="*/ 0 h 250"/>
                <a:gd name="T92" fmla="*/ 140 w 248"/>
                <a:gd name="T93" fmla="*/ 6 h 250"/>
                <a:gd name="T94" fmla="*/ 114 w 248"/>
                <a:gd name="T95" fmla="*/ 24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8" h="250">
                  <a:moveTo>
                    <a:pt x="114" y="24"/>
                  </a:moveTo>
                  <a:lnTo>
                    <a:pt x="22" y="116"/>
                  </a:lnTo>
                  <a:lnTo>
                    <a:pt x="22" y="116"/>
                  </a:lnTo>
                  <a:lnTo>
                    <a:pt x="14" y="124"/>
                  </a:lnTo>
                  <a:lnTo>
                    <a:pt x="8" y="134"/>
                  </a:lnTo>
                  <a:lnTo>
                    <a:pt x="4" y="146"/>
                  </a:lnTo>
                  <a:lnTo>
                    <a:pt x="0" y="156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2" y="192"/>
                  </a:lnTo>
                  <a:lnTo>
                    <a:pt x="6" y="202"/>
                  </a:lnTo>
                  <a:lnTo>
                    <a:pt x="6" y="202"/>
                  </a:lnTo>
                  <a:lnTo>
                    <a:pt x="12" y="216"/>
                  </a:lnTo>
                  <a:lnTo>
                    <a:pt x="22" y="226"/>
                  </a:lnTo>
                  <a:lnTo>
                    <a:pt x="22" y="226"/>
                  </a:lnTo>
                  <a:lnTo>
                    <a:pt x="36" y="238"/>
                  </a:lnTo>
                  <a:lnTo>
                    <a:pt x="52" y="246"/>
                  </a:lnTo>
                  <a:lnTo>
                    <a:pt x="52" y="246"/>
                  </a:lnTo>
                  <a:lnTo>
                    <a:pt x="62" y="248"/>
                  </a:lnTo>
                  <a:lnTo>
                    <a:pt x="72" y="250"/>
                  </a:lnTo>
                  <a:lnTo>
                    <a:pt x="84" y="250"/>
                  </a:lnTo>
                  <a:lnTo>
                    <a:pt x="94" y="248"/>
                  </a:lnTo>
                  <a:lnTo>
                    <a:pt x="106" y="246"/>
                  </a:lnTo>
                  <a:lnTo>
                    <a:pt x="116" y="240"/>
                  </a:lnTo>
                  <a:lnTo>
                    <a:pt x="126" y="234"/>
                  </a:lnTo>
                  <a:lnTo>
                    <a:pt x="134" y="226"/>
                  </a:lnTo>
                  <a:lnTo>
                    <a:pt x="150" y="210"/>
                  </a:lnTo>
                  <a:lnTo>
                    <a:pt x="150" y="210"/>
                  </a:lnTo>
                  <a:lnTo>
                    <a:pt x="148" y="206"/>
                  </a:lnTo>
                  <a:lnTo>
                    <a:pt x="144" y="200"/>
                  </a:lnTo>
                  <a:lnTo>
                    <a:pt x="144" y="200"/>
                  </a:lnTo>
                  <a:lnTo>
                    <a:pt x="136" y="194"/>
                  </a:lnTo>
                  <a:lnTo>
                    <a:pt x="128" y="192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06" y="214"/>
                  </a:lnTo>
                  <a:lnTo>
                    <a:pt x="96" y="218"/>
                  </a:lnTo>
                  <a:lnTo>
                    <a:pt x="86" y="220"/>
                  </a:lnTo>
                  <a:lnTo>
                    <a:pt x="74" y="222"/>
                  </a:lnTo>
                  <a:lnTo>
                    <a:pt x="74" y="222"/>
                  </a:lnTo>
                  <a:lnTo>
                    <a:pt x="66" y="220"/>
                  </a:lnTo>
                  <a:lnTo>
                    <a:pt x="58" y="218"/>
                  </a:lnTo>
                  <a:lnTo>
                    <a:pt x="50" y="212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38" y="200"/>
                  </a:lnTo>
                  <a:lnTo>
                    <a:pt x="34" y="194"/>
                  </a:lnTo>
                  <a:lnTo>
                    <a:pt x="28" y="180"/>
                  </a:lnTo>
                  <a:lnTo>
                    <a:pt x="28" y="180"/>
                  </a:lnTo>
                  <a:lnTo>
                    <a:pt x="28" y="168"/>
                  </a:lnTo>
                  <a:lnTo>
                    <a:pt x="30" y="156"/>
                  </a:lnTo>
                  <a:lnTo>
                    <a:pt x="34" y="146"/>
                  </a:lnTo>
                  <a:lnTo>
                    <a:pt x="42" y="136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2" y="38"/>
                  </a:lnTo>
                  <a:lnTo>
                    <a:pt x="150" y="32"/>
                  </a:lnTo>
                  <a:lnTo>
                    <a:pt x="160" y="30"/>
                  </a:lnTo>
                  <a:lnTo>
                    <a:pt x="170" y="30"/>
                  </a:lnTo>
                  <a:lnTo>
                    <a:pt x="180" y="30"/>
                  </a:lnTo>
                  <a:lnTo>
                    <a:pt x="188" y="32"/>
                  </a:lnTo>
                  <a:lnTo>
                    <a:pt x="198" y="38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12" y="52"/>
                  </a:lnTo>
                  <a:lnTo>
                    <a:pt x="216" y="60"/>
                  </a:lnTo>
                  <a:lnTo>
                    <a:pt x="220" y="70"/>
                  </a:lnTo>
                  <a:lnTo>
                    <a:pt x="220" y="80"/>
                  </a:lnTo>
                  <a:lnTo>
                    <a:pt x="220" y="90"/>
                  </a:lnTo>
                  <a:lnTo>
                    <a:pt x="216" y="98"/>
                  </a:lnTo>
                  <a:lnTo>
                    <a:pt x="212" y="108"/>
                  </a:lnTo>
                  <a:lnTo>
                    <a:pt x="206" y="116"/>
                  </a:lnTo>
                  <a:lnTo>
                    <a:pt x="176" y="146"/>
                  </a:lnTo>
                  <a:lnTo>
                    <a:pt x="176" y="146"/>
                  </a:lnTo>
                  <a:lnTo>
                    <a:pt x="188" y="156"/>
                  </a:lnTo>
                  <a:lnTo>
                    <a:pt x="188" y="156"/>
                  </a:lnTo>
                  <a:lnTo>
                    <a:pt x="196" y="16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6" y="124"/>
                  </a:lnTo>
                  <a:lnTo>
                    <a:pt x="242" y="110"/>
                  </a:lnTo>
                  <a:lnTo>
                    <a:pt x="248" y="94"/>
                  </a:lnTo>
                  <a:lnTo>
                    <a:pt x="248" y="80"/>
                  </a:lnTo>
                  <a:lnTo>
                    <a:pt x="248" y="64"/>
                  </a:lnTo>
                  <a:lnTo>
                    <a:pt x="242" y="50"/>
                  </a:lnTo>
                  <a:lnTo>
                    <a:pt x="236" y="36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12" y="14"/>
                  </a:lnTo>
                  <a:lnTo>
                    <a:pt x="200" y="6"/>
                  </a:lnTo>
                  <a:lnTo>
                    <a:pt x="184" y="2"/>
                  </a:lnTo>
                  <a:lnTo>
                    <a:pt x="170" y="0"/>
                  </a:lnTo>
                  <a:lnTo>
                    <a:pt x="154" y="2"/>
                  </a:lnTo>
                  <a:lnTo>
                    <a:pt x="140" y="6"/>
                  </a:lnTo>
                  <a:lnTo>
                    <a:pt x="126" y="14"/>
                  </a:lnTo>
                  <a:lnTo>
                    <a:pt x="114" y="24"/>
                  </a:lnTo>
                  <a:lnTo>
                    <a:pt x="114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4" name="Freeform 1860"/>
            <p:cNvSpPr/>
            <p:nvPr/>
          </p:nvSpPr>
          <p:spPr>
            <a:xfrm>
              <a:off x="284344" y="4211353"/>
              <a:ext cx="263518" cy="265643"/>
            </a:xfrm>
            <a:custGeom>
              <a:avLst/>
              <a:gdLst>
                <a:gd name="T0" fmla="*/ 232 w 248"/>
                <a:gd name="T1" fmla="*/ 32 h 250"/>
                <a:gd name="T2" fmla="*/ 230 w 248"/>
                <a:gd name="T3" fmla="*/ 28 h 250"/>
                <a:gd name="T4" fmla="*/ 226 w 248"/>
                <a:gd name="T5" fmla="*/ 24 h 250"/>
                <a:gd name="T6" fmla="*/ 220 w 248"/>
                <a:gd name="T7" fmla="*/ 20 h 250"/>
                <a:gd name="T8" fmla="*/ 212 w 248"/>
                <a:gd name="T9" fmla="*/ 14 h 250"/>
                <a:gd name="T10" fmla="*/ 200 w 248"/>
                <a:gd name="T11" fmla="*/ 6 h 250"/>
                <a:gd name="T12" fmla="*/ 174 w 248"/>
                <a:gd name="T13" fmla="*/ 0 h 250"/>
                <a:gd name="T14" fmla="*/ 148 w 248"/>
                <a:gd name="T15" fmla="*/ 4 h 250"/>
                <a:gd name="T16" fmla="*/ 124 w 248"/>
                <a:gd name="T17" fmla="*/ 14 h 250"/>
                <a:gd name="T18" fmla="*/ 98 w 248"/>
                <a:gd name="T19" fmla="*/ 40 h 250"/>
                <a:gd name="T20" fmla="*/ 100 w 248"/>
                <a:gd name="T21" fmla="*/ 46 h 250"/>
                <a:gd name="T22" fmla="*/ 104 w 248"/>
                <a:gd name="T23" fmla="*/ 50 h 250"/>
                <a:gd name="T24" fmla="*/ 120 w 248"/>
                <a:gd name="T25" fmla="*/ 60 h 250"/>
                <a:gd name="T26" fmla="*/ 134 w 248"/>
                <a:gd name="T27" fmla="*/ 44 h 250"/>
                <a:gd name="T28" fmla="*/ 152 w 248"/>
                <a:gd name="T29" fmla="*/ 32 h 250"/>
                <a:gd name="T30" fmla="*/ 172 w 248"/>
                <a:gd name="T31" fmla="*/ 30 h 250"/>
                <a:gd name="T32" fmla="*/ 182 w 248"/>
                <a:gd name="T33" fmla="*/ 30 h 250"/>
                <a:gd name="T34" fmla="*/ 194 w 248"/>
                <a:gd name="T35" fmla="*/ 36 h 250"/>
                <a:gd name="T36" fmla="*/ 196 w 248"/>
                <a:gd name="T37" fmla="*/ 36 h 250"/>
                <a:gd name="T38" fmla="*/ 200 w 248"/>
                <a:gd name="T39" fmla="*/ 40 h 250"/>
                <a:gd name="T40" fmla="*/ 200 w 248"/>
                <a:gd name="T41" fmla="*/ 40 h 250"/>
                <a:gd name="T42" fmla="*/ 204 w 248"/>
                <a:gd name="T43" fmla="*/ 44 h 250"/>
                <a:gd name="T44" fmla="*/ 206 w 248"/>
                <a:gd name="T45" fmla="*/ 44 h 250"/>
                <a:gd name="T46" fmla="*/ 208 w 248"/>
                <a:gd name="T47" fmla="*/ 48 h 250"/>
                <a:gd name="T48" fmla="*/ 214 w 248"/>
                <a:gd name="T49" fmla="*/ 54 h 250"/>
                <a:gd name="T50" fmla="*/ 220 w 248"/>
                <a:gd name="T51" fmla="*/ 70 h 250"/>
                <a:gd name="T52" fmla="*/ 220 w 248"/>
                <a:gd name="T53" fmla="*/ 72 h 250"/>
                <a:gd name="T54" fmla="*/ 218 w 248"/>
                <a:gd name="T55" fmla="*/ 94 h 250"/>
                <a:gd name="T56" fmla="*/ 206 w 248"/>
                <a:gd name="T57" fmla="*/ 116 h 250"/>
                <a:gd name="T58" fmla="*/ 114 w 248"/>
                <a:gd name="T59" fmla="*/ 206 h 250"/>
                <a:gd name="T60" fmla="*/ 98 w 248"/>
                <a:gd name="T61" fmla="*/ 218 h 250"/>
                <a:gd name="T62" fmla="*/ 78 w 248"/>
                <a:gd name="T63" fmla="*/ 222 h 250"/>
                <a:gd name="T64" fmla="*/ 60 w 248"/>
                <a:gd name="T65" fmla="*/ 218 h 250"/>
                <a:gd name="T66" fmla="*/ 42 w 248"/>
                <a:gd name="T67" fmla="*/ 206 h 250"/>
                <a:gd name="T68" fmla="*/ 36 w 248"/>
                <a:gd name="T69" fmla="*/ 198 h 250"/>
                <a:gd name="T70" fmla="*/ 28 w 248"/>
                <a:gd name="T71" fmla="*/ 180 h 250"/>
                <a:gd name="T72" fmla="*/ 28 w 248"/>
                <a:gd name="T73" fmla="*/ 162 h 250"/>
                <a:gd name="T74" fmla="*/ 36 w 248"/>
                <a:gd name="T75" fmla="*/ 144 h 250"/>
                <a:gd name="T76" fmla="*/ 72 w 248"/>
                <a:gd name="T77" fmla="*/ 106 h 250"/>
                <a:gd name="T78" fmla="*/ 60 w 248"/>
                <a:gd name="T79" fmla="*/ 96 h 250"/>
                <a:gd name="T80" fmla="*/ 60 w 248"/>
                <a:gd name="T81" fmla="*/ 96 h 250"/>
                <a:gd name="T82" fmla="*/ 22 w 248"/>
                <a:gd name="T83" fmla="*/ 116 h 250"/>
                <a:gd name="T84" fmla="*/ 12 w 248"/>
                <a:gd name="T85" fmla="*/ 128 h 250"/>
                <a:gd name="T86" fmla="*/ 0 w 248"/>
                <a:gd name="T87" fmla="*/ 156 h 250"/>
                <a:gd name="T88" fmla="*/ 0 w 248"/>
                <a:gd name="T89" fmla="*/ 186 h 250"/>
                <a:gd name="T90" fmla="*/ 12 w 248"/>
                <a:gd name="T91" fmla="*/ 214 h 250"/>
                <a:gd name="T92" fmla="*/ 22 w 248"/>
                <a:gd name="T93" fmla="*/ 226 h 250"/>
                <a:gd name="T94" fmla="*/ 48 w 248"/>
                <a:gd name="T95" fmla="*/ 244 h 250"/>
                <a:gd name="T96" fmla="*/ 78 w 248"/>
                <a:gd name="T97" fmla="*/ 250 h 250"/>
                <a:gd name="T98" fmla="*/ 108 w 248"/>
                <a:gd name="T99" fmla="*/ 244 h 250"/>
                <a:gd name="T100" fmla="*/ 134 w 248"/>
                <a:gd name="T101" fmla="*/ 226 h 250"/>
                <a:gd name="T102" fmla="*/ 226 w 248"/>
                <a:gd name="T103" fmla="*/ 136 h 250"/>
                <a:gd name="T104" fmla="*/ 242 w 248"/>
                <a:gd name="T105" fmla="*/ 112 h 250"/>
                <a:gd name="T106" fmla="*/ 248 w 248"/>
                <a:gd name="T107" fmla="*/ 84 h 250"/>
                <a:gd name="T108" fmla="*/ 246 w 248"/>
                <a:gd name="T109" fmla="*/ 58 h 250"/>
                <a:gd name="T110" fmla="*/ 232 w 248"/>
                <a:gd name="T111" fmla="*/ 32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8" h="250">
                  <a:moveTo>
                    <a:pt x="232" y="32"/>
                  </a:moveTo>
                  <a:lnTo>
                    <a:pt x="232" y="32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20" y="20"/>
                  </a:lnTo>
                  <a:lnTo>
                    <a:pt x="220" y="20"/>
                  </a:lnTo>
                  <a:lnTo>
                    <a:pt x="216" y="16"/>
                  </a:lnTo>
                  <a:lnTo>
                    <a:pt x="212" y="14"/>
                  </a:lnTo>
                  <a:lnTo>
                    <a:pt x="212" y="14"/>
                  </a:lnTo>
                  <a:lnTo>
                    <a:pt x="200" y="6"/>
                  </a:lnTo>
                  <a:lnTo>
                    <a:pt x="188" y="2"/>
                  </a:lnTo>
                  <a:lnTo>
                    <a:pt x="174" y="0"/>
                  </a:lnTo>
                  <a:lnTo>
                    <a:pt x="162" y="2"/>
                  </a:lnTo>
                  <a:lnTo>
                    <a:pt x="148" y="4"/>
                  </a:lnTo>
                  <a:lnTo>
                    <a:pt x="136" y="8"/>
                  </a:lnTo>
                  <a:lnTo>
                    <a:pt x="124" y="14"/>
                  </a:lnTo>
                  <a:lnTo>
                    <a:pt x="114" y="24"/>
                  </a:lnTo>
                  <a:lnTo>
                    <a:pt x="98" y="40"/>
                  </a:lnTo>
                  <a:lnTo>
                    <a:pt x="98" y="40"/>
                  </a:lnTo>
                  <a:lnTo>
                    <a:pt x="100" y="46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12" y="56"/>
                  </a:lnTo>
                  <a:lnTo>
                    <a:pt x="120" y="60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2" y="38"/>
                  </a:lnTo>
                  <a:lnTo>
                    <a:pt x="152" y="32"/>
                  </a:lnTo>
                  <a:lnTo>
                    <a:pt x="162" y="30"/>
                  </a:lnTo>
                  <a:lnTo>
                    <a:pt x="172" y="30"/>
                  </a:lnTo>
                  <a:lnTo>
                    <a:pt x="174" y="28"/>
                  </a:lnTo>
                  <a:lnTo>
                    <a:pt x="182" y="30"/>
                  </a:lnTo>
                  <a:lnTo>
                    <a:pt x="182" y="30"/>
                  </a:lnTo>
                  <a:lnTo>
                    <a:pt x="194" y="36"/>
                  </a:lnTo>
                  <a:lnTo>
                    <a:pt x="194" y="36"/>
                  </a:lnTo>
                  <a:lnTo>
                    <a:pt x="196" y="36"/>
                  </a:lnTo>
                  <a:lnTo>
                    <a:pt x="196" y="36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4" y="44"/>
                  </a:lnTo>
                  <a:lnTo>
                    <a:pt x="204" y="44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08" y="48"/>
                  </a:lnTo>
                  <a:lnTo>
                    <a:pt x="208" y="48"/>
                  </a:lnTo>
                  <a:lnTo>
                    <a:pt x="214" y="54"/>
                  </a:lnTo>
                  <a:lnTo>
                    <a:pt x="216" y="62"/>
                  </a:lnTo>
                  <a:lnTo>
                    <a:pt x="220" y="70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0" y="84"/>
                  </a:lnTo>
                  <a:lnTo>
                    <a:pt x="218" y="94"/>
                  </a:lnTo>
                  <a:lnTo>
                    <a:pt x="212" y="106"/>
                  </a:lnTo>
                  <a:lnTo>
                    <a:pt x="206" y="11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06" y="214"/>
                  </a:lnTo>
                  <a:lnTo>
                    <a:pt x="98" y="218"/>
                  </a:lnTo>
                  <a:lnTo>
                    <a:pt x="88" y="220"/>
                  </a:lnTo>
                  <a:lnTo>
                    <a:pt x="78" y="222"/>
                  </a:lnTo>
                  <a:lnTo>
                    <a:pt x="68" y="220"/>
                  </a:lnTo>
                  <a:lnTo>
                    <a:pt x="60" y="218"/>
                  </a:lnTo>
                  <a:lnTo>
                    <a:pt x="50" y="214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36" y="198"/>
                  </a:lnTo>
                  <a:lnTo>
                    <a:pt x="32" y="190"/>
                  </a:lnTo>
                  <a:lnTo>
                    <a:pt x="28" y="180"/>
                  </a:lnTo>
                  <a:lnTo>
                    <a:pt x="28" y="172"/>
                  </a:lnTo>
                  <a:lnTo>
                    <a:pt x="28" y="162"/>
                  </a:lnTo>
                  <a:lnTo>
                    <a:pt x="32" y="152"/>
                  </a:lnTo>
                  <a:lnTo>
                    <a:pt x="36" y="144"/>
                  </a:lnTo>
                  <a:lnTo>
                    <a:pt x="42" y="136"/>
                  </a:lnTo>
                  <a:lnTo>
                    <a:pt x="72" y="106"/>
                  </a:lnTo>
                  <a:lnTo>
                    <a:pt x="72" y="106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52" y="86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12" y="128"/>
                  </a:lnTo>
                  <a:lnTo>
                    <a:pt x="6" y="142"/>
                  </a:lnTo>
                  <a:lnTo>
                    <a:pt x="0" y="156"/>
                  </a:lnTo>
                  <a:lnTo>
                    <a:pt x="0" y="172"/>
                  </a:lnTo>
                  <a:lnTo>
                    <a:pt x="0" y="186"/>
                  </a:lnTo>
                  <a:lnTo>
                    <a:pt x="6" y="200"/>
                  </a:lnTo>
                  <a:lnTo>
                    <a:pt x="12" y="214"/>
                  </a:lnTo>
                  <a:lnTo>
                    <a:pt x="22" y="226"/>
                  </a:lnTo>
                  <a:lnTo>
                    <a:pt x="22" y="226"/>
                  </a:lnTo>
                  <a:lnTo>
                    <a:pt x="34" y="236"/>
                  </a:lnTo>
                  <a:lnTo>
                    <a:pt x="48" y="244"/>
                  </a:lnTo>
                  <a:lnTo>
                    <a:pt x="64" y="248"/>
                  </a:lnTo>
                  <a:lnTo>
                    <a:pt x="78" y="250"/>
                  </a:lnTo>
                  <a:lnTo>
                    <a:pt x="94" y="248"/>
                  </a:lnTo>
                  <a:lnTo>
                    <a:pt x="108" y="244"/>
                  </a:lnTo>
                  <a:lnTo>
                    <a:pt x="122" y="236"/>
                  </a:lnTo>
                  <a:lnTo>
                    <a:pt x="134" y="22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4" y="124"/>
                  </a:lnTo>
                  <a:lnTo>
                    <a:pt x="242" y="112"/>
                  </a:lnTo>
                  <a:lnTo>
                    <a:pt x="246" y="98"/>
                  </a:lnTo>
                  <a:lnTo>
                    <a:pt x="248" y="84"/>
                  </a:lnTo>
                  <a:lnTo>
                    <a:pt x="248" y="70"/>
                  </a:lnTo>
                  <a:lnTo>
                    <a:pt x="246" y="58"/>
                  </a:lnTo>
                  <a:lnTo>
                    <a:pt x="240" y="44"/>
                  </a:lnTo>
                  <a:lnTo>
                    <a:pt x="232" y="32"/>
                  </a:lnTo>
                  <a:lnTo>
                    <a:pt x="232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5" name="Freeform 1862"/>
            <p:cNvSpPr>
              <a:spLocks noEditPoints="1"/>
            </p:cNvSpPr>
            <p:nvPr/>
          </p:nvSpPr>
          <p:spPr>
            <a:xfrm>
              <a:off x="917638" y="2362474"/>
              <a:ext cx="340024" cy="340024"/>
            </a:xfrm>
            <a:custGeom>
              <a:avLst/>
              <a:gdLst>
                <a:gd name="T0" fmla="*/ 320 w 320"/>
                <a:gd name="T1" fmla="*/ 130 h 320"/>
                <a:gd name="T2" fmla="*/ 280 w 320"/>
                <a:gd name="T3" fmla="*/ 126 h 320"/>
                <a:gd name="T4" fmla="*/ 270 w 320"/>
                <a:gd name="T5" fmla="*/ 100 h 320"/>
                <a:gd name="T6" fmla="*/ 250 w 320"/>
                <a:gd name="T7" fmla="*/ 26 h 320"/>
                <a:gd name="T8" fmla="*/ 220 w 320"/>
                <a:gd name="T9" fmla="*/ 50 h 320"/>
                <a:gd name="T10" fmla="*/ 194 w 320"/>
                <a:gd name="T11" fmla="*/ 38 h 320"/>
                <a:gd name="T12" fmla="*/ 128 w 320"/>
                <a:gd name="T13" fmla="*/ 0 h 320"/>
                <a:gd name="T14" fmla="*/ 124 w 320"/>
                <a:gd name="T15" fmla="*/ 38 h 320"/>
                <a:gd name="T16" fmla="*/ 98 w 320"/>
                <a:gd name="T17" fmla="*/ 50 h 320"/>
                <a:gd name="T18" fmla="*/ 24 w 320"/>
                <a:gd name="T19" fmla="*/ 70 h 320"/>
                <a:gd name="T20" fmla="*/ 48 w 320"/>
                <a:gd name="T21" fmla="*/ 100 h 320"/>
                <a:gd name="T22" fmla="*/ 38 w 320"/>
                <a:gd name="T23" fmla="*/ 126 h 320"/>
                <a:gd name="T24" fmla="*/ 0 w 320"/>
                <a:gd name="T25" fmla="*/ 190 h 320"/>
                <a:gd name="T26" fmla="*/ 38 w 320"/>
                <a:gd name="T27" fmla="*/ 196 h 320"/>
                <a:gd name="T28" fmla="*/ 48 w 320"/>
                <a:gd name="T29" fmla="*/ 222 h 320"/>
                <a:gd name="T30" fmla="*/ 68 w 320"/>
                <a:gd name="T31" fmla="*/ 294 h 320"/>
                <a:gd name="T32" fmla="*/ 98 w 320"/>
                <a:gd name="T33" fmla="*/ 272 h 320"/>
                <a:gd name="T34" fmla="*/ 124 w 320"/>
                <a:gd name="T35" fmla="*/ 282 h 320"/>
                <a:gd name="T36" fmla="*/ 190 w 320"/>
                <a:gd name="T37" fmla="*/ 320 h 320"/>
                <a:gd name="T38" fmla="*/ 194 w 320"/>
                <a:gd name="T39" fmla="*/ 282 h 320"/>
                <a:gd name="T40" fmla="*/ 220 w 320"/>
                <a:gd name="T41" fmla="*/ 272 h 320"/>
                <a:gd name="T42" fmla="*/ 294 w 320"/>
                <a:gd name="T43" fmla="*/ 252 h 320"/>
                <a:gd name="T44" fmla="*/ 270 w 320"/>
                <a:gd name="T45" fmla="*/ 222 h 320"/>
                <a:gd name="T46" fmla="*/ 280 w 320"/>
                <a:gd name="T47" fmla="*/ 196 h 320"/>
                <a:gd name="T48" fmla="*/ 160 w 320"/>
                <a:gd name="T49" fmla="*/ 204 h 320"/>
                <a:gd name="T50" fmla="*/ 150 w 320"/>
                <a:gd name="T51" fmla="*/ 202 h 320"/>
                <a:gd name="T52" fmla="*/ 136 w 320"/>
                <a:gd name="T53" fmla="*/ 196 h 320"/>
                <a:gd name="T54" fmla="*/ 124 w 320"/>
                <a:gd name="T55" fmla="*/ 184 h 320"/>
                <a:gd name="T56" fmla="*/ 118 w 320"/>
                <a:gd name="T57" fmla="*/ 170 h 320"/>
                <a:gd name="T58" fmla="*/ 116 w 320"/>
                <a:gd name="T59" fmla="*/ 160 h 320"/>
                <a:gd name="T60" fmla="*/ 120 w 320"/>
                <a:gd name="T61" fmla="*/ 144 h 320"/>
                <a:gd name="T62" fmla="*/ 128 w 320"/>
                <a:gd name="T63" fmla="*/ 130 h 320"/>
                <a:gd name="T64" fmla="*/ 142 w 320"/>
                <a:gd name="T65" fmla="*/ 120 h 320"/>
                <a:gd name="T66" fmla="*/ 160 w 320"/>
                <a:gd name="T67" fmla="*/ 118 h 320"/>
                <a:gd name="T68" fmla="*/ 168 w 320"/>
                <a:gd name="T69" fmla="*/ 118 h 320"/>
                <a:gd name="T70" fmla="*/ 184 w 320"/>
                <a:gd name="T71" fmla="*/ 124 h 320"/>
                <a:gd name="T72" fmla="*/ 196 w 320"/>
                <a:gd name="T73" fmla="*/ 136 h 320"/>
                <a:gd name="T74" fmla="*/ 202 w 320"/>
                <a:gd name="T75" fmla="*/ 152 h 320"/>
                <a:gd name="T76" fmla="*/ 202 w 320"/>
                <a:gd name="T77" fmla="*/ 160 h 320"/>
                <a:gd name="T78" fmla="*/ 200 w 320"/>
                <a:gd name="T79" fmla="*/ 178 h 320"/>
                <a:gd name="T80" fmla="*/ 190 w 320"/>
                <a:gd name="T81" fmla="*/ 192 h 320"/>
                <a:gd name="T82" fmla="*/ 176 w 320"/>
                <a:gd name="T83" fmla="*/ 200 h 320"/>
                <a:gd name="T84" fmla="*/ 160 w 320"/>
                <a:gd name="T85" fmla="*/ 204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0" h="320">
                  <a:moveTo>
                    <a:pt x="320" y="190"/>
                  </a:moveTo>
                  <a:lnTo>
                    <a:pt x="320" y="130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76" y="112"/>
                  </a:lnTo>
                  <a:lnTo>
                    <a:pt x="270" y="100"/>
                  </a:lnTo>
                  <a:lnTo>
                    <a:pt x="294" y="70"/>
                  </a:lnTo>
                  <a:lnTo>
                    <a:pt x="250" y="26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08" y="44"/>
                  </a:lnTo>
                  <a:lnTo>
                    <a:pt x="194" y="38"/>
                  </a:lnTo>
                  <a:lnTo>
                    <a:pt x="190" y="0"/>
                  </a:lnTo>
                  <a:lnTo>
                    <a:pt x="128" y="0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110" y="44"/>
                  </a:lnTo>
                  <a:lnTo>
                    <a:pt x="98" y="50"/>
                  </a:lnTo>
                  <a:lnTo>
                    <a:pt x="68" y="26"/>
                  </a:lnTo>
                  <a:lnTo>
                    <a:pt x="24" y="70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2" y="112"/>
                  </a:lnTo>
                  <a:lnTo>
                    <a:pt x="38" y="126"/>
                  </a:lnTo>
                  <a:lnTo>
                    <a:pt x="0" y="130"/>
                  </a:lnTo>
                  <a:lnTo>
                    <a:pt x="0" y="190"/>
                  </a:lnTo>
                  <a:lnTo>
                    <a:pt x="38" y="196"/>
                  </a:lnTo>
                  <a:lnTo>
                    <a:pt x="38" y="196"/>
                  </a:lnTo>
                  <a:lnTo>
                    <a:pt x="42" y="208"/>
                  </a:lnTo>
                  <a:lnTo>
                    <a:pt x="48" y="222"/>
                  </a:lnTo>
                  <a:lnTo>
                    <a:pt x="24" y="252"/>
                  </a:lnTo>
                  <a:lnTo>
                    <a:pt x="68" y="294"/>
                  </a:lnTo>
                  <a:lnTo>
                    <a:pt x="98" y="272"/>
                  </a:lnTo>
                  <a:lnTo>
                    <a:pt x="98" y="272"/>
                  </a:lnTo>
                  <a:lnTo>
                    <a:pt x="110" y="278"/>
                  </a:lnTo>
                  <a:lnTo>
                    <a:pt x="124" y="282"/>
                  </a:lnTo>
                  <a:lnTo>
                    <a:pt x="128" y="320"/>
                  </a:lnTo>
                  <a:lnTo>
                    <a:pt x="190" y="320"/>
                  </a:lnTo>
                  <a:lnTo>
                    <a:pt x="194" y="282"/>
                  </a:lnTo>
                  <a:lnTo>
                    <a:pt x="194" y="282"/>
                  </a:lnTo>
                  <a:lnTo>
                    <a:pt x="208" y="278"/>
                  </a:lnTo>
                  <a:lnTo>
                    <a:pt x="220" y="272"/>
                  </a:lnTo>
                  <a:lnTo>
                    <a:pt x="250" y="294"/>
                  </a:lnTo>
                  <a:lnTo>
                    <a:pt x="294" y="252"/>
                  </a:lnTo>
                  <a:lnTo>
                    <a:pt x="270" y="222"/>
                  </a:lnTo>
                  <a:lnTo>
                    <a:pt x="270" y="222"/>
                  </a:lnTo>
                  <a:lnTo>
                    <a:pt x="276" y="208"/>
                  </a:lnTo>
                  <a:lnTo>
                    <a:pt x="280" y="196"/>
                  </a:lnTo>
                  <a:lnTo>
                    <a:pt x="320" y="190"/>
                  </a:lnTo>
                  <a:close/>
                  <a:moveTo>
                    <a:pt x="160" y="204"/>
                  </a:moveTo>
                  <a:lnTo>
                    <a:pt x="160" y="204"/>
                  </a:lnTo>
                  <a:lnTo>
                    <a:pt x="150" y="202"/>
                  </a:lnTo>
                  <a:lnTo>
                    <a:pt x="142" y="200"/>
                  </a:lnTo>
                  <a:lnTo>
                    <a:pt x="136" y="196"/>
                  </a:lnTo>
                  <a:lnTo>
                    <a:pt x="128" y="192"/>
                  </a:lnTo>
                  <a:lnTo>
                    <a:pt x="124" y="184"/>
                  </a:lnTo>
                  <a:lnTo>
                    <a:pt x="120" y="178"/>
                  </a:lnTo>
                  <a:lnTo>
                    <a:pt x="118" y="170"/>
                  </a:lnTo>
                  <a:lnTo>
                    <a:pt x="116" y="160"/>
                  </a:lnTo>
                  <a:lnTo>
                    <a:pt x="116" y="160"/>
                  </a:lnTo>
                  <a:lnTo>
                    <a:pt x="118" y="152"/>
                  </a:lnTo>
                  <a:lnTo>
                    <a:pt x="120" y="144"/>
                  </a:lnTo>
                  <a:lnTo>
                    <a:pt x="124" y="136"/>
                  </a:lnTo>
                  <a:lnTo>
                    <a:pt x="128" y="130"/>
                  </a:lnTo>
                  <a:lnTo>
                    <a:pt x="136" y="124"/>
                  </a:lnTo>
                  <a:lnTo>
                    <a:pt x="142" y="120"/>
                  </a:lnTo>
                  <a:lnTo>
                    <a:pt x="150" y="118"/>
                  </a:lnTo>
                  <a:lnTo>
                    <a:pt x="160" y="118"/>
                  </a:lnTo>
                  <a:lnTo>
                    <a:pt x="160" y="118"/>
                  </a:lnTo>
                  <a:lnTo>
                    <a:pt x="168" y="118"/>
                  </a:lnTo>
                  <a:lnTo>
                    <a:pt x="176" y="120"/>
                  </a:lnTo>
                  <a:lnTo>
                    <a:pt x="184" y="124"/>
                  </a:lnTo>
                  <a:lnTo>
                    <a:pt x="190" y="130"/>
                  </a:lnTo>
                  <a:lnTo>
                    <a:pt x="196" y="136"/>
                  </a:lnTo>
                  <a:lnTo>
                    <a:pt x="200" y="144"/>
                  </a:lnTo>
                  <a:lnTo>
                    <a:pt x="202" y="152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70"/>
                  </a:lnTo>
                  <a:lnTo>
                    <a:pt x="200" y="178"/>
                  </a:lnTo>
                  <a:lnTo>
                    <a:pt x="196" y="184"/>
                  </a:lnTo>
                  <a:lnTo>
                    <a:pt x="190" y="192"/>
                  </a:lnTo>
                  <a:lnTo>
                    <a:pt x="184" y="196"/>
                  </a:lnTo>
                  <a:lnTo>
                    <a:pt x="176" y="200"/>
                  </a:lnTo>
                  <a:lnTo>
                    <a:pt x="168" y="202"/>
                  </a:lnTo>
                  <a:lnTo>
                    <a:pt x="160" y="204"/>
                  </a:lnTo>
                  <a:lnTo>
                    <a:pt x="160" y="2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6" name="Freeform 1863"/>
            <p:cNvSpPr>
              <a:spLocks noEditPoints="1"/>
            </p:cNvSpPr>
            <p:nvPr/>
          </p:nvSpPr>
          <p:spPr>
            <a:xfrm>
              <a:off x="1799574" y="2587740"/>
              <a:ext cx="63754" cy="63754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24 w 60"/>
                <a:gd name="T5" fmla="*/ 2 h 60"/>
                <a:gd name="T6" fmla="*/ 20 w 60"/>
                <a:gd name="T7" fmla="*/ 2 h 60"/>
                <a:gd name="T8" fmla="*/ 10 w 60"/>
                <a:gd name="T9" fmla="*/ 10 h 60"/>
                <a:gd name="T10" fmla="*/ 4 w 60"/>
                <a:gd name="T11" fmla="*/ 18 h 60"/>
                <a:gd name="T12" fmla="*/ 2 w 60"/>
                <a:gd name="T13" fmla="*/ 24 h 60"/>
                <a:gd name="T14" fmla="*/ 0 w 60"/>
                <a:gd name="T15" fmla="*/ 30 h 60"/>
                <a:gd name="T16" fmla="*/ 0 w 60"/>
                <a:gd name="T17" fmla="*/ 30 h 60"/>
                <a:gd name="T18" fmla="*/ 2 w 60"/>
                <a:gd name="T19" fmla="*/ 36 h 60"/>
                <a:gd name="T20" fmla="*/ 4 w 60"/>
                <a:gd name="T21" fmla="*/ 42 h 60"/>
                <a:gd name="T22" fmla="*/ 10 w 60"/>
                <a:gd name="T23" fmla="*/ 52 h 60"/>
                <a:gd name="T24" fmla="*/ 20 w 60"/>
                <a:gd name="T25" fmla="*/ 58 h 60"/>
                <a:gd name="T26" fmla="*/ 24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36 w 60"/>
                <a:gd name="T33" fmla="*/ 60 h 60"/>
                <a:gd name="T34" fmla="*/ 42 w 60"/>
                <a:gd name="T35" fmla="*/ 58 h 60"/>
                <a:gd name="T36" fmla="*/ 52 w 60"/>
                <a:gd name="T37" fmla="*/ 52 h 60"/>
                <a:gd name="T38" fmla="*/ 58 w 60"/>
                <a:gd name="T39" fmla="*/ 42 h 60"/>
                <a:gd name="T40" fmla="*/ 60 w 60"/>
                <a:gd name="T41" fmla="*/ 36 h 60"/>
                <a:gd name="T42" fmla="*/ 60 w 60"/>
                <a:gd name="T43" fmla="*/ 30 h 60"/>
                <a:gd name="T44" fmla="*/ 60 w 60"/>
                <a:gd name="T45" fmla="*/ 30 h 60"/>
                <a:gd name="T46" fmla="*/ 60 w 60"/>
                <a:gd name="T47" fmla="*/ 24 h 60"/>
                <a:gd name="T48" fmla="*/ 58 w 60"/>
                <a:gd name="T49" fmla="*/ 18 h 60"/>
                <a:gd name="T50" fmla="*/ 52 w 60"/>
                <a:gd name="T51" fmla="*/ 10 h 60"/>
                <a:gd name="T52" fmla="*/ 42 w 60"/>
                <a:gd name="T53" fmla="*/ 2 h 60"/>
                <a:gd name="T54" fmla="*/ 36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30 w 60"/>
                <a:gd name="T61" fmla="*/ 42 h 60"/>
                <a:gd name="T62" fmla="*/ 30 w 60"/>
                <a:gd name="T63" fmla="*/ 42 h 60"/>
                <a:gd name="T64" fmla="*/ 26 w 60"/>
                <a:gd name="T65" fmla="*/ 42 h 60"/>
                <a:gd name="T66" fmla="*/ 22 w 60"/>
                <a:gd name="T67" fmla="*/ 40 h 60"/>
                <a:gd name="T68" fmla="*/ 20 w 60"/>
                <a:gd name="T69" fmla="*/ 36 h 60"/>
                <a:gd name="T70" fmla="*/ 18 w 60"/>
                <a:gd name="T71" fmla="*/ 30 h 60"/>
                <a:gd name="T72" fmla="*/ 18 w 60"/>
                <a:gd name="T73" fmla="*/ 30 h 60"/>
                <a:gd name="T74" fmla="*/ 20 w 60"/>
                <a:gd name="T75" fmla="*/ 26 h 60"/>
                <a:gd name="T76" fmla="*/ 22 w 60"/>
                <a:gd name="T77" fmla="*/ 22 h 60"/>
                <a:gd name="T78" fmla="*/ 26 w 60"/>
                <a:gd name="T79" fmla="*/ 18 h 60"/>
                <a:gd name="T80" fmla="*/ 30 w 60"/>
                <a:gd name="T81" fmla="*/ 18 h 60"/>
                <a:gd name="T82" fmla="*/ 30 w 60"/>
                <a:gd name="T83" fmla="*/ 18 h 60"/>
                <a:gd name="T84" fmla="*/ 36 w 60"/>
                <a:gd name="T85" fmla="*/ 18 h 60"/>
                <a:gd name="T86" fmla="*/ 40 w 60"/>
                <a:gd name="T87" fmla="*/ 22 h 60"/>
                <a:gd name="T88" fmla="*/ 42 w 60"/>
                <a:gd name="T89" fmla="*/ 26 h 60"/>
                <a:gd name="T90" fmla="*/ 44 w 60"/>
                <a:gd name="T91" fmla="*/ 30 h 60"/>
                <a:gd name="T92" fmla="*/ 44 w 60"/>
                <a:gd name="T93" fmla="*/ 30 h 60"/>
                <a:gd name="T94" fmla="*/ 42 w 60"/>
                <a:gd name="T95" fmla="*/ 36 h 60"/>
                <a:gd name="T96" fmla="*/ 40 w 60"/>
                <a:gd name="T97" fmla="*/ 40 h 60"/>
                <a:gd name="T98" fmla="*/ 36 w 60"/>
                <a:gd name="T99" fmla="*/ 42 h 60"/>
                <a:gd name="T100" fmla="*/ 30 w 60"/>
                <a:gd name="T101" fmla="*/ 42 h 60"/>
                <a:gd name="T102" fmla="*/ 30 w 60"/>
                <a:gd name="T103" fmla="*/ 42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24" y="2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20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2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2"/>
                  </a:moveTo>
                  <a:lnTo>
                    <a:pt x="30" y="42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0" y="42"/>
                  </a:lnTo>
                  <a:lnTo>
                    <a:pt x="30" y="4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7" name="Freeform 1864"/>
            <p:cNvSpPr>
              <a:spLocks noEditPoints="1"/>
            </p:cNvSpPr>
            <p:nvPr/>
          </p:nvSpPr>
          <p:spPr>
            <a:xfrm>
              <a:off x="1480802" y="2362474"/>
              <a:ext cx="444156" cy="348524"/>
            </a:xfrm>
            <a:custGeom>
              <a:avLst/>
              <a:gdLst>
                <a:gd name="T0" fmla="*/ 376 w 418"/>
                <a:gd name="T1" fmla="*/ 166 h 328"/>
                <a:gd name="T2" fmla="*/ 356 w 418"/>
                <a:gd name="T3" fmla="*/ 176 h 328"/>
                <a:gd name="T4" fmla="*/ 306 w 418"/>
                <a:gd name="T5" fmla="*/ 176 h 328"/>
                <a:gd name="T6" fmla="*/ 286 w 418"/>
                <a:gd name="T7" fmla="*/ 166 h 328"/>
                <a:gd name="T8" fmla="*/ 266 w 418"/>
                <a:gd name="T9" fmla="*/ 214 h 328"/>
                <a:gd name="T10" fmla="*/ 238 w 418"/>
                <a:gd name="T11" fmla="*/ 194 h 328"/>
                <a:gd name="T12" fmla="*/ 248 w 418"/>
                <a:gd name="T13" fmla="*/ 172 h 328"/>
                <a:gd name="T14" fmla="*/ 248 w 418"/>
                <a:gd name="T15" fmla="*/ 110 h 328"/>
                <a:gd name="T16" fmla="*/ 238 w 418"/>
                <a:gd name="T17" fmla="*/ 88 h 328"/>
                <a:gd name="T18" fmla="*/ 194 w 418"/>
                <a:gd name="T19" fmla="*/ 44 h 328"/>
                <a:gd name="T20" fmla="*/ 172 w 418"/>
                <a:gd name="T21" fmla="*/ 34 h 328"/>
                <a:gd name="T22" fmla="*/ 110 w 418"/>
                <a:gd name="T23" fmla="*/ 34 h 328"/>
                <a:gd name="T24" fmla="*/ 88 w 418"/>
                <a:gd name="T25" fmla="*/ 44 h 328"/>
                <a:gd name="T26" fmla="*/ 44 w 418"/>
                <a:gd name="T27" fmla="*/ 88 h 328"/>
                <a:gd name="T28" fmla="*/ 34 w 418"/>
                <a:gd name="T29" fmla="*/ 110 h 328"/>
                <a:gd name="T30" fmla="*/ 34 w 418"/>
                <a:gd name="T31" fmla="*/ 172 h 328"/>
                <a:gd name="T32" fmla="*/ 44 w 418"/>
                <a:gd name="T33" fmla="*/ 194 h 328"/>
                <a:gd name="T34" fmla="*/ 88 w 418"/>
                <a:gd name="T35" fmla="*/ 238 h 328"/>
                <a:gd name="T36" fmla="*/ 110 w 418"/>
                <a:gd name="T37" fmla="*/ 248 h 328"/>
                <a:gd name="T38" fmla="*/ 172 w 418"/>
                <a:gd name="T39" fmla="*/ 248 h 328"/>
                <a:gd name="T40" fmla="*/ 194 w 418"/>
                <a:gd name="T41" fmla="*/ 238 h 328"/>
                <a:gd name="T42" fmla="*/ 244 w 418"/>
                <a:gd name="T43" fmla="*/ 264 h 328"/>
                <a:gd name="T44" fmla="*/ 266 w 418"/>
                <a:gd name="T45" fmla="*/ 272 h 328"/>
                <a:gd name="T46" fmla="*/ 302 w 418"/>
                <a:gd name="T47" fmla="*/ 306 h 328"/>
                <a:gd name="T48" fmla="*/ 308 w 418"/>
                <a:gd name="T49" fmla="*/ 328 h 328"/>
                <a:gd name="T50" fmla="*/ 356 w 418"/>
                <a:gd name="T51" fmla="*/ 308 h 328"/>
                <a:gd name="T52" fmla="*/ 408 w 418"/>
                <a:gd name="T53" fmla="*/ 288 h 328"/>
                <a:gd name="T54" fmla="*/ 396 w 418"/>
                <a:gd name="T55" fmla="*/ 268 h 328"/>
                <a:gd name="T56" fmla="*/ 396 w 418"/>
                <a:gd name="T57" fmla="*/ 218 h 328"/>
                <a:gd name="T58" fmla="*/ 394 w 418"/>
                <a:gd name="T59" fmla="*/ 214 h 328"/>
                <a:gd name="T60" fmla="*/ 134 w 418"/>
                <a:gd name="T61" fmla="*/ 178 h 328"/>
                <a:gd name="T62" fmla="*/ 114 w 418"/>
                <a:gd name="T63" fmla="*/ 168 h 328"/>
                <a:gd name="T64" fmla="*/ 104 w 418"/>
                <a:gd name="T65" fmla="*/ 148 h 328"/>
                <a:gd name="T66" fmla="*/ 104 w 418"/>
                <a:gd name="T67" fmla="*/ 134 h 328"/>
                <a:gd name="T68" fmla="*/ 114 w 418"/>
                <a:gd name="T69" fmla="*/ 114 h 328"/>
                <a:gd name="T70" fmla="*/ 134 w 418"/>
                <a:gd name="T71" fmla="*/ 104 h 328"/>
                <a:gd name="T72" fmla="*/ 148 w 418"/>
                <a:gd name="T73" fmla="*/ 104 h 328"/>
                <a:gd name="T74" fmla="*/ 168 w 418"/>
                <a:gd name="T75" fmla="*/ 114 h 328"/>
                <a:gd name="T76" fmla="*/ 178 w 418"/>
                <a:gd name="T77" fmla="*/ 134 h 328"/>
                <a:gd name="T78" fmla="*/ 178 w 418"/>
                <a:gd name="T79" fmla="*/ 148 h 328"/>
                <a:gd name="T80" fmla="*/ 168 w 418"/>
                <a:gd name="T81" fmla="*/ 168 h 328"/>
                <a:gd name="T82" fmla="*/ 148 w 418"/>
                <a:gd name="T83" fmla="*/ 178 h 328"/>
                <a:gd name="T84" fmla="*/ 400 w 418"/>
                <a:gd name="T85" fmla="*/ 250 h 328"/>
                <a:gd name="T86" fmla="*/ 382 w 418"/>
                <a:gd name="T87" fmla="*/ 258 h 328"/>
                <a:gd name="T88" fmla="*/ 384 w 418"/>
                <a:gd name="T89" fmla="*/ 286 h 328"/>
                <a:gd name="T90" fmla="*/ 356 w 418"/>
                <a:gd name="T91" fmla="*/ 288 h 328"/>
                <a:gd name="T92" fmla="*/ 340 w 418"/>
                <a:gd name="T93" fmla="*/ 294 h 328"/>
                <a:gd name="T94" fmla="*/ 322 w 418"/>
                <a:gd name="T95" fmla="*/ 294 h 328"/>
                <a:gd name="T96" fmla="*/ 306 w 418"/>
                <a:gd name="T97" fmla="*/ 288 h 328"/>
                <a:gd name="T98" fmla="*/ 276 w 418"/>
                <a:gd name="T99" fmla="*/ 286 h 328"/>
                <a:gd name="T100" fmla="*/ 284 w 418"/>
                <a:gd name="T101" fmla="*/ 268 h 328"/>
                <a:gd name="T102" fmla="*/ 262 w 418"/>
                <a:gd name="T103" fmla="*/ 250 h 328"/>
                <a:gd name="T104" fmla="*/ 280 w 418"/>
                <a:gd name="T105" fmla="*/ 228 h 328"/>
                <a:gd name="T106" fmla="*/ 288 w 418"/>
                <a:gd name="T107" fmla="*/ 212 h 328"/>
                <a:gd name="T108" fmla="*/ 300 w 418"/>
                <a:gd name="T109" fmla="*/ 198 h 328"/>
                <a:gd name="T110" fmla="*/ 316 w 418"/>
                <a:gd name="T111" fmla="*/ 192 h 328"/>
                <a:gd name="T112" fmla="*/ 338 w 418"/>
                <a:gd name="T113" fmla="*/ 174 h 328"/>
                <a:gd name="T114" fmla="*/ 346 w 418"/>
                <a:gd name="T115" fmla="*/ 192 h 328"/>
                <a:gd name="T116" fmla="*/ 374 w 418"/>
                <a:gd name="T117" fmla="*/ 188 h 328"/>
                <a:gd name="T118" fmla="*/ 376 w 418"/>
                <a:gd name="T119" fmla="*/ 216 h 328"/>
                <a:gd name="T120" fmla="*/ 384 w 418"/>
                <a:gd name="T121" fmla="*/ 234 h 3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18" h="328">
                  <a:moveTo>
                    <a:pt x="394" y="214"/>
                  </a:moveTo>
                  <a:lnTo>
                    <a:pt x="408" y="198"/>
                  </a:lnTo>
                  <a:lnTo>
                    <a:pt x="376" y="166"/>
                  </a:lnTo>
                  <a:lnTo>
                    <a:pt x="360" y="178"/>
                  </a:lnTo>
                  <a:lnTo>
                    <a:pt x="360" y="178"/>
                  </a:lnTo>
                  <a:lnTo>
                    <a:pt x="356" y="176"/>
                  </a:lnTo>
                  <a:lnTo>
                    <a:pt x="354" y="156"/>
                  </a:lnTo>
                  <a:lnTo>
                    <a:pt x="308" y="156"/>
                  </a:lnTo>
                  <a:lnTo>
                    <a:pt x="306" y="176"/>
                  </a:lnTo>
                  <a:lnTo>
                    <a:pt x="306" y="176"/>
                  </a:lnTo>
                  <a:lnTo>
                    <a:pt x="302" y="178"/>
                  </a:lnTo>
                  <a:lnTo>
                    <a:pt x="286" y="166"/>
                  </a:lnTo>
                  <a:lnTo>
                    <a:pt x="254" y="198"/>
                  </a:lnTo>
                  <a:lnTo>
                    <a:pt x="266" y="214"/>
                  </a:lnTo>
                  <a:lnTo>
                    <a:pt x="266" y="214"/>
                  </a:lnTo>
                  <a:lnTo>
                    <a:pt x="264" y="218"/>
                  </a:lnTo>
                  <a:lnTo>
                    <a:pt x="256" y="218"/>
                  </a:lnTo>
                  <a:lnTo>
                    <a:pt x="238" y="194"/>
                  </a:lnTo>
                  <a:lnTo>
                    <a:pt x="238" y="194"/>
                  </a:lnTo>
                  <a:lnTo>
                    <a:pt x="244" y="184"/>
                  </a:lnTo>
                  <a:lnTo>
                    <a:pt x="248" y="172"/>
                  </a:lnTo>
                  <a:lnTo>
                    <a:pt x="282" y="168"/>
                  </a:lnTo>
                  <a:lnTo>
                    <a:pt x="282" y="114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4" y="98"/>
                  </a:lnTo>
                  <a:lnTo>
                    <a:pt x="238" y="88"/>
                  </a:lnTo>
                  <a:lnTo>
                    <a:pt x="258" y="60"/>
                  </a:lnTo>
                  <a:lnTo>
                    <a:pt x="222" y="22"/>
                  </a:lnTo>
                  <a:lnTo>
                    <a:pt x="194" y="44"/>
                  </a:lnTo>
                  <a:lnTo>
                    <a:pt x="194" y="44"/>
                  </a:lnTo>
                  <a:lnTo>
                    <a:pt x="184" y="38"/>
                  </a:lnTo>
                  <a:lnTo>
                    <a:pt x="172" y="34"/>
                  </a:lnTo>
                  <a:lnTo>
                    <a:pt x="168" y="0"/>
                  </a:lnTo>
                  <a:lnTo>
                    <a:pt x="114" y="0"/>
                  </a:lnTo>
                  <a:lnTo>
                    <a:pt x="110" y="34"/>
                  </a:lnTo>
                  <a:lnTo>
                    <a:pt x="110" y="34"/>
                  </a:lnTo>
                  <a:lnTo>
                    <a:pt x="98" y="38"/>
                  </a:lnTo>
                  <a:lnTo>
                    <a:pt x="88" y="44"/>
                  </a:lnTo>
                  <a:lnTo>
                    <a:pt x="60" y="22"/>
                  </a:lnTo>
                  <a:lnTo>
                    <a:pt x="24" y="60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38" y="98"/>
                  </a:lnTo>
                  <a:lnTo>
                    <a:pt x="34" y="110"/>
                  </a:lnTo>
                  <a:lnTo>
                    <a:pt x="0" y="114"/>
                  </a:lnTo>
                  <a:lnTo>
                    <a:pt x="0" y="168"/>
                  </a:lnTo>
                  <a:lnTo>
                    <a:pt x="34" y="172"/>
                  </a:lnTo>
                  <a:lnTo>
                    <a:pt x="34" y="172"/>
                  </a:lnTo>
                  <a:lnTo>
                    <a:pt x="38" y="184"/>
                  </a:lnTo>
                  <a:lnTo>
                    <a:pt x="44" y="194"/>
                  </a:lnTo>
                  <a:lnTo>
                    <a:pt x="24" y="220"/>
                  </a:lnTo>
                  <a:lnTo>
                    <a:pt x="60" y="258"/>
                  </a:lnTo>
                  <a:lnTo>
                    <a:pt x="88" y="238"/>
                  </a:lnTo>
                  <a:lnTo>
                    <a:pt x="88" y="238"/>
                  </a:lnTo>
                  <a:lnTo>
                    <a:pt x="98" y="244"/>
                  </a:lnTo>
                  <a:lnTo>
                    <a:pt x="110" y="248"/>
                  </a:lnTo>
                  <a:lnTo>
                    <a:pt x="114" y="280"/>
                  </a:lnTo>
                  <a:lnTo>
                    <a:pt x="168" y="280"/>
                  </a:lnTo>
                  <a:lnTo>
                    <a:pt x="172" y="248"/>
                  </a:lnTo>
                  <a:lnTo>
                    <a:pt x="172" y="248"/>
                  </a:lnTo>
                  <a:lnTo>
                    <a:pt x="184" y="244"/>
                  </a:lnTo>
                  <a:lnTo>
                    <a:pt x="194" y="238"/>
                  </a:lnTo>
                  <a:lnTo>
                    <a:pt x="222" y="258"/>
                  </a:lnTo>
                  <a:lnTo>
                    <a:pt x="244" y="236"/>
                  </a:lnTo>
                  <a:lnTo>
                    <a:pt x="244" y="264"/>
                  </a:lnTo>
                  <a:lnTo>
                    <a:pt x="264" y="268"/>
                  </a:lnTo>
                  <a:lnTo>
                    <a:pt x="264" y="268"/>
                  </a:lnTo>
                  <a:lnTo>
                    <a:pt x="266" y="272"/>
                  </a:lnTo>
                  <a:lnTo>
                    <a:pt x="254" y="288"/>
                  </a:lnTo>
                  <a:lnTo>
                    <a:pt x="286" y="320"/>
                  </a:lnTo>
                  <a:lnTo>
                    <a:pt x="302" y="306"/>
                  </a:lnTo>
                  <a:lnTo>
                    <a:pt x="302" y="306"/>
                  </a:lnTo>
                  <a:lnTo>
                    <a:pt x="306" y="308"/>
                  </a:lnTo>
                  <a:lnTo>
                    <a:pt x="308" y="328"/>
                  </a:lnTo>
                  <a:lnTo>
                    <a:pt x="354" y="328"/>
                  </a:lnTo>
                  <a:lnTo>
                    <a:pt x="356" y="308"/>
                  </a:lnTo>
                  <a:lnTo>
                    <a:pt x="356" y="308"/>
                  </a:lnTo>
                  <a:lnTo>
                    <a:pt x="360" y="306"/>
                  </a:lnTo>
                  <a:lnTo>
                    <a:pt x="376" y="320"/>
                  </a:lnTo>
                  <a:lnTo>
                    <a:pt x="408" y="288"/>
                  </a:lnTo>
                  <a:lnTo>
                    <a:pt x="394" y="272"/>
                  </a:lnTo>
                  <a:lnTo>
                    <a:pt x="394" y="272"/>
                  </a:lnTo>
                  <a:lnTo>
                    <a:pt x="396" y="268"/>
                  </a:lnTo>
                  <a:lnTo>
                    <a:pt x="418" y="264"/>
                  </a:lnTo>
                  <a:lnTo>
                    <a:pt x="418" y="220"/>
                  </a:lnTo>
                  <a:lnTo>
                    <a:pt x="396" y="218"/>
                  </a:lnTo>
                  <a:lnTo>
                    <a:pt x="396" y="218"/>
                  </a:lnTo>
                  <a:lnTo>
                    <a:pt x="394" y="214"/>
                  </a:lnTo>
                  <a:lnTo>
                    <a:pt x="394" y="214"/>
                  </a:lnTo>
                  <a:close/>
                  <a:moveTo>
                    <a:pt x="142" y="178"/>
                  </a:moveTo>
                  <a:lnTo>
                    <a:pt x="142" y="178"/>
                  </a:lnTo>
                  <a:lnTo>
                    <a:pt x="134" y="178"/>
                  </a:lnTo>
                  <a:lnTo>
                    <a:pt x="126" y="176"/>
                  </a:lnTo>
                  <a:lnTo>
                    <a:pt x="120" y="172"/>
                  </a:lnTo>
                  <a:lnTo>
                    <a:pt x="114" y="168"/>
                  </a:lnTo>
                  <a:lnTo>
                    <a:pt x="110" y="162"/>
                  </a:lnTo>
                  <a:lnTo>
                    <a:pt x="106" y="156"/>
                  </a:lnTo>
                  <a:lnTo>
                    <a:pt x="104" y="148"/>
                  </a:lnTo>
                  <a:lnTo>
                    <a:pt x="104" y="140"/>
                  </a:lnTo>
                  <a:lnTo>
                    <a:pt x="104" y="140"/>
                  </a:lnTo>
                  <a:lnTo>
                    <a:pt x="104" y="134"/>
                  </a:lnTo>
                  <a:lnTo>
                    <a:pt x="106" y="126"/>
                  </a:lnTo>
                  <a:lnTo>
                    <a:pt x="110" y="120"/>
                  </a:lnTo>
                  <a:lnTo>
                    <a:pt x="114" y="114"/>
                  </a:lnTo>
                  <a:lnTo>
                    <a:pt x="120" y="110"/>
                  </a:lnTo>
                  <a:lnTo>
                    <a:pt x="126" y="106"/>
                  </a:lnTo>
                  <a:lnTo>
                    <a:pt x="134" y="104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48" y="104"/>
                  </a:lnTo>
                  <a:lnTo>
                    <a:pt x="156" y="106"/>
                  </a:lnTo>
                  <a:lnTo>
                    <a:pt x="162" y="110"/>
                  </a:lnTo>
                  <a:lnTo>
                    <a:pt x="168" y="114"/>
                  </a:lnTo>
                  <a:lnTo>
                    <a:pt x="172" y="120"/>
                  </a:lnTo>
                  <a:lnTo>
                    <a:pt x="176" y="126"/>
                  </a:lnTo>
                  <a:lnTo>
                    <a:pt x="178" y="134"/>
                  </a:lnTo>
                  <a:lnTo>
                    <a:pt x="178" y="140"/>
                  </a:lnTo>
                  <a:lnTo>
                    <a:pt x="178" y="140"/>
                  </a:lnTo>
                  <a:lnTo>
                    <a:pt x="178" y="148"/>
                  </a:lnTo>
                  <a:lnTo>
                    <a:pt x="176" y="156"/>
                  </a:lnTo>
                  <a:lnTo>
                    <a:pt x="172" y="162"/>
                  </a:lnTo>
                  <a:lnTo>
                    <a:pt x="168" y="168"/>
                  </a:lnTo>
                  <a:lnTo>
                    <a:pt x="162" y="172"/>
                  </a:lnTo>
                  <a:lnTo>
                    <a:pt x="156" y="176"/>
                  </a:lnTo>
                  <a:lnTo>
                    <a:pt x="148" y="178"/>
                  </a:lnTo>
                  <a:lnTo>
                    <a:pt x="142" y="178"/>
                  </a:lnTo>
                  <a:lnTo>
                    <a:pt x="142" y="178"/>
                  </a:lnTo>
                  <a:close/>
                  <a:moveTo>
                    <a:pt x="400" y="250"/>
                  </a:moveTo>
                  <a:lnTo>
                    <a:pt x="384" y="252"/>
                  </a:lnTo>
                  <a:lnTo>
                    <a:pt x="382" y="258"/>
                  </a:lnTo>
                  <a:lnTo>
                    <a:pt x="382" y="258"/>
                  </a:lnTo>
                  <a:lnTo>
                    <a:pt x="376" y="268"/>
                  </a:lnTo>
                  <a:lnTo>
                    <a:pt x="374" y="272"/>
                  </a:lnTo>
                  <a:lnTo>
                    <a:pt x="384" y="286"/>
                  </a:lnTo>
                  <a:lnTo>
                    <a:pt x="374" y="296"/>
                  </a:lnTo>
                  <a:lnTo>
                    <a:pt x="362" y="286"/>
                  </a:lnTo>
                  <a:lnTo>
                    <a:pt x="356" y="288"/>
                  </a:lnTo>
                  <a:lnTo>
                    <a:pt x="356" y="288"/>
                  </a:lnTo>
                  <a:lnTo>
                    <a:pt x="346" y="294"/>
                  </a:lnTo>
                  <a:lnTo>
                    <a:pt x="340" y="294"/>
                  </a:lnTo>
                  <a:lnTo>
                    <a:pt x="338" y="312"/>
                  </a:lnTo>
                  <a:lnTo>
                    <a:pt x="324" y="312"/>
                  </a:lnTo>
                  <a:lnTo>
                    <a:pt x="322" y="294"/>
                  </a:lnTo>
                  <a:lnTo>
                    <a:pt x="316" y="294"/>
                  </a:lnTo>
                  <a:lnTo>
                    <a:pt x="316" y="294"/>
                  </a:lnTo>
                  <a:lnTo>
                    <a:pt x="306" y="288"/>
                  </a:lnTo>
                  <a:lnTo>
                    <a:pt x="300" y="286"/>
                  </a:lnTo>
                  <a:lnTo>
                    <a:pt x="286" y="296"/>
                  </a:lnTo>
                  <a:lnTo>
                    <a:pt x="276" y="286"/>
                  </a:lnTo>
                  <a:lnTo>
                    <a:pt x="288" y="274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80" y="258"/>
                  </a:lnTo>
                  <a:lnTo>
                    <a:pt x="278" y="252"/>
                  </a:lnTo>
                  <a:lnTo>
                    <a:pt x="262" y="250"/>
                  </a:lnTo>
                  <a:lnTo>
                    <a:pt x="262" y="236"/>
                  </a:lnTo>
                  <a:lnTo>
                    <a:pt x="278" y="234"/>
                  </a:lnTo>
                  <a:lnTo>
                    <a:pt x="280" y="228"/>
                  </a:lnTo>
                  <a:lnTo>
                    <a:pt x="280" y="228"/>
                  </a:lnTo>
                  <a:lnTo>
                    <a:pt x="284" y="216"/>
                  </a:lnTo>
                  <a:lnTo>
                    <a:pt x="288" y="212"/>
                  </a:lnTo>
                  <a:lnTo>
                    <a:pt x="276" y="198"/>
                  </a:lnTo>
                  <a:lnTo>
                    <a:pt x="286" y="188"/>
                  </a:lnTo>
                  <a:lnTo>
                    <a:pt x="300" y="198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6" y="192"/>
                  </a:lnTo>
                  <a:lnTo>
                    <a:pt x="322" y="190"/>
                  </a:lnTo>
                  <a:lnTo>
                    <a:pt x="324" y="174"/>
                  </a:lnTo>
                  <a:lnTo>
                    <a:pt x="338" y="174"/>
                  </a:lnTo>
                  <a:lnTo>
                    <a:pt x="340" y="190"/>
                  </a:lnTo>
                  <a:lnTo>
                    <a:pt x="346" y="192"/>
                  </a:lnTo>
                  <a:lnTo>
                    <a:pt x="346" y="192"/>
                  </a:lnTo>
                  <a:lnTo>
                    <a:pt x="356" y="196"/>
                  </a:lnTo>
                  <a:lnTo>
                    <a:pt x="362" y="198"/>
                  </a:lnTo>
                  <a:lnTo>
                    <a:pt x="374" y="188"/>
                  </a:lnTo>
                  <a:lnTo>
                    <a:pt x="384" y="198"/>
                  </a:lnTo>
                  <a:lnTo>
                    <a:pt x="374" y="212"/>
                  </a:lnTo>
                  <a:lnTo>
                    <a:pt x="376" y="216"/>
                  </a:lnTo>
                  <a:lnTo>
                    <a:pt x="376" y="216"/>
                  </a:lnTo>
                  <a:lnTo>
                    <a:pt x="382" y="228"/>
                  </a:lnTo>
                  <a:lnTo>
                    <a:pt x="384" y="234"/>
                  </a:lnTo>
                  <a:lnTo>
                    <a:pt x="400" y="236"/>
                  </a:lnTo>
                  <a:lnTo>
                    <a:pt x="400" y="25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9" name="Freeform 1869"/>
            <p:cNvSpPr/>
            <p:nvPr/>
          </p:nvSpPr>
          <p:spPr>
            <a:xfrm>
              <a:off x="949515" y="120443"/>
              <a:ext cx="276269" cy="342149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0" name="Freeform 1870"/>
            <p:cNvSpPr>
              <a:spLocks noEditPoints="1"/>
            </p:cNvSpPr>
            <p:nvPr/>
          </p:nvSpPr>
          <p:spPr>
            <a:xfrm>
              <a:off x="1557307" y="124693"/>
              <a:ext cx="280519" cy="333648"/>
            </a:xfrm>
            <a:custGeom>
              <a:avLst/>
              <a:gdLst>
                <a:gd name="T0" fmla="*/ 132 w 264"/>
                <a:gd name="T1" fmla="*/ 314 h 314"/>
                <a:gd name="T2" fmla="*/ 144 w 264"/>
                <a:gd name="T3" fmla="*/ 310 h 314"/>
                <a:gd name="T4" fmla="*/ 182 w 264"/>
                <a:gd name="T5" fmla="*/ 278 h 314"/>
                <a:gd name="T6" fmla="*/ 228 w 264"/>
                <a:gd name="T7" fmla="*/ 226 h 314"/>
                <a:gd name="T8" fmla="*/ 246 w 264"/>
                <a:gd name="T9" fmla="*/ 196 h 314"/>
                <a:gd name="T10" fmla="*/ 260 w 264"/>
                <a:gd name="T11" fmla="*/ 164 h 314"/>
                <a:gd name="T12" fmla="*/ 264 w 264"/>
                <a:gd name="T13" fmla="*/ 132 h 314"/>
                <a:gd name="T14" fmla="*/ 264 w 264"/>
                <a:gd name="T15" fmla="*/ 120 h 314"/>
                <a:gd name="T16" fmla="*/ 258 w 264"/>
                <a:gd name="T17" fmla="*/ 94 h 314"/>
                <a:gd name="T18" fmla="*/ 248 w 264"/>
                <a:gd name="T19" fmla="*/ 70 h 314"/>
                <a:gd name="T20" fmla="*/ 234 w 264"/>
                <a:gd name="T21" fmla="*/ 50 h 314"/>
                <a:gd name="T22" fmla="*/ 216 w 264"/>
                <a:gd name="T23" fmla="*/ 32 h 314"/>
                <a:gd name="T24" fmla="*/ 196 w 264"/>
                <a:gd name="T25" fmla="*/ 16 h 314"/>
                <a:gd name="T26" fmla="*/ 172 w 264"/>
                <a:gd name="T27" fmla="*/ 6 h 314"/>
                <a:gd name="T28" fmla="*/ 146 w 264"/>
                <a:gd name="T29" fmla="*/ 2 h 314"/>
                <a:gd name="T30" fmla="*/ 132 w 264"/>
                <a:gd name="T31" fmla="*/ 0 h 314"/>
                <a:gd name="T32" fmla="*/ 106 w 264"/>
                <a:gd name="T33" fmla="*/ 4 h 314"/>
                <a:gd name="T34" fmla="*/ 82 w 264"/>
                <a:gd name="T35" fmla="*/ 12 h 314"/>
                <a:gd name="T36" fmla="*/ 58 w 264"/>
                <a:gd name="T37" fmla="*/ 24 h 314"/>
                <a:gd name="T38" fmla="*/ 40 w 264"/>
                <a:gd name="T39" fmla="*/ 40 h 314"/>
                <a:gd name="T40" fmla="*/ 24 w 264"/>
                <a:gd name="T41" fmla="*/ 60 h 314"/>
                <a:gd name="T42" fmla="*/ 12 w 264"/>
                <a:gd name="T43" fmla="*/ 82 h 314"/>
                <a:gd name="T44" fmla="*/ 4 w 264"/>
                <a:gd name="T45" fmla="*/ 106 h 314"/>
                <a:gd name="T46" fmla="*/ 0 w 264"/>
                <a:gd name="T47" fmla="*/ 132 h 314"/>
                <a:gd name="T48" fmla="*/ 2 w 264"/>
                <a:gd name="T49" fmla="*/ 150 h 314"/>
                <a:gd name="T50" fmla="*/ 10 w 264"/>
                <a:gd name="T51" fmla="*/ 182 h 314"/>
                <a:gd name="T52" fmla="*/ 26 w 264"/>
                <a:gd name="T53" fmla="*/ 214 h 314"/>
                <a:gd name="T54" fmla="*/ 58 w 264"/>
                <a:gd name="T55" fmla="*/ 256 h 314"/>
                <a:gd name="T56" fmla="*/ 102 w 264"/>
                <a:gd name="T57" fmla="*/ 298 h 314"/>
                <a:gd name="T58" fmla="*/ 128 w 264"/>
                <a:gd name="T59" fmla="*/ 312 h 314"/>
                <a:gd name="T60" fmla="*/ 132 w 264"/>
                <a:gd name="T61" fmla="*/ 314 h 314"/>
                <a:gd name="T62" fmla="*/ 130 w 264"/>
                <a:gd name="T63" fmla="*/ 78 h 314"/>
                <a:gd name="T64" fmla="*/ 150 w 264"/>
                <a:gd name="T65" fmla="*/ 82 h 314"/>
                <a:gd name="T66" fmla="*/ 166 w 264"/>
                <a:gd name="T67" fmla="*/ 92 h 314"/>
                <a:gd name="T68" fmla="*/ 176 w 264"/>
                <a:gd name="T69" fmla="*/ 110 h 314"/>
                <a:gd name="T70" fmla="*/ 180 w 264"/>
                <a:gd name="T71" fmla="*/ 128 h 314"/>
                <a:gd name="T72" fmla="*/ 180 w 264"/>
                <a:gd name="T73" fmla="*/ 140 h 314"/>
                <a:gd name="T74" fmla="*/ 172 w 264"/>
                <a:gd name="T75" fmla="*/ 158 h 314"/>
                <a:gd name="T76" fmla="*/ 158 w 264"/>
                <a:gd name="T77" fmla="*/ 172 h 314"/>
                <a:gd name="T78" fmla="*/ 140 w 264"/>
                <a:gd name="T79" fmla="*/ 178 h 314"/>
                <a:gd name="T80" fmla="*/ 130 w 264"/>
                <a:gd name="T81" fmla="*/ 180 h 314"/>
                <a:gd name="T82" fmla="*/ 110 w 264"/>
                <a:gd name="T83" fmla="*/ 176 h 314"/>
                <a:gd name="T84" fmla="*/ 94 w 264"/>
                <a:gd name="T85" fmla="*/ 164 h 314"/>
                <a:gd name="T86" fmla="*/ 82 w 264"/>
                <a:gd name="T87" fmla="*/ 148 h 314"/>
                <a:gd name="T88" fmla="*/ 78 w 264"/>
                <a:gd name="T89" fmla="*/ 128 h 314"/>
                <a:gd name="T90" fmla="*/ 80 w 264"/>
                <a:gd name="T91" fmla="*/ 118 h 314"/>
                <a:gd name="T92" fmla="*/ 88 w 264"/>
                <a:gd name="T93" fmla="*/ 100 h 314"/>
                <a:gd name="T94" fmla="*/ 100 w 264"/>
                <a:gd name="T95" fmla="*/ 86 h 314"/>
                <a:gd name="T96" fmla="*/ 120 w 264"/>
                <a:gd name="T97" fmla="*/ 80 h 314"/>
                <a:gd name="T98" fmla="*/ 130 w 264"/>
                <a:gd name="T99" fmla="*/ 78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4" h="314">
                  <a:moveTo>
                    <a:pt x="132" y="314"/>
                  </a:moveTo>
                  <a:lnTo>
                    <a:pt x="132" y="314"/>
                  </a:lnTo>
                  <a:lnTo>
                    <a:pt x="138" y="312"/>
                  </a:lnTo>
                  <a:lnTo>
                    <a:pt x="144" y="310"/>
                  </a:lnTo>
                  <a:lnTo>
                    <a:pt x="160" y="298"/>
                  </a:lnTo>
                  <a:lnTo>
                    <a:pt x="182" y="278"/>
                  </a:lnTo>
                  <a:lnTo>
                    <a:pt x="206" y="254"/>
                  </a:lnTo>
                  <a:lnTo>
                    <a:pt x="228" y="226"/>
                  </a:lnTo>
                  <a:lnTo>
                    <a:pt x="238" y="212"/>
                  </a:lnTo>
                  <a:lnTo>
                    <a:pt x="246" y="196"/>
                  </a:lnTo>
                  <a:lnTo>
                    <a:pt x="254" y="180"/>
                  </a:lnTo>
                  <a:lnTo>
                    <a:pt x="260" y="164"/>
                  </a:lnTo>
                  <a:lnTo>
                    <a:pt x="264" y="148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4" y="120"/>
                  </a:lnTo>
                  <a:lnTo>
                    <a:pt x="262" y="106"/>
                  </a:lnTo>
                  <a:lnTo>
                    <a:pt x="258" y="94"/>
                  </a:lnTo>
                  <a:lnTo>
                    <a:pt x="254" y="82"/>
                  </a:lnTo>
                  <a:lnTo>
                    <a:pt x="248" y="70"/>
                  </a:lnTo>
                  <a:lnTo>
                    <a:pt x="242" y="60"/>
                  </a:lnTo>
                  <a:lnTo>
                    <a:pt x="234" y="50"/>
                  </a:lnTo>
                  <a:lnTo>
                    <a:pt x="226" y="40"/>
                  </a:lnTo>
                  <a:lnTo>
                    <a:pt x="216" y="32"/>
                  </a:lnTo>
                  <a:lnTo>
                    <a:pt x="206" y="24"/>
                  </a:lnTo>
                  <a:lnTo>
                    <a:pt x="196" y="16"/>
                  </a:lnTo>
                  <a:lnTo>
                    <a:pt x="184" y="12"/>
                  </a:lnTo>
                  <a:lnTo>
                    <a:pt x="172" y="6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6" y="4"/>
                  </a:lnTo>
                  <a:lnTo>
                    <a:pt x="94" y="6"/>
                  </a:lnTo>
                  <a:lnTo>
                    <a:pt x="82" y="12"/>
                  </a:lnTo>
                  <a:lnTo>
                    <a:pt x="70" y="16"/>
                  </a:lnTo>
                  <a:lnTo>
                    <a:pt x="58" y="24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30" y="50"/>
                  </a:lnTo>
                  <a:lnTo>
                    <a:pt x="24" y="60"/>
                  </a:lnTo>
                  <a:lnTo>
                    <a:pt x="16" y="70"/>
                  </a:lnTo>
                  <a:lnTo>
                    <a:pt x="12" y="82"/>
                  </a:lnTo>
                  <a:lnTo>
                    <a:pt x="6" y="94"/>
                  </a:lnTo>
                  <a:lnTo>
                    <a:pt x="4" y="106"/>
                  </a:lnTo>
                  <a:lnTo>
                    <a:pt x="2" y="12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50"/>
                  </a:lnTo>
                  <a:lnTo>
                    <a:pt x="6" y="166"/>
                  </a:lnTo>
                  <a:lnTo>
                    <a:pt x="10" y="182"/>
                  </a:lnTo>
                  <a:lnTo>
                    <a:pt x="18" y="198"/>
                  </a:lnTo>
                  <a:lnTo>
                    <a:pt x="26" y="214"/>
                  </a:lnTo>
                  <a:lnTo>
                    <a:pt x="36" y="228"/>
                  </a:lnTo>
                  <a:lnTo>
                    <a:pt x="58" y="256"/>
                  </a:lnTo>
                  <a:lnTo>
                    <a:pt x="80" y="280"/>
                  </a:lnTo>
                  <a:lnTo>
                    <a:pt x="102" y="298"/>
                  </a:lnTo>
                  <a:lnTo>
                    <a:pt x="120" y="310"/>
                  </a:lnTo>
                  <a:lnTo>
                    <a:pt x="128" y="312"/>
                  </a:lnTo>
                  <a:lnTo>
                    <a:pt x="132" y="314"/>
                  </a:lnTo>
                  <a:lnTo>
                    <a:pt x="132" y="314"/>
                  </a:lnTo>
                  <a:close/>
                  <a:moveTo>
                    <a:pt x="130" y="78"/>
                  </a:moveTo>
                  <a:lnTo>
                    <a:pt x="130" y="78"/>
                  </a:lnTo>
                  <a:lnTo>
                    <a:pt x="140" y="80"/>
                  </a:lnTo>
                  <a:lnTo>
                    <a:pt x="150" y="82"/>
                  </a:lnTo>
                  <a:lnTo>
                    <a:pt x="158" y="86"/>
                  </a:lnTo>
                  <a:lnTo>
                    <a:pt x="166" y="92"/>
                  </a:lnTo>
                  <a:lnTo>
                    <a:pt x="172" y="100"/>
                  </a:lnTo>
                  <a:lnTo>
                    <a:pt x="176" y="110"/>
                  </a:lnTo>
                  <a:lnTo>
                    <a:pt x="180" y="11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40"/>
                  </a:lnTo>
                  <a:lnTo>
                    <a:pt x="176" y="148"/>
                  </a:lnTo>
                  <a:lnTo>
                    <a:pt x="172" y="158"/>
                  </a:lnTo>
                  <a:lnTo>
                    <a:pt x="166" y="164"/>
                  </a:lnTo>
                  <a:lnTo>
                    <a:pt x="158" y="172"/>
                  </a:lnTo>
                  <a:lnTo>
                    <a:pt x="150" y="176"/>
                  </a:lnTo>
                  <a:lnTo>
                    <a:pt x="140" y="178"/>
                  </a:lnTo>
                  <a:lnTo>
                    <a:pt x="130" y="180"/>
                  </a:lnTo>
                  <a:lnTo>
                    <a:pt x="130" y="180"/>
                  </a:lnTo>
                  <a:lnTo>
                    <a:pt x="120" y="178"/>
                  </a:lnTo>
                  <a:lnTo>
                    <a:pt x="110" y="176"/>
                  </a:lnTo>
                  <a:lnTo>
                    <a:pt x="100" y="172"/>
                  </a:lnTo>
                  <a:lnTo>
                    <a:pt x="94" y="164"/>
                  </a:lnTo>
                  <a:lnTo>
                    <a:pt x="88" y="158"/>
                  </a:lnTo>
                  <a:lnTo>
                    <a:pt x="82" y="148"/>
                  </a:lnTo>
                  <a:lnTo>
                    <a:pt x="80" y="14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8" y="100"/>
                  </a:lnTo>
                  <a:lnTo>
                    <a:pt x="94" y="92"/>
                  </a:lnTo>
                  <a:lnTo>
                    <a:pt x="100" y="86"/>
                  </a:lnTo>
                  <a:lnTo>
                    <a:pt x="110" y="82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3" name="Freeform 1882"/>
            <p:cNvSpPr>
              <a:spLocks noEditPoints="1"/>
            </p:cNvSpPr>
            <p:nvPr/>
          </p:nvSpPr>
          <p:spPr>
            <a:xfrm>
              <a:off x="256717" y="713359"/>
              <a:ext cx="371901" cy="276269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4" name="Freeform 1883"/>
            <p:cNvSpPr>
              <a:spLocks noEditPoints="1"/>
            </p:cNvSpPr>
            <p:nvPr/>
          </p:nvSpPr>
          <p:spPr>
            <a:xfrm>
              <a:off x="917638" y="681482"/>
              <a:ext cx="340024" cy="340024"/>
            </a:xfrm>
            <a:custGeom>
              <a:avLst/>
              <a:gdLst>
                <a:gd name="T0" fmla="*/ 96 w 320"/>
                <a:gd name="T1" fmla="*/ 314 h 320"/>
                <a:gd name="T2" fmla="*/ 96 w 320"/>
                <a:gd name="T3" fmla="*/ 314 h 320"/>
                <a:gd name="T4" fmla="*/ 104 w 320"/>
                <a:gd name="T5" fmla="*/ 318 h 320"/>
                <a:gd name="T6" fmla="*/ 112 w 320"/>
                <a:gd name="T7" fmla="*/ 320 h 320"/>
                <a:gd name="T8" fmla="*/ 120 w 320"/>
                <a:gd name="T9" fmla="*/ 318 h 320"/>
                <a:gd name="T10" fmla="*/ 128 w 320"/>
                <a:gd name="T11" fmla="*/ 314 h 320"/>
                <a:gd name="T12" fmla="*/ 302 w 320"/>
                <a:gd name="T13" fmla="*/ 140 h 320"/>
                <a:gd name="T14" fmla="*/ 302 w 320"/>
                <a:gd name="T15" fmla="*/ 140 h 320"/>
                <a:gd name="T16" fmla="*/ 306 w 320"/>
                <a:gd name="T17" fmla="*/ 134 h 320"/>
                <a:gd name="T18" fmla="*/ 308 w 320"/>
                <a:gd name="T19" fmla="*/ 126 h 320"/>
                <a:gd name="T20" fmla="*/ 320 w 320"/>
                <a:gd name="T21" fmla="*/ 26 h 320"/>
                <a:gd name="T22" fmla="*/ 320 w 320"/>
                <a:gd name="T23" fmla="*/ 26 h 320"/>
                <a:gd name="T24" fmla="*/ 320 w 320"/>
                <a:gd name="T25" fmla="*/ 20 h 320"/>
                <a:gd name="T26" fmla="*/ 318 w 320"/>
                <a:gd name="T27" fmla="*/ 16 h 320"/>
                <a:gd name="T28" fmla="*/ 312 w 320"/>
                <a:gd name="T29" fmla="*/ 8 h 320"/>
                <a:gd name="T30" fmla="*/ 304 w 320"/>
                <a:gd name="T31" fmla="*/ 2 h 320"/>
                <a:gd name="T32" fmla="*/ 300 w 320"/>
                <a:gd name="T33" fmla="*/ 0 h 320"/>
                <a:gd name="T34" fmla="*/ 294 w 320"/>
                <a:gd name="T35" fmla="*/ 0 h 320"/>
                <a:gd name="T36" fmla="*/ 194 w 320"/>
                <a:gd name="T37" fmla="*/ 12 h 320"/>
                <a:gd name="T38" fmla="*/ 194 w 320"/>
                <a:gd name="T39" fmla="*/ 12 h 320"/>
                <a:gd name="T40" fmla="*/ 186 w 320"/>
                <a:gd name="T41" fmla="*/ 14 h 320"/>
                <a:gd name="T42" fmla="*/ 180 w 320"/>
                <a:gd name="T43" fmla="*/ 18 h 320"/>
                <a:gd name="T44" fmla="*/ 6 w 320"/>
                <a:gd name="T45" fmla="*/ 192 h 320"/>
                <a:gd name="T46" fmla="*/ 6 w 320"/>
                <a:gd name="T47" fmla="*/ 192 h 320"/>
                <a:gd name="T48" fmla="*/ 2 w 320"/>
                <a:gd name="T49" fmla="*/ 200 h 320"/>
                <a:gd name="T50" fmla="*/ 0 w 320"/>
                <a:gd name="T51" fmla="*/ 208 h 320"/>
                <a:gd name="T52" fmla="*/ 2 w 320"/>
                <a:gd name="T53" fmla="*/ 216 h 320"/>
                <a:gd name="T54" fmla="*/ 6 w 320"/>
                <a:gd name="T55" fmla="*/ 224 h 320"/>
                <a:gd name="T56" fmla="*/ 96 w 320"/>
                <a:gd name="T57" fmla="*/ 314 h 320"/>
                <a:gd name="T58" fmla="*/ 36 w 320"/>
                <a:gd name="T59" fmla="*/ 198 h 320"/>
                <a:gd name="T60" fmla="*/ 156 w 320"/>
                <a:gd name="T61" fmla="*/ 78 h 320"/>
                <a:gd name="T62" fmla="*/ 156 w 320"/>
                <a:gd name="T63" fmla="*/ 78 h 320"/>
                <a:gd name="T64" fmla="*/ 160 w 320"/>
                <a:gd name="T65" fmla="*/ 76 h 320"/>
                <a:gd name="T66" fmla="*/ 164 w 320"/>
                <a:gd name="T67" fmla="*/ 74 h 320"/>
                <a:gd name="T68" fmla="*/ 170 w 320"/>
                <a:gd name="T69" fmla="*/ 76 h 320"/>
                <a:gd name="T70" fmla="*/ 174 w 320"/>
                <a:gd name="T71" fmla="*/ 78 h 320"/>
                <a:gd name="T72" fmla="*/ 244 w 320"/>
                <a:gd name="T73" fmla="*/ 148 h 320"/>
                <a:gd name="T74" fmla="*/ 244 w 320"/>
                <a:gd name="T75" fmla="*/ 148 h 320"/>
                <a:gd name="T76" fmla="*/ 246 w 320"/>
                <a:gd name="T77" fmla="*/ 152 h 320"/>
                <a:gd name="T78" fmla="*/ 248 w 320"/>
                <a:gd name="T79" fmla="*/ 158 h 320"/>
                <a:gd name="T80" fmla="*/ 246 w 320"/>
                <a:gd name="T81" fmla="*/ 162 h 320"/>
                <a:gd name="T82" fmla="*/ 244 w 320"/>
                <a:gd name="T83" fmla="*/ 166 h 320"/>
                <a:gd name="T84" fmla="*/ 124 w 320"/>
                <a:gd name="T85" fmla="*/ 286 h 320"/>
                <a:gd name="T86" fmla="*/ 124 w 320"/>
                <a:gd name="T87" fmla="*/ 286 h 320"/>
                <a:gd name="T88" fmla="*/ 118 w 320"/>
                <a:gd name="T89" fmla="*/ 290 h 320"/>
                <a:gd name="T90" fmla="*/ 112 w 320"/>
                <a:gd name="T91" fmla="*/ 290 h 320"/>
                <a:gd name="T92" fmla="*/ 106 w 320"/>
                <a:gd name="T93" fmla="*/ 290 h 320"/>
                <a:gd name="T94" fmla="*/ 100 w 320"/>
                <a:gd name="T95" fmla="*/ 286 h 320"/>
                <a:gd name="T96" fmla="*/ 36 w 320"/>
                <a:gd name="T97" fmla="*/ 222 h 320"/>
                <a:gd name="T98" fmla="*/ 36 w 320"/>
                <a:gd name="T99" fmla="*/ 222 h 320"/>
                <a:gd name="T100" fmla="*/ 32 w 320"/>
                <a:gd name="T101" fmla="*/ 216 h 320"/>
                <a:gd name="T102" fmla="*/ 32 w 320"/>
                <a:gd name="T103" fmla="*/ 210 h 320"/>
                <a:gd name="T104" fmla="*/ 32 w 320"/>
                <a:gd name="T105" fmla="*/ 204 h 320"/>
                <a:gd name="T106" fmla="*/ 36 w 320"/>
                <a:gd name="T107" fmla="*/ 198 h 320"/>
                <a:gd name="T108" fmla="*/ 36 w 320"/>
                <a:gd name="T109" fmla="*/ 19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0" h="320">
                  <a:moveTo>
                    <a:pt x="96" y="314"/>
                  </a:moveTo>
                  <a:lnTo>
                    <a:pt x="96" y="314"/>
                  </a:lnTo>
                  <a:lnTo>
                    <a:pt x="104" y="318"/>
                  </a:lnTo>
                  <a:lnTo>
                    <a:pt x="112" y="320"/>
                  </a:lnTo>
                  <a:lnTo>
                    <a:pt x="120" y="318"/>
                  </a:lnTo>
                  <a:lnTo>
                    <a:pt x="128" y="314"/>
                  </a:lnTo>
                  <a:lnTo>
                    <a:pt x="302" y="140"/>
                  </a:lnTo>
                  <a:lnTo>
                    <a:pt x="302" y="140"/>
                  </a:lnTo>
                  <a:lnTo>
                    <a:pt x="306" y="134"/>
                  </a:lnTo>
                  <a:lnTo>
                    <a:pt x="308" y="126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20" y="20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300" y="0"/>
                  </a:lnTo>
                  <a:lnTo>
                    <a:pt x="294" y="0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86" y="14"/>
                  </a:lnTo>
                  <a:lnTo>
                    <a:pt x="180" y="18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2" y="200"/>
                  </a:lnTo>
                  <a:lnTo>
                    <a:pt x="0" y="208"/>
                  </a:lnTo>
                  <a:lnTo>
                    <a:pt x="2" y="216"/>
                  </a:lnTo>
                  <a:lnTo>
                    <a:pt x="6" y="224"/>
                  </a:lnTo>
                  <a:lnTo>
                    <a:pt x="96" y="314"/>
                  </a:lnTo>
                  <a:close/>
                  <a:moveTo>
                    <a:pt x="36" y="198"/>
                  </a:moveTo>
                  <a:lnTo>
                    <a:pt x="156" y="78"/>
                  </a:lnTo>
                  <a:lnTo>
                    <a:pt x="156" y="78"/>
                  </a:lnTo>
                  <a:lnTo>
                    <a:pt x="160" y="76"/>
                  </a:lnTo>
                  <a:lnTo>
                    <a:pt x="164" y="74"/>
                  </a:lnTo>
                  <a:lnTo>
                    <a:pt x="170" y="76"/>
                  </a:lnTo>
                  <a:lnTo>
                    <a:pt x="174" y="7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6" y="152"/>
                  </a:lnTo>
                  <a:lnTo>
                    <a:pt x="248" y="158"/>
                  </a:lnTo>
                  <a:lnTo>
                    <a:pt x="246" y="162"/>
                  </a:lnTo>
                  <a:lnTo>
                    <a:pt x="244" y="166"/>
                  </a:lnTo>
                  <a:lnTo>
                    <a:pt x="124" y="286"/>
                  </a:lnTo>
                  <a:lnTo>
                    <a:pt x="124" y="286"/>
                  </a:lnTo>
                  <a:lnTo>
                    <a:pt x="118" y="290"/>
                  </a:lnTo>
                  <a:lnTo>
                    <a:pt x="112" y="290"/>
                  </a:lnTo>
                  <a:lnTo>
                    <a:pt x="106" y="290"/>
                  </a:lnTo>
                  <a:lnTo>
                    <a:pt x="100" y="286"/>
                  </a:lnTo>
                  <a:lnTo>
                    <a:pt x="36" y="222"/>
                  </a:lnTo>
                  <a:lnTo>
                    <a:pt x="36" y="222"/>
                  </a:lnTo>
                  <a:lnTo>
                    <a:pt x="32" y="216"/>
                  </a:lnTo>
                  <a:lnTo>
                    <a:pt x="32" y="210"/>
                  </a:lnTo>
                  <a:lnTo>
                    <a:pt x="32" y="204"/>
                  </a:lnTo>
                  <a:lnTo>
                    <a:pt x="36" y="198"/>
                  </a:lnTo>
                  <a:lnTo>
                    <a:pt x="36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5" name="Freeform 1884"/>
            <p:cNvSpPr>
              <a:spLocks noEditPoints="1"/>
            </p:cNvSpPr>
            <p:nvPr/>
          </p:nvSpPr>
          <p:spPr>
            <a:xfrm>
              <a:off x="1510554" y="687858"/>
              <a:ext cx="376151" cy="329398"/>
            </a:xfrm>
            <a:custGeom>
              <a:avLst/>
              <a:gdLst>
                <a:gd name="T0" fmla="*/ 172 w 354"/>
                <a:gd name="T1" fmla="*/ 308 h 310"/>
                <a:gd name="T2" fmla="*/ 182 w 354"/>
                <a:gd name="T3" fmla="*/ 308 h 310"/>
                <a:gd name="T4" fmla="*/ 214 w 354"/>
                <a:gd name="T5" fmla="*/ 288 h 310"/>
                <a:gd name="T6" fmla="*/ 288 w 354"/>
                <a:gd name="T7" fmla="*/ 226 h 310"/>
                <a:gd name="T8" fmla="*/ 328 w 354"/>
                <a:gd name="T9" fmla="*/ 176 h 310"/>
                <a:gd name="T10" fmla="*/ 352 w 354"/>
                <a:gd name="T11" fmla="*/ 118 h 310"/>
                <a:gd name="T12" fmla="*/ 352 w 354"/>
                <a:gd name="T13" fmla="*/ 78 h 310"/>
                <a:gd name="T14" fmla="*/ 324 w 354"/>
                <a:gd name="T15" fmla="*/ 28 h 310"/>
                <a:gd name="T16" fmla="*/ 276 w 354"/>
                <a:gd name="T17" fmla="*/ 2 h 310"/>
                <a:gd name="T18" fmla="*/ 244 w 354"/>
                <a:gd name="T19" fmla="*/ 0 h 310"/>
                <a:gd name="T20" fmla="*/ 210 w 354"/>
                <a:gd name="T21" fmla="*/ 10 h 310"/>
                <a:gd name="T22" fmla="*/ 184 w 354"/>
                <a:gd name="T23" fmla="*/ 30 h 310"/>
                <a:gd name="T24" fmla="*/ 170 w 354"/>
                <a:gd name="T25" fmla="*/ 30 h 310"/>
                <a:gd name="T26" fmla="*/ 142 w 354"/>
                <a:gd name="T27" fmla="*/ 10 h 310"/>
                <a:gd name="T28" fmla="*/ 110 w 354"/>
                <a:gd name="T29" fmla="*/ 0 h 310"/>
                <a:gd name="T30" fmla="*/ 78 w 354"/>
                <a:gd name="T31" fmla="*/ 2 h 310"/>
                <a:gd name="T32" fmla="*/ 28 w 354"/>
                <a:gd name="T33" fmla="*/ 28 h 310"/>
                <a:gd name="T34" fmla="*/ 2 w 354"/>
                <a:gd name="T35" fmla="*/ 78 h 310"/>
                <a:gd name="T36" fmla="*/ 2 w 354"/>
                <a:gd name="T37" fmla="*/ 118 h 310"/>
                <a:gd name="T38" fmla="*/ 24 w 354"/>
                <a:gd name="T39" fmla="*/ 176 h 310"/>
                <a:gd name="T40" fmla="*/ 66 w 354"/>
                <a:gd name="T41" fmla="*/ 228 h 310"/>
                <a:gd name="T42" fmla="*/ 138 w 354"/>
                <a:gd name="T43" fmla="*/ 288 h 310"/>
                <a:gd name="T44" fmla="*/ 98 w 354"/>
                <a:gd name="T45" fmla="*/ 34 h 310"/>
                <a:gd name="T46" fmla="*/ 120 w 354"/>
                <a:gd name="T47" fmla="*/ 38 h 310"/>
                <a:gd name="T48" fmla="*/ 146 w 354"/>
                <a:gd name="T49" fmla="*/ 54 h 310"/>
                <a:gd name="T50" fmla="*/ 160 w 354"/>
                <a:gd name="T51" fmla="*/ 82 h 310"/>
                <a:gd name="T52" fmla="*/ 166 w 354"/>
                <a:gd name="T53" fmla="*/ 92 h 310"/>
                <a:gd name="T54" fmla="*/ 176 w 354"/>
                <a:gd name="T55" fmla="*/ 96 h 310"/>
                <a:gd name="T56" fmla="*/ 192 w 354"/>
                <a:gd name="T57" fmla="*/ 88 h 310"/>
                <a:gd name="T58" fmla="*/ 196 w 354"/>
                <a:gd name="T59" fmla="*/ 72 h 310"/>
                <a:gd name="T60" fmla="*/ 216 w 354"/>
                <a:gd name="T61" fmla="*/ 48 h 310"/>
                <a:gd name="T62" fmla="*/ 244 w 354"/>
                <a:gd name="T63" fmla="*/ 34 h 310"/>
                <a:gd name="T64" fmla="*/ 268 w 354"/>
                <a:gd name="T65" fmla="*/ 36 h 310"/>
                <a:gd name="T66" fmla="*/ 300 w 354"/>
                <a:gd name="T67" fmla="*/ 52 h 310"/>
                <a:gd name="T68" fmla="*/ 318 w 354"/>
                <a:gd name="T69" fmla="*/ 84 h 310"/>
                <a:gd name="T70" fmla="*/ 318 w 354"/>
                <a:gd name="T71" fmla="*/ 110 h 310"/>
                <a:gd name="T72" fmla="*/ 304 w 354"/>
                <a:gd name="T73" fmla="*/ 150 h 310"/>
                <a:gd name="T74" fmla="*/ 242 w 354"/>
                <a:gd name="T75" fmla="*/ 222 h 310"/>
                <a:gd name="T76" fmla="*/ 176 w 354"/>
                <a:gd name="T77" fmla="*/ 272 h 310"/>
                <a:gd name="T78" fmla="*/ 134 w 354"/>
                <a:gd name="T79" fmla="*/ 242 h 310"/>
                <a:gd name="T80" fmla="*/ 68 w 354"/>
                <a:gd name="T81" fmla="*/ 176 h 310"/>
                <a:gd name="T82" fmla="*/ 38 w 354"/>
                <a:gd name="T83" fmla="*/ 124 h 310"/>
                <a:gd name="T84" fmla="*/ 34 w 354"/>
                <a:gd name="T85" fmla="*/ 98 h 310"/>
                <a:gd name="T86" fmla="*/ 46 w 354"/>
                <a:gd name="T87" fmla="*/ 62 h 310"/>
                <a:gd name="T88" fmla="*/ 74 w 354"/>
                <a:gd name="T89" fmla="*/ 38 h 310"/>
                <a:gd name="T90" fmla="*/ 98 w 354"/>
                <a:gd name="T91" fmla="*/ 34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4" h="310">
                  <a:moveTo>
                    <a:pt x="168" y="308"/>
                  </a:moveTo>
                  <a:lnTo>
                    <a:pt x="168" y="308"/>
                  </a:lnTo>
                  <a:lnTo>
                    <a:pt x="172" y="308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2" y="308"/>
                  </a:lnTo>
                  <a:lnTo>
                    <a:pt x="186" y="308"/>
                  </a:lnTo>
                  <a:lnTo>
                    <a:pt x="186" y="308"/>
                  </a:lnTo>
                  <a:lnTo>
                    <a:pt x="214" y="288"/>
                  </a:lnTo>
                  <a:lnTo>
                    <a:pt x="242" y="268"/>
                  </a:lnTo>
                  <a:lnTo>
                    <a:pt x="272" y="242"/>
                  </a:lnTo>
                  <a:lnTo>
                    <a:pt x="288" y="226"/>
                  </a:lnTo>
                  <a:lnTo>
                    <a:pt x="302" y="210"/>
                  </a:lnTo>
                  <a:lnTo>
                    <a:pt x="316" y="194"/>
                  </a:lnTo>
                  <a:lnTo>
                    <a:pt x="328" y="176"/>
                  </a:lnTo>
                  <a:lnTo>
                    <a:pt x="338" y="156"/>
                  </a:lnTo>
                  <a:lnTo>
                    <a:pt x="346" y="138"/>
                  </a:lnTo>
                  <a:lnTo>
                    <a:pt x="352" y="11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52" y="78"/>
                  </a:lnTo>
                  <a:lnTo>
                    <a:pt x="346" y="60"/>
                  </a:lnTo>
                  <a:lnTo>
                    <a:pt x="336" y="42"/>
                  </a:lnTo>
                  <a:lnTo>
                    <a:pt x="324" y="28"/>
                  </a:lnTo>
                  <a:lnTo>
                    <a:pt x="310" y="16"/>
                  </a:lnTo>
                  <a:lnTo>
                    <a:pt x="294" y="6"/>
                  </a:lnTo>
                  <a:lnTo>
                    <a:pt x="276" y="2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32" y="2"/>
                  </a:lnTo>
                  <a:lnTo>
                    <a:pt x="222" y="6"/>
                  </a:lnTo>
                  <a:lnTo>
                    <a:pt x="210" y="10"/>
                  </a:lnTo>
                  <a:lnTo>
                    <a:pt x="202" y="16"/>
                  </a:lnTo>
                  <a:lnTo>
                    <a:pt x="192" y="22"/>
                  </a:lnTo>
                  <a:lnTo>
                    <a:pt x="184" y="30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0" y="30"/>
                  </a:lnTo>
                  <a:lnTo>
                    <a:pt x="162" y="22"/>
                  </a:lnTo>
                  <a:lnTo>
                    <a:pt x="152" y="16"/>
                  </a:lnTo>
                  <a:lnTo>
                    <a:pt x="142" y="10"/>
                  </a:lnTo>
                  <a:lnTo>
                    <a:pt x="132" y="6"/>
                  </a:lnTo>
                  <a:lnTo>
                    <a:pt x="122" y="2"/>
                  </a:lnTo>
                  <a:lnTo>
                    <a:pt x="11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2"/>
                  </a:lnTo>
                  <a:lnTo>
                    <a:pt x="60" y="6"/>
                  </a:lnTo>
                  <a:lnTo>
                    <a:pt x="44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60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8"/>
                  </a:lnTo>
                  <a:lnTo>
                    <a:pt x="6" y="138"/>
                  </a:lnTo>
                  <a:lnTo>
                    <a:pt x="14" y="158"/>
                  </a:lnTo>
                  <a:lnTo>
                    <a:pt x="24" y="176"/>
                  </a:lnTo>
                  <a:lnTo>
                    <a:pt x="38" y="194"/>
                  </a:lnTo>
                  <a:lnTo>
                    <a:pt x="52" y="212"/>
                  </a:lnTo>
                  <a:lnTo>
                    <a:pt x="66" y="228"/>
                  </a:lnTo>
                  <a:lnTo>
                    <a:pt x="82" y="242"/>
                  </a:lnTo>
                  <a:lnTo>
                    <a:pt x="112" y="268"/>
                  </a:lnTo>
                  <a:lnTo>
                    <a:pt x="138" y="288"/>
                  </a:lnTo>
                  <a:lnTo>
                    <a:pt x="168" y="308"/>
                  </a:lnTo>
                  <a:lnTo>
                    <a:pt x="168" y="308"/>
                  </a:lnTo>
                  <a:close/>
                  <a:moveTo>
                    <a:pt x="98" y="34"/>
                  </a:moveTo>
                  <a:lnTo>
                    <a:pt x="98" y="34"/>
                  </a:lnTo>
                  <a:lnTo>
                    <a:pt x="108" y="34"/>
                  </a:lnTo>
                  <a:lnTo>
                    <a:pt x="120" y="38"/>
                  </a:lnTo>
                  <a:lnTo>
                    <a:pt x="128" y="42"/>
                  </a:lnTo>
                  <a:lnTo>
                    <a:pt x="138" y="48"/>
                  </a:lnTo>
                  <a:lnTo>
                    <a:pt x="146" y="54"/>
                  </a:lnTo>
                  <a:lnTo>
                    <a:pt x="152" y="62"/>
                  </a:lnTo>
                  <a:lnTo>
                    <a:pt x="156" y="72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62" y="88"/>
                  </a:lnTo>
                  <a:lnTo>
                    <a:pt x="166" y="92"/>
                  </a:lnTo>
                  <a:lnTo>
                    <a:pt x="170" y="96"/>
                  </a:lnTo>
                  <a:lnTo>
                    <a:pt x="176" y="96"/>
                  </a:lnTo>
                  <a:lnTo>
                    <a:pt x="176" y="96"/>
                  </a:lnTo>
                  <a:lnTo>
                    <a:pt x="182" y="96"/>
                  </a:lnTo>
                  <a:lnTo>
                    <a:pt x="188" y="92"/>
                  </a:lnTo>
                  <a:lnTo>
                    <a:pt x="192" y="88"/>
                  </a:lnTo>
                  <a:lnTo>
                    <a:pt x="194" y="82"/>
                  </a:lnTo>
                  <a:lnTo>
                    <a:pt x="194" y="82"/>
                  </a:lnTo>
                  <a:lnTo>
                    <a:pt x="196" y="72"/>
                  </a:lnTo>
                  <a:lnTo>
                    <a:pt x="202" y="62"/>
                  </a:lnTo>
                  <a:lnTo>
                    <a:pt x="208" y="54"/>
                  </a:lnTo>
                  <a:lnTo>
                    <a:pt x="216" y="48"/>
                  </a:lnTo>
                  <a:lnTo>
                    <a:pt x="224" y="42"/>
                  </a:lnTo>
                  <a:lnTo>
                    <a:pt x="234" y="38"/>
                  </a:lnTo>
                  <a:lnTo>
                    <a:pt x="244" y="34"/>
                  </a:lnTo>
                  <a:lnTo>
                    <a:pt x="256" y="34"/>
                  </a:lnTo>
                  <a:lnTo>
                    <a:pt x="256" y="34"/>
                  </a:lnTo>
                  <a:lnTo>
                    <a:pt x="268" y="36"/>
                  </a:lnTo>
                  <a:lnTo>
                    <a:pt x="280" y="38"/>
                  </a:lnTo>
                  <a:lnTo>
                    <a:pt x="292" y="44"/>
                  </a:lnTo>
                  <a:lnTo>
                    <a:pt x="300" y="52"/>
                  </a:lnTo>
                  <a:lnTo>
                    <a:pt x="308" y="6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8" y="110"/>
                  </a:lnTo>
                  <a:lnTo>
                    <a:pt x="314" y="124"/>
                  </a:lnTo>
                  <a:lnTo>
                    <a:pt x="310" y="136"/>
                  </a:lnTo>
                  <a:lnTo>
                    <a:pt x="304" y="150"/>
                  </a:lnTo>
                  <a:lnTo>
                    <a:pt x="286" y="176"/>
                  </a:lnTo>
                  <a:lnTo>
                    <a:pt x="266" y="200"/>
                  </a:lnTo>
                  <a:lnTo>
                    <a:pt x="242" y="222"/>
                  </a:lnTo>
                  <a:lnTo>
                    <a:pt x="218" y="242"/>
                  </a:lnTo>
                  <a:lnTo>
                    <a:pt x="196" y="258"/>
                  </a:lnTo>
                  <a:lnTo>
                    <a:pt x="176" y="272"/>
                  </a:lnTo>
                  <a:lnTo>
                    <a:pt x="176" y="272"/>
                  </a:lnTo>
                  <a:lnTo>
                    <a:pt x="158" y="258"/>
                  </a:lnTo>
                  <a:lnTo>
                    <a:pt x="134" y="242"/>
                  </a:lnTo>
                  <a:lnTo>
                    <a:pt x="112" y="222"/>
                  </a:lnTo>
                  <a:lnTo>
                    <a:pt x="88" y="200"/>
                  </a:lnTo>
                  <a:lnTo>
                    <a:pt x="68" y="176"/>
                  </a:lnTo>
                  <a:lnTo>
                    <a:pt x="50" y="150"/>
                  </a:lnTo>
                  <a:lnTo>
                    <a:pt x="44" y="138"/>
                  </a:lnTo>
                  <a:lnTo>
                    <a:pt x="38" y="124"/>
                  </a:lnTo>
                  <a:lnTo>
                    <a:pt x="36" y="110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6" y="84"/>
                  </a:lnTo>
                  <a:lnTo>
                    <a:pt x="40" y="72"/>
                  </a:lnTo>
                  <a:lnTo>
                    <a:pt x="46" y="62"/>
                  </a:lnTo>
                  <a:lnTo>
                    <a:pt x="52" y="52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36"/>
                  </a:lnTo>
                  <a:lnTo>
                    <a:pt x="98" y="34"/>
                  </a:lnTo>
                  <a:lnTo>
                    <a:pt x="98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6" name="Freeform 1889"/>
            <p:cNvSpPr>
              <a:spLocks noEditPoints="1"/>
            </p:cNvSpPr>
            <p:nvPr/>
          </p:nvSpPr>
          <p:spPr>
            <a:xfrm>
              <a:off x="258842" y="160821"/>
              <a:ext cx="365525" cy="263518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7" name="Freeform 1897"/>
            <p:cNvSpPr/>
            <p:nvPr/>
          </p:nvSpPr>
          <p:spPr>
            <a:xfrm>
              <a:off x="1533931" y="1229770"/>
              <a:ext cx="329398" cy="331523"/>
            </a:xfrm>
            <a:custGeom>
              <a:avLst/>
              <a:gdLst>
                <a:gd name="T0" fmla="*/ 292 w 310"/>
                <a:gd name="T1" fmla="*/ 8 h 312"/>
                <a:gd name="T2" fmla="*/ 268 w 310"/>
                <a:gd name="T3" fmla="*/ 0 h 312"/>
                <a:gd name="T4" fmla="*/ 246 w 310"/>
                <a:gd name="T5" fmla="*/ 8 h 312"/>
                <a:gd name="T6" fmla="*/ 234 w 310"/>
                <a:gd name="T7" fmla="*/ 22 h 312"/>
                <a:gd name="T8" fmla="*/ 180 w 310"/>
                <a:gd name="T9" fmla="*/ 14 h 312"/>
                <a:gd name="T10" fmla="*/ 170 w 310"/>
                <a:gd name="T11" fmla="*/ 8 h 312"/>
                <a:gd name="T12" fmla="*/ 142 w 310"/>
                <a:gd name="T13" fmla="*/ 10 h 312"/>
                <a:gd name="T14" fmla="*/ 110 w 310"/>
                <a:gd name="T15" fmla="*/ 42 h 312"/>
                <a:gd name="T16" fmla="*/ 102 w 310"/>
                <a:gd name="T17" fmla="*/ 60 h 312"/>
                <a:gd name="T18" fmla="*/ 104 w 310"/>
                <a:gd name="T19" fmla="*/ 64 h 312"/>
                <a:gd name="T20" fmla="*/ 136 w 310"/>
                <a:gd name="T21" fmla="*/ 80 h 312"/>
                <a:gd name="T22" fmla="*/ 142 w 310"/>
                <a:gd name="T23" fmla="*/ 102 h 312"/>
                <a:gd name="T24" fmla="*/ 136 w 310"/>
                <a:gd name="T25" fmla="*/ 124 h 312"/>
                <a:gd name="T26" fmla="*/ 112 w 310"/>
                <a:gd name="T27" fmla="*/ 140 h 312"/>
                <a:gd name="T28" fmla="*/ 86 w 310"/>
                <a:gd name="T29" fmla="*/ 140 h 312"/>
                <a:gd name="T30" fmla="*/ 70 w 310"/>
                <a:gd name="T31" fmla="*/ 130 h 312"/>
                <a:gd name="T32" fmla="*/ 64 w 310"/>
                <a:gd name="T33" fmla="*/ 106 h 312"/>
                <a:gd name="T34" fmla="*/ 60 w 310"/>
                <a:gd name="T35" fmla="*/ 104 h 312"/>
                <a:gd name="T36" fmla="*/ 40 w 310"/>
                <a:gd name="T37" fmla="*/ 110 h 312"/>
                <a:gd name="T38" fmla="*/ 8 w 310"/>
                <a:gd name="T39" fmla="*/ 144 h 312"/>
                <a:gd name="T40" fmla="*/ 6 w 310"/>
                <a:gd name="T41" fmla="*/ 172 h 312"/>
                <a:gd name="T42" fmla="*/ 52 w 310"/>
                <a:gd name="T43" fmla="*/ 222 h 312"/>
                <a:gd name="T44" fmla="*/ 42 w 310"/>
                <a:gd name="T45" fmla="*/ 228 h 312"/>
                <a:gd name="T46" fmla="*/ 12 w 310"/>
                <a:gd name="T47" fmla="*/ 240 h 312"/>
                <a:gd name="T48" fmla="*/ 2 w 310"/>
                <a:gd name="T49" fmla="*/ 254 h 312"/>
                <a:gd name="T50" fmla="*/ 0 w 310"/>
                <a:gd name="T51" fmla="*/ 278 h 312"/>
                <a:gd name="T52" fmla="*/ 12 w 310"/>
                <a:gd name="T53" fmla="*/ 300 h 312"/>
                <a:gd name="T54" fmla="*/ 26 w 310"/>
                <a:gd name="T55" fmla="*/ 308 h 312"/>
                <a:gd name="T56" fmla="*/ 48 w 310"/>
                <a:gd name="T57" fmla="*/ 310 h 312"/>
                <a:gd name="T58" fmla="*/ 70 w 310"/>
                <a:gd name="T59" fmla="*/ 300 h 312"/>
                <a:gd name="T60" fmla="*/ 80 w 310"/>
                <a:gd name="T61" fmla="*/ 280 h 312"/>
                <a:gd name="T62" fmla="*/ 128 w 310"/>
                <a:gd name="T63" fmla="*/ 298 h 312"/>
                <a:gd name="T64" fmla="*/ 150 w 310"/>
                <a:gd name="T65" fmla="*/ 306 h 312"/>
                <a:gd name="T66" fmla="*/ 172 w 310"/>
                <a:gd name="T67" fmla="*/ 298 h 312"/>
                <a:gd name="T68" fmla="*/ 204 w 310"/>
                <a:gd name="T69" fmla="*/ 264 h 312"/>
                <a:gd name="T70" fmla="*/ 206 w 310"/>
                <a:gd name="T71" fmla="*/ 248 h 312"/>
                <a:gd name="T72" fmla="*/ 192 w 310"/>
                <a:gd name="T73" fmla="*/ 244 h 312"/>
                <a:gd name="T74" fmla="*/ 180 w 310"/>
                <a:gd name="T75" fmla="*/ 240 h 312"/>
                <a:gd name="T76" fmla="*/ 168 w 310"/>
                <a:gd name="T77" fmla="*/ 216 h 312"/>
                <a:gd name="T78" fmla="*/ 174 w 310"/>
                <a:gd name="T79" fmla="*/ 190 h 312"/>
                <a:gd name="T80" fmla="*/ 188 w 310"/>
                <a:gd name="T81" fmla="*/ 176 h 312"/>
                <a:gd name="T82" fmla="*/ 220 w 310"/>
                <a:gd name="T83" fmla="*/ 170 h 312"/>
                <a:gd name="T84" fmla="*/ 236 w 310"/>
                <a:gd name="T85" fmla="*/ 180 h 312"/>
                <a:gd name="T86" fmla="*/ 246 w 310"/>
                <a:gd name="T87" fmla="*/ 206 h 312"/>
                <a:gd name="T88" fmla="*/ 256 w 310"/>
                <a:gd name="T89" fmla="*/ 208 h 312"/>
                <a:gd name="T90" fmla="*/ 296 w 310"/>
                <a:gd name="T91" fmla="*/ 172 h 312"/>
                <a:gd name="T92" fmla="*/ 304 w 310"/>
                <a:gd name="T93" fmla="*/ 162 h 312"/>
                <a:gd name="T94" fmla="*/ 300 w 310"/>
                <a:gd name="T95" fmla="*/ 134 h 312"/>
                <a:gd name="T96" fmla="*/ 256 w 310"/>
                <a:gd name="T97" fmla="*/ 90 h 312"/>
                <a:gd name="T98" fmla="*/ 290 w 310"/>
                <a:gd name="T99" fmla="*/ 76 h 312"/>
                <a:gd name="T100" fmla="*/ 304 w 310"/>
                <a:gd name="T101" fmla="*/ 64 h 312"/>
                <a:gd name="T102" fmla="*/ 310 w 310"/>
                <a:gd name="T103" fmla="*/ 42 h 312"/>
                <a:gd name="T104" fmla="*/ 304 w 310"/>
                <a:gd name="T105" fmla="*/ 2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0" h="312">
                  <a:moveTo>
                    <a:pt x="298" y="12"/>
                  </a:moveTo>
                  <a:lnTo>
                    <a:pt x="298" y="12"/>
                  </a:lnTo>
                  <a:lnTo>
                    <a:pt x="292" y="8"/>
                  </a:lnTo>
                  <a:lnTo>
                    <a:pt x="284" y="4"/>
                  </a:lnTo>
                  <a:lnTo>
                    <a:pt x="276" y="2"/>
                  </a:lnTo>
                  <a:lnTo>
                    <a:pt x="268" y="0"/>
                  </a:lnTo>
                  <a:lnTo>
                    <a:pt x="262" y="2"/>
                  </a:lnTo>
                  <a:lnTo>
                    <a:pt x="254" y="4"/>
                  </a:lnTo>
                  <a:lnTo>
                    <a:pt x="246" y="8"/>
                  </a:lnTo>
                  <a:lnTo>
                    <a:pt x="240" y="12"/>
                  </a:lnTo>
                  <a:lnTo>
                    <a:pt x="240" y="12"/>
                  </a:lnTo>
                  <a:lnTo>
                    <a:pt x="234" y="22"/>
                  </a:lnTo>
                  <a:lnTo>
                    <a:pt x="228" y="32"/>
                  </a:lnTo>
                  <a:lnTo>
                    <a:pt x="220" y="54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76" y="10"/>
                  </a:lnTo>
                  <a:lnTo>
                    <a:pt x="170" y="8"/>
                  </a:lnTo>
                  <a:lnTo>
                    <a:pt x="160" y="6"/>
                  </a:lnTo>
                  <a:lnTo>
                    <a:pt x="148" y="8"/>
                  </a:lnTo>
                  <a:lnTo>
                    <a:pt x="142" y="10"/>
                  </a:lnTo>
                  <a:lnTo>
                    <a:pt x="138" y="14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06" y="48"/>
                  </a:lnTo>
                  <a:lnTo>
                    <a:pt x="104" y="54"/>
                  </a:lnTo>
                  <a:lnTo>
                    <a:pt x="102" y="60"/>
                  </a:lnTo>
                  <a:lnTo>
                    <a:pt x="102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30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40" y="90"/>
                  </a:lnTo>
                  <a:lnTo>
                    <a:pt x="142" y="102"/>
                  </a:lnTo>
                  <a:lnTo>
                    <a:pt x="140" y="11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28" y="130"/>
                  </a:lnTo>
                  <a:lnTo>
                    <a:pt x="122" y="136"/>
                  </a:lnTo>
                  <a:lnTo>
                    <a:pt x="112" y="140"/>
                  </a:lnTo>
                  <a:lnTo>
                    <a:pt x="104" y="142"/>
                  </a:lnTo>
                  <a:lnTo>
                    <a:pt x="96" y="142"/>
                  </a:lnTo>
                  <a:lnTo>
                    <a:pt x="86" y="140"/>
                  </a:lnTo>
                  <a:lnTo>
                    <a:pt x="78" y="136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6" y="118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62" y="104"/>
                  </a:lnTo>
                  <a:lnTo>
                    <a:pt x="60" y="104"/>
                  </a:lnTo>
                  <a:lnTo>
                    <a:pt x="52" y="104"/>
                  </a:lnTo>
                  <a:lnTo>
                    <a:pt x="46" y="108"/>
                  </a:lnTo>
                  <a:lnTo>
                    <a:pt x="40" y="110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6" y="150"/>
                  </a:lnTo>
                  <a:lnTo>
                    <a:pt x="4" y="160"/>
                  </a:lnTo>
                  <a:lnTo>
                    <a:pt x="6" y="172"/>
                  </a:lnTo>
                  <a:lnTo>
                    <a:pt x="8" y="178"/>
                  </a:lnTo>
                  <a:lnTo>
                    <a:pt x="12" y="182"/>
                  </a:lnTo>
                  <a:lnTo>
                    <a:pt x="52" y="222"/>
                  </a:lnTo>
                  <a:lnTo>
                    <a:pt x="52" y="222"/>
                  </a:lnTo>
                  <a:lnTo>
                    <a:pt x="48" y="226"/>
                  </a:lnTo>
                  <a:lnTo>
                    <a:pt x="42" y="228"/>
                  </a:lnTo>
                  <a:lnTo>
                    <a:pt x="30" y="232"/>
                  </a:lnTo>
                  <a:lnTo>
                    <a:pt x="20" y="236"/>
                  </a:lnTo>
                  <a:lnTo>
                    <a:pt x="12" y="240"/>
                  </a:lnTo>
                  <a:lnTo>
                    <a:pt x="12" y="240"/>
                  </a:lnTo>
                  <a:lnTo>
                    <a:pt x="6" y="248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2" y="286"/>
                  </a:lnTo>
                  <a:lnTo>
                    <a:pt x="6" y="292"/>
                  </a:lnTo>
                  <a:lnTo>
                    <a:pt x="12" y="300"/>
                  </a:lnTo>
                  <a:lnTo>
                    <a:pt x="12" y="300"/>
                  </a:lnTo>
                  <a:lnTo>
                    <a:pt x="18" y="304"/>
                  </a:lnTo>
                  <a:lnTo>
                    <a:pt x="26" y="308"/>
                  </a:lnTo>
                  <a:lnTo>
                    <a:pt x="32" y="310"/>
                  </a:lnTo>
                  <a:lnTo>
                    <a:pt x="40" y="312"/>
                  </a:lnTo>
                  <a:lnTo>
                    <a:pt x="48" y="310"/>
                  </a:lnTo>
                  <a:lnTo>
                    <a:pt x="56" y="308"/>
                  </a:lnTo>
                  <a:lnTo>
                    <a:pt x="64" y="304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6" y="290"/>
                  </a:lnTo>
                  <a:lnTo>
                    <a:pt x="80" y="280"/>
                  </a:lnTo>
                  <a:lnTo>
                    <a:pt x="88" y="258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50" y="306"/>
                  </a:lnTo>
                  <a:lnTo>
                    <a:pt x="162" y="304"/>
                  </a:lnTo>
                  <a:lnTo>
                    <a:pt x="166" y="302"/>
                  </a:lnTo>
                  <a:lnTo>
                    <a:pt x="172" y="29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4" y="264"/>
                  </a:lnTo>
                  <a:lnTo>
                    <a:pt x="206" y="258"/>
                  </a:lnTo>
                  <a:lnTo>
                    <a:pt x="208" y="252"/>
                  </a:lnTo>
                  <a:lnTo>
                    <a:pt x="206" y="248"/>
                  </a:lnTo>
                  <a:lnTo>
                    <a:pt x="204" y="248"/>
                  </a:lnTo>
                  <a:lnTo>
                    <a:pt x="204" y="248"/>
                  </a:lnTo>
                  <a:lnTo>
                    <a:pt x="192" y="244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4" y="232"/>
                  </a:lnTo>
                  <a:lnTo>
                    <a:pt x="170" y="224"/>
                  </a:lnTo>
                  <a:lnTo>
                    <a:pt x="168" y="216"/>
                  </a:lnTo>
                  <a:lnTo>
                    <a:pt x="168" y="206"/>
                  </a:lnTo>
                  <a:lnTo>
                    <a:pt x="170" y="198"/>
                  </a:lnTo>
                  <a:lnTo>
                    <a:pt x="174" y="190"/>
                  </a:lnTo>
                  <a:lnTo>
                    <a:pt x="180" y="182"/>
                  </a:lnTo>
                  <a:lnTo>
                    <a:pt x="188" y="176"/>
                  </a:lnTo>
                  <a:lnTo>
                    <a:pt x="188" y="176"/>
                  </a:lnTo>
                  <a:lnTo>
                    <a:pt x="198" y="172"/>
                  </a:lnTo>
                  <a:lnTo>
                    <a:pt x="208" y="170"/>
                  </a:lnTo>
                  <a:lnTo>
                    <a:pt x="220" y="17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48" y="208"/>
                  </a:lnTo>
                  <a:lnTo>
                    <a:pt x="250" y="208"/>
                  </a:lnTo>
                  <a:lnTo>
                    <a:pt x="256" y="208"/>
                  </a:lnTo>
                  <a:lnTo>
                    <a:pt x="264" y="204"/>
                  </a:lnTo>
                  <a:lnTo>
                    <a:pt x="268" y="200"/>
                  </a:lnTo>
                  <a:lnTo>
                    <a:pt x="296" y="172"/>
                  </a:lnTo>
                  <a:lnTo>
                    <a:pt x="296" y="172"/>
                  </a:lnTo>
                  <a:lnTo>
                    <a:pt x="300" y="168"/>
                  </a:lnTo>
                  <a:lnTo>
                    <a:pt x="304" y="162"/>
                  </a:lnTo>
                  <a:lnTo>
                    <a:pt x="306" y="152"/>
                  </a:lnTo>
                  <a:lnTo>
                    <a:pt x="304" y="140"/>
                  </a:lnTo>
                  <a:lnTo>
                    <a:pt x="300" y="134"/>
                  </a:lnTo>
                  <a:lnTo>
                    <a:pt x="296" y="13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8" y="84"/>
                  </a:lnTo>
                  <a:lnTo>
                    <a:pt x="278" y="80"/>
                  </a:lnTo>
                  <a:lnTo>
                    <a:pt x="290" y="76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4" y="64"/>
                  </a:lnTo>
                  <a:lnTo>
                    <a:pt x="308" y="58"/>
                  </a:lnTo>
                  <a:lnTo>
                    <a:pt x="310" y="50"/>
                  </a:lnTo>
                  <a:lnTo>
                    <a:pt x="310" y="42"/>
                  </a:lnTo>
                  <a:lnTo>
                    <a:pt x="310" y="34"/>
                  </a:lnTo>
                  <a:lnTo>
                    <a:pt x="308" y="26"/>
                  </a:lnTo>
                  <a:lnTo>
                    <a:pt x="304" y="20"/>
                  </a:lnTo>
                  <a:lnTo>
                    <a:pt x="298" y="12"/>
                  </a:lnTo>
                  <a:lnTo>
                    <a:pt x="29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4" name="Freeform 1907"/>
            <p:cNvSpPr/>
            <p:nvPr/>
          </p:nvSpPr>
          <p:spPr>
            <a:xfrm>
              <a:off x="1043021" y="3673690"/>
              <a:ext cx="53129" cy="55254"/>
            </a:xfrm>
            <a:custGeom>
              <a:avLst/>
              <a:gdLst>
                <a:gd name="T0" fmla="*/ 50 w 50"/>
                <a:gd name="T1" fmla="*/ 26 h 52"/>
                <a:gd name="T2" fmla="*/ 50 w 50"/>
                <a:gd name="T3" fmla="*/ 26 h 52"/>
                <a:gd name="T4" fmla="*/ 48 w 50"/>
                <a:gd name="T5" fmla="*/ 16 h 52"/>
                <a:gd name="T6" fmla="*/ 42 w 50"/>
                <a:gd name="T7" fmla="*/ 8 h 52"/>
                <a:gd name="T8" fmla="*/ 34 w 50"/>
                <a:gd name="T9" fmla="*/ 2 h 52"/>
                <a:gd name="T10" fmla="*/ 24 w 50"/>
                <a:gd name="T11" fmla="*/ 0 h 52"/>
                <a:gd name="T12" fmla="*/ 24 w 50"/>
                <a:gd name="T13" fmla="*/ 0 h 52"/>
                <a:gd name="T14" fmla="*/ 14 w 50"/>
                <a:gd name="T15" fmla="*/ 2 h 52"/>
                <a:gd name="T16" fmla="*/ 6 w 50"/>
                <a:gd name="T17" fmla="*/ 8 h 52"/>
                <a:gd name="T18" fmla="*/ 2 w 50"/>
                <a:gd name="T19" fmla="*/ 16 h 52"/>
                <a:gd name="T20" fmla="*/ 0 w 50"/>
                <a:gd name="T21" fmla="*/ 26 h 52"/>
                <a:gd name="T22" fmla="*/ 0 w 50"/>
                <a:gd name="T23" fmla="*/ 26 h 52"/>
                <a:gd name="T24" fmla="*/ 2 w 50"/>
                <a:gd name="T25" fmla="*/ 36 h 52"/>
                <a:gd name="T26" fmla="*/ 6 w 50"/>
                <a:gd name="T27" fmla="*/ 44 h 52"/>
                <a:gd name="T28" fmla="*/ 14 w 50"/>
                <a:gd name="T29" fmla="*/ 50 h 52"/>
                <a:gd name="T30" fmla="*/ 24 w 50"/>
                <a:gd name="T31" fmla="*/ 52 h 52"/>
                <a:gd name="T32" fmla="*/ 24 w 50"/>
                <a:gd name="T33" fmla="*/ 52 h 52"/>
                <a:gd name="T34" fmla="*/ 34 w 50"/>
                <a:gd name="T35" fmla="*/ 50 h 52"/>
                <a:gd name="T36" fmla="*/ 42 w 50"/>
                <a:gd name="T37" fmla="*/ 44 h 52"/>
                <a:gd name="T38" fmla="*/ 48 w 50"/>
                <a:gd name="T39" fmla="*/ 36 h 52"/>
                <a:gd name="T40" fmla="*/ 50 w 50"/>
                <a:gd name="T41" fmla="*/ 26 h 52"/>
                <a:gd name="T42" fmla="*/ 50 w 50"/>
                <a:gd name="T43" fmla="*/ 26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" h="52">
                  <a:moveTo>
                    <a:pt x="50" y="26"/>
                  </a:moveTo>
                  <a:lnTo>
                    <a:pt x="50" y="26"/>
                  </a:lnTo>
                  <a:lnTo>
                    <a:pt x="48" y="16"/>
                  </a:lnTo>
                  <a:lnTo>
                    <a:pt x="42" y="8"/>
                  </a:lnTo>
                  <a:lnTo>
                    <a:pt x="3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6" y="44"/>
                  </a:lnTo>
                  <a:lnTo>
                    <a:pt x="14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34" y="50"/>
                  </a:lnTo>
                  <a:lnTo>
                    <a:pt x="42" y="44"/>
                  </a:lnTo>
                  <a:lnTo>
                    <a:pt x="48" y="36"/>
                  </a:lnTo>
                  <a:lnTo>
                    <a:pt x="50" y="26"/>
                  </a:lnTo>
                  <a:lnTo>
                    <a:pt x="5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5" name="Freeform 1908"/>
            <p:cNvSpPr>
              <a:spLocks noEditPoints="1"/>
            </p:cNvSpPr>
            <p:nvPr/>
          </p:nvSpPr>
          <p:spPr>
            <a:xfrm>
              <a:off x="1036645" y="3592934"/>
              <a:ext cx="65880" cy="65880"/>
            </a:xfrm>
            <a:custGeom>
              <a:avLst/>
              <a:gdLst>
                <a:gd name="T0" fmla="*/ 30 w 62"/>
                <a:gd name="T1" fmla="*/ 62 h 62"/>
                <a:gd name="T2" fmla="*/ 30 w 62"/>
                <a:gd name="T3" fmla="*/ 62 h 62"/>
                <a:gd name="T4" fmla="*/ 36 w 62"/>
                <a:gd name="T5" fmla="*/ 62 h 62"/>
                <a:gd name="T6" fmla="*/ 42 w 62"/>
                <a:gd name="T7" fmla="*/ 60 h 62"/>
                <a:gd name="T8" fmla="*/ 52 w 62"/>
                <a:gd name="T9" fmla="*/ 54 h 62"/>
                <a:gd name="T10" fmla="*/ 60 w 62"/>
                <a:gd name="T11" fmla="*/ 44 h 62"/>
                <a:gd name="T12" fmla="*/ 60 w 62"/>
                <a:gd name="T13" fmla="*/ 38 h 62"/>
                <a:gd name="T14" fmla="*/ 62 w 62"/>
                <a:gd name="T15" fmla="*/ 32 h 62"/>
                <a:gd name="T16" fmla="*/ 62 w 62"/>
                <a:gd name="T17" fmla="*/ 32 h 62"/>
                <a:gd name="T18" fmla="*/ 60 w 62"/>
                <a:gd name="T19" fmla="*/ 24 h 62"/>
                <a:gd name="T20" fmla="*/ 60 w 62"/>
                <a:gd name="T21" fmla="*/ 20 h 62"/>
                <a:gd name="T22" fmla="*/ 52 w 62"/>
                <a:gd name="T23" fmla="*/ 10 h 62"/>
                <a:gd name="T24" fmla="*/ 42 w 62"/>
                <a:gd name="T25" fmla="*/ 2 h 62"/>
                <a:gd name="T26" fmla="*/ 36 w 62"/>
                <a:gd name="T27" fmla="*/ 0 h 62"/>
                <a:gd name="T28" fmla="*/ 30 w 62"/>
                <a:gd name="T29" fmla="*/ 0 h 62"/>
                <a:gd name="T30" fmla="*/ 30 w 62"/>
                <a:gd name="T31" fmla="*/ 0 h 62"/>
                <a:gd name="T32" fmla="*/ 24 w 62"/>
                <a:gd name="T33" fmla="*/ 0 h 62"/>
                <a:gd name="T34" fmla="*/ 18 w 62"/>
                <a:gd name="T35" fmla="*/ 2 h 62"/>
                <a:gd name="T36" fmla="*/ 8 w 62"/>
                <a:gd name="T37" fmla="*/ 10 h 62"/>
                <a:gd name="T38" fmla="*/ 2 w 62"/>
                <a:gd name="T39" fmla="*/ 20 h 62"/>
                <a:gd name="T40" fmla="*/ 0 w 62"/>
                <a:gd name="T41" fmla="*/ 24 h 62"/>
                <a:gd name="T42" fmla="*/ 0 w 62"/>
                <a:gd name="T43" fmla="*/ 32 h 62"/>
                <a:gd name="T44" fmla="*/ 0 w 62"/>
                <a:gd name="T45" fmla="*/ 32 h 62"/>
                <a:gd name="T46" fmla="*/ 0 w 62"/>
                <a:gd name="T47" fmla="*/ 38 h 62"/>
                <a:gd name="T48" fmla="*/ 2 w 62"/>
                <a:gd name="T49" fmla="*/ 44 h 62"/>
                <a:gd name="T50" fmla="*/ 8 w 62"/>
                <a:gd name="T51" fmla="*/ 54 h 62"/>
                <a:gd name="T52" fmla="*/ 18 w 62"/>
                <a:gd name="T53" fmla="*/ 60 h 62"/>
                <a:gd name="T54" fmla="*/ 24 w 62"/>
                <a:gd name="T55" fmla="*/ 62 h 62"/>
                <a:gd name="T56" fmla="*/ 30 w 62"/>
                <a:gd name="T57" fmla="*/ 62 h 62"/>
                <a:gd name="T58" fmla="*/ 30 w 62"/>
                <a:gd name="T59" fmla="*/ 62 h 62"/>
                <a:gd name="T60" fmla="*/ 30 w 62"/>
                <a:gd name="T61" fmla="*/ 18 h 62"/>
                <a:gd name="T62" fmla="*/ 30 w 62"/>
                <a:gd name="T63" fmla="*/ 18 h 62"/>
                <a:gd name="T64" fmla="*/ 36 w 62"/>
                <a:gd name="T65" fmla="*/ 20 h 62"/>
                <a:gd name="T66" fmla="*/ 40 w 62"/>
                <a:gd name="T67" fmla="*/ 22 h 62"/>
                <a:gd name="T68" fmla="*/ 42 w 62"/>
                <a:gd name="T69" fmla="*/ 26 h 62"/>
                <a:gd name="T70" fmla="*/ 44 w 62"/>
                <a:gd name="T71" fmla="*/ 32 h 62"/>
                <a:gd name="T72" fmla="*/ 44 w 62"/>
                <a:gd name="T73" fmla="*/ 32 h 62"/>
                <a:gd name="T74" fmla="*/ 42 w 62"/>
                <a:gd name="T75" fmla="*/ 36 h 62"/>
                <a:gd name="T76" fmla="*/ 40 w 62"/>
                <a:gd name="T77" fmla="*/ 40 h 62"/>
                <a:gd name="T78" fmla="*/ 36 w 62"/>
                <a:gd name="T79" fmla="*/ 44 h 62"/>
                <a:gd name="T80" fmla="*/ 30 w 62"/>
                <a:gd name="T81" fmla="*/ 44 h 62"/>
                <a:gd name="T82" fmla="*/ 30 w 62"/>
                <a:gd name="T83" fmla="*/ 44 h 62"/>
                <a:gd name="T84" fmla="*/ 26 w 62"/>
                <a:gd name="T85" fmla="*/ 44 h 62"/>
                <a:gd name="T86" fmla="*/ 22 w 62"/>
                <a:gd name="T87" fmla="*/ 40 h 62"/>
                <a:gd name="T88" fmla="*/ 18 w 62"/>
                <a:gd name="T89" fmla="*/ 36 h 62"/>
                <a:gd name="T90" fmla="*/ 18 w 62"/>
                <a:gd name="T91" fmla="*/ 32 h 62"/>
                <a:gd name="T92" fmla="*/ 18 w 62"/>
                <a:gd name="T93" fmla="*/ 32 h 62"/>
                <a:gd name="T94" fmla="*/ 18 w 62"/>
                <a:gd name="T95" fmla="*/ 26 h 62"/>
                <a:gd name="T96" fmla="*/ 22 w 62"/>
                <a:gd name="T97" fmla="*/ 22 h 62"/>
                <a:gd name="T98" fmla="*/ 26 w 62"/>
                <a:gd name="T99" fmla="*/ 20 h 62"/>
                <a:gd name="T100" fmla="*/ 30 w 62"/>
                <a:gd name="T101" fmla="*/ 18 h 62"/>
                <a:gd name="T102" fmla="*/ 30 w 62"/>
                <a:gd name="T103" fmla="*/ 18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62"/>
                  </a:moveTo>
                  <a:lnTo>
                    <a:pt x="30" y="62"/>
                  </a:lnTo>
                  <a:lnTo>
                    <a:pt x="36" y="62"/>
                  </a:lnTo>
                  <a:lnTo>
                    <a:pt x="42" y="60"/>
                  </a:lnTo>
                  <a:lnTo>
                    <a:pt x="52" y="54"/>
                  </a:lnTo>
                  <a:lnTo>
                    <a:pt x="60" y="44"/>
                  </a:lnTo>
                  <a:lnTo>
                    <a:pt x="60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0" y="24"/>
                  </a:lnTo>
                  <a:lnTo>
                    <a:pt x="60" y="20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close/>
                  <a:moveTo>
                    <a:pt x="30" y="18"/>
                  </a:move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6" name="Freeform 1909"/>
            <p:cNvSpPr>
              <a:spLocks noEditPoints="1"/>
            </p:cNvSpPr>
            <p:nvPr/>
          </p:nvSpPr>
          <p:spPr>
            <a:xfrm>
              <a:off x="964391" y="3646063"/>
              <a:ext cx="65880" cy="65880"/>
            </a:xfrm>
            <a:custGeom>
              <a:avLst/>
              <a:gdLst>
                <a:gd name="T0" fmla="*/ 62 w 62"/>
                <a:gd name="T1" fmla="*/ 30 h 62"/>
                <a:gd name="T2" fmla="*/ 62 w 62"/>
                <a:gd name="T3" fmla="*/ 30 h 62"/>
                <a:gd name="T4" fmla="*/ 62 w 62"/>
                <a:gd name="T5" fmla="*/ 24 h 62"/>
                <a:gd name="T6" fmla="*/ 60 w 62"/>
                <a:gd name="T7" fmla="*/ 18 h 62"/>
                <a:gd name="T8" fmla="*/ 54 w 62"/>
                <a:gd name="T9" fmla="*/ 8 h 62"/>
                <a:gd name="T10" fmla="*/ 44 w 62"/>
                <a:gd name="T11" fmla="*/ 2 h 62"/>
                <a:gd name="T12" fmla="*/ 38 w 62"/>
                <a:gd name="T13" fmla="*/ 0 h 62"/>
                <a:gd name="T14" fmla="*/ 32 w 62"/>
                <a:gd name="T15" fmla="*/ 0 h 62"/>
                <a:gd name="T16" fmla="*/ 32 w 62"/>
                <a:gd name="T17" fmla="*/ 0 h 62"/>
                <a:gd name="T18" fmla="*/ 24 w 62"/>
                <a:gd name="T19" fmla="*/ 0 h 62"/>
                <a:gd name="T20" fmla="*/ 18 w 62"/>
                <a:gd name="T21" fmla="*/ 2 h 62"/>
                <a:gd name="T22" fmla="*/ 10 w 62"/>
                <a:gd name="T23" fmla="*/ 8 h 62"/>
                <a:gd name="T24" fmla="*/ 2 w 62"/>
                <a:gd name="T25" fmla="*/ 18 h 62"/>
                <a:gd name="T26" fmla="*/ 0 w 62"/>
                <a:gd name="T27" fmla="*/ 24 h 62"/>
                <a:gd name="T28" fmla="*/ 0 w 62"/>
                <a:gd name="T29" fmla="*/ 30 h 62"/>
                <a:gd name="T30" fmla="*/ 0 w 62"/>
                <a:gd name="T31" fmla="*/ 30 h 62"/>
                <a:gd name="T32" fmla="*/ 0 w 62"/>
                <a:gd name="T33" fmla="*/ 36 h 62"/>
                <a:gd name="T34" fmla="*/ 2 w 62"/>
                <a:gd name="T35" fmla="*/ 42 h 62"/>
                <a:gd name="T36" fmla="*/ 10 w 62"/>
                <a:gd name="T37" fmla="*/ 52 h 62"/>
                <a:gd name="T38" fmla="*/ 18 w 62"/>
                <a:gd name="T39" fmla="*/ 60 h 62"/>
                <a:gd name="T40" fmla="*/ 24 w 62"/>
                <a:gd name="T41" fmla="*/ 60 h 62"/>
                <a:gd name="T42" fmla="*/ 32 w 62"/>
                <a:gd name="T43" fmla="*/ 62 h 62"/>
                <a:gd name="T44" fmla="*/ 32 w 62"/>
                <a:gd name="T45" fmla="*/ 62 h 62"/>
                <a:gd name="T46" fmla="*/ 38 w 62"/>
                <a:gd name="T47" fmla="*/ 60 h 62"/>
                <a:gd name="T48" fmla="*/ 44 w 62"/>
                <a:gd name="T49" fmla="*/ 60 h 62"/>
                <a:gd name="T50" fmla="*/ 54 w 62"/>
                <a:gd name="T51" fmla="*/ 52 h 62"/>
                <a:gd name="T52" fmla="*/ 60 w 62"/>
                <a:gd name="T53" fmla="*/ 42 h 62"/>
                <a:gd name="T54" fmla="*/ 62 w 62"/>
                <a:gd name="T55" fmla="*/ 36 h 62"/>
                <a:gd name="T56" fmla="*/ 62 w 62"/>
                <a:gd name="T57" fmla="*/ 30 h 62"/>
                <a:gd name="T58" fmla="*/ 62 w 62"/>
                <a:gd name="T59" fmla="*/ 30 h 62"/>
                <a:gd name="T60" fmla="*/ 18 w 62"/>
                <a:gd name="T61" fmla="*/ 30 h 62"/>
                <a:gd name="T62" fmla="*/ 18 w 62"/>
                <a:gd name="T63" fmla="*/ 30 h 62"/>
                <a:gd name="T64" fmla="*/ 20 w 62"/>
                <a:gd name="T65" fmla="*/ 26 h 62"/>
                <a:gd name="T66" fmla="*/ 22 w 62"/>
                <a:gd name="T67" fmla="*/ 22 h 62"/>
                <a:gd name="T68" fmla="*/ 26 w 62"/>
                <a:gd name="T69" fmla="*/ 18 h 62"/>
                <a:gd name="T70" fmla="*/ 32 w 62"/>
                <a:gd name="T71" fmla="*/ 18 h 62"/>
                <a:gd name="T72" fmla="*/ 32 w 62"/>
                <a:gd name="T73" fmla="*/ 18 h 62"/>
                <a:gd name="T74" fmla="*/ 36 w 62"/>
                <a:gd name="T75" fmla="*/ 18 h 62"/>
                <a:gd name="T76" fmla="*/ 40 w 62"/>
                <a:gd name="T77" fmla="*/ 22 h 62"/>
                <a:gd name="T78" fmla="*/ 44 w 62"/>
                <a:gd name="T79" fmla="*/ 26 h 62"/>
                <a:gd name="T80" fmla="*/ 44 w 62"/>
                <a:gd name="T81" fmla="*/ 30 h 62"/>
                <a:gd name="T82" fmla="*/ 44 w 62"/>
                <a:gd name="T83" fmla="*/ 30 h 62"/>
                <a:gd name="T84" fmla="*/ 44 w 62"/>
                <a:gd name="T85" fmla="*/ 36 h 62"/>
                <a:gd name="T86" fmla="*/ 40 w 62"/>
                <a:gd name="T87" fmla="*/ 40 h 62"/>
                <a:gd name="T88" fmla="*/ 36 w 62"/>
                <a:gd name="T89" fmla="*/ 42 h 62"/>
                <a:gd name="T90" fmla="*/ 32 w 62"/>
                <a:gd name="T91" fmla="*/ 44 h 62"/>
                <a:gd name="T92" fmla="*/ 32 w 62"/>
                <a:gd name="T93" fmla="*/ 44 h 62"/>
                <a:gd name="T94" fmla="*/ 26 w 62"/>
                <a:gd name="T95" fmla="*/ 42 h 62"/>
                <a:gd name="T96" fmla="*/ 22 w 62"/>
                <a:gd name="T97" fmla="*/ 40 h 62"/>
                <a:gd name="T98" fmla="*/ 20 w 62"/>
                <a:gd name="T99" fmla="*/ 36 h 62"/>
                <a:gd name="T100" fmla="*/ 18 w 62"/>
                <a:gd name="T101" fmla="*/ 30 h 62"/>
                <a:gd name="T102" fmla="*/ 18 w 62"/>
                <a:gd name="T103" fmla="*/ 30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62" y="30"/>
                  </a:moveTo>
                  <a:lnTo>
                    <a:pt x="62" y="30"/>
                  </a:lnTo>
                  <a:lnTo>
                    <a:pt x="62" y="24"/>
                  </a:lnTo>
                  <a:lnTo>
                    <a:pt x="60" y="18"/>
                  </a:lnTo>
                  <a:lnTo>
                    <a:pt x="54" y="8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10" y="52"/>
                  </a:lnTo>
                  <a:lnTo>
                    <a:pt x="18" y="60"/>
                  </a:lnTo>
                  <a:lnTo>
                    <a:pt x="24" y="60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8" y="60"/>
                  </a:lnTo>
                  <a:lnTo>
                    <a:pt x="44" y="60"/>
                  </a:lnTo>
                  <a:lnTo>
                    <a:pt x="54" y="52"/>
                  </a:lnTo>
                  <a:lnTo>
                    <a:pt x="60" y="42"/>
                  </a:lnTo>
                  <a:lnTo>
                    <a:pt x="62" y="36"/>
                  </a:lnTo>
                  <a:lnTo>
                    <a:pt x="62" y="30"/>
                  </a:lnTo>
                  <a:lnTo>
                    <a:pt x="62" y="30"/>
                  </a:lnTo>
                  <a:close/>
                  <a:moveTo>
                    <a:pt x="18" y="30"/>
                  </a:moveTo>
                  <a:lnTo>
                    <a:pt x="18" y="30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0"/>
                  </a:lnTo>
                  <a:lnTo>
                    <a:pt x="18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7" name="Freeform 1910"/>
            <p:cNvSpPr>
              <a:spLocks noEditPoints="1"/>
            </p:cNvSpPr>
            <p:nvPr/>
          </p:nvSpPr>
          <p:spPr>
            <a:xfrm>
              <a:off x="1104650" y="3646063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8 h 62"/>
                <a:gd name="T10" fmla="*/ 2 w 62"/>
                <a:gd name="T11" fmla="*/ 18 h 62"/>
                <a:gd name="T12" fmla="*/ 0 w 62"/>
                <a:gd name="T13" fmla="*/ 24 h 62"/>
                <a:gd name="T14" fmla="*/ 0 w 62"/>
                <a:gd name="T15" fmla="*/ 30 h 62"/>
                <a:gd name="T16" fmla="*/ 0 w 62"/>
                <a:gd name="T17" fmla="*/ 30 h 62"/>
                <a:gd name="T18" fmla="*/ 0 w 62"/>
                <a:gd name="T19" fmla="*/ 36 h 62"/>
                <a:gd name="T20" fmla="*/ 2 w 62"/>
                <a:gd name="T21" fmla="*/ 42 h 62"/>
                <a:gd name="T22" fmla="*/ 8 w 62"/>
                <a:gd name="T23" fmla="*/ 52 h 62"/>
                <a:gd name="T24" fmla="*/ 18 w 62"/>
                <a:gd name="T25" fmla="*/ 60 h 62"/>
                <a:gd name="T26" fmla="*/ 24 w 62"/>
                <a:gd name="T27" fmla="*/ 60 h 62"/>
                <a:gd name="T28" fmla="*/ 30 w 62"/>
                <a:gd name="T29" fmla="*/ 62 h 62"/>
                <a:gd name="T30" fmla="*/ 30 w 62"/>
                <a:gd name="T31" fmla="*/ 62 h 62"/>
                <a:gd name="T32" fmla="*/ 38 w 62"/>
                <a:gd name="T33" fmla="*/ 60 h 62"/>
                <a:gd name="T34" fmla="*/ 44 w 62"/>
                <a:gd name="T35" fmla="*/ 60 h 62"/>
                <a:gd name="T36" fmla="*/ 52 w 62"/>
                <a:gd name="T37" fmla="*/ 52 h 62"/>
                <a:gd name="T38" fmla="*/ 60 w 62"/>
                <a:gd name="T39" fmla="*/ 42 h 62"/>
                <a:gd name="T40" fmla="*/ 62 w 62"/>
                <a:gd name="T41" fmla="*/ 36 h 62"/>
                <a:gd name="T42" fmla="*/ 62 w 62"/>
                <a:gd name="T43" fmla="*/ 30 h 62"/>
                <a:gd name="T44" fmla="*/ 62 w 62"/>
                <a:gd name="T45" fmla="*/ 30 h 62"/>
                <a:gd name="T46" fmla="*/ 62 w 62"/>
                <a:gd name="T47" fmla="*/ 24 h 62"/>
                <a:gd name="T48" fmla="*/ 60 w 62"/>
                <a:gd name="T49" fmla="*/ 18 h 62"/>
                <a:gd name="T50" fmla="*/ 52 w 62"/>
                <a:gd name="T51" fmla="*/ 8 h 62"/>
                <a:gd name="T52" fmla="*/ 44 w 62"/>
                <a:gd name="T53" fmla="*/ 2 h 62"/>
                <a:gd name="T54" fmla="*/ 38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2 h 62"/>
                <a:gd name="T66" fmla="*/ 22 w 62"/>
                <a:gd name="T67" fmla="*/ 40 h 62"/>
                <a:gd name="T68" fmla="*/ 18 w 62"/>
                <a:gd name="T69" fmla="*/ 36 h 62"/>
                <a:gd name="T70" fmla="*/ 18 w 62"/>
                <a:gd name="T71" fmla="*/ 30 h 62"/>
                <a:gd name="T72" fmla="*/ 18 w 62"/>
                <a:gd name="T73" fmla="*/ 30 h 62"/>
                <a:gd name="T74" fmla="*/ 18 w 62"/>
                <a:gd name="T75" fmla="*/ 26 h 62"/>
                <a:gd name="T76" fmla="*/ 22 w 62"/>
                <a:gd name="T77" fmla="*/ 22 h 62"/>
                <a:gd name="T78" fmla="*/ 26 w 62"/>
                <a:gd name="T79" fmla="*/ 18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18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0 h 62"/>
                <a:gd name="T92" fmla="*/ 44 w 62"/>
                <a:gd name="T93" fmla="*/ 30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2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60"/>
                  </a:lnTo>
                  <a:lnTo>
                    <a:pt x="24" y="60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8" y="60"/>
                  </a:lnTo>
                  <a:lnTo>
                    <a:pt x="44" y="60"/>
                  </a:lnTo>
                  <a:lnTo>
                    <a:pt x="52" y="52"/>
                  </a:lnTo>
                  <a:lnTo>
                    <a:pt x="60" y="42"/>
                  </a:lnTo>
                  <a:lnTo>
                    <a:pt x="62" y="36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24"/>
                  </a:lnTo>
                  <a:lnTo>
                    <a:pt x="60" y="18"/>
                  </a:lnTo>
                  <a:lnTo>
                    <a:pt x="52" y="8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8" name="Freeform 1911"/>
            <p:cNvSpPr>
              <a:spLocks noEditPoints="1"/>
            </p:cNvSpPr>
            <p:nvPr/>
          </p:nvSpPr>
          <p:spPr>
            <a:xfrm>
              <a:off x="1074898" y="3726819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10 h 62"/>
                <a:gd name="T10" fmla="*/ 2 w 62"/>
                <a:gd name="T11" fmla="*/ 20 h 62"/>
                <a:gd name="T12" fmla="*/ 0 w 62"/>
                <a:gd name="T13" fmla="*/ 26 h 62"/>
                <a:gd name="T14" fmla="*/ 0 w 62"/>
                <a:gd name="T15" fmla="*/ 32 h 62"/>
                <a:gd name="T16" fmla="*/ 0 w 62"/>
                <a:gd name="T17" fmla="*/ 32 h 62"/>
                <a:gd name="T18" fmla="*/ 0 w 62"/>
                <a:gd name="T19" fmla="*/ 38 h 62"/>
                <a:gd name="T20" fmla="*/ 2 w 62"/>
                <a:gd name="T21" fmla="*/ 44 h 62"/>
                <a:gd name="T22" fmla="*/ 8 w 62"/>
                <a:gd name="T23" fmla="*/ 54 h 62"/>
                <a:gd name="T24" fmla="*/ 18 w 62"/>
                <a:gd name="T25" fmla="*/ 60 h 62"/>
                <a:gd name="T26" fmla="*/ 24 w 62"/>
                <a:gd name="T27" fmla="*/ 62 h 62"/>
                <a:gd name="T28" fmla="*/ 30 w 62"/>
                <a:gd name="T29" fmla="*/ 62 h 62"/>
                <a:gd name="T30" fmla="*/ 30 w 62"/>
                <a:gd name="T31" fmla="*/ 62 h 62"/>
                <a:gd name="T32" fmla="*/ 36 w 62"/>
                <a:gd name="T33" fmla="*/ 62 h 62"/>
                <a:gd name="T34" fmla="*/ 42 w 62"/>
                <a:gd name="T35" fmla="*/ 60 h 62"/>
                <a:gd name="T36" fmla="*/ 52 w 62"/>
                <a:gd name="T37" fmla="*/ 54 h 62"/>
                <a:gd name="T38" fmla="*/ 60 w 62"/>
                <a:gd name="T39" fmla="*/ 44 h 62"/>
                <a:gd name="T40" fmla="*/ 62 w 62"/>
                <a:gd name="T41" fmla="*/ 38 h 62"/>
                <a:gd name="T42" fmla="*/ 62 w 62"/>
                <a:gd name="T43" fmla="*/ 32 h 62"/>
                <a:gd name="T44" fmla="*/ 62 w 62"/>
                <a:gd name="T45" fmla="*/ 32 h 62"/>
                <a:gd name="T46" fmla="*/ 62 w 62"/>
                <a:gd name="T47" fmla="*/ 26 h 62"/>
                <a:gd name="T48" fmla="*/ 60 w 62"/>
                <a:gd name="T49" fmla="*/ 20 h 62"/>
                <a:gd name="T50" fmla="*/ 52 w 62"/>
                <a:gd name="T51" fmla="*/ 10 h 62"/>
                <a:gd name="T52" fmla="*/ 42 w 62"/>
                <a:gd name="T53" fmla="*/ 2 h 62"/>
                <a:gd name="T54" fmla="*/ 36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4 h 62"/>
                <a:gd name="T66" fmla="*/ 22 w 62"/>
                <a:gd name="T67" fmla="*/ 40 h 62"/>
                <a:gd name="T68" fmla="*/ 18 w 62"/>
                <a:gd name="T69" fmla="*/ 36 h 62"/>
                <a:gd name="T70" fmla="*/ 18 w 62"/>
                <a:gd name="T71" fmla="*/ 32 h 62"/>
                <a:gd name="T72" fmla="*/ 18 w 62"/>
                <a:gd name="T73" fmla="*/ 32 h 62"/>
                <a:gd name="T74" fmla="*/ 18 w 62"/>
                <a:gd name="T75" fmla="*/ 26 h 62"/>
                <a:gd name="T76" fmla="*/ 22 w 62"/>
                <a:gd name="T77" fmla="*/ 22 h 62"/>
                <a:gd name="T78" fmla="*/ 26 w 62"/>
                <a:gd name="T79" fmla="*/ 20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20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2 h 62"/>
                <a:gd name="T92" fmla="*/ 44 w 62"/>
                <a:gd name="T93" fmla="*/ 32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4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6" y="62"/>
                  </a:lnTo>
                  <a:lnTo>
                    <a:pt x="42" y="60"/>
                  </a:lnTo>
                  <a:lnTo>
                    <a:pt x="52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9" name="Freeform 1912"/>
            <p:cNvSpPr>
              <a:spLocks noEditPoints="1"/>
            </p:cNvSpPr>
            <p:nvPr/>
          </p:nvSpPr>
          <p:spPr>
            <a:xfrm>
              <a:off x="992017" y="3726819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10 h 62"/>
                <a:gd name="T10" fmla="*/ 2 w 62"/>
                <a:gd name="T11" fmla="*/ 20 h 62"/>
                <a:gd name="T12" fmla="*/ 0 w 62"/>
                <a:gd name="T13" fmla="*/ 26 h 62"/>
                <a:gd name="T14" fmla="*/ 0 w 62"/>
                <a:gd name="T15" fmla="*/ 32 h 62"/>
                <a:gd name="T16" fmla="*/ 0 w 62"/>
                <a:gd name="T17" fmla="*/ 32 h 62"/>
                <a:gd name="T18" fmla="*/ 0 w 62"/>
                <a:gd name="T19" fmla="*/ 38 h 62"/>
                <a:gd name="T20" fmla="*/ 2 w 62"/>
                <a:gd name="T21" fmla="*/ 44 h 62"/>
                <a:gd name="T22" fmla="*/ 8 w 62"/>
                <a:gd name="T23" fmla="*/ 54 h 62"/>
                <a:gd name="T24" fmla="*/ 18 w 62"/>
                <a:gd name="T25" fmla="*/ 60 h 62"/>
                <a:gd name="T26" fmla="*/ 24 w 62"/>
                <a:gd name="T27" fmla="*/ 62 h 62"/>
                <a:gd name="T28" fmla="*/ 30 w 62"/>
                <a:gd name="T29" fmla="*/ 62 h 62"/>
                <a:gd name="T30" fmla="*/ 30 w 62"/>
                <a:gd name="T31" fmla="*/ 62 h 62"/>
                <a:gd name="T32" fmla="*/ 38 w 62"/>
                <a:gd name="T33" fmla="*/ 62 h 62"/>
                <a:gd name="T34" fmla="*/ 44 w 62"/>
                <a:gd name="T35" fmla="*/ 60 h 62"/>
                <a:gd name="T36" fmla="*/ 54 w 62"/>
                <a:gd name="T37" fmla="*/ 54 h 62"/>
                <a:gd name="T38" fmla="*/ 60 w 62"/>
                <a:gd name="T39" fmla="*/ 44 h 62"/>
                <a:gd name="T40" fmla="*/ 62 w 62"/>
                <a:gd name="T41" fmla="*/ 38 h 62"/>
                <a:gd name="T42" fmla="*/ 62 w 62"/>
                <a:gd name="T43" fmla="*/ 32 h 62"/>
                <a:gd name="T44" fmla="*/ 62 w 62"/>
                <a:gd name="T45" fmla="*/ 32 h 62"/>
                <a:gd name="T46" fmla="*/ 62 w 62"/>
                <a:gd name="T47" fmla="*/ 26 h 62"/>
                <a:gd name="T48" fmla="*/ 60 w 62"/>
                <a:gd name="T49" fmla="*/ 20 h 62"/>
                <a:gd name="T50" fmla="*/ 54 w 62"/>
                <a:gd name="T51" fmla="*/ 10 h 62"/>
                <a:gd name="T52" fmla="*/ 44 w 62"/>
                <a:gd name="T53" fmla="*/ 2 h 62"/>
                <a:gd name="T54" fmla="*/ 38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4 h 62"/>
                <a:gd name="T66" fmla="*/ 22 w 62"/>
                <a:gd name="T67" fmla="*/ 40 h 62"/>
                <a:gd name="T68" fmla="*/ 20 w 62"/>
                <a:gd name="T69" fmla="*/ 36 h 62"/>
                <a:gd name="T70" fmla="*/ 18 w 62"/>
                <a:gd name="T71" fmla="*/ 32 h 62"/>
                <a:gd name="T72" fmla="*/ 18 w 62"/>
                <a:gd name="T73" fmla="*/ 32 h 62"/>
                <a:gd name="T74" fmla="*/ 20 w 62"/>
                <a:gd name="T75" fmla="*/ 26 h 62"/>
                <a:gd name="T76" fmla="*/ 22 w 62"/>
                <a:gd name="T77" fmla="*/ 22 h 62"/>
                <a:gd name="T78" fmla="*/ 26 w 62"/>
                <a:gd name="T79" fmla="*/ 20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20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2 h 62"/>
                <a:gd name="T92" fmla="*/ 44 w 62"/>
                <a:gd name="T93" fmla="*/ 32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4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0" name="Freeform 1913"/>
            <p:cNvSpPr>
              <a:spLocks noEditPoints="1"/>
            </p:cNvSpPr>
            <p:nvPr/>
          </p:nvSpPr>
          <p:spPr>
            <a:xfrm>
              <a:off x="913387" y="3544056"/>
              <a:ext cx="348524" cy="314522"/>
            </a:xfrm>
            <a:custGeom>
              <a:avLst/>
              <a:gdLst>
                <a:gd name="T0" fmla="*/ 236 w 328"/>
                <a:gd name="T1" fmla="*/ 264 h 296"/>
                <a:gd name="T2" fmla="*/ 248 w 328"/>
                <a:gd name="T3" fmla="*/ 254 h 296"/>
                <a:gd name="T4" fmla="*/ 270 w 328"/>
                <a:gd name="T5" fmla="*/ 228 h 296"/>
                <a:gd name="T6" fmla="*/ 284 w 328"/>
                <a:gd name="T7" fmla="*/ 198 h 296"/>
                <a:gd name="T8" fmla="*/ 292 w 328"/>
                <a:gd name="T9" fmla="*/ 166 h 296"/>
                <a:gd name="T10" fmla="*/ 294 w 328"/>
                <a:gd name="T11" fmla="*/ 148 h 296"/>
                <a:gd name="T12" fmla="*/ 290 w 328"/>
                <a:gd name="T13" fmla="*/ 118 h 296"/>
                <a:gd name="T14" fmla="*/ 282 w 328"/>
                <a:gd name="T15" fmla="*/ 90 h 296"/>
                <a:gd name="T16" fmla="*/ 268 w 328"/>
                <a:gd name="T17" fmla="*/ 66 h 296"/>
                <a:gd name="T18" fmla="*/ 250 w 328"/>
                <a:gd name="T19" fmla="*/ 44 h 296"/>
                <a:gd name="T20" fmla="*/ 228 w 328"/>
                <a:gd name="T21" fmla="*/ 26 h 296"/>
                <a:gd name="T22" fmla="*/ 204 w 328"/>
                <a:gd name="T23" fmla="*/ 12 h 296"/>
                <a:gd name="T24" fmla="*/ 176 w 328"/>
                <a:gd name="T25" fmla="*/ 4 h 296"/>
                <a:gd name="T26" fmla="*/ 146 w 328"/>
                <a:gd name="T27" fmla="*/ 0 h 296"/>
                <a:gd name="T28" fmla="*/ 132 w 328"/>
                <a:gd name="T29" fmla="*/ 2 h 296"/>
                <a:gd name="T30" fmla="*/ 102 w 328"/>
                <a:gd name="T31" fmla="*/ 8 h 296"/>
                <a:gd name="T32" fmla="*/ 76 w 328"/>
                <a:gd name="T33" fmla="*/ 18 h 296"/>
                <a:gd name="T34" fmla="*/ 52 w 328"/>
                <a:gd name="T35" fmla="*/ 34 h 296"/>
                <a:gd name="T36" fmla="*/ 32 w 328"/>
                <a:gd name="T37" fmla="*/ 54 h 296"/>
                <a:gd name="T38" fmla="*/ 16 w 328"/>
                <a:gd name="T39" fmla="*/ 78 h 296"/>
                <a:gd name="T40" fmla="*/ 6 w 328"/>
                <a:gd name="T41" fmla="*/ 104 h 296"/>
                <a:gd name="T42" fmla="*/ 0 w 328"/>
                <a:gd name="T43" fmla="*/ 132 h 296"/>
                <a:gd name="T44" fmla="*/ 0 w 328"/>
                <a:gd name="T45" fmla="*/ 148 h 296"/>
                <a:gd name="T46" fmla="*/ 2 w 328"/>
                <a:gd name="T47" fmla="*/ 178 h 296"/>
                <a:gd name="T48" fmla="*/ 10 w 328"/>
                <a:gd name="T49" fmla="*/ 206 h 296"/>
                <a:gd name="T50" fmla="*/ 24 w 328"/>
                <a:gd name="T51" fmla="*/ 230 h 296"/>
                <a:gd name="T52" fmla="*/ 42 w 328"/>
                <a:gd name="T53" fmla="*/ 252 h 296"/>
                <a:gd name="T54" fmla="*/ 64 w 328"/>
                <a:gd name="T55" fmla="*/ 270 h 296"/>
                <a:gd name="T56" fmla="*/ 90 w 328"/>
                <a:gd name="T57" fmla="*/ 284 h 296"/>
                <a:gd name="T58" fmla="*/ 116 w 328"/>
                <a:gd name="T59" fmla="*/ 292 h 296"/>
                <a:gd name="T60" fmla="*/ 146 w 328"/>
                <a:gd name="T61" fmla="*/ 296 h 296"/>
                <a:gd name="T62" fmla="*/ 312 w 328"/>
                <a:gd name="T63" fmla="*/ 296 h 296"/>
                <a:gd name="T64" fmla="*/ 324 w 328"/>
                <a:gd name="T65" fmla="*/ 290 h 296"/>
                <a:gd name="T66" fmla="*/ 328 w 328"/>
                <a:gd name="T67" fmla="*/ 280 h 296"/>
                <a:gd name="T68" fmla="*/ 326 w 328"/>
                <a:gd name="T69" fmla="*/ 274 h 296"/>
                <a:gd name="T70" fmla="*/ 318 w 328"/>
                <a:gd name="T71" fmla="*/ 266 h 296"/>
                <a:gd name="T72" fmla="*/ 312 w 328"/>
                <a:gd name="T73" fmla="*/ 264 h 296"/>
                <a:gd name="T74" fmla="*/ 146 w 328"/>
                <a:gd name="T75" fmla="*/ 264 h 296"/>
                <a:gd name="T76" fmla="*/ 122 w 328"/>
                <a:gd name="T77" fmla="*/ 262 h 296"/>
                <a:gd name="T78" fmla="*/ 82 w 328"/>
                <a:gd name="T79" fmla="*/ 244 h 296"/>
                <a:gd name="T80" fmla="*/ 50 w 328"/>
                <a:gd name="T81" fmla="*/ 214 h 296"/>
                <a:gd name="T82" fmla="*/ 32 w 328"/>
                <a:gd name="T83" fmla="*/ 172 h 296"/>
                <a:gd name="T84" fmla="*/ 30 w 328"/>
                <a:gd name="T85" fmla="*/ 148 h 296"/>
                <a:gd name="T86" fmla="*/ 30 w 328"/>
                <a:gd name="T87" fmla="*/ 136 h 296"/>
                <a:gd name="T88" fmla="*/ 38 w 328"/>
                <a:gd name="T89" fmla="*/ 102 h 296"/>
                <a:gd name="T90" fmla="*/ 64 w 328"/>
                <a:gd name="T91" fmla="*/ 66 h 296"/>
                <a:gd name="T92" fmla="*/ 100 w 328"/>
                <a:gd name="T93" fmla="*/ 40 h 296"/>
                <a:gd name="T94" fmla="*/ 134 w 328"/>
                <a:gd name="T95" fmla="*/ 32 h 296"/>
                <a:gd name="T96" fmla="*/ 146 w 328"/>
                <a:gd name="T97" fmla="*/ 30 h 296"/>
                <a:gd name="T98" fmla="*/ 170 w 328"/>
                <a:gd name="T99" fmla="*/ 34 h 296"/>
                <a:gd name="T100" fmla="*/ 212 w 328"/>
                <a:gd name="T101" fmla="*/ 50 h 296"/>
                <a:gd name="T102" fmla="*/ 244 w 328"/>
                <a:gd name="T103" fmla="*/ 82 h 296"/>
                <a:gd name="T104" fmla="*/ 262 w 328"/>
                <a:gd name="T105" fmla="*/ 124 h 296"/>
                <a:gd name="T106" fmla="*/ 264 w 328"/>
                <a:gd name="T107" fmla="*/ 148 h 296"/>
                <a:gd name="T108" fmla="*/ 262 w 328"/>
                <a:gd name="T109" fmla="*/ 160 h 296"/>
                <a:gd name="T110" fmla="*/ 254 w 328"/>
                <a:gd name="T111" fmla="*/ 194 h 296"/>
                <a:gd name="T112" fmla="*/ 230 w 328"/>
                <a:gd name="T113" fmla="*/ 230 h 296"/>
                <a:gd name="T114" fmla="*/ 192 w 328"/>
                <a:gd name="T115" fmla="*/ 256 h 296"/>
                <a:gd name="T116" fmla="*/ 158 w 328"/>
                <a:gd name="T117" fmla="*/ 264 h 296"/>
                <a:gd name="T118" fmla="*/ 146 w 328"/>
                <a:gd name="T119" fmla="*/ 264 h 2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8" h="296">
                  <a:moveTo>
                    <a:pt x="312" y="264"/>
                  </a:moveTo>
                  <a:lnTo>
                    <a:pt x="236" y="264"/>
                  </a:lnTo>
                  <a:lnTo>
                    <a:pt x="236" y="264"/>
                  </a:lnTo>
                  <a:lnTo>
                    <a:pt x="248" y="254"/>
                  </a:lnTo>
                  <a:lnTo>
                    <a:pt x="260" y="242"/>
                  </a:lnTo>
                  <a:lnTo>
                    <a:pt x="270" y="228"/>
                  </a:lnTo>
                  <a:lnTo>
                    <a:pt x="278" y="214"/>
                  </a:lnTo>
                  <a:lnTo>
                    <a:pt x="284" y="198"/>
                  </a:lnTo>
                  <a:lnTo>
                    <a:pt x="290" y="182"/>
                  </a:lnTo>
                  <a:lnTo>
                    <a:pt x="292" y="166"/>
                  </a:lnTo>
                  <a:lnTo>
                    <a:pt x="294" y="148"/>
                  </a:lnTo>
                  <a:lnTo>
                    <a:pt x="294" y="148"/>
                  </a:lnTo>
                  <a:lnTo>
                    <a:pt x="294" y="132"/>
                  </a:lnTo>
                  <a:lnTo>
                    <a:pt x="290" y="118"/>
                  </a:lnTo>
                  <a:lnTo>
                    <a:pt x="288" y="104"/>
                  </a:lnTo>
                  <a:lnTo>
                    <a:pt x="282" y="90"/>
                  </a:lnTo>
                  <a:lnTo>
                    <a:pt x="276" y="78"/>
                  </a:lnTo>
                  <a:lnTo>
                    <a:pt x="268" y="66"/>
                  </a:lnTo>
                  <a:lnTo>
                    <a:pt x="260" y="54"/>
                  </a:lnTo>
                  <a:lnTo>
                    <a:pt x="250" y="44"/>
                  </a:lnTo>
                  <a:lnTo>
                    <a:pt x="240" y="34"/>
                  </a:lnTo>
                  <a:lnTo>
                    <a:pt x="228" y="26"/>
                  </a:lnTo>
                  <a:lnTo>
                    <a:pt x="216" y="18"/>
                  </a:lnTo>
                  <a:lnTo>
                    <a:pt x="204" y="12"/>
                  </a:lnTo>
                  <a:lnTo>
                    <a:pt x="190" y="8"/>
                  </a:lnTo>
                  <a:lnTo>
                    <a:pt x="176" y="4"/>
                  </a:lnTo>
                  <a:lnTo>
                    <a:pt x="162" y="2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32" y="2"/>
                  </a:lnTo>
                  <a:lnTo>
                    <a:pt x="116" y="4"/>
                  </a:lnTo>
                  <a:lnTo>
                    <a:pt x="102" y="8"/>
                  </a:lnTo>
                  <a:lnTo>
                    <a:pt x="90" y="12"/>
                  </a:lnTo>
                  <a:lnTo>
                    <a:pt x="76" y="18"/>
                  </a:lnTo>
                  <a:lnTo>
                    <a:pt x="64" y="26"/>
                  </a:lnTo>
                  <a:lnTo>
                    <a:pt x="52" y="34"/>
                  </a:lnTo>
                  <a:lnTo>
                    <a:pt x="42" y="44"/>
                  </a:lnTo>
                  <a:lnTo>
                    <a:pt x="32" y="54"/>
                  </a:lnTo>
                  <a:lnTo>
                    <a:pt x="24" y="66"/>
                  </a:lnTo>
                  <a:lnTo>
                    <a:pt x="16" y="78"/>
                  </a:lnTo>
                  <a:lnTo>
                    <a:pt x="10" y="90"/>
                  </a:lnTo>
                  <a:lnTo>
                    <a:pt x="6" y="104"/>
                  </a:lnTo>
                  <a:lnTo>
                    <a:pt x="2" y="118"/>
                  </a:lnTo>
                  <a:lnTo>
                    <a:pt x="0" y="13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62"/>
                  </a:lnTo>
                  <a:lnTo>
                    <a:pt x="2" y="178"/>
                  </a:lnTo>
                  <a:lnTo>
                    <a:pt x="6" y="192"/>
                  </a:lnTo>
                  <a:lnTo>
                    <a:pt x="10" y="206"/>
                  </a:lnTo>
                  <a:lnTo>
                    <a:pt x="16" y="218"/>
                  </a:lnTo>
                  <a:lnTo>
                    <a:pt x="24" y="230"/>
                  </a:lnTo>
                  <a:lnTo>
                    <a:pt x="32" y="242"/>
                  </a:lnTo>
                  <a:lnTo>
                    <a:pt x="42" y="252"/>
                  </a:lnTo>
                  <a:lnTo>
                    <a:pt x="52" y="262"/>
                  </a:lnTo>
                  <a:lnTo>
                    <a:pt x="64" y="270"/>
                  </a:lnTo>
                  <a:lnTo>
                    <a:pt x="76" y="278"/>
                  </a:lnTo>
                  <a:lnTo>
                    <a:pt x="90" y="284"/>
                  </a:lnTo>
                  <a:lnTo>
                    <a:pt x="102" y="288"/>
                  </a:lnTo>
                  <a:lnTo>
                    <a:pt x="116" y="292"/>
                  </a:lnTo>
                  <a:lnTo>
                    <a:pt x="132" y="294"/>
                  </a:lnTo>
                  <a:lnTo>
                    <a:pt x="146" y="296"/>
                  </a:lnTo>
                  <a:lnTo>
                    <a:pt x="312" y="296"/>
                  </a:lnTo>
                  <a:lnTo>
                    <a:pt x="312" y="296"/>
                  </a:lnTo>
                  <a:lnTo>
                    <a:pt x="318" y="294"/>
                  </a:lnTo>
                  <a:lnTo>
                    <a:pt x="324" y="290"/>
                  </a:lnTo>
                  <a:lnTo>
                    <a:pt x="326" y="286"/>
                  </a:lnTo>
                  <a:lnTo>
                    <a:pt x="328" y="280"/>
                  </a:lnTo>
                  <a:lnTo>
                    <a:pt x="328" y="280"/>
                  </a:lnTo>
                  <a:lnTo>
                    <a:pt x="326" y="274"/>
                  </a:lnTo>
                  <a:lnTo>
                    <a:pt x="324" y="270"/>
                  </a:lnTo>
                  <a:lnTo>
                    <a:pt x="318" y="266"/>
                  </a:lnTo>
                  <a:lnTo>
                    <a:pt x="312" y="264"/>
                  </a:lnTo>
                  <a:lnTo>
                    <a:pt x="312" y="264"/>
                  </a:lnTo>
                  <a:close/>
                  <a:moveTo>
                    <a:pt x="146" y="264"/>
                  </a:moveTo>
                  <a:lnTo>
                    <a:pt x="146" y="264"/>
                  </a:lnTo>
                  <a:lnTo>
                    <a:pt x="134" y="264"/>
                  </a:lnTo>
                  <a:lnTo>
                    <a:pt x="122" y="262"/>
                  </a:lnTo>
                  <a:lnTo>
                    <a:pt x="100" y="256"/>
                  </a:lnTo>
                  <a:lnTo>
                    <a:pt x="82" y="244"/>
                  </a:lnTo>
                  <a:lnTo>
                    <a:pt x="64" y="230"/>
                  </a:lnTo>
                  <a:lnTo>
                    <a:pt x="50" y="214"/>
                  </a:lnTo>
                  <a:lnTo>
                    <a:pt x="38" y="194"/>
                  </a:lnTo>
                  <a:lnTo>
                    <a:pt x="32" y="172"/>
                  </a:lnTo>
                  <a:lnTo>
                    <a:pt x="30" y="160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30" y="136"/>
                  </a:lnTo>
                  <a:lnTo>
                    <a:pt x="32" y="124"/>
                  </a:lnTo>
                  <a:lnTo>
                    <a:pt x="38" y="102"/>
                  </a:lnTo>
                  <a:lnTo>
                    <a:pt x="50" y="82"/>
                  </a:lnTo>
                  <a:lnTo>
                    <a:pt x="64" y="66"/>
                  </a:lnTo>
                  <a:lnTo>
                    <a:pt x="82" y="50"/>
                  </a:lnTo>
                  <a:lnTo>
                    <a:pt x="100" y="40"/>
                  </a:lnTo>
                  <a:lnTo>
                    <a:pt x="122" y="34"/>
                  </a:lnTo>
                  <a:lnTo>
                    <a:pt x="134" y="32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58" y="32"/>
                  </a:lnTo>
                  <a:lnTo>
                    <a:pt x="170" y="34"/>
                  </a:lnTo>
                  <a:lnTo>
                    <a:pt x="192" y="40"/>
                  </a:lnTo>
                  <a:lnTo>
                    <a:pt x="212" y="50"/>
                  </a:lnTo>
                  <a:lnTo>
                    <a:pt x="230" y="66"/>
                  </a:lnTo>
                  <a:lnTo>
                    <a:pt x="244" y="82"/>
                  </a:lnTo>
                  <a:lnTo>
                    <a:pt x="254" y="102"/>
                  </a:lnTo>
                  <a:lnTo>
                    <a:pt x="262" y="124"/>
                  </a:lnTo>
                  <a:lnTo>
                    <a:pt x="262" y="136"/>
                  </a:lnTo>
                  <a:lnTo>
                    <a:pt x="264" y="148"/>
                  </a:lnTo>
                  <a:lnTo>
                    <a:pt x="264" y="148"/>
                  </a:lnTo>
                  <a:lnTo>
                    <a:pt x="262" y="160"/>
                  </a:lnTo>
                  <a:lnTo>
                    <a:pt x="262" y="172"/>
                  </a:lnTo>
                  <a:lnTo>
                    <a:pt x="254" y="194"/>
                  </a:lnTo>
                  <a:lnTo>
                    <a:pt x="244" y="214"/>
                  </a:lnTo>
                  <a:lnTo>
                    <a:pt x="230" y="230"/>
                  </a:lnTo>
                  <a:lnTo>
                    <a:pt x="212" y="244"/>
                  </a:lnTo>
                  <a:lnTo>
                    <a:pt x="192" y="256"/>
                  </a:lnTo>
                  <a:lnTo>
                    <a:pt x="170" y="262"/>
                  </a:lnTo>
                  <a:lnTo>
                    <a:pt x="158" y="264"/>
                  </a:lnTo>
                  <a:lnTo>
                    <a:pt x="146" y="264"/>
                  </a:lnTo>
                  <a:lnTo>
                    <a:pt x="146" y="2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3" name="Freeform 1933"/>
            <p:cNvSpPr>
              <a:spLocks noEditPoints="1"/>
            </p:cNvSpPr>
            <p:nvPr/>
          </p:nvSpPr>
          <p:spPr>
            <a:xfrm>
              <a:off x="979267" y="2919263"/>
              <a:ext cx="216765" cy="365525"/>
            </a:xfrm>
            <a:custGeom>
              <a:avLst/>
              <a:gdLst>
                <a:gd name="T0" fmla="*/ 202 w 204"/>
                <a:gd name="T1" fmla="*/ 90 h 344"/>
                <a:gd name="T2" fmla="*/ 182 w 204"/>
                <a:gd name="T3" fmla="*/ 68 h 344"/>
                <a:gd name="T4" fmla="*/ 184 w 204"/>
                <a:gd name="T5" fmla="*/ 48 h 344"/>
                <a:gd name="T6" fmla="*/ 174 w 204"/>
                <a:gd name="T7" fmla="*/ 30 h 344"/>
                <a:gd name="T8" fmla="*/ 146 w 204"/>
                <a:gd name="T9" fmla="*/ 18 h 344"/>
                <a:gd name="T10" fmla="*/ 130 w 204"/>
                <a:gd name="T11" fmla="*/ 12 h 344"/>
                <a:gd name="T12" fmla="*/ 102 w 204"/>
                <a:gd name="T13" fmla="*/ 0 h 344"/>
                <a:gd name="T14" fmla="*/ 82 w 204"/>
                <a:gd name="T15" fmla="*/ 6 h 344"/>
                <a:gd name="T16" fmla="*/ 68 w 204"/>
                <a:gd name="T17" fmla="*/ 20 h 344"/>
                <a:gd name="T18" fmla="*/ 38 w 204"/>
                <a:gd name="T19" fmla="*/ 24 h 344"/>
                <a:gd name="T20" fmla="*/ 24 w 204"/>
                <a:gd name="T21" fmla="*/ 38 h 344"/>
                <a:gd name="T22" fmla="*/ 20 w 204"/>
                <a:gd name="T23" fmla="*/ 68 h 344"/>
                <a:gd name="T24" fmla="*/ 6 w 204"/>
                <a:gd name="T25" fmla="*/ 82 h 344"/>
                <a:gd name="T26" fmla="*/ 0 w 204"/>
                <a:gd name="T27" fmla="*/ 102 h 344"/>
                <a:gd name="T28" fmla="*/ 12 w 204"/>
                <a:gd name="T29" fmla="*/ 130 h 344"/>
                <a:gd name="T30" fmla="*/ 18 w 204"/>
                <a:gd name="T31" fmla="*/ 144 h 344"/>
                <a:gd name="T32" fmla="*/ 30 w 204"/>
                <a:gd name="T33" fmla="*/ 174 h 344"/>
                <a:gd name="T34" fmla="*/ 48 w 204"/>
                <a:gd name="T35" fmla="*/ 184 h 344"/>
                <a:gd name="T36" fmla="*/ 68 w 204"/>
                <a:gd name="T37" fmla="*/ 182 h 344"/>
                <a:gd name="T38" fmla="*/ 88 w 204"/>
                <a:gd name="T39" fmla="*/ 200 h 344"/>
                <a:gd name="T40" fmla="*/ 96 w 204"/>
                <a:gd name="T41" fmla="*/ 340 h 344"/>
                <a:gd name="T42" fmla="*/ 102 w 204"/>
                <a:gd name="T43" fmla="*/ 344 h 344"/>
                <a:gd name="T44" fmla="*/ 106 w 204"/>
                <a:gd name="T45" fmla="*/ 202 h 344"/>
                <a:gd name="T46" fmla="*/ 124 w 204"/>
                <a:gd name="T47" fmla="*/ 196 h 344"/>
                <a:gd name="T48" fmla="*/ 134 w 204"/>
                <a:gd name="T49" fmla="*/ 182 h 344"/>
                <a:gd name="T50" fmla="*/ 164 w 204"/>
                <a:gd name="T51" fmla="*/ 180 h 344"/>
                <a:gd name="T52" fmla="*/ 180 w 204"/>
                <a:gd name="T53" fmla="*/ 164 h 344"/>
                <a:gd name="T54" fmla="*/ 182 w 204"/>
                <a:gd name="T55" fmla="*/ 134 h 344"/>
                <a:gd name="T56" fmla="*/ 198 w 204"/>
                <a:gd name="T57" fmla="*/ 122 h 344"/>
                <a:gd name="T58" fmla="*/ 204 w 204"/>
                <a:gd name="T59" fmla="*/ 102 h 344"/>
                <a:gd name="T60" fmla="*/ 94 w 204"/>
                <a:gd name="T61" fmla="*/ 140 h 344"/>
                <a:gd name="T62" fmla="*/ 74 w 204"/>
                <a:gd name="T63" fmla="*/ 128 h 344"/>
                <a:gd name="T64" fmla="*/ 64 w 204"/>
                <a:gd name="T65" fmla="*/ 110 h 344"/>
                <a:gd name="T66" fmla="*/ 64 w 204"/>
                <a:gd name="T67" fmla="*/ 94 h 344"/>
                <a:gd name="T68" fmla="*/ 74 w 204"/>
                <a:gd name="T69" fmla="*/ 76 h 344"/>
                <a:gd name="T70" fmla="*/ 94 w 204"/>
                <a:gd name="T71" fmla="*/ 64 h 344"/>
                <a:gd name="T72" fmla="*/ 110 w 204"/>
                <a:gd name="T73" fmla="*/ 64 h 344"/>
                <a:gd name="T74" fmla="*/ 128 w 204"/>
                <a:gd name="T75" fmla="*/ 76 h 344"/>
                <a:gd name="T76" fmla="*/ 138 w 204"/>
                <a:gd name="T77" fmla="*/ 94 h 344"/>
                <a:gd name="T78" fmla="*/ 138 w 204"/>
                <a:gd name="T79" fmla="*/ 110 h 344"/>
                <a:gd name="T80" fmla="*/ 128 w 204"/>
                <a:gd name="T81" fmla="*/ 128 h 344"/>
                <a:gd name="T82" fmla="*/ 110 w 204"/>
                <a:gd name="T83" fmla="*/ 14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344">
                  <a:moveTo>
                    <a:pt x="204" y="102"/>
                  </a:moveTo>
                  <a:lnTo>
                    <a:pt x="204" y="102"/>
                  </a:lnTo>
                  <a:lnTo>
                    <a:pt x="202" y="90"/>
                  </a:lnTo>
                  <a:lnTo>
                    <a:pt x="198" y="82"/>
                  </a:lnTo>
                  <a:lnTo>
                    <a:pt x="190" y="74"/>
                  </a:lnTo>
                  <a:lnTo>
                    <a:pt x="182" y="68"/>
                  </a:lnTo>
                  <a:lnTo>
                    <a:pt x="182" y="68"/>
                  </a:lnTo>
                  <a:lnTo>
                    <a:pt x="184" y="58"/>
                  </a:lnTo>
                  <a:lnTo>
                    <a:pt x="184" y="48"/>
                  </a:lnTo>
                  <a:lnTo>
                    <a:pt x="180" y="38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64" y="24"/>
                  </a:lnTo>
                  <a:lnTo>
                    <a:pt x="156" y="20"/>
                  </a:lnTo>
                  <a:lnTo>
                    <a:pt x="146" y="18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0" y="12"/>
                  </a:lnTo>
                  <a:lnTo>
                    <a:pt x="122" y="6"/>
                  </a:lnTo>
                  <a:lnTo>
                    <a:pt x="112" y="2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0" y="2"/>
                  </a:lnTo>
                  <a:lnTo>
                    <a:pt x="82" y="6"/>
                  </a:lnTo>
                  <a:lnTo>
                    <a:pt x="74" y="12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58" y="18"/>
                  </a:lnTo>
                  <a:lnTo>
                    <a:pt x="48" y="20"/>
                  </a:lnTo>
                  <a:lnTo>
                    <a:pt x="38" y="2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24" y="38"/>
                  </a:lnTo>
                  <a:lnTo>
                    <a:pt x="20" y="48"/>
                  </a:lnTo>
                  <a:lnTo>
                    <a:pt x="18" y="58"/>
                  </a:lnTo>
                  <a:lnTo>
                    <a:pt x="20" y="68"/>
                  </a:lnTo>
                  <a:lnTo>
                    <a:pt x="20" y="68"/>
                  </a:lnTo>
                  <a:lnTo>
                    <a:pt x="12" y="74"/>
                  </a:lnTo>
                  <a:lnTo>
                    <a:pt x="6" y="82"/>
                  </a:lnTo>
                  <a:lnTo>
                    <a:pt x="2" y="9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" y="112"/>
                  </a:lnTo>
                  <a:lnTo>
                    <a:pt x="6" y="122"/>
                  </a:lnTo>
                  <a:lnTo>
                    <a:pt x="12" y="130"/>
                  </a:lnTo>
                  <a:lnTo>
                    <a:pt x="20" y="134"/>
                  </a:lnTo>
                  <a:lnTo>
                    <a:pt x="20" y="134"/>
                  </a:lnTo>
                  <a:lnTo>
                    <a:pt x="18" y="144"/>
                  </a:lnTo>
                  <a:lnTo>
                    <a:pt x="20" y="156"/>
                  </a:lnTo>
                  <a:lnTo>
                    <a:pt x="24" y="164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8" y="180"/>
                  </a:lnTo>
                  <a:lnTo>
                    <a:pt x="48" y="184"/>
                  </a:lnTo>
                  <a:lnTo>
                    <a:pt x="58" y="184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74" y="190"/>
                  </a:lnTo>
                  <a:lnTo>
                    <a:pt x="80" y="196"/>
                  </a:lnTo>
                  <a:lnTo>
                    <a:pt x="88" y="200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340"/>
                  </a:lnTo>
                  <a:lnTo>
                    <a:pt x="96" y="340"/>
                  </a:lnTo>
                  <a:lnTo>
                    <a:pt x="98" y="344"/>
                  </a:lnTo>
                  <a:lnTo>
                    <a:pt x="102" y="344"/>
                  </a:lnTo>
                  <a:lnTo>
                    <a:pt x="104" y="344"/>
                  </a:lnTo>
                  <a:lnTo>
                    <a:pt x="106" y="340"/>
                  </a:lnTo>
                  <a:lnTo>
                    <a:pt x="106" y="202"/>
                  </a:lnTo>
                  <a:lnTo>
                    <a:pt x="106" y="202"/>
                  </a:lnTo>
                  <a:lnTo>
                    <a:pt x="114" y="200"/>
                  </a:lnTo>
                  <a:lnTo>
                    <a:pt x="124" y="196"/>
                  </a:lnTo>
                  <a:lnTo>
                    <a:pt x="130" y="190"/>
                  </a:lnTo>
                  <a:lnTo>
                    <a:pt x="134" y="182"/>
                  </a:lnTo>
                  <a:lnTo>
                    <a:pt x="134" y="182"/>
                  </a:lnTo>
                  <a:lnTo>
                    <a:pt x="146" y="184"/>
                  </a:lnTo>
                  <a:lnTo>
                    <a:pt x="156" y="184"/>
                  </a:lnTo>
                  <a:lnTo>
                    <a:pt x="164" y="180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80" y="164"/>
                  </a:lnTo>
                  <a:lnTo>
                    <a:pt x="184" y="156"/>
                  </a:lnTo>
                  <a:lnTo>
                    <a:pt x="184" y="144"/>
                  </a:lnTo>
                  <a:lnTo>
                    <a:pt x="182" y="134"/>
                  </a:lnTo>
                  <a:lnTo>
                    <a:pt x="182" y="134"/>
                  </a:lnTo>
                  <a:lnTo>
                    <a:pt x="190" y="130"/>
                  </a:lnTo>
                  <a:lnTo>
                    <a:pt x="198" y="122"/>
                  </a:lnTo>
                  <a:lnTo>
                    <a:pt x="202" y="112"/>
                  </a:lnTo>
                  <a:lnTo>
                    <a:pt x="204" y="102"/>
                  </a:lnTo>
                  <a:lnTo>
                    <a:pt x="204" y="102"/>
                  </a:lnTo>
                  <a:close/>
                  <a:moveTo>
                    <a:pt x="102" y="140"/>
                  </a:moveTo>
                  <a:lnTo>
                    <a:pt x="102" y="140"/>
                  </a:lnTo>
                  <a:lnTo>
                    <a:pt x="94" y="140"/>
                  </a:lnTo>
                  <a:lnTo>
                    <a:pt x="86" y="138"/>
                  </a:lnTo>
                  <a:lnTo>
                    <a:pt x="80" y="134"/>
                  </a:lnTo>
                  <a:lnTo>
                    <a:pt x="74" y="128"/>
                  </a:lnTo>
                  <a:lnTo>
                    <a:pt x="70" y="124"/>
                  </a:lnTo>
                  <a:lnTo>
                    <a:pt x="66" y="116"/>
                  </a:lnTo>
                  <a:lnTo>
                    <a:pt x="64" y="110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4" y="94"/>
                  </a:lnTo>
                  <a:lnTo>
                    <a:pt x="66" y="88"/>
                  </a:lnTo>
                  <a:lnTo>
                    <a:pt x="70" y="80"/>
                  </a:lnTo>
                  <a:lnTo>
                    <a:pt x="74" y="76"/>
                  </a:lnTo>
                  <a:lnTo>
                    <a:pt x="80" y="70"/>
                  </a:lnTo>
                  <a:lnTo>
                    <a:pt x="86" y="68"/>
                  </a:lnTo>
                  <a:lnTo>
                    <a:pt x="94" y="64"/>
                  </a:lnTo>
                  <a:lnTo>
                    <a:pt x="102" y="64"/>
                  </a:lnTo>
                  <a:lnTo>
                    <a:pt x="102" y="64"/>
                  </a:lnTo>
                  <a:lnTo>
                    <a:pt x="110" y="64"/>
                  </a:lnTo>
                  <a:lnTo>
                    <a:pt x="116" y="68"/>
                  </a:lnTo>
                  <a:lnTo>
                    <a:pt x="122" y="70"/>
                  </a:lnTo>
                  <a:lnTo>
                    <a:pt x="128" y="76"/>
                  </a:lnTo>
                  <a:lnTo>
                    <a:pt x="132" y="80"/>
                  </a:lnTo>
                  <a:lnTo>
                    <a:pt x="136" y="88"/>
                  </a:lnTo>
                  <a:lnTo>
                    <a:pt x="138" y="94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38" y="110"/>
                  </a:lnTo>
                  <a:lnTo>
                    <a:pt x="136" y="116"/>
                  </a:lnTo>
                  <a:lnTo>
                    <a:pt x="132" y="124"/>
                  </a:lnTo>
                  <a:lnTo>
                    <a:pt x="128" y="128"/>
                  </a:lnTo>
                  <a:lnTo>
                    <a:pt x="122" y="134"/>
                  </a:lnTo>
                  <a:lnTo>
                    <a:pt x="116" y="138"/>
                  </a:lnTo>
                  <a:lnTo>
                    <a:pt x="110" y="140"/>
                  </a:lnTo>
                  <a:lnTo>
                    <a:pt x="102" y="140"/>
                  </a:lnTo>
                  <a:lnTo>
                    <a:pt x="102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4" name="Freeform 1934"/>
            <p:cNvSpPr/>
            <p:nvPr/>
          </p:nvSpPr>
          <p:spPr>
            <a:xfrm>
              <a:off x="987768" y="3142403"/>
              <a:ext cx="87131" cy="87131"/>
            </a:xfrm>
            <a:custGeom>
              <a:avLst/>
              <a:gdLst>
                <a:gd name="T0" fmla="*/ 34 w 82"/>
                <a:gd name="T1" fmla="*/ 30 h 82"/>
                <a:gd name="T2" fmla="*/ 34 w 82"/>
                <a:gd name="T3" fmla="*/ 30 h 82"/>
                <a:gd name="T4" fmla="*/ 74 w 82"/>
                <a:gd name="T5" fmla="*/ 70 h 82"/>
                <a:gd name="T6" fmla="*/ 74 w 82"/>
                <a:gd name="T7" fmla="*/ 70 h 82"/>
                <a:gd name="T8" fmla="*/ 78 w 82"/>
                <a:gd name="T9" fmla="*/ 64 h 82"/>
                <a:gd name="T10" fmla="*/ 80 w 82"/>
                <a:gd name="T11" fmla="*/ 60 h 82"/>
                <a:gd name="T12" fmla="*/ 82 w 82"/>
                <a:gd name="T13" fmla="*/ 46 h 82"/>
                <a:gd name="T14" fmla="*/ 80 w 82"/>
                <a:gd name="T15" fmla="*/ 34 h 82"/>
                <a:gd name="T16" fmla="*/ 76 w 82"/>
                <a:gd name="T17" fmla="*/ 30 h 82"/>
                <a:gd name="T18" fmla="*/ 72 w 82"/>
                <a:gd name="T19" fmla="*/ 24 h 82"/>
                <a:gd name="T20" fmla="*/ 72 w 82"/>
                <a:gd name="T21" fmla="*/ 24 h 82"/>
                <a:gd name="T22" fmla="*/ 66 w 82"/>
                <a:gd name="T23" fmla="*/ 20 h 82"/>
                <a:gd name="T24" fmla="*/ 56 w 82"/>
                <a:gd name="T25" fmla="*/ 14 h 82"/>
                <a:gd name="T26" fmla="*/ 32 w 82"/>
                <a:gd name="T27" fmla="*/ 8 h 82"/>
                <a:gd name="T28" fmla="*/ 0 w 82"/>
                <a:gd name="T29" fmla="*/ 0 h 82"/>
                <a:gd name="T30" fmla="*/ 0 w 82"/>
                <a:gd name="T31" fmla="*/ 0 h 82"/>
                <a:gd name="T32" fmla="*/ 6 w 82"/>
                <a:gd name="T33" fmla="*/ 32 h 82"/>
                <a:gd name="T34" fmla="*/ 14 w 82"/>
                <a:gd name="T35" fmla="*/ 56 h 82"/>
                <a:gd name="T36" fmla="*/ 20 w 82"/>
                <a:gd name="T37" fmla="*/ 66 h 82"/>
                <a:gd name="T38" fmla="*/ 24 w 82"/>
                <a:gd name="T39" fmla="*/ 72 h 82"/>
                <a:gd name="T40" fmla="*/ 24 w 82"/>
                <a:gd name="T41" fmla="*/ 72 h 82"/>
                <a:gd name="T42" fmla="*/ 30 w 82"/>
                <a:gd name="T43" fmla="*/ 76 h 82"/>
                <a:gd name="T44" fmla="*/ 34 w 82"/>
                <a:gd name="T45" fmla="*/ 80 h 82"/>
                <a:gd name="T46" fmla="*/ 46 w 82"/>
                <a:gd name="T47" fmla="*/ 82 h 82"/>
                <a:gd name="T48" fmla="*/ 60 w 82"/>
                <a:gd name="T49" fmla="*/ 80 h 82"/>
                <a:gd name="T50" fmla="*/ 64 w 82"/>
                <a:gd name="T51" fmla="*/ 78 h 82"/>
                <a:gd name="T52" fmla="*/ 70 w 82"/>
                <a:gd name="T53" fmla="*/ 74 h 82"/>
                <a:gd name="T54" fmla="*/ 70 w 82"/>
                <a:gd name="T55" fmla="*/ 74 h 82"/>
                <a:gd name="T56" fmla="*/ 30 w 82"/>
                <a:gd name="T57" fmla="*/ 34 h 82"/>
                <a:gd name="T58" fmla="*/ 30 w 82"/>
                <a:gd name="T59" fmla="*/ 34 h 82"/>
                <a:gd name="T60" fmla="*/ 28 w 82"/>
                <a:gd name="T61" fmla="*/ 32 h 82"/>
                <a:gd name="T62" fmla="*/ 28 w 82"/>
                <a:gd name="T63" fmla="*/ 28 h 82"/>
                <a:gd name="T64" fmla="*/ 32 w 82"/>
                <a:gd name="T65" fmla="*/ 28 h 82"/>
                <a:gd name="T66" fmla="*/ 34 w 82"/>
                <a:gd name="T67" fmla="*/ 30 h 82"/>
                <a:gd name="T68" fmla="*/ 34 w 82"/>
                <a:gd name="T69" fmla="*/ 3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2" h="82">
                  <a:moveTo>
                    <a:pt x="34" y="30"/>
                  </a:moveTo>
                  <a:lnTo>
                    <a:pt x="34" y="30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8" y="64"/>
                  </a:lnTo>
                  <a:lnTo>
                    <a:pt x="80" y="60"/>
                  </a:lnTo>
                  <a:lnTo>
                    <a:pt x="82" y="46"/>
                  </a:lnTo>
                  <a:lnTo>
                    <a:pt x="80" y="34"/>
                  </a:lnTo>
                  <a:lnTo>
                    <a:pt x="76" y="30"/>
                  </a:lnTo>
                  <a:lnTo>
                    <a:pt x="72" y="24"/>
                  </a:lnTo>
                  <a:lnTo>
                    <a:pt x="72" y="24"/>
                  </a:lnTo>
                  <a:lnTo>
                    <a:pt x="66" y="20"/>
                  </a:lnTo>
                  <a:lnTo>
                    <a:pt x="56" y="14"/>
                  </a:lnTo>
                  <a:lnTo>
                    <a:pt x="32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32"/>
                  </a:lnTo>
                  <a:lnTo>
                    <a:pt x="14" y="56"/>
                  </a:lnTo>
                  <a:lnTo>
                    <a:pt x="20" y="6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30" y="76"/>
                  </a:lnTo>
                  <a:lnTo>
                    <a:pt x="34" y="80"/>
                  </a:lnTo>
                  <a:lnTo>
                    <a:pt x="46" y="82"/>
                  </a:lnTo>
                  <a:lnTo>
                    <a:pt x="60" y="80"/>
                  </a:lnTo>
                  <a:lnTo>
                    <a:pt x="64" y="78"/>
                  </a:lnTo>
                  <a:lnTo>
                    <a:pt x="70" y="74"/>
                  </a:lnTo>
                  <a:lnTo>
                    <a:pt x="70" y="74"/>
                  </a:lnTo>
                  <a:lnTo>
                    <a:pt x="30" y="34"/>
                  </a:lnTo>
                  <a:lnTo>
                    <a:pt x="30" y="34"/>
                  </a:lnTo>
                  <a:lnTo>
                    <a:pt x="28" y="32"/>
                  </a:lnTo>
                  <a:lnTo>
                    <a:pt x="28" y="28"/>
                  </a:lnTo>
                  <a:lnTo>
                    <a:pt x="32" y="28"/>
                  </a:lnTo>
                  <a:lnTo>
                    <a:pt x="34" y="30"/>
                  </a:lnTo>
                  <a:lnTo>
                    <a:pt x="34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5" name="Freeform 1935"/>
            <p:cNvSpPr/>
            <p:nvPr/>
          </p:nvSpPr>
          <p:spPr>
            <a:xfrm>
              <a:off x="1100400" y="3125402"/>
              <a:ext cx="68005" cy="70130"/>
            </a:xfrm>
            <a:custGeom>
              <a:avLst/>
              <a:gdLst>
                <a:gd name="T0" fmla="*/ 10 w 64"/>
                <a:gd name="T1" fmla="*/ 60 h 66"/>
                <a:gd name="T2" fmla="*/ 10 w 64"/>
                <a:gd name="T3" fmla="*/ 60 h 66"/>
                <a:gd name="T4" fmla="*/ 18 w 64"/>
                <a:gd name="T5" fmla="*/ 64 h 66"/>
                <a:gd name="T6" fmla="*/ 28 w 64"/>
                <a:gd name="T7" fmla="*/ 66 h 66"/>
                <a:gd name="T8" fmla="*/ 36 w 64"/>
                <a:gd name="T9" fmla="*/ 64 h 66"/>
                <a:gd name="T10" fmla="*/ 44 w 64"/>
                <a:gd name="T11" fmla="*/ 58 h 66"/>
                <a:gd name="T12" fmla="*/ 44 w 64"/>
                <a:gd name="T13" fmla="*/ 58 h 66"/>
                <a:gd name="T14" fmla="*/ 48 w 64"/>
                <a:gd name="T15" fmla="*/ 52 h 66"/>
                <a:gd name="T16" fmla="*/ 52 w 64"/>
                <a:gd name="T17" fmla="*/ 44 h 66"/>
                <a:gd name="T18" fmla="*/ 58 w 64"/>
                <a:gd name="T19" fmla="*/ 26 h 66"/>
                <a:gd name="T20" fmla="*/ 64 w 64"/>
                <a:gd name="T21" fmla="*/ 0 h 66"/>
                <a:gd name="T22" fmla="*/ 64 w 64"/>
                <a:gd name="T23" fmla="*/ 0 h 66"/>
                <a:gd name="T24" fmla="*/ 40 w 64"/>
                <a:gd name="T25" fmla="*/ 6 h 66"/>
                <a:gd name="T26" fmla="*/ 20 w 64"/>
                <a:gd name="T27" fmla="*/ 12 h 66"/>
                <a:gd name="T28" fmla="*/ 12 w 64"/>
                <a:gd name="T29" fmla="*/ 16 h 66"/>
                <a:gd name="T30" fmla="*/ 8 w 64"/>
                <a:gd name="T31" fmla="*/ 20 h 66"/>
                <a:gd name="T32" fmla="*/ 8 w 64"/>
                <a:gd name="T33" fmla="*/ 20 h 66"/>
                <a:gd name="T34" fmla="*/ 2 w 64"/>
                <a:gd name="T35" fmla="*/ 28 h 66"/>
                <a:gd name="T36" fmla="*/ 0 w 64"/>
                <a:gd name="T37" fmla="*/ 38 h 66"/>
                <a:gd name="T38" fmla="*/ 0 w 64"/>
                <a:gd name="T39" fmla="*/ 48 h 66"/>
                <a:gd name="T40" fmla="*/ 6 w 64"/>
                <a:gd name="T41" fmla="*/ 56 h 66"/>
                <a:gd name="T42" fmla="*/ 6 w 64"/>
                <a:gd name="T43" fmla="*/ 56 h 66"/>
                <a:gd name="T44" fmla="*/ 38 w 64"/>
                <a:gd name="T45" fmla="*/ 24 h 66"/>
                <a:gd name="T46" fmla="*/ 38 w 64"/>
                <a:gd name="T47" fmla="*/ 24 h 66"/>
                <a:gd name="T48" fmla="*/ 40 w 64"/>
                <a:gd name="T49" fmla="*/ 24 h 66"/>
                <a:gd name="T50" fmla="*/ 42 w 64"/>
                <a:gd name="T51" fmla="*/ 24 h 66"/>
                <a:gd name="T52" fmla="*/ 42 w 64"/>
                <a:gd name="T53" fmla="*/ 26 h 66"/>
                <a:gd name="T54" fmla="*/ 40 w 64"/>
                <a:gd name="T55" fmla="*/ 28 h 66"/>
                <a:gd name="T56" fmla="*/ 40 w 64"/>
                <a:gd name="T57" fmla="*/ 28 h 66"/>
                <a:gd name="T58" fmla="*/ 10 w 64"/>
                <a:gd name="T59" fmla="*/ 60 h 66"/>
                <a:gd name="T60" fmla="*/ 10 w 64"/>
                <a:gd name="T61" fmla="*/ 60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66">
                  <a:moveTo>
                    <a:pt x="10" y="60"/>
                  </a:moveTo>
                  <a:lnTo>
                    <a:pt x="10" y="60"/>
                  </a:lnTo>
                  <a:lnTo>
                    <a:pt x="18" y="64"/>
                  </a:lnTo>
                  <a:lnTo>
                    <a:pt x="28" y="66"/>
                  </a:lnTo>
                  <a:lnTo>
                    <a:pt x="36" y="64"/>
                  </a:lnTo>
                  <a:lnTo>
                    <a:pt x="44" y="58"/>
                  </a:lnTo>
                  <a:lnTo>
                    <a:pt x="44" y="58"/>
                  </a:lnTo>
                  <a:lnTo>
                    <a:pt x="48" y="52"/>
                  </a:lnTo>
                  <a:lnTo>
                    <a:pt x="52" y="44"/>
                  </a:lnTo>
                  <a:lnTo>
                    <a:pt x="58" y="26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40" y="6"/>
                  </a:lnTo>
                  <a:lnTo>
                    <a:pt x="20" y="12"/>
                  </a:lnTo>
                  <a:lnTo>
                    <a:pt x="12" y="16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2" y="24"/>
                  </a:lnTo>
                  <a:lnTo>
                    <a:pt x="42" y="26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10" y="60"/>
                  </a:lnTo>
                  <a:lnTo>
                    <a:pt x="1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6" name="Freeform 1938"/>
            <p:cNvSpPr/>
            <p:nvPr/>
          </p:nvSpPr>
          <p:spPr>
            <a:xfrm>
              <a:off x="960141" y="1289275"/>
              <a:ext cx="231641" cy="229516"/>
            </a:xfrm>
            <a:custGeom>
              <a:avLst/>
              <a:gdLst>
                <a:gd name="T0" fmla="*/ 138 w 218"/>
                <a:gd name="T1" fmla="*/ 0 h 216"/>
                <a:gd name="T2" fmla="*/ 72 w 218"/>
                <a:gd name="T3" fmla="*/ 64 h 216"/>
                <a:gd name="T4" fmla="*/ 72 w 218"/>
                <a:gd name="T5" fmla="*/ 64 h 216"/>
                <a:gd name="T6" fmla="*/ 52 w 218"/>
                <a:gd name="T7" fmla="*/ 58 h 216"/>
                <a:gd name="T8" fmla="*/ 32 w 218"/>
                <a:gd name="T9" fmla="*/ 56 h 216"/>
                <a:gd name="T10" fmla="*/ 24 w 218"/>
                <a:gd name="T11" fmla="*/ 56 h 216"/>
                <a:gd name="T12" fmla="*/ 16 w 218"/>
                <a:gd name="T13" fmla="*/ 58 h 216"/>
                <a:gd name="T14" fmla="*/ 8 w 218"/>
                <a:gd name="T15" fmla="*/ 62 h 216"/>
                <a:gd name="T16" fmla="*/ 0 w 218"/>
                <a:gd name="T17" fmla="*/ 66 h 216"/>
                <a:gd name="T18" fmla="*/ 150 w 218"/>
                <a:gd name="T19" fmla="*/ 216 h 216"/>
                <a:gd name="T20" fmla="*/ 150 w 218"/>
                <a:gd name="T21" fmla="*/ 216 h 216"/>
                <a:gd name="T22" fmla="*/ 156 w 218"/>
                <a:gd name="T23" fmla="*/ 210 h 216"/>
                <a:gd name="T24" fmla="*/ 158 w 218"/>
                <a:gd name="T25" fmla="*/ 202 h 216"/>
                <a:gd name="T26" fmla="*/ 160 w 218"/>
                <a:gd name="T27" fmla="*/ 194 h 216"/>
                <a:gd name="T28" fmla="*/ 162 w 218"/>
                <a:gd name="T29" fmla="*/ 186 h 216"/>
                <a:gd name="T30" fmla="*/ 160 w 218"/>
                <a:gd name="T31" fmla="*/ 166 h 216"/>
                <a:gd name="T32" fmla="*/ 152 w 218"/>
                <a:gd name="T33" fmla="*/ 146 h 216"/>
                <a:gd name="T34" fmla="*/ 218 w 218"/>
                <a:gd name="T35" fmla="*/ 80 h 216"/>
                <a:gd name="T36" fmla="*/ 138 w 218"/>
                <a:gd name="T37" fmla="*/ 0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8" h="216">
                  <a:moveTo>
                    <a:pt x="138" y="0"/>
                  </a:moveTo>
                  <a:lnTo>
                    <a:pt x="72" y="64"/>
                  </a:lnTo>
                  <a:lnTo>
                    <a:pt x="72" y="64"/>
                  </a:lnTo>
                  <a:lnTo>
                    <a:pt x="52" y="58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6" y="58"/>
                  </a:lnTo>
                  <a:lnTo>
                    <a:pt x="8" y="62"/>
                  </a:lnTo>
                  <a:lnTo>
                    <a:pt x="0" y="6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6" y="210"/>
                  </a:lnTo>
                  <a:lnTo>
                    <a:pt x="158" y="202"/>
                  </a:lnTo>
                  <a:lnTo>
                    <a:pt x="160" y="194"/>
                  </a:lnTo>
                  <a:lnTo>
                    <a:pt x="162" y="186"/>
                  </a:lnTo>
                  <a:lnTo>
                    <a:pt x="160" y="166"/>
                  </a:lnTo>
                  <a:lnTo>
                    <a:pt x="152" y="146"/>
                  </a:lnTo>
                  <a:lnTo>
                    <a:pt x="218" y="80"/>
                  </a:lnTo>
                  <a:lnTo>
                    <a:pt x="1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7" name="Freeform 1939"/>
            <p:cNvSpPr/>
            <p:nvPr/>
          </p:nvSpPr>
          <p:spPr>
            <a:xfrm>
              <a:off x="1115277" y="1223395"/>
              <a:ext cx="142385" cy="140260"/>
            </a:xfrm>
            <a:custGeom>
              <a:avLst/>
              <a:gdLst>
                <a:gd name="T0" fmla="*/ 10 w 134"/>
                <a:gd name="T1" fmla="*/ 0 h 132"/>
                <a:gd name="T2" fmla="*/ 10 w 134"/>
                <a:gd name="T3" fmla="*/ 0 h 132"/>
                <a:gd name="T4" fmla="*/ 4 w 134"/>
                <a:gd name="T5" fmla="*/ 8 h 132"/>
                <a:gd name="T6" fmla="*/ 2 w 134"/>
                <a:gd name="T7" fmla="*/ 18 h 132"/>
                <a:gd name="T8" fmla="*/ 0 w 134"/>
                <a:gd name="T9" fmla="*/ 30 h 132"/>
                <a:gd name="T10" fmla="*/ 4 w 134"/>
                <a:gd name="T11" fmla="*/ 44 h 132"/>
                <a:gd name="T12" fmla="*/ 90 w 134"/>
                <a:gd name="T13" fmla="*/ 130 h 132"/>
                <a:gd name="T14" fmla="*/ 90 w 134"/>
                <a:gd name="T15" fmla="*/ 130 h 132"/>
                <a:gd name="T16" fmla="*/ 104 w 134"/>
                <a:gd name="T17" fmla="*/ 132 h 132"/>
                <a:gd name="T18" fmla="*/ 114 w 134"/>
                <a:gd name="T19" fmla="*/ 132 h 132"/>
                <a:gd name="T20" fmla="*/ 124 w 134"/>
                <a:gd name="T21" fmla="*/ 130 h 132"/>
                <a:gd name="T22" fmla="*/ 134 w 134"/>
                <a:gd name="T23" fmla="*/ 124 h 132"/>
                <a:gd name="T24" fmla="*/ 10 w 134"/>
                <a:gd name="T25" fmla="*/ 0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" h="132">
                  <a:moveTo>
                    <a:pt x="10" y="0"/>
                  </a:moveTo>
                  <a:lnTo>
                    <a:pt x="10" y="0"/>
                  </a:lnTo>
                  <a:lnTo>
                    <a:pt x="4" y="8"/>
                  </a:lnTo>
                  <a:lnTo>
                    <a:pt x="2" y="18"/>
                  </a:lnTo>
                  <a:lnTo>
                    <a:pt x="0" y="30"/>
                  </a:lnTo>
                  <a:lnTo>
                    <a:pt x="4" y="44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104" y="132"/>
                  </a:lnTo>
                  <a:lnTo>
                    <a:pt x="114" y="132"/>
                  </a:lnTo>
                  <a:lnTo>
                    <a:pt x="124" y="130"/>
                  </a:lnTo>
                  <a:lnTo>
                    <a:pt x="134" y="124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8" name="Freeform 1940"/>
            <p:cNvSpPr/>
            <p:nvPr/>
          </p:nvSpPr>
          <p:spPr>
            <a:xfrm>
              <a:off x="917638" y="1438035"/>
              <a:ext cx="127509" cy="129634"/>
            </a:xfrm>
            <a:custGeom>
              <a:avLst/>
              <a:gdLst>
                <a:gd name="T0" fmla="*/ 96 w 120"/>
                <a:gd name="T1" fmla="*/ 0 h 122"/>
                <a:gd name="T2" fmla="*/ 0 w 120"/>
                <a:gd name="T3" fmla="*/ 122 h 122"/>
                <a:gd name="T4" fmla="*/ 120 w 120"/>
                <a:gd name="T5" fmla="*/ 24 h 122"/>
                <a:gd name="T6" fmla="*/ 96 w 120"/>
                <a:gd name="T7" fmla="*/ 0 h 1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2">
                  <a:moveTo>
                    <a:pt x="96" y="0"/>
                  </a:moveTo>
                  <a:lnTo>
                    <a:pt x="0" y="122"/>
                  </a:lnTo>
                  <a:lnTo>
                    <a:pt x="120" y="24"/>
                  </a:lnTo>
                  <a:lnTo>
                    <a:pt x="9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2" name="Freeform 1958"/>
            <p:cNvSpPr/>
            <p:nvPr/>
          </p:nvSpPr>
          <p:spPr>
            <a:xfrm>
              <a:off x="365099" y="3671565"/>
              <a:ext cx="187013" cy="167886"/>
            </a:xfrm>
            <a:custGeom>
              <a:avLst/>
              <a:gdLst>
                <a:gd name="T0" fmla="*/ 0 w 176"/>
                <a:gd name="T1" fmla="*/ 102 h 158"/>
                <a:gd name="T2" fmla="*/ 0 w 176"/>
                <a:gd name="T3" fmla="*/ 102 h 158"/>
                <a:gd name="T4" fmla="*/ 2 w 176"/>
                <a:gd name="T5" fmla="*/ 118 h 158"/>
                <a:gd name="T6" fmla="*/ 8 w 176"/>
                <a:gd name="T7" fmla="*/ 130 h 158"/>
                <a:gd name="T8" fmla="*/ 16 w 176"/>
                <a:gd name="T9" fmla="*/ 140 h 158"/>
                <a:gd name="T10" fmla="*/ 26 w 176"/>
                <a:gd name="T11" fmla="*/ 148 h 158"/>
                <a:gd name="T12" fmla="*/ 40 w 176"/>
                <a:gd name="T13" fmla="*/ 154 h 158"/>
                <a:gd name="T14" fmla="*/ 54 w 176"/>
                <a:gd name="T15" fmla="*/ 156 h 158"/>
                <a:gd name="T16" fmla="*/ 70 w 176"/>
                <a:gd name="T17" fmla="*/ 158 h 158"/>
                <a:gd name="T18" fmla="*/ 88 w 176"/>
                <a:gd name="T19" fmla="*/ 158 h 158"/>
                <a:gd name="T20" fmla="*/ 88 w 176"/>
                <a:gd name="T21" fmla="*/ 158 h 158"/>
                <a:gd name="T22" fmla="*/ 106 w 176"/>
                <a:gd name="T23" fmla="*/ 158 h 158"/>
                <a:gd name="T24" fmla="*/ 122 w 176"/>
                <a:gd name="T25" fmla="*/ 156 h 158"/>
                <a:gd name="T26" fmla="*/ 136 w 176"/>
                <a:gd name="T27" fmla="*/ 154 h 158"/>
                <a:gd name="T28" fmla="*/ 150 w 176"/>
                <a:gd name="T29" fmla="*/ 148 h 158"/>
                <a:gd name="T30" fmla="*/ 160 w 176"/>
                <a:gd name="T31" fmla="*/ 140 h 158"/>
                <a:gd name="T32" fmla="*/ 168 w 176"/>
                <a:gd name="T33" fmla="*/ 130 h 158"/>
                <a:gd name="T34" fmla="*/ 174 w 176"/>
                <a:gd name="T35" fmla="*/ 118 h 158"/>
                <a:gd name="T36" fmla="*/ 176 w 176"/>
                <a:gd name="T37" fmla="*/ 102 h 158"/>
                <a:gd name="T38" fmla="*/ 176 w 176"/>
                <a:gd name="T39" fmla="*/ 102 h 158"/>
                <a:gd name="T40" fmla="*/ 174 w 176"/>
                <a:gd name="T41" fmla="*/ 84 h 158"/>
                <a:gd name="T42" fmla="*/ 168 w 176"/>
                <a:gd name="T43" fmla="*/ 66 h 158"/>
                <a:gd name="T44" fmla="*/ 160 w 176"/>
                <a:gd name="T45" fmla="*/ 48 h 158"/>
                <a:gd name="T46" fmla="*/ 150 w 176"/>
                <a:gd name="T47" fmla="*/ 32 h 158"/>
                <a:gd name="T48" fmla="*/ 136 w 176"/>
                <a:gd name="T49" fmla="*/ 18 h 158"/>
                <a:gd name="T50" fmla="*/ 122 w 176"/>
                <a:gd name="T51" fmla="*/ 8 h 158"/>
                <a:gd name="T52" fmla="*/ 106 w 176"/>
                <a:gd name="T53" fmla="*/ 2 h 158"/>
                <a:gd name="T54" fmla="*/ 96 w 176"/>
                <a:gd name="T55" fmla="*/ 0 h 158"/>
                <a:gd name="T56" fmla="*/ 88 w 176"/>
                <a:gd name="T57" fmla="*/ 0 h 158"/>
                <a:gd name="T58" fmla="*/ 88 w 176"/>
                <a:gd name="T59" fmla="*/ 0 h 158"/>
                <a:gd name="T60" fmla="*/ 78 w 176"/>
                <a:gd name="T61" fmla="*/ 0 h 158"/>
                <a:gd name="T62" fmla="*/ 70 w 176"/>
                <a:gd name="T63" fmla="*/ 2 h 158"/>
                <a:gd name="T64" fmla="*/ 54 w 176"/>
                <a:gd name="T65" fmla="*/ 8 h 158"/>
                <a:gd name="T66" fmla="*/ 40 w 176"/>
                <a:gd name="T67" fmla="*/ 18 h 158"/>
                <a:gd name="T68" fmla="*/ 26 w 176"/>
                <a:gd name="T69" fmla="*/ 32 h 158"/>
                <a:gd name="T70" fmla="*/ 16 w 176"/>
                <a:gd name="T71" fmla="*/ 48 h 158"/>
                <a:gd name="T72" fmla="*/ 8 w 176"/>
                <a:gd name="T73" fmla="*/ 66 h 158"/>
                <a:gd name="T74" fmla="*/ 2 w 176"/>
                <a:gd name="T75" fmla="*/ 84 h 158"/>
                <a:gd name="T76" fmla="*/ 0 w 176"/>
                <a:gd name="T77" fmla="*/ 102 h 158"/>
                <a:gd name="T78" fmla="*/ 0 w 176"/>
                <a:gd name="T79" fmla="*/ 102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58">
                  <a:moveTo>
                    <a:pt x="0" y="102"/>
                  </a:moveTo>
                  <a:lnTo>
                    <a:pt x="0" y="102"/>
                  </a:lnTo>
                  <a:lnTo>
                    <a:pt x="2" y="118"/>
                  </a:lnTo>
                  <a:lnTo>
                    <a:pt x="8" y="130"/>
                  </a:lnTo>
                  <a:lnTo>
                    <a:pt x="16" y="140"/>
                  </a:lnTo>
                  <a:lnTo>
                    <a:pt x="26" y="148"/>
                  </a:lnTo>
                  <a:lnTo>
                    <a:pt x="40" y="154"/>
                  </a:lnTo>
                  <a:lnTo>
                    <a:pt x="54" y="156"/>
                  </a:lnTo>
                  <a:lnTo>
                    <a:pt x="70" y="158"/>
                  </a:lnTo>
                  <a:lnTo>
                    <a:pt x="88" y="158"/>
                  </a:lnTo>
                  <a:lnTo>
                    <a:pt x="88" y="158"/>
                  </a:lnTo>
                  <a:lnTo>
                    <a:pt x="106" y="158"/>
                  </a:lnTo>
                  <a:lnTo>
                    <a:pt x="122" y="156"/>
                  </a:lnTo>
                  <a:lnTo>
                    <a:pt x="136" y="154"/>
                  </a:lnTo>
                  <a:lnTo>
                    <a:pt x="150" y="148"/>
                  </a:lnTo>
                  <a:lnTo>
                    <a:pt x="160" y="140"/>
                  </a:lnTo>
                  <a:lnTo>
                    <a:pt x="168" y="130"/>
                  </a:lnTo>
                  <a:lnTo>
                    <a:pt x="174" y="118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84"/>
                  </a:lnTo>
                  <a:lnTo>
                    <a:pt x="168" y="66"/>
                  </a:lnTo>
                  <a:lnTo>
                    <a:pt x="160" y="48"/>
                  </a:lnTo>
                  <a:lnTo>
                    <a:pt x="150" y="32"/>
                  </a:lnTo>
                  <a:lnTo>
                    <a:pt x="136" y="18"/>
                  </a:lnTo>
                  <a:lnTo>
                    <a:pt x="122" y="8"/>
                  </a:lnTo>
                  <a:lnTo>
                    <a:pt x="106" y="2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70" y="2"/>
                  </a:lnTo>
                  <a:lnTo>
                    <a:pt x="54" y="8"/>
                  </a:lnTo>
                  <a:lnTo>
                    <a:pt x="40" y="18"/>
                  </a:lnTo>
                  <a:lnTo>
                    <a:pt x="26" y="32"/>
                  </a:lnTo>
                  <a:lnTo>
                    <a:pt x="16" y="48"/>
                  </a:lnTo>
                  <a:lnTo>
                    <a:pt x="8" y="66"/>
                  </a:lnTo>
                  <a:lnTo>
                    <a:pt x="2" y="8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3" name="Freeform 1959"/>
            <p:cNvSpPr/>
            <p:nvPr/>
          </p:nvSpPr>
          <p:spPr>
            <a:xfrm>
              <a:off x="367224" y="3561057"/>
              <a:ext cx="89256" cy="89256"/>
            </a:xfrm>
            <a:custGeom>
              <a:avLst/>
              <a:gdLst>
                <a:gd name="T0" fmla="*/ 42 w 84"/>
                <a:gd name="T1" fmla="*/ 0 h 84"/>
                <a:gd name="T2" fmla="*/ 42 w 84"/>
                <a:gd name="T3" fmla="*/ 0 h 84"/>
                <a:gd name="T4" fmla="*/ 34 w 84"/>
                <a:gd name="T5" fmla="*/ 2 h 84"/>
                <a:gd name="T6" fmla="*/ 26 w 84"/>
                <a:gd name="T7" fmla="*/ 4 h 84"/>
                <a:gd name="T8" fmla="*/ 18 w 84"/>
                <a:gd name="T9" fmla="*/ 8 h 84"/>
                <a:gd name="T10" fmla="*/ 12 w 84"/>
                <a:gd name="T11" fmla="*/ 12 h 84"/>
                <a:gd name="T12" fmla="*/ 8 w 84"/>
                <a:gd name="T13" fmla="*/ 20 h 84"/>
                <a:gd name="T14" fmla="*/ 4 w 84"/>
                <a:gd name="T15" fmla="*/ 26 h 84"/>
                <a:gd name="T16" fmla="*/ 2 w 84"/>
                <a:gd name="T17" fmla="*/ 34 h 84"/>
                <a:gd name="T18" fmla="*/ 0 w 84"/>
                <a:gd name="T19" fmla="*/ 42 h 84"/>
                <a:gd name="T20" fmla="*/ 0 w 84"/>
                <a:gd name="T21" fmla="*/ 42 h 84"/>
                <a:gd name="T22" fmla="*/ 2 w 84"/>
                <a:gd name="T23" fmla="*/ 50 h 84"/>
                <a:gd name="T24" fmla="*/ 4 w 84"/>
                <a:gd name="T25" fmla="*/ 58 h 84"/>
                <a:gd name="T26" fmla="*/ 8 w 84"/>
                <a:gd name="T27" fmla="*/ 66 h 84"/>
                <a:gd name="T28" fmla="*/ 12 w 84"/>
                <a:gd name="T29" fmla="*/ 72 h 84"/>
                <a:gd name="T30" fmla="*/ 18 w 84"/>
                <a:gd name="T31" fmla="*/ 76 h 84"/>
                <a:gd name="T32" fmla="*/ 26 w 84"/>
                <a:gd name="T33" fmla="*/ 80 h 84"/>
                <a:gd name="T34" fmla="*/ 34 w 84"/>
                <a:gd name="T35" fmla="*/ 84 h 84"/>
                <a:gd name="T36" fmla="*/ 42 w 84"/>
                <a:gd name="T37" fmla="*/ 84 h 84"/>
                <a:gd name="T38" fmla="*/ 42 w 84"/>
                <a:gd name="T39" fmla="*/ 84 h 84"/>
                <a:gd name="T40" fmla="*/ 50 w 84"/>
                <a:gd name="T41" fmla="*/ 84 h 84"/>
                <a:gd name="T42" fmla="*/ 58 w 84"/>
                <a:gd name="T43" fmla="*/ 80 h 84"/>
                <a:gd name="T44" fmla="*/ 66 w 84"/>
                <a:gd name="T45" fmla="*/ 76 h 84"/>
                <a:gd name="T46" fmla="*/ 72 w 84"/>
                <a:gd name="T47" fmla="*/ 72 h 84"/>
                <a:gd name="T48" fmla="*/ 76 w 84"/>
                <a:gd name="T49" fmla="*/ 66 h 84"/>
                <a:gd name="T50" fmla="*/ 80 w 84"/>
                <a:gd name="T51" fmla="*/ 58 h 84"/>
                <a:gd name="T52" fmla="*/ 82 w 84"/>
                <a:gd name="T53" fmla="*/ 50 h 84"/>
                <a:gd name="T54" fmla="*/ 84 w 84"/>
                <a:gd name="T55" fmla="*/ 42 h 84"/>
                <a:gd name="T56" fmla="*/ 84 w 84"/>
                <a:gd name="T57" fmla="*/ 42 h 84"/>
                <a:gd name="T58" fmla="*/ 82 w 84"/>
                <a:gd name="T59" fmla="*/ 34 h 84"/>
                <a:gd name="T60" fmla="*/ 80 w 84"/>
                <a:gd name="T61" fmla="*/ 26 h 84"/>
                <a:gd name="T62" fmla="*/ 76 w 84"/>
                <a:gd name="T63" fmla="*/ 20 h 84"/>
                <a:gd name="T64" fmla="*/ 72 w 84"/>
                <a:gd name="T65" fmla="*/ 12 h 84"/>
                <a:gd name="T66" fmla="*/ 66 w 84"/>
                <a:gd name="T67" fmla="*/ 8 h 84"/>
                <a:gd name="T68" fmla="*/ 58 w 84"/>
                <a:gd name="T69" fmla="*/ 4 h 84"/>
                <a:gd name="T70" fmla="*/ 50 w 84"/>
                <a:gd name="T71" fmla="*/ 2 h 84"/>
                <a:gd name="T72" fmla="*/ 42 w 84"/>
                <a:gd name="T73" fmla="*/ 0 h 84"/>
                <a:gd name="T74" fmla="*/ 42 w 84"/>
                <a:gd name="T75" fmla="*/ 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lnTo>
                    <a:pt x="42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50"/>
                  </a:lnTo>
                  <a:lnTo>
                    <a:pt x="4" y="58"/>
                  </a:lnTo>
                  <a:lnTo>
                    <a:pt x="8" y="66"/>
                  </a:lnTo>
                  <a:lnTo>
                    <a:pt x="12" y="72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4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50" y="84"/>
                  </a:lnTo>
                  <a:lnTo>
                    <a:pt x="58" y="80"/>
                  </a:lnTo>
                  <a:lnTo>
                    <a:pt x="66" y="76"/>
                  </a:lnTo>
                  <a:lnTo>
                    <a:pt x="72" y="72"/>
                  </a:lnTo>
                  <a:lnTo>
                    <a:pt x="76" y="66"/>
                  </a:lnTo>
                  <a:lnTo>
                    <a:pt x="80" y="58"/>
                  </a:lnTo>
                  <a:lnTo>
                    <a:pt x="82" y="50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2" y="34"/>
                  </a:lnTo>
                  <a:lnTo>
                    <a:pt x="80" y="26"/>
                  </a:lnTo>
                  <a:lnTo>
                    <a:pt x="76" y="20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4" name="Freeform 1960"/>
            <p:cNvSpPr/>
            <p:nvPr/>
          </p:nvSpPr>
          <p:spPr>
            <a:xfrm>
              <a:off x="481982" y="3565307"/>
              <a:ext cx="72255" cy="72255"/>
            </a:xfrm>
            <a:custGeom>
              <a:avLst/>
              <a:gdLst>
                <a:gd name="T0" fmla="*/ 68 w 68"/>
                <a:gd name="T1" fmla="*/ 34 h 68"/>
                <a:gd name="T2" fmla="*/ 68 w 68"/>
                <a:gd name="T3" fmla="*/ 34 h 68"/>
                <a:gd name="T4" fmla="*/ 68 w 68"/>
                <a:gd name="T5" fmla="*/ 26 h 68"/>
                <a:gd name="T6" fmla="*/ 66 w 68"/>
                <a:gd name="T7" fmla="*/ 20 h 68"/>
                <a:gd name="T8" fmla="*/ 62 w 68"/>
                <a:gd name="T9" fmla="*/ 14 h 68"/>
                <a:gd name="T10" fmla="*/ 58 w 68"/>
                <a:gd name="T11" fmla="*/ 10 h 68"/>
                <a:gd name="T12" fmla="*/ 52 w 68"/>
                <a:gd name="T13" fmla="*/ 6 h 68"/>
                <a:gd name="T14" fmla="*/ 46 w 68"/>
                <a:gd name="T15" fmla="*/ 2 h 68"/>
                <a:gd name="T16" fmla="*/ 40 w 68"/>
                <a:gd name="T17" fmla="*/ 0 h 68"/>
                <a:gd name="T18" fmla="*/ 34 w 68"/>
                <a:gd name="T19" fmla="*/ 0 h 68"/>
                <a:gd name="T20" fmla="*/ 34 w 68"/>
                <a:gd name="T21" fmla="*/ 0 h 68"/>
                <a:gd name="T22" fmla="*/ 26 w 68"/>
                <a:gd name="T23" fmla="*/ 0 h 68"/>
                <a:gd name="T24" fmla="*/ 20 w 68"/>
                <a:gd name="T25" fmla="*/ 2 h 68"/>
                <a:gd name="T26" fmla="*/ 14 w 68"/>
                <a:gd name="T27" fmla="*/ 6 h 68"/>
                <a:gd name="T28" fmla="*/ 10 w 68"/>
                <a:gd name="T29" fmla="*/ 10 h 68"/>
                <a:gd name="T30" fmla="*/ 6 w 68"/>
                <a:gd name="T31" fmla="*/ 14 h 68"/>
                <a:gd name="T32" fmla="*/ 2 w 68"/>
                <a:gd name="T33" fmla="*/ 20 h 68"/>
                <a:gd name="T34" fmla="*/ 0 w 68"/>
                <a:gd name="T35" fmla="*/ 26 h 68"/>
                <a:gd name="T36" fmla="*/ 0 w 68"/>
                <a:gd name="T37" fmla="*/ 34 h 68"/>
                <a:gd name="T38" fmla="*/ 0 w 68"/>
                <a:gd name="T39" fmla="*/ 34 h 68"/>
                <a:gd name="T40" fmla="*/ 0 w 68"/>
                <a:gd name="T41" fmla="*/ 40 h 68"/>
                <a:gd name="T42" fmla="*/ 2 w 68"/>
                <a:gd name="T43" fmla="*/ 46 h 68"/>
                <a:gd name="T44" fmla="*/ 6 w 68"/>
                <a:gd name="T45" fmla="*/ 52 h 68"/>
                <a:gd name="T46" fmla="*/ 10 w 68"/>
                <a:gd name="T47" fmla="*/ 58 h 68"/>
                <a:gd name="T48" fmla="*/ 14 w 68"/>
                <a:gd name="T49" fmla="*/ 62 h 68"/>
                <a:gd name="T50" fmla="*/ 20 w 68"/>
                <a:gd name="T51" fmla="*/ 64 h 68"/>
                <a:gd name="T52" fmla="*/ 26 w 68"/>
                <a:gd name="T53" fmla="*/ 66 h 68"/>
                <a:gd name="T54" fmla="*/ 34 w 68"/>
                <a:gd name="T55" fmla="*/ 68 h 68"/>
                <a:gd name="T56" fmla="*/ 34 w 68"/>
                <a:gd name="T57" fmla="*/ 68 h 68"/>
                <a:gd name="T58" fmla="*/ 40 w 68"/>
                <a:gd name="T59" fmla="*/ 66 h 68"/>
                <a:gd name="T60" fmla="*/ 46 w 68"/>
                <a:gd name="T61" fmla="*/ 64 h 68"/>
                <a:gd name="T62" fmla="*/ 52 w 68"/>
                <a:gd name="T63" fmla="*/ 62 h 68"/>
                <a:gd name="T64" fmla="*/ 58 w 68"/>
                <a:gd name="T65" fmla="*/ 58 h 68"/>
                <a:gd name="T66" fmla="*/ 62 w 68"/>
                <a:gd name="T67" fmla="*/ 52 h 68"/>
                <a:gd name="T68" fmla="*/ 66 w 68"/>
                <a:gd name="T69" fmla="*/ 46 h 68"/>
                <a:gd name="T70" fmla="*/ 68 w 68"/>
                <a:gd name="T71" fmla="*/ 40 h 68"/>
                <a:gd name="T72" fmla="*/ 68 w 68"/>
                <a:gd name="T73" fmla="*/ 34 h 68"/>
                <a:gd name="T74" fmla="*/ 68 w 68"/>
                <a:gd name="T75" fmla="*/ 3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5" name="Freeform 1961"/>
            <p:cNvSpPr/>
            <p:nvPr/>
          </p:nvSpPr>
          <p:spPr>
            <a:xfrm>
              <a:off x="545737" y="3654563"/>
              <a:ext cx="65879" cy="68005"/>
            </a:xfrm>
            <a:custGeom>
              <a:avLst/>
              <a:gdLst>
                <a:gd name="T0" fmla="*/ 32 w 62"/>
                <a:gd name="T1" fmla="*/ 0 h 64"/>
                <a:gd name="T2" fmla="*/ 32 w 62"/>
                <a:gd name="T3" fmla="*/ 0 h 64"/>
                <a:gd name="T4" fmla="*/ 24 w 62"/>
                <a:gd name="T5" fmla="*/ 0 h 64"/>
                <a:gd name="T6" fmla="*/ 18 w 62"/>
                <a:gd name="T7" fmla="*/ 2 h 64"/>
                <a:gd name="T8" fmla="*/ 8 w 62"/>
                <a:gd name="T9" fmla="*/ 10 h 64"/>
                <a:gd name="T10" fmla="*/ 2 w 62"/>
                <a:gd name="T11" fmla="*/ 20 h 64"/>
                <a:gd name="T12" fmla="*/ 0 w 62"/>
                <a:gd name="T13" fmla="*/ 26 h 64"/>
                <a:gd name="T14" fmla="*/ 0 w 62"/>
                <a:gd name="T15" fmla="*/ 32 h 64"/>
                <a:gd name="T16" fmla="*/ 0 w 62"/>
                <a:gd name="T17" fmla="*/ 32 h 64"/>
                <a:gd name="T18" fmla="*/ 0 w 62"/>
                <a:gd name="T19" fmla="*/ 38 h 64"/>
                <a:gd name="T20" fmla="*/ 2 w 62"/>
                <a:gd name="T21" fmla="*/ 44 h 64"/>
                <a:gd name="T22" fmla="*/ 8 w 62"/>
                <a:gd name="T23" fmla="*/ 54 h 64"/>
                <a:gd name="T24" fmla="*/ 18 w 62"/>
                <a:gd name="T25" fmla="*/ 60 h 64"/>
                <a:gd name="T26" fmla="*/ 24 w 62"/>
                <a:gd name="T27" fmla="*/ 62 h 64"/>
                <a:gd name="T28" fmla="*/ 32 w 62"/>
                <a:gd name="T29" fmla="*/ 64 h 64"/>
                <a:gd name="T30" fmla="*/ 32 w 62"/>
                <a:gd name="T31" fmla="*/ 64 h 64"/>
                <a:gd name="T32" fmla="*/ 38 w 62"/>
                <a:gd name="T33" fmla="*/ 62 h 64"/>
                <a:gd name="T34" fmla="*/ 44 w 62"/>
                <a:gd name="T35" fmla="*/ 60 h 64"/>
                <a:gd name="T36" fmla="*/ 54 w 62"/>
                <a:gd name="T37" fmla="*/ 54 h 64"/>
                <a:gd name="T38" fmla="*/ 60 w 62"/>
                <a:gd name="T39" fmla="*/ 44 h 64"/>
                <a:gd name="T40" fmla="*/ 62 w 62"/>
                <a:gd name="T41" fmla="*/ 38 h 64"/>
                <a:gd name="T42" fmla="*/ 62 w 62"/>
                <a:gd name="T43" fmla="*/ 32 h 64"/>
                <a:gd name="T44" fmla="*/ 62 w 62"/>
                <a:gd name="T45" fmla="*/ 32 h 64"/>
                <a:gd name="T46" fmla="*/ 62 w 62"/>
                <a:gd name="T47" fmla="*/ 26 h 64"/>
                <a:gd name="T48" fmla="*/ 60 w 62"/>
                <a:gd name="T49" fmla="*/ 20 h 64"/>
                <a:gd name="T50" fmla="*/ 54 w 62"/>
                <a:gd name="T51" fmla="*/ 10 h 64"/>
                <a:gd name="T52" fmla="*/ 44 w 62"/>
                <a:gd name="T53" fmla="*/ 2 h 64"/>
                <a:gd name="T54" fmla="*/ 38 w 62"/>
                <a:gd name="T55" fmla="*/ 0 h 64"/>
                <a:gd name="T56" fmla="*/ 32 w 62"/>
                <a:gd name="T57" fmla="*/ 0 h 64"/>
                <a:gd name="T58" fmla="*/ 32 w 62"/>
                <a:gd name="T59" fmla="*/ 0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" h="64">
                  <a:moveTo>
                    <a:pt x="32" y="0"/>
                  </a:moveTo>
                  <a:lnTo>
                    <a:pt x="32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6" name="Freeform 1962"/>
            <p:cNvSpPr/>
            <p:nvPr/>
          </p:nvSpPr>
          <p:spPr>
            <a:xfrm>
              <a:off x="273718" y="3637562"/>
              <a:ext cx="97757" cy="97757"/>
            </a:xfrm>
            <a:custGeom>
              <a:avLst/>
              <a:gdLst>
                <a:gd name="T0" fmla="*/ 46 w 92"/>
                <a:gd name="T1" fmla="*/ 0 h 92"/>
                <a:gd name="T2" fmla="*/ 46 w 92"/>
                <a:gd name="T3" fmla="*/ 0 h 92"/>
                <a:gd name="T4" fmla="*/ 36 w 92"/>
                <a:gd name="T5" fmla="*/ 0 h 92"/>
                <a:gd name="T6" fmla="*/ 28 w 92"/>
                <a:gd name="T7" fmla="*/ 2 h 92"/>
                <a:gd name="T8" fmla="*/ 20 w 92"/>
                <a:gd name="T9" fmla="*/ 8 h 92"/>
                <a:gd name="T10" fmla="*/ 12 w 92"/>
                <a:gd name="T11" fmla="*/ 12 h 92"/>
                <a:gd name="T12" fmla="*/ 8 w 92"/>
                <a:gd name="T13" fmla="*/ 20 h 92"/>
                <a:gd name="T14" fmla="*/ 2 w 92"/>
                <a:gd name="T15" fmla="*/ 28 h 92"/>
                <a:gd name="T16" fmla="*/ 0 w 92"/>
                <a:gd name="T17" fmla="*/ 36 h 92"/>
                <a:gd name="T18" fmla="*/ 0 w 92"/>
                <a:gd name="T19" fmla="*/ 46 h 92"/>
                <a:gd name="T20" fmla="*/ 0 w 92"/>
                <a:gd name="T21" fmla="*/ 46 h 92"/>
                <a:gd name="T22" fmla="*/ 0 w 92"/>
                <a:gd name="T23" fmla="*/ 56 h 92"/>
                <a:gd name="T24" fmla="*/ 2 w 92"/>
                <a:gd name="T25" fmla="*/ 64 h 92"/>
                <a:gd name="T26" fmla="*/ 8 w 92"/>
                <a:gd name="T27" fmla="*/ 72 h 92"/>
                <a:gd name="T28" fmla="*/ 12 w 92"/>
                <a:gd name="T29" fmla="*/ 78 h 92"/>
                <a:gd name="T30" fmla="*/ 20 w 92"/>
                <a:gd name="T31" fmla="*/ 84 h 92"/>
                <a:gd name="T32" fmla="*/ 28 w 92"/>
                <a:gd name="T33" fmla="*/ 88 h 92"/>
                <a:gd name="T34" fmla="*/ 36 w 92"/>
                <a:gd name="T35" fmla="*/ 92 h 92"/>
                <a:gd name="T36" fmla="*/ 46 w 92"/>
                <a:gd name="T37" fmla="*/ 92 h 92"/>
                <a:gd name="T38" fmla="*/ 46 w 92"/>
                <a:gd name="T39" fmla="*/ 92 h 92"/>
                <a:gd name="T40" fmla="*/ 56 w 92"/>
                <a:gd name="T41" fmla="*/ 92 h 92"/>
                <a:gd name="T42" fmla="*/ 64 w 92"/>
                <a:gd name="T43" fmla="*/ 88 h 92"/>
                <a:gd name="T44" fmla="*/ 72 w 92"/>
                <a:gd name="T45" fmla="*/ 84 h 92"/>
                <a:gd name="T46" fmla="*/ 78 w 92"/>
                <a:gd name="T47" fmla="*/ 78 h 92"/>
                <a:gd name="T48" fmla="*/ 84 w 92"/>
                <a:gd name="T49" fmla="*/ 72 h 92"/>
                <a:gd name="T50" fmla="*/ 88 w 92"/>
                <a:gd name="T51" fmla="*/ 64 h 92"/>
                <a:gd name="T52" fmla="*/ 92 w 92"/>
                <a:gd name="T53" fmla="*/ 56 h 92"/>
                <a:gd name="T54" fmla="*/ 92 w 92"/>
                <a:gd name="T55" fmla="*/ 46 h 92"/>
                <a:gd name="T56" fmla="*/ 92 w 92"/>
                <a:gd name="T57" fmla="*/ 46 h 92"/>
                <a:gd name="T58" fmla="*/ 92 w 92"/>
                <a:gd name="T59" fmla="*/ 36 h 92"/>
                <a:gd name="T60" fmla="*/ 88 w 92"/>
                <a:gd name="T61" fmla="*/ 28 h 92"/>
                <a:gd name="T62" fmla="*/ 84 w 92"/>
                <a:gd name="T63" fmla="*/ 20 h 92"/>
                <a:gd name="T64" fmla="*/ 78 w 92"/>
                <a:gd name="T65" fmla="*/ 12 h 92"/>
                <a:gd name="T66" fmla="*/ 72 w 92"/>
                <a:gd name="T67" fmla="*/ 8 h 92"/>
                <a:gd name="T68" fmla="*/ 64 w 92"/>
                <a:gd name="T69" fmla="*/ 2 h 92"/>
                <a:gd name="T70" fmla="*/ 56 w 92"/>
                <a:gd name="T71" fmla="*/ 0 h 92"/>
                <a:gd name="T72" fmla="*/ 46 w 92"/>
                <a:gd name="T73" fmla="*/ 0 h 92"/>
                <a:gd name="T74" fmla="*/ 46 w 92"/>
                <a:gd name="T75" fmla="*/ 0 h 9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lnTo>
                    <a:pt x="46" y="0"/>
                  </a:lnTo>
                  <a:lnTo>
                    <a:pt x="36" y="0"/>
                  </a:lnTo>
                  <a:lnTo>
                    <a:pt x="28" y="2"/>
                  </a:lnTo>
                  <a:lnTo>
                    <a:pt x="20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6"/>
                  </a:lnTo>
                  <a:lnTo>
                    <a:pt x="2" y="64"/>
                  </a:lnTo>
                  <a:lnTo>
                    <a:pt x="8" y="72"/>
                  </a:lnTo>
                  <a:lnTo>
                    <a:pt x="12" y="78"/>
                  </a:lnTo>
                  <a:lnTo>
                    <a:pt x="20" y="84"/>
                  </a:lnTo>
                  <a:lnTo>
                    <a:pt x="28" y="88"/>
                  </a:lnTo>
                  <a:lnTo>
                    <a:pt x="3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56" y="92"/>
                  </a:lnTo>
                  <a:lnTo>
                    <a:pt x="64" y="88"/>
                  </a:lnTo>
                  <a:lnTo>
                    <a:pt x="72" y="84"/>
                  </a:lnTo>
                  <a:lnTo>
                    <a:pt x="78" y="78"/>
                  </a:lnTo>
                  <a:lnTo>
                    <a:pt x="84" y="72"/>
                  </a:lnTo>
                  <a:lnTo>
                    <a:pt x="88" y="64"/>
                  </a:lnTo>
                  <a:lnTo>
                    <a:pt x="92" y="56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2" y="36"/>
                  </a:lnTo>
                  <a:lnTo>
                    <a:pt x="88" y="28"/>
                  </a:lnTo>
                  <a:lnTo>
                    <a:pt x="84" y="20"/>
                  </a:lnTo>
                  <a:lnTo>
                    <a:pt x="78" y="12"/>
                  </a:lnTo>
                  <a:lnTo>
                    <a:pt x="72" y="8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8" name="Freeform 1987"/>
            <p:cNvSpPr/>
            <p:nvPr/>
          </p:nvSpPr>
          <p:spPr>
            <a:xfrm>
              <a:off x="1006894" y="1869439"/>
              <a:ext cx="161511" cy="286895"/>
            </a:xfrm>
            <a:custGeom>
              <a:avLst/>
              <a:gdLst>
                <a:gd name="T0" fmla="*/ 0 w 152"/>
                <a:gd name="T1" fmla="*/ 112 h 270"/>
                <a:gd name="T2" fmla="*/ 0 w 152"/>
                <a:gd name="T3" fmla="*/ 116 h 270"/>
                <a:gd name="T4" fmla="*/ 8 w 152"/>
                <a:gd name="T5" fmla="*/ 124 h 270"/>
                <a:gd name="T6" fmla="*/ 12 w 152"/>
                <a:gd name="T7" fmla="*/ 124 h 270"/>
                <a:gd name="T8" fmla="*/ 22 w 152"/>
                <a:gd name="T9" fmla="*/ 120 h 270"/>
                <a:gd name="T10" fmla="*/ 26 w 152"/>
                <a:gd name="T11" fmla="*/ 112 h 270"/>
                <a:gd name="T12" fmla="*/ 26 w 152"/>
                <a:gd name="T13" fmla="*/ 76 h 270"/>
                <a:gd name="T14" fmla="*/ 28 w 152"/>
                <a:gd name="T15" fmla="*/ 60 h 270"/>
                <a:gd name="T16" fmla="*/ 38 w 152"/>
                <a:gd name="T17" fmla="*/ 44 h 270"/>
                <a:gd name="T18" fmla="*/ 40 w 152"/>
                <a:gd name="T19" fmla="*/ 42 h 270"/>
                <a:gd name="T20" fmla="*/ 40 w 152"/>
                <a:gd name="T21" fmla="*/ 44 h 270"/>
                <a:gd name="T22" fmla="*/ 42 w 152"/>
                <a:gd name="T23" fmla="*/ 46 h 270"/>
                <a:gd name="T24" fmla="*/ 42 w 152"/>
                <a:gd name="T25" fmla="*/ 124 h 270"/>
                <a:gd name="T26" fmla="*/ 42 w 152"/>
                <a:gd name="T27" fmla="*/ 258 h 270"/>
                <a:gd name="T28" fmla="*/ 44 w 152"/>
                <a:gd name="T29" fmla="*/ 262 h 270"/>
                <a:gd name="T30" fmla="*/ 50 w 152"/>
                <a:gd name="T31" fmla="*/ 270 h 270"/>
                <a:gd name="T32" fmla="*/ 56 w 152"/>
                <a:gd name="T33" fmla="*/ 270 h 270"/>
                <a:gd name="T34" fmla="*/ 64 w 152"/>
                <a:gd name="T35" fmla="*/ 266 h 270"/>
                <a:gd name="T36" fmla="*/ 68 w 152"/>
                <a:gd name="T37" fmla="*/ 258 h 270"/>
                <a:gd name="T38" fmla="*/ 68 w 152"/>
                <a:gd name="T39" fmla="*/ 140 h 270"/>
                <a:gd name="T40" fmla="*/ 72 w 152"/>
                <a:gd name="T41" fmla="*/ 138 h 270"/>
                <a:gd name="T42" fmla="*/ 80 w 152"/>
                <a:gd name="T43" fmla="*/ 138 h 270"/>
                <a:gd name="T44" fmla="*/ 82 w 152"/>
                <a:gd name="T45" fmla="*/ 140 h 270"/>
                <a:gd name="T46" fmla="*/ 82 w 152"/>
                <a:gd name="T47" fmla="*/ 258 h 270"/>
                <a:gd name="T48" fmla="*/ 86 w 152"/>
                <a:gd name="T49" fmla="*/ 266 h 270"/>
                <a:gd name="T50" fmla="*/ 96 w 152"/>
                <a:gd name="T51" fmla="*/ 270 h 270"/>
                <a:gd name="T52" fmla="*/ 100 w 152"/>
                <a:gd name="T53" fmla="*/ 270 h 270"/>
                <a:gd name="T54" fmla="*/ 108 w 152"/>
                <a:gd name="T55" fmla="*/ 262 h 270"/>
                <a:gd name="T56" fmla="*/ 108 w 152"/>
                <a:gd name="T57" fmla="*/ 46 h 270"/>
                <a:gd name="T58" fmla="*/ 110 w 152"/>
                <a:gd name="T59" fmla="*/ 42 h 270"/>
                <a:gd name="T60" fmla="*/ 112 w 152"/>
                <a:gd name="T61" fmla="*/ 42 h 270"/>
                <a:gd name="T62" fmla="*/ 114 w 152"/>
                <a:gd name="T63" fmla="*/ 44 h 270"/>
                <a:gd name="T64" fmla="*/ 118 w 152"/>
                <a:gd name="T65" fmla="*/ 50 h 270"/>
                <a:gd name="T66" fmla="*/ 124 w 152"/>
                <a:gd name="T67" fmla="*/ 66 h 270"/>
                <a:gd name="T68" fmla="*/ 126 w 152"/>
                <a:gd name="T69" fmla="*/ 112 h 270"/>
                <a:gd name="T70" fmla="*/ 126 w 152"/>
                <a:gd name="T71" fmla="*/ 116 h 270"/>
                <a:gd name="T72" fmla="*/ 134 w 152"/>
                <a:gd name="T73" fmla="*/ 124 h 270"/>
                <a:gd name="T74" fmla="*/ 138 w 152"/>
                <a:gd name="T75" fmla="*/ 124 h 270"/>
                <a:gd name="T76" fmla="*/ 148 w 152"/>
                <a:gd name="T77" fmla="*/ 120 h 270"/>
                <a:gd name="T78" fmla="*/ 152 w 152"/>
                <a:gd name="T79" fmla="*/ 112 h 270"/>
                <a:gd name="T80" fmla="*/ 152 w 152"/>
                <a:gd name="T81" fmla="*/ 76 h 270"/>
                <a:gd name="T82" fmla="*/ 146 w 152"/>
                <a:gd name="T83" fmla="*/ 46 h 270"/>
                <a:gd name="T84" fmla="*/ 128 w 152"/>
                <a:gd name="T85" fmla="*/ 22 h 270"/>
                <a:gd name="T86" fmla="*/ 104 w 152"/>
                <a:gd name="T87" fmla="*/ 6 h 270"/>
                <a:gd name="T88" fmla="*/ 76 w 152"/>
                <a:gd name="T89" fmla="*/ 0 h 270"/>
                <a:gd name="T90" fmla="*/ 74 w 152"/>
                <a:gd name="T91" fmla="*/ 0 h 270"/>
                <a:gd name="T92" fmla="*/ 46 w 152"/>
                <a:gd name="T93" fmla="*/ 6 h 270"/>
                <a:gd name="T94" fmla="*/ 22 w 152"/>
                <a:gd name="T95" fmla="*/ 22 h 270"/>
                <a:gd name="T96" fmla="*/ 12 w 152"/>
                <a:gd name="T97" fmla="*/ 34 h 270"/>
                <a:gd name="T98" fmla="*/ 0 w 152"/>
                <a:gd name="T99" fmla="*/ 62 h 270"/>
                <a:gd name="T100" fmla="*/ 0 w 152"/>
                <a:gd name="T101" fmla="*/ 7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2" h="270">
                  <a:moveTo>
                    <a:pt x="0" y="76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8" y="124"/>
                  </a:lnTo>
                  <a:lnTo>
                    <a:pt x="22" y="120"/>
                  </a:lnTo>
                  <a:lnTo>
                    <a:pt x="24" y="116"/>
                  </a:lnTo>
                  <a:lnTo>
                    <a:pt x="26" y="112"/>
                  </a:lnTo>
                  <a:lnTo>
                    <a:pt x="26" y="76"/>
                  </a:lnTo>
                  <a:lnTo>
                    <a:pt x="26" y="76"/>
                  </a:lnTo>
                  <a:lnTo>
                    <a:pt x="26" y="68"/>
                  </a:lnTo>
                  <a:lnTo>
                    <a:pt x="28" y="60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6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258"/>
                  </a:lnTo>
                  <a:lnTo>
                    <a:pt x="42" y="258"/>
                  </a:lnTo>
                  <a:lnTo>
                    <a:pt x="44" y="262"/>
                  </a:lnTo>
                  <a:lnTo>
                    <a:pt x="46" y="266"/>
                  </a:lnTo>
                  <a:lnTo>
                    <a:pt x="50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0" y="270"/>
                  </a:lnTo>
                  <a:lnTo>
                    <a:pt x="64" y="266"/>
                  </a:lnTo>
                  <a:lnTo>
                    <a:pt x="68" y="262"/>
                  </a:lnTo>
                  <a:lnTo>
                    <a:pt x="68" y="258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38"/>
                  </a:lnTo>
                  <a:lnTo>
                    <a:pt x="72" y="138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82" y="138"/>
                  </a:lnTo>
                  <a:lnTo>
                    <a:pt x="82" y="14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84" y="262"/>
                  </a:lnTo>
                  <a:lnTo>
                    <a:pt x="86" y="266"/>
                  </a:lnTo>
                  <a:lnTo>
                    <a:pt x="90" y="270"/>
                  </a:lnTo>
                  <a:lnTo>
                    <a:pt x="96" y="270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4" y="266"/>
                  </a:lnTo>
                  <a:lnTo>
                    <a:pt x="108" y="262"/>
                  </a:lnTo>
                  <a:lnTo>
                    <a:pt x="108" y="258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8" y="50"/>
                  </a:lnTo>
                  <a:lnTo>
                    <a:pt x="122" y="58"/>
                  </a:lnTo>
                  <a:lnTo>
                    <a:pt x="124" y="66"/>
                  </a:lnTo>
                  <a:lnTo>
                    <a:pt x="126" y="76"/>
                  </a:lnTo>
                  <a:lnTo>
                    <a:pt x="126" y="112"/>
                  </a:lnTo>
                  <a:lnTo>
                    <a:pt x="126" y="112"/>
                  </a:lnTo>
                  <a:lnTo>
                    <a:pt x="126" y="116"/>
                  </a:lnTo>
                  <a:lnTo>
                    <a:pt x="128" y="120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4" y="124"/>
                  </a:lnTo>
                  <a:lnTo>
                    <a:pt x="148" y="120"/>
                  </a:lnTo>
                  <a:lnTo>
                    <a:pt x="150" y="116"/>
                  </a:lnTo>
                  <a:lnTo>
                    <a:pt x="152" y="11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0" y="60"/>
                  </a:lnTo>
                  <a:lnTo>
                    <a:pt x="146" y="46"/>
                  </a:lnTo>
                  <a:lnTo>
                    <a:pt x="138" y="34"/>
                  </a:lnTo>
                  <a:lnTo>
                    <a:pt x="128" y="22"/>
                  </a:lnTo>
                  <a:lnTo>
                    <a:pt x="118" y="12"/>
                  </a:lnTo>
                  <a:lnTo>
                    <a:pt x="104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4" y="48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9" name="Freeform 1988"/>
            <p:cNvSpPr/>
            <p:nvPr/>
          </p:nvSpPr>
          <p:spPr>
            <a:xfrm>
              <a:off x="1055772" y="1790809"/>
              <a:ext cx="63754" cy="63754"/>
            </a:xfrm>
            <a:custGeom>
              <a:avLst/>
              <a:gdLst>
                <a:gd name="T0" fmla="*/ 30 w 60"/>
                <a:gd name="T1" fmla="*/ 60 h 60"/>
                <a:gd name="T2" fmla="*/ 30 w 60"/>
                <a:gd name="T3" fmla="*/ 60 h 60"/>
                <a:gd name="T4" fmla="*/ 36 w 60"/>
                <a:gd name="T5" fmla="*/ 60 h 60"/>
                <a:gd name="T6" fmla="*/ 42 w 60"/>
                <a:gd name="T7" fmla="*/ 58 h 60"/>
                <a:gd name="T8" fmla="*/ 50 w 60"/>
                <a:gd name="T9" fmla="*/ 52 h 60"/>
                <a:gd name="T10" fmla="*/ 58 w 60"/>
                <a:gd name="T11" fmla="*/ 42 h 60"/>
                <a:gd name="T12" fmla="*/ 58 w 60"/>
                <a:gd name="T13" fmla="*/ 36 h 60"/>
                <a:gd name="T14" fmla="*/ 60 w 60"/>
                <a:gd name="T15" fmla="*/ 30 h 60"/>
                <a:gd name="T16" fmla="*/ 60 w 60"/>
                <a:gd name="T17" fmla="*/ 30 h 60"/>
                <a:gd name="T18" fmla="*/ 58 w 60"/>
                <a:gd name="T19" fmla="*/ 24 h 60"/>
                <a:gd name="T20" fmla="*/ 58 w 60"/>
                <a:gd name="T21" fmla="*/ 18 h 60"/>
                <a:gd name="T22" fmla="*/ 50 w 60"/>
                <a:gd name="T23" fmla="*/ 8 h 60"/>
                <a:gd name="T24" fmla="*/ 42 w 60"/>
                <a:gd name="T25" fmla="*/ 2 h 60"/>
                <a:gd name="T26" fmla="*/ 36 w 60"/>
                <a:gd name="T27" fmla="*/ 0 h 60"/>
                <a:gd name="T28" fmla="*/ 30 w 60"/>
                <a:gd name="T29" fmla="*/ 0 h 60"/>
                <a:gd name="T30" fmla="*/ 30 w 60"/>
                <a:gd name="T31" fmla="*/ 0 h 60"/>
                <a:gd name="T32" fmla="*/ 24 w 60"/>
                <a:gd name="T33" fmla="*/ 0 h 60"/>
                <a:gd name="T34" fmla="*/ 18 w 60"/>
                <a:gd name="T35" fmla="*/ 2 h 60"/>
                <a:gd name="T36" fmla="*/ 8 w 60"/>
                <a:gd name="T37" fmla="*/ 8 h 60"/>
                <a:gd name="T38" fmla="*/ 2 w 60"/>
                <a:gd name="T39" fmla="*/ 18 h 60"/>
                <a:gd name="T40" fmla="*/ 0 w 60"/>
                <a:gd name="T41" fmla="*/ 24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36 h 60"/>
                <a:gd name="T48" fmla="*/ 2 w 60"/>
                <a:gd name="T49" fmla="*/ 42 h 60"/>
                <a:gd name="T50" fmla="*/ 8 w 60"/>
                <a:gd name="T51" fmla="*/ 52 h 60"/>
                <a:gd name="T52" fmla="*/ 18 w 60"/>
                <a:gd name="T53" fmla="*/ 58 h 60"/>
                <a:gd name="T54" fmla="*/ 24 w 60"/>
                <a:gd name="T55" fmla="*/ 60 h 60"/>
                <a:gd name="T56" fmla="*/ 30 w 60"/>
                <a:gd name="T57" fmla="*/ 60 h 60"/>
                <a:gd name="T58" fmla="*/ 30 w 60"/>
                <a:gd name="T59" fmla="*/ 6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0" y="52"/>
                  </a:lnTo>
                  <a:lnTo>
                    <a:pt x="58" y="42"/>
                  </a:lnTo>
                  <a:lnTo>
                    <a:pt x="58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8" y="24"/>
                  </a:lnTo>
                  <a:lnTo>
                    <a:pt x="58" y="18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0" name="Freeform 1991"/>
            <p:cNvSpPr/>
            <p:nvPr/>
          </p:nvSpPr>
          <p:spPr>
            <a:xfrm>
              <a:off x="1593435" y="1869439"/>
              <a:ext cx="208264" cy="286895"/>
            </a:xfrm>
            <a:custGeom>
              <a:avLst/>
              <a:gdLst>
                <a:gd name="T0" fmla="*/ 126 w 196"/>
                <a:gd name="T1" fmla="*/ 36 h 270"/>
                <a:gd name="T2" fmla="*/ 148 w 196"/>
                <a:gd name="T3" fmla="*/ 64 h 270"/>
                <a:gd name="T4" fmla="*/ 164 w 196"/>
                <a:gd name="T5" fmla="*/ 100 h 270"/>
                <a:gd name="T6" fmla="*/ 176 w 196"/>
                <a:gd name="T7" fmla="*/ 122 h 270"/>
                <a:gd name="T8" fmla="*/ 190 w 196"/>
                <a:gd name="T9" fmla="*/ 124 h 270"/>
                <a:gd name="T10" fmla="*/ 196 w 196"/>
                <a:gd name="T11" fmla="*/ 116 h 270"/>
                <a:gd name="T12" fmla="*/ 196 w 196"/>
                <a:gd name="T13" fmla="*/ 106 h 270"/>
                <a:gd name="T14" fmla="*/ 190 w 196"/>
                <a:gd name="T15" fmla="*/ 90 h 270"/>
                <a:gd name="T16" fmla="*/ 168 w 196"/>
                <a:gd name="T17" fmla="*/ 46 h 270"/>
                <a:gd name="T18" fmla="*/ 134 w 196"/>
                <a:gd name="T19" fmla="*/ 10 h 270"/>
                <a:gd name="T20" fmla="*/ 98 w 196"/>
                <a:gd name="T21" fmla="*/ 0 h 270"/>
                <a:gd name="T22" fmla="*/ 80 w 196"/>
                <a:gd name="T23" fmla="*/ 2 h 270"/>
                <a:gd name="T24" fmla="*/ 40 w 196"/>
                <a:gd name="T25" fmla="*/ 32 h 270"/>
                <a:gd name="T26" fmla="*/ 8 w 196"/>
                <a:gd name="T27" fmla="*/ 90 h 270"/>
                <a:gd name="T28" fmla="*/ 2 w 196"/>
                <a:gd name="T29" fmla="*/ 106 h 270"/>
                <a:gd name="T30" fmla="*/ 2 w 196"/>
                <a:gd name="T31" fmla="*/ 116 h 270"/>
                <a:gd name="T32" fmla="*/ 8 w 196"/>
                <a:gd name="T33" fmla="*/ 124 h 270"/>
                <a:gd name="T34" fmla="*/ 20 w 196"/>
                <a:gd name="T35" fmla="*/ 122 h 270"/>
                <a:gd name="T36" fmla="*/ 32 w 196"/>
                <a:gd name="T37" fmla="*/ 100 h 270"/>
                <a:gd name="T38" fmla="*/ 50 w 196"/>
                <a:gd name="T39" fmla="*/ 64 h 270"/>
                <a:gd name="T40" fmla="*/ 70 w 196"/>
                <a:gd name="T41" fmla="*/ 36 h 270"/>
                <a:gd name="T42" fmla="*/ 74 w 196"/>
                <a:gd name="T43" fmla="*/ 36 h 270"/>
                <a:gd name="T44" fmla="*/ 34 w 196"/>
                <a:gd name="T45" fmla="*/ 142 h 270"/>
                <a:gd name="T46" fmla="*/ 34 w 196"/>
                <a:gd name="T47" fmla="*/ 158 h 270"/>
                <a:gd name="T48" fmla="*/ 48 w 196"/>
                <a:gd name="T49" fmla="*/ 164 h 270"/>
                <a:gd name="T50" fmla="*/ 64 w 196"/>
                <a:gd name="T51" fmla="*/ 166 h 270"/>
                <a:gd name="T52" fmla="*/ 66 w 196"/>
                <a:gd name="T53" fmla="*/ 258 h 270"/>
                <a:gd name="T54" fmla="*/ 70 w 196"/>
                <a:gd name="T55" fmla="*/ 266 h 270"/>
                <a:gd name="T56" fmla="*/ 78 w 196"/>
                <a:gd name="T57" fmla="*/ 270 h 270"/>
                <a:gd name="T58" fmla="*/ 90 w 196"/>
                <a:gd name="T59" fmla="*/ 262 h 270"/>
                <a:gd name="T60" fmla="*/ 92 w 196"/>
                <a:gd name="T61" fmla="*/ 168 h 270"/>
                <a:gd name="T62" fmla="*/ 102 w 196"/>
                <a:gd name="T63" fmla="*/ 164 h 270"/>
                <a:gd name="T64" fmla="*/ 106 w 196"/>
                <a:gd name="T65" fmla="*/ 168 h 270"/>
                <a:gd name="T66" fmla="*/ 106 w 196"/>
                <a:gd name="T67" fmla="*/ 262 h 270"/>
                <a:gd name="T68" fmla="*/ 118 w 196"/>
                <a:gd name="T69" fmla="*/ 270 h 270"/>
                <a:gd name="T70" fmla="*/ 128 w 196"/>
                <a:gd name="T71" fmla="*/ 266 h 270"/>
                <a:gd name="T72" fmla="*/ 132 w 196"/>
                <a:gd name="T73" fmla="*/ 168 h 270"/>
                <a:gd name="T74" fmla="*/ 132 w 196"/>
                <a:gd name="T75" fmla="*/ 166 h 270"/>
                <a:gd name="T76" fmla="*/ 148 w 196"/>
                <a:gd name="T77" fmla="*/ 164 h 270"/>
                <a:gd name="T78" fmla="*/ 164 w 196"/>
                <a:gd name="T79" fmla="*/ 158 h 270"/>
                <a:gd name="T80" fmla="*/ 122 w 196"/>
                <a:gd name="T81" fmla="*/ 40 h 270"/>
                <a:gd name="T82" fmla="*/ 124 w 196"/>
                <a:gd name="T83" fmla="*/ 3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6" h="270">
                  <a:moveTo>
                    <a:pt x="124" y="36"/>
                  </a:moveTo>
                  <a:lnTo>
                    <a:pt x="124" y="36"/>
                  </a:lnTo>
                  <a:lnTo>
                    <a:pt x="126" y="36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48" y="64"/>
                  </a:lnTo>
                  <a:lnTo>
                    <a:pt x="156" y="82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2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4" y="120"/>
                  </a:lnTo>
                  <a:lnTo>
                    <a:pt x="196" y="116"/>
                  </a:lnTo>
                  <a:lnTo>
                    <a:pt x="196" y="116"/>
                  </a:lnTo>
                  <a:lnTo>
                    <a:pt x="196" y="110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0" y="92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76" y="60"/>
                  </a:lnTo>
                  <a:lnTo>
                    <a:pt x="168" y="46"/>
                  </a:lnTo>
                  <a:lnTo>
                    <a:pt x="158" y="32"/>
                  </a:lnTo>
                  <a:lnTo>
                    <a:pt x="146" y="20"/>
                  </a:lnTo>
                  <a:lnTo>
                    <a:pt x="134" y="10"/>
                  </a:lnTo>
                  <a:lnTo>
                    <a:pt x="118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0" y="0"/>
                  </a:lnTo>
                  <a:lnTo>
                    <a:pt x="80" y="2"/>
                  </a:lnTo>
                  <a:lnTo>
                    <a:pt x="64" y="10"/>
                  </a:lnTo>
                  <a:lnTo>
                    <a:pt x="50" y="20"/>
                  </a:lnTo>
                  <a:lnTo>
                    <a:pt x="40" y="32"/>
                  </a:lnTo>
                  <a:lnTo>
                    <a:pt x="30" y="46"/>
                  </a:lnTo>
                  <a:lnTo>
                    <a:pt x="22" y="60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0" y="1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40" y="82"/>
                  </a:lnTo>
                  <a:lnTo>
                    <a:pt x="50" y="64"/>
                  </a:lnTo>
                  <a:lnTo>
                    <a:pt x="60" y="48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6" y="40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52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40" y="164"/>
                  </a:lnTo>
                  <a:lnTo>
                    <a:pt x="48" y="164"/>
                  </a:lnTo>
                  <a:lnTo>
                    <a:pt x="62" y="164"/>
                  </a:lnTo>
                  <a:lnTo>
                    <a:pt x="62" y="164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6" y="168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6" y="262"/>
                  </a:lnTo>
                  <a:lnTo>
                    <a:pt x="70" y="266"/>
                  </a:lnTo>
                  <a:lnTo>
                    <a:pt x="74" y="270"/>
                  </a:lnTo>
                  <a:lnTo>
                    <a:pt x="78" y="270"/>
                  </a:lnTo>
                  <a:lnTo>
                    <a:pt x="78" y="270"/>
                  </a:lnTo>
                  <a:lnTo>
                    <a:pt x="84" y="270"/>
                  </a:lnTo>
                  <a:lnTo>
                    <a:pt x="88" y="266"/>
                  </a:lnTo>
                  <a:lnTo>
                    <a:pt x="90" y="262"/>
                  </a:lnTo>
                  <a:lnTo>
                    <a:pt x="92" y="258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2" y="166"/>
                  </a:lnTo>
                  <a:lnTo>
                    <a:pt x="94" y="16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66"/>
                  </a:lnTo>
                  <a:lnTo>
                    <a:pt x="106" y="168"/>
                  </a:lnTo>
                  <a:lnTo>
                    <a:pt x="106" y="258"/>
                  </a:lnTo>
                  <a:lnTo>
                    <a:pt x="106" y="258"/>
                  </a:lnTo>
                  <a:lnTo>
                    <a:pt x="106" y="262"/>
                  </a:lnTo>
                  <a:lnTo>
                    <a:pt x="110" y="266"/>
                  </a:lnTo>
                  <a:lnTo>
                    <a:pt x="114" y="270"/>
                  </a:lnTo>
                  <a:lnTo>
                    <a:pt x="118" y="270"/>
                  </a:lnTo>
                  <a:lnTo>
                    <a:pt x="118" y="270"/>
                  </a:lnTo>
                  <a:lnTo>
                    <a:pt x="124" y="270"/>
                  </a:lnTo>
                  <a:lnTo>
                    <a:pt x="128" y="266"/>
                  </a:lnTo>
                  <a:lnTo>
                    <a:pt x="130" y="262"/>
                  </a:lnTo>
                  <a:lnTo>
                    <a:pt x="132" y="258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58" y="164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66" y="152"/>
                  </a:lnTo>
                  <a:lnTo>
                    <a:pt x="164" y="142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1" name="Freeform 1992"/>
            <p:cNvSpPr/>
            <p:nvPr/>
          </p:nvSpPr>
          <p:spPr>
            <a:xfrm>
              <a:off x="1665690" y="1790809"/>
              <a:ext cx="63754" cy="63754"/>
            </a:xfrm>
            <a:custGeom>
              <a:avLst/>
              <a:gdLst>
                <a:gd name="T0" fmla="*/ 60 w 60"/>
                <a:gd name="T1" fmla="*/ 30 h 60"/>
                <a:gd name="T2" fmla="*/ 60 w 60"/>
                <a:gd name="T3" fmla="*/ 30 h 60"/>
                <a:gd name="T4" fmla="*/ 60 w 60"/>
                <a:gd name="T5" fmla="*/ 24 h 60"/>
                <a:gd name="T6" fmla="*/ 58 w 60"/>
                <a:gd name="T7" fmla="*/ 18 h 60"/>
                <a:gd name="T8" fmla="*/ 52 w 60"/>
                <a:gd name="T9" fmla="*/ 8 h 60"/>
                <a:gd name="T10" fmla="*/ 42 w 60"/>
                <a:gd name="T11" fmla="*/ 2 h 60"/>
                <a:gd name="T12" fmla="*/ 36 w 60"/>
                <a:gd name="T13" fmla="*/ 0 h 60"/>
                <a:gd name="T14" fmla="*/ 30 w 60"/>
                <a:gd name="T15" fmla="*/ 0 h 60"/>
                <a:gd name="T16" fmla="*/ 30 w 60"/>
                <a:gd name="T17" fmla="*/ 0 h 60"/>
                <a:gd name="T18" fmla="*/ 24 w 60"/>
                <a:gd name="T19" fmla="*/ 0 h 60"/>
                <a:gd name="T20" fmla="*/ 18 w 60"/>
                <a:gd name="T21" fmla="*/ 2 h 60"/>
                <a:gd name="T22" fmla="*/ 10 w 60"/>
                <a:gd name="T23" fmla="*/ 8 h 60"/>
                <a:gd name="T24" fmla="*/ 4 w 60"/>
                <a:gd name="T25" fmla="*/ 18 h 60"/>
                <a:gd name="T26" fmla="*/ 2 w 60"/>
                <a:gd name="T27" fmla="*/ 24 h 60"/>
                <a:gd name="T28" fmla="*/ 0 w 60"/>
                <a:gd name="T29" fmla="*/ 30 h 60"/>
                <a:gd name="T30" fmla="*/ 0 w 60"/>
                <a:gd name="T31" fmla="*/ 30 h 60"/>
                <a:gd name="T32" fmla="*/ 2 w 60"/>
                <a:gd name="T33" fmla="*/ 36 h 60"/>
                <a:gd name="T34" fmla="*/ 4 w 60"/>
                <a:gd name="T35" fmla="*/ 42 h 60"/>
                <a:gd name="T36" fmla="*/ 10 w 60"/>
                <a:gd name="T37" fmla="*/ 52 h 60"/>
                <a:gd name="T38" fmla="*/ 18 w 60"/>
                <a:gd name="T39" fmla="*/ 58 h 60"/>
                <a:gd name="T40" fmla="*/ 24 w 60"/>
                <a:gd name="T41" fmla="*/ 60 h 60"/>
                <a:gd name="T42" fmla="*/ 30 w 60"/>
                <a:gd name="T43" fmla="*/ 60 h 60"/>
                <a:gd name="T44" fmla="*/ 30 w 60"/>
                <a:gd name="T45" fmla="*/ 60 h 60"/>
                <a:gd name="T46" fmla="*/ 36 w 60"/>
                <a:gd name="T47" fmla="*/ 60 h 60"/>
                <a:gd name="T48" fmla="*/ 42 w 60"/>
                <a:gd name="T49" fmla="*/ 58 h 60"/>
                <a:gd name="T50" fmla="*/ 52 w 60"/>
                <a:gd name="T51" fmla="*/ 52 h 60"/>
                <a:gd name="T52" fmla="*/ 58 w 60"/>
                <a:gd name="T53" fmla="*/ 42 h 60"/>
                <a:gd name="T54" fmla="*/ 60 w 60"/>
                <a:gd name="T55" fmla="*/ 36 h 60"/>
                <a:gd name="T56" fmla="*/ 60 w 60"/>
                <a:gd name="T57" fmla="*/ 30 h 60"/>
                <a:gd name="T58" fmla="*/ 60 w 60"/>
                <a:gd name="T59" fmla="*/ 3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60" y="30"/>
                  </a:move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7" name="Freeform 2020"/>
            <p:cNvSpPr>
              <a:spLocks noEditPoints="1"/>
            </p:cNvSpPr>
            <p:nvPr/>
          </p:nvSpPr>
          <p:spPr>
            <a:xfrm>
              <a:off x="1514804" y="3565308"/>
              <a:ext cx="365525" cy="272019"/>
            </a:xfrm>
            <a:custGeom>
              <a:avLst/>
              <a:gdLst>
                <a:gd name="T0" fmla="*/ 166 w 344"/>
                <a:gd name="T1" fmla="*/ 256 h 256"/>
                <a:gd name="T2" fmla="*/ 172 w 344"/>
                <a:gd name="T3" fmla="*/ 256 h 256"/>
                <a:gd name="T4" fmla="*/ 180 w 344"/>
                <a:gd name="T5" fmla="*/ 256 h 256"/>
                <a:gd name="T6" fmla="*/ 200 w 344"/>
                <a:gd name="T7" fmla="*/ 248 h 256"/>
                <a:gd name="T8" fmla="*/ 236 w 344"/>
                <a:gd name="T9" fmla="*/ 242 h 256"/>
                <a:gd name="T10" fmla="*/ 252 w 344"/>
                <a:gd name="T11" fmla="*/ 240 h 256"/>
                <a:gd name="T12" fmla="*/ 290 w 344"/>
                <a:gd name="T13" fmla="*/ 244 h 256"/>
                <a:gd name="T14" fmla="*/ 326 w 344"/>
                <a:gd name="T15" fmla="*/ 256 h 256"/>
                <a:gd name="T16" fmla="*/ 332 w 344"/>
                <a:gd name="T17" fmla="*/ 256 h 256"/>
                <a:gd name="T18" fmla="*/ 338 w 344"/>
                <a:gd name="T19" fmla="*/ 254 h 256"/>
                <a:gd name="T20" fmla="*/ 344 w 344"/>
                <a:gd name="T21" fmla="*/ 250 h 256"/>
                <a:gd name="T22" fmla="*/ 344 w 344"/>
                <a:gd name="T23" fmla="*/ 38 h 256"/>
                <a:gd name="T24" fmla="*/ 344 w 344"/>
                <a:gd name="T25" fmla="*/ 32 h 256"/>
                <a:gd name="T26" fmla="*/ 340 w 344"/>
                <a:gd name="T27" fmla="*/ 26 h 256"/>
                <a:gd name="T28" fmla="*/ 316 w 344"/>
                <a:gd name="T29" fmla="*/ 12 h 256"/>
                <a:gd name="T30" fmla="*/ 290 w 344"/>
                <a:gd name="T31" fmla="*/ 4 h 256"/>
                <a:gd name="T32" fmla="*/ 256 w 344"/>
                <a:gd name="T33" fmla="*/ 0 h 256"/>
                <a:gd name="T34" fmla="*/ 234 w 344"/>
                <a:gd name="T35" fmla="*/ 2 h 256"/>
                <a:gd name="T36" fmla="*/ 192 w 344"/>
                <a:gd name="T37" fmla="*/ 18 h 256"/>
                <a:gd name="T38" fmla="*/ 172 w 344"/>
                <a:gd name="T39" fmla="*/ 32 h 256"/>
                <a:gd name="T40" fmla="*/ 132 w 344"/>
                <a:gd name="T41" fmla="*/ 8 h 256"/>
                <a:gd name="T42" fmla="*/ 88 w 344"/>
                <a:gd name="T43" fmla="*/ 0 h 256"/>
                <a:gd name="T44" fmla="*/ 72 w 344"/>
                <a:gd name="T45" fmla="*/ 0 h 256"/>
                <a:gd name="T46" fmla="*/ 42 w 344"/>
                <a:gd name="T47" fmla="*/ 8 h 256"/>
                <a:gd name="T48" fmla="*/ 12 w 344"/>
                <a:gd name="T49" fmla="*/ 22 h 256"/>
                <a:gd name="T50" fmla="*/ 6 w 344"/>
                <a:gd name="T51" fmla="*/ 26 h 256"/>
                <a:gd name="T52" fmla="*/ 0 w 344"/>
                <a:gd name="T53" fmla="*/ 38 h 256"/>
                <a:gd name="T54" fmla="*/ 0 w 344"/>
                <a:gd name="T55" fmla="*/ 244 h 256"/>
                <a:gd name="T56" fmla="*/ 6 w 344"/>
                <a:gd name="T57" fmla="*/ 254 h 256"/>
                <a:gd name="T58" fmla="*/ 14 w 344"/>
                <a:gd name="T59" fmla="*/ 256 h 256"/>
                <a:gd name="T60" fmla="*/ 18 w 344"/>
                <a:gd name="T61" fmla="*/ 256 h 256"/>
                <a:gd name="T62" fmla="*/ 38 w 344"/>
                <a:gd name="T63" fmla="*/ 250 h 256"/>
                <a:gd name="T64" fmla="*/ 74 w 344"/>
                <a:gd name="T65" fmla="*/ 242 h 256"/>
                <a:gd name="T66" fmla="*/ 94 w 344"/>
                <a:gd name="T67" fmla="*/ 240 h 256"/>
                <a:gd name="T68" fmla="*/ 146 w 344"/>
                <a:gd name="T69" fmla="*/ 248 h 256"/>
                <a:gd name="T70" fmla="*/ 166 w 344"/>
                <a:gd name="T71" fmla="*/ 256 h 256"/>
                <a:gd name="T72" fmla="*/ 186 w 344"/>
                <a:gd name="T73" fmla="*/ 56 h 256"/>
                <a:gd name="T74" fmla="*/ 202 w 344"/>
                <a:gd name="T75" fmla="*/ 42 h 256"/>
                <a:gd name="T76" fmla="*/ 238 w 344"/>
                <a:gd name="T77" fmla="*/ 28 h 256"/>
                <a:gd name="T78" fmla="*/ 256 w 344"/>
                <a:gd name="T79" fmla="*/ 26 h 256"/>
                <a:gd name="T80" fmla="*/ 294 w 344"/>
                <a:gd name="T81" fmla="*/ 32 h 256"/>
                <a:gd name="T82" fmla="*/ 318 w 344"/>
                <a:gd name="T83" fmla="*/ 44 h 256"/>
                <a:gd name="T84" fmla="*/ 318 w 344"/>
                <a:gd name="T85" fmla="*/ 224 h 256"/>
                <a:gd name="T86" fmla="*/ 286 w 344"/>
                <a:gd name="T87" fmla="*/ 218 h 256"/>
                <a:gd name="T88" fmla="*/ 252 w 344"/>
                <a:gd name="T89" fmla="*/ 214 h 256"/>
                <a:gd name="T90" fmla="*/ 232 w 344"/>
                <a:gd name="T91" fmla="*/ 216 h 256"/>
                <a:gd name="T92" fmla="*/ 186 w 344"/>
                <a:gd name="T93" fmla="*/ 224 h 256"/>
                <a:gd name="T94" fmla="*/ 26 w 344"/>
                <a:gd name="T95" fmla="*/ 44 h 256"/>
                <a:gd name="T96" fmla="*/ 36 w 344"/>
                <a:gd name="T97" fmla="*/ 38 h 256"/>
                <a:gd name="T98" fmla="*/ 68 w 344"/>
                <a:gd name="T99" fmla="*/ 28 h 256"/>
                <a:gd name="T100" fmla="*/ 88 w 344"/>
                <a:gd name="T101" fmla="*/ 26 h 256"/>
                <a:gd name="T102" fmla="*/ 126 w 344"/>
                <a:gd name="T103" fmla="*/ 34 h 256"/>
                <a:gd name="T104" fmla="*/ 158 w 344"/>
                <a:gd name="T105" fmla="*/ 56 h 256"/>
                <a:gd name="T106" fmla="*/ 158 w 344"/>
                <a:gd name="T107" fmla="*/ 224 h 256"/>
                <a:gd name="T108" fmla="*/ 114 w 344"/>
                <a:gd name="T109" fmla="*/ 216 h 256"/>
                <a:gd name="T110" fmla="*/ 94 w 344"/>
                <a:gd name="T111" fmla="*/ 214 h 256"/>
                <a:gd name="T112" fmla="*/ 60 w 344"/>
                <a:gd name="T113" fmla="*/ 218 h 256"/>
                <a:gd name="T114" fmla="*/ 26 w 344"/>
                <a:gd name="T115" fmla="*/ 224 h 2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6">
                  <a:moveTo>
                    <a:pt x="166" y="256"/>
                  </a:moveTo>
                  <a:lnTo>
                    <a:pt x="166" y="256"/>
                  </a:lnTo>
                  <a:lnTo>
                    <a:pt x="172" y="256"/>
                  </a:lnTo>
                  <a:lnTo>
                    <a:pt x="172" y="256"/>
                  </a:lnTo>
                  <a:lnTo>
                    <a:pt x="180" y="256"/>
                  </a:lnTo>
                  <a:lnTo>
                    <a:pt x="180" y="256"/>
                  </a:lnTo>
                  <a:lnTo>
                    <a:pt x="184" y="252"/>
                  </a:lnTo>
                  <a:lnTo>
                    <a:pt x="200" y="248"/>
                  </a:lnTo>
                  <a:lnTo>
                    <a:pt x="222" y="244"/>
                  </a:lnTo>
                  <a:lnTo>
                    <a:pt x="236" y="242"/>
                  </a:lnTo>
                  <a:lnTo>
                    <a:pt x="252" y="240"/>
                  </a:lnTo>
                  <a:lnTo>
                    <a:pt x="252" y="240"/>
                  </a:lnTo>
                  <a:lnTo>
                    <a:pt x="270" y="242"/>
                  </a:lnTo>
                  <a:lnTo>
                    <a:pt x="290" y="244"/>
                  </a:lnTo>
                  <a:lnTo>
                    <a:pt x="308" y="250"/>
                  </a:lnTo>
                  <a:lnTo>
                    <a:pt x="326" y="256"/>
                  </a:lnTo>
                  <a:lnTo>
                    <a:pt x="326" y="256"/>
                  </a:lnTo>
                  <a:lnTo>
                    <a:pt x="332" y="256"/>
                  </a:lnTo>
                  <a:lnTo>
                    <a:pt x="332" y="256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44" y="250"/>
                  </a:lnTo>
                  <a:lnTo>
                    <a:pt x="344" y="244"/>
                  </a:lnTo>
                  <a:lnTo>
                    <a:pt x="344" y="38"/>
                  </a:lnTo>
                  <a:lnTo>
                    <a:pt x="344" y="38"/>
                  </a:lnTo>
                  <a:lnTo>
                    <a:pt x="344" y="32"/>
                  </a:lnTo>
                  <a:lnTo>
                    <a:pt x="340" y="26"/>
                  </a:lnTo>
                  <a:lnTo>
                    <a:pt x="340" y="26"/>
                  </a:lnTo>
                  <a:lnTo>
                    <a:pt x="332" y="22"/>
                  </a:lnTo>
                  <a:lnTo>
                    <a:pt x="316" y="12"/>
                  </a:lnTo>
                  <a:lnTo>
                    <a:pt x="304" y="8"/>
                  </a:lnTo>
                  <a:lnTo>
                    <a:pt x="290" y="4"/>
                  </a:lnTo>
                  <a:lnTo>
                    <a:pt x="274" y="0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34" y="2"/>
                  </a:lnTo>
                  <a:lnTo>
                    <a:pt x="212" y="8"/>
                  </a:lnTo>
                  <a:lnTo>
                    <a:pt x="192" y="18"/>
                  </a:lnTo>
                  <a:lnTo>
                    <a:pt x="172" y="32"/>
                  </a:lnTo>
                  <a:lnTo>
                    <a:pt x="172" y="32"/>
                  </a:lnTo>
                  <a:lnTo>
                    <a:pt x="154" y="18"/>
                  </a:lnTo>
                  <a:lnTo>
                    <a:pt x="132" y="8"/>
                  </a:lnTo>
                  <a:lnTo>
                    <a:pt x="110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2"/>
                  </a:lnTo>
                  <a:lnTo>
                    <a:pt x="12" y="2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50"/>
                  </a:lnTo>
                  <a:lnTo>
                    <a:pt x="6" y="254"/>
                  </a:lnTo>
                  <a:lnTo>
                    <a:pt x="6" y="254"/>
                  </a:lnTo>
                  <a:lnTo>
                    <a:pt x="14" y="256"/>
                  </a:lnTo>
                  <a:lnTo>
                    <a:pt x="14" y="256"/>
                  </a:lnTo>
                  <a:lnTo>
                    <a:pt x="18" y="256"/>
                  </a:lnTo>
                  <a:lnTo>
                    <a:pt x="18" y="256"/>
                  </a:lnTo>
                  <a:lnTo>
                    <a:pt x="38" y="250"/>
                  </a:lnTo>
                  <a:lnTo>
                    <a:pt x="56" y="244"/>
                  </a:lnTo>
                  <a:lnTo>
                    <a:pt x="74" y="242"/>
                  </a:lnTo>
                  <a:lnTo>
                    <a:pt x="94" y="240"/>
                  </a:lnTo>
                  <a:lnTo>
                    <a:pt x="94" y="240"/>
                  </a:lnTo>
                  <a:lnTo>
                    <a:pt x="124" y="244"/>
                  </a:lnTo>
                  <a:lnTo>
                    <a:pt x="146" y="248"/>
                  </a:lnTo>
                  <a:lnTo>
                    <a:pt x="160" y="252"/>
                  </a:lnTo>
                  <a:lnTo>
                    <a:pt x="166" y="256"/>
                  </a:lnTo>
                  <a:lnTo>
                    <a:pt x="166" y="256"/>
                  </a:lnTo>
                  <a:close/>
                  <a:moveTo>
                    <a:pt x="186" y="56"/>
                  </a:moveTo>
                  <a:lnTo>
                    <a:pt x="186" y="56"/>
                  </a:lnTo>
                  <a:lnTo>
                    <a:pt x="202" y="42"/>
                  </a:lnTo>
                  <a:lnTo>
                    <a:pt x="220" y="34"/>
                  </a:lnTo>
                  <a:lnTo>
                    <a:pt x="238" y="28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78" y="28"/>
                  </a:lnTo>
                  <a:lnTo>
                    <a:pt x="294" y="32"/>
                  </a:lnTo>
                  <a:lnTo>
                    <a:pt x="308" y="38"/>
                  </a:lnTo>
                  <a:lnTo>
                    <a:pt x="318" y="44"/>
                  </a:lnTo>
                  <a:lnTo>
                    <a:pt x="318" y="224"/>
                  </a:lnTo>
                  <a:lnTo>
                    <a:pt x="318" y="224"/>
                  </a:lnTo>
                  <a:lnTo>
                    <a:pt x="302" y="220"/>
                  </a:lnTo>
                  <a:lnTo>
                    <a:pt x="286" y="218"/>
                  </a:lnTo>
                  <a:lnTo>
                    <a:pt x="268" y="216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32" y="216"/>
                  </a:lnTo>
                  <a:lnTo>
                    <a:pt x="214" y="218"/>
                  </a:lnTo>
                  <a:lnTo>
                    <a:pt x="186" y="224"/>
                  </a:lnTo>
                  <a:lnTo>
                    <a:pt x="186" y="56"/>
                  </a:lnTo>
                  <a:close/>
                  <a:moveTo>
                    <a:pt x="26" y="44"/>
                  </a:moveTo>
                  <a:lnTo>
                    <a:pt x="26" y="44"/>
                  </a:lnTo>
                  <a:lnTo>
                    <a:pt x="36" y="38"/>
                  </a:lnTo>
                  <a:lnTo>
                    <a:pt x="50" y="32"/>
                  </a:lnTo>
                  <a:lnTo>
                    <a:pt x="68" y="28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2" y="42"/>
                  </a:lnTo>
                  <a:lnTo>
                    <a:pt x="158" y="56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32" y="218"/>
                  </a:lnTo>
                  <a:lnTo>
                    <a:pt x="114" y="216"/>
                  </a:lnTo>
                  <a:lnTo>
                    <a:pt x="94" y="214"/>
                  </a:lnTo>
                  <a:lnTo>
                    <a:pt x="94" y="214"/>
                  </a:lnTo>
                  <a:lnTo>
                    <a:pt x="76" y="216"/>
                  </a:lnTo>
                  <a:lnTo>
                    <a:pt x="60" y="218"/>
                  </a:lnTo>
                  <a:lnTo>
                    <a:pt x="44" y="220"/>
                  </a:lnTo>
                  <a:lnTo>
                    <a:pt x="26" y="224"/>
                  </a:lnTo>
                  <a:lnTo>
                    <a:pt x="26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8" name="Freeform 2021"/>
            <p:cNvSpPr/>
            <p:nvPr/>
          </p:nvSpPr>
          <p:spPr>
            <a:xfrm>
              <a:off x="1555182" y="3639688"/>
              <a:ext cx="114758" cy="34002"/>
            </a:xfrm>
            <a:custGeom>
              <a:avLst/>
              <a:gdLst>
                <a:gd name="T0" fmla="*/ 12 w 108"/>
                <a:gd name="T1" fmla="*/ 26 h 32"/>
                <a:gd name="T2" fmla="*/ 12 w 108"/>
                <a:gd name="T3" fmla="*/ 26 h 32"/>
                <a:gd name="T4" fmla="*/ 24 w 108"/>
                <a:gd name="T5" fmla="*/ 22 h 32"/>
                <a:gd name="T6" fmla="*/ 34 w 108"/>
                <a:gd name="T7" fmla="*/ 20 h 32"/>
                <a:gd name="T8" fmla="*/ 44 w 108"/>
                <a:gd name="T9" fmla="*/ 18 h 32"/>
                <a:gd name="T10" fmla="*/ 56 w 108"/>
                <a:gd name="T11" fmla="*/ 18 h 32"/>
                <a:gd name="T12" fmla="*/ 66 w 108"/>
                <a:gd name="T13" fmla="*/ 18 h 32"/>
                <a:gd name="T14" fmla="*/ 76 w 108"/>
                <a:gd name="T15" fmla="*/ 22 h 32"/>
                <a:gd name="T16" fmla="*/ 86 w 108"/>
                <a:gd name="T17" fmla="*/ 26 h 32"/>
                <a:gd name="T18" fmla="*/ 96 w 108"/>
                <a:gd name="T19" fmla="*/ 30 h 32"/>
                <a:gd name="T20" fmla="*/ 96 w 108"/>
                <a:gd name="T21" fmla="*/ 30 h 32"/>
                <a:gd name="T22" fmla="*/ 100 w 108"/>
                <a:gd name="T23" fmla="*/ 32 h 32"/>
                <a:gd name="T24" fmla="*/ 100 w 108"/>
                <a:gd name="T25" fmla="*/ 32 h 32"/>
                <a:gd name="T26" fmla="*/ 104 w 108"/>
                <a:gd name="T27" fmla="*/ 32 h 32"/>
                <a:gd name="T28" fmla="*/ 108 w 108"/>
                <a:gd name="T29" fmla="*/ 28 h 32"/>
                <a:gd name="T30" fmla="*/ 108 w 108"/>
                <a:gd name="T31" fmla="*/ 28 h 32"/>
                <a:gd name="T32" fmla="*/ 108 w 108"/>
                <a:gd name="T33" fmla="*/ 26 h 32"/>
                <a:gd name="T34" fmla="*/ 108 w 108"/>
                <a:gd name="T35" fmla="*/ 22 h 32"/>
                <a:gd name="T36" fmla="*/ 108 w 108"/>
                <a:gd name="T37" fmla="*/ 18 h 32"/>
                <a:gd name="T38" fmla="*/ 104 w 108"/>
                <a:gd name="T39" fmla="*/ 16 h 32"/>
                <a:gd name="T40" fmla="*/ 104 w 108"/>
                <a:gd name="T41" fmla="*/ 16 h 32"/>
                <a:gd name="T42" fmla="*/ 94 w 108"/>
                <a:gd name="T43" fmla="*/ 10 h 32"/>
                <a:gd name="T44" fmla="*/ 82 w 108"/>
                <a:gd name="T45" fmla="*/ 4 h 32"/>
                <a:gd name="T46" fmla="*/ 68 w 108"/>
                <a:gd name="T47" fmla="*/ 2 h 32"/>
                <a:gd name="T48" fmla="*/ 56 w 108"/>
                <a:gd name="T49" fmla="*/ 0 h 32"/>
                <a:gd name="T50" fmla="*/ 44 w 108"/>
                <a:gd name="T51" fmla="*/ 0 h 32"/>
                <a:gd name="T52" fmla="*/ 32 w 108"/>
                <a:gd name="T53" fmla="*/ 2 h 32"/>
                <a:gd name="T54" fmla="*/ 18 w 108"/>
                <a:gd name="T55" fmla="*/ 6 h 32"/>
                <a:gd name="T56" fmla="*/ 6 w 108"/>
                <a:gd name="T57" fmla="*/ 12 h 32"/>
                <a:gd name="T58" fmla="*/ 6 w 108"/>
                <a:gd name="T59" fmla="*/ 12 h 32"/>
                <a:gd name="T60" fmla="*/ 2 w 108"/>
                <a:gd name="T61" fmla="*/ 14 h 32"/>
                <a:gd name="T62" fmla="*/ 0 w 108"/>
                <a:gd name="T63" fmla="*/ 16 h 32"/>
                <a:gd name="T64" fmla="*/ 0 w 108"/>
                <a:gd name="T65" fmla="*/ 20 h 32"/>
                <a:gd name="T66" fmla="*/ 2 w 108"/>
                <a:gd name="T67" fmla="*/ 22 h 32"/>
                <a:gd name="T68" fmla="*/ 2 w 108"/>
                <a:gd name="T69" fmla="*/ 22 h 32"/>
                <a:gd name="T70" fmla="*/ 4 w 108"/>
                <a:gd name="T71" fmla="*/ 26 h 32"/>
                <a:gd name="T72" fmla="*/ 6 w 108"/>
                <a:gd name="T73" fmla="*/ 28 h 32"/>
                <a:gd name="T74" fmla="*/ 10 w 108"/>
                <a:gd name="T75" fmla="*/ 28 h 32"/>
                <a:gd name="T76" fmla="*/ 12 w 108"/>
                <a:gd name="T77" fmla="*/ 26 h 32"/>
                <a:gd name="T78" fmla="*/ 12 w 108"/>
                <a:gd name="T79" fmla="*/ 26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2" y="26"/>
                  </a:moveTo>
                  <a:lnTo>
                    <a:pt x="12" y="26"/>
                  </a:lnTo>
                  <a:lnTo>
                    <a:pt x="24" y="22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66" y="18"/>
                  </a:lnTo>
                  <a:lnTo>
                    <a:pt x="76" y="22"/>
                  </a:lnTo>
                  <a:lnTo>
                    <a:pt x="8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10"/>
                  </a:lnTo>
                  <a:lnTo>
                    <a:pt x="82" y="4"/>
                  </a:lnTo>
                  <a:lnTo>
                    <a:pt x="68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10" y="28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9" name="Freeform 2022"/>
            <p:cNvSpPr/>
            <p:nvPr/>
          </p:nvSpPr>
          <p:spPr>
            <a:xfrm>
              <a:off x="1555182" y="3682191"/>
              <a:ext cx="114758" cy="34002"/>
            </a:xfrm>
            <a:custGeom>
              <a:avLst/>
              <a:gdLst>
                <a:gd name="T0" fmla="*/ 12 w 108"/>
                <a:gd name="T1" fmla="*/ 26 h 32"/>
                <a:gd name="T2" fmla="*/ 12 w 108"/>
                <a:gd name="T3" fmla="*/ 26 h 32"/>
                <a:gd name="T4" fmla="*/ 24 w 108"/>
                <a:gd name="T5" fmla="*/ 22 h 32"/>
                <a:gd name="T6" fmla="*/ 34 w 108"/>
                <a:gd name="T7" fmla="*/ 18 h 32"/>
                <a:gd name="T8" fmla="*/ 44 w 108"/>
                <a:gd name="T9" fmla="*/ 16 h 32"/>
                <a:gd name="T10" fmla="*/ 56 w 108"/>
                <a:gd name="T11" fmla="*/ 16 h 32"/>
                <a:gd name="T12" fmla="*/ 66 w 108"/>
                <a:gd name="T13" fmla="*/ 18 h 32"/>
                <a:gd name="T14" fmla="*/ 76 w 108"/>
                <a:gd name="T15" fmla="*/ 20 h 32"/>
                <a:gd name="T16" fmla="*/ 86 w 108"/>
                <a:gd name="T17" fmla="*/ 24 h 32"/>
                <a:gd name="T18" fmla="*/ 96 w 108"/>
                <a:gd name="T19" fmla="*/ 30 h 32"/>
                <a:gd name="T20" fmla="*/ 96 w 108"/>
                <a:gd name="T21" fmla="*/ 30 h 32"/>
                <a:gd name="T22" fmla="*/ 100 w 108"/>
                <a:gd name="T23" fmla="*/ 32 h 32"/>
                <a:gd name="T24" fmla="*/ 100 w 108"/>
                <a:gd name="T25" fmla="*/ 32 h 32"/>
                <a:gd name="T26" fmla="*/ 104 w 108"/>
                <a:gd name="T27" fmla="*/ 30 h 32"/>
                <a:gd name="T28" fmla="*/ 108 w 108"/>
                <a:gd name="T29" fmla="*/ 28 h 32"/>
                <a:gd name="T30" fmla="*/ 108 w 108"/>
                <a:gd name="T31" fmla="*/ 28 h 32"/>
                <a:gd name="T32" fmla="*/ 108 w 108"/>
                <a:gd name="T33" fmla="*/ 24 h 32"/>
                <a:gd name="T34" fmla="*/ 108 w 108"/>
                <a:gd name="T35" fmla="*/ 22 h 32"/>
                <a:gd name="T36" fmla="*/ 108 w 108"/>
                <a:gd name="T37" fmla="*/ 18 h 32"/>
                <a:gd name="T38" fmla="*/ 104 w 108"/>
                <a:gd name="T39" fmla="*/ 16 h 32"/>
                <a:gd name="T40" fmla="*/ 104 w 108"/>
                <a:gd name="T41" fmla="*/ 16 h 32"/>
                <a:gd name="T42" fmla="*/ 94 w 108"/>
                <a:gd name="T43" fmla="*/ 8 h 32"/>
                <a:gd name="T44" fmla="*/ 82 w 108"/>
                <a:gd name="T45" fmla="*/ 4 h 32"/>
                <a:gd name="T46" fmla="*/ 68 w 108"/>
                <a:gd name="T47" fmla="*/ 0 h 32"/>
                <a:gd name="T48" fmla="*/ 56 w 108"/>
                <a:gd name="T49" fmla="*/ 0 h 32"/>
                <a:gd name="T50" fmla="*/ 44 w 108"/>
                <a:gd name="T51" fmla="*/ 0 h 32"/>
                <a:gd name="T52" fmla="*/ 32 w 108"/>
                <a:gd name="T53" fmla="*/ 2 h 32"/>
                <a:gd name="T54" fmla="*/ 18 w 108"/>
                <a:gd name="T55" fmla="*/ 6 h 32"/>
                <a:gd name="T56" fmla="*/ 6 w 108"/>
                <a:gd name="T57" fmla="*/ 10 h 32"/>
                <a:gd name="T58" fmla="*/ 6 w 108"/>
                <a:gd name="T59" fmla="*/ 10 h 32"/>
                <a:gd name="T60" fmla="*/ 2 w 108"/>
                <a:gd name="T61" fmla="*/ 12 h 32"/>
                <a:gd name="T62" fmla="*/ 0 w 108"/>
                <a:gd name="T63" fmla="*/ 16 h 32"/>
                <a:gd name="T64" fmla="*/ 0 w 108"/>
                <a:gd name="T65" fmla="*/ 18 h 32"/>
                <a:gd name="T66" fmla="*/ 2 w 108"/>
                <a:gd name="T67" fmla="*/ 22 h 32"/>
                <a:gd name="T68" fmla="*/ 2 w 108"/>
                <a:gd name="T69" fmla="*/ 22 h 32"/>
                <a:gd name="T70" fmla="*/ 4 w 108"/>
                <a:gd name="T71" fmla="*/ 24 h 32"/>
                <a:gd name="T72" fmla="*/ 6 w 108"/>
                <a:gd name="T73" fmla="*/ 26 h 32"/>
                <a:gd name="T74" fmla="*/ 10 w 108"/>
                <a:gd name="T75" fmla="*/ 26 h 32"/>
                <a:gd name="T76" fmla="*/ 12 w 108"/>
                <a:gd name="T77" fmla="*/ 26 h 32"/>
                <a:gd name="T78" fmla="*/ 12 w 108"/>
                <a:gd name="T79" fmla="*/ 26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2" y="26"/>
                  </a:moveTo>
                  <a:lnTo>
                    <a:pt x="12" y="26"/>
                  </a:lnTo>
                  <a:lnTo>
                    <a:pt x="24" y="22"/>
                  </a:lnTo>
                  <a:lnTo>
                    <a:pt x="34" y="18"/>
                  </a:lnTo>
                  <a:lnTo>
                    <a:pt x="44" y="16"/>
                  </a:lnTo>
                  <a:lnTo>
                    <a:pt x="56" y="16"/>
                  </a:lnTo>
                  <a:lnTo>
                    <a:pt x="66" y="18"/>
                  </a:lnTo>
                  <a:lnTo>
                    <a:pt x="76" y="20"/>
                  </a:lnTo>
                  <a:lnTo>
                    <a:pt x="86" y="24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0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4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8"/>
                  </a:lnTo>
                  <a:lnTo>
                    <a:pt x="82" y="4"/>
                  </a:lnTo>
                  <a:lnTo>
                    <a:pt x="68" y="0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0" name="Freeform 2023"/>
            <p:cNvSpPr/>
            <p:nvPr/>
          </p:nvSpPr>
          <p:spPr>
            <a:xfrm>
              <a:off x="1555182" y="3722569"/>
              <a:ext cx="114758" cy="34002"/>
            </a:xfrm>
            <a:custGeom>
              <a:avLst/>
              <a:gdLst>
                <a:gd name="T0" fmla="*/ 100 w 108"/>
                <a:gd name="T1" fmla="*/ 32 h 32"/>
                <a:gd name="T2" fmla="*/ 100 w 108"/>
                <a:gd name="T3" fmla="*/ 32 h 32"/>
                <a:gd name="T4" fmla="*/ 104 w 108"/>
                <a:gd name="T5" fmla="*/ 32 h 32"/>
                <a:gd name="T6" fmla="*/ 108 w 108"/>
                <a:gd name="T7" fmla="*/ 28 h 32"/>
                <a:gd name="T8" fmla="*/ 108 w 108"/>
                <a:gd name="T9" fmla="*/ 28 h 32"/>
                <a:gd name="T10" fmla="*/ 108 w 108"/>
                <a:gd name="T11" fmla="*/ 26 h 32"/>
                <a:gd name="T12" fmla="*/ 108 w 108"/>
                <a:gd name="T13" fmla="*/ 22 h 32"/>
                <a:gd name="T14" fmla="*/ 108 w 108"/>
                <a:gd name="T15" fmla="*/ 20 h 32"/>
                <a:gd name="T16" fmla="*/ 104 w 108"/>
                <a:gd name="T17" fmla="*/ 16 h 32"/>
                <a:gd name="T18" fmla="*/ 104 w 108"/>
                <a:gd name="T19" fmla="*/ 16 h 32"/>
                <a:gd name="T20" fmla="*/ 94 w 108"/>
                <a:gd name="T21" fmla="*/ 10 h 32"/>
                <a:gd name="T22" fmla="*/ 82 w 108"/>
                <a:gd name="T23" fmla="*/ 4 h 32"/>
                <a:gd name="T24" fmla="*/ 68 w 108"/>
                <a:gd name="T25" fmla="*/ 2 h 32"/>
                <a:gd name="T26" fmla="*/ 56 w 108"/>
                <a:gd name="T27" fmla="*/ 0 h 32"/>
                <a:gd name="T28" fmla="*/ 44 w 108"/>
                <a:gd name="T29" fmla="*/ 0 h 32"/>
                <a:gd name="T30" fmla="*/ 32 w 108"/>
                <a:gd name="T31" fmla="*/ 2 h 32"/>
                <a:gd name="T32" fmla="*/ 18 w 108"/>
                <a:gd name="T33" fmla="*/ 6 h 32"/>
                <a:gd name="T34" fmla="*/ 6 w 108"/>
                <a:gd name="T35" fmla="*/ 12 h 32"/>
                <a:gd name="T36" fmla="*/ 6 w 108"/>
                <a:gd name="T37" fmla="*/ 12 h 32"/>
                <a:gd name="T38" fmla="*/ 2 w 108"/>
                <a:gd name="T39" fmla="*/ 14 h 32"/>
                <a:gd name="T40" fmla="*/ 0 w 108"/>
                <a:gd name="T41" fmla="*/ 16 h 32"/>
                <a:gd name="T42" fmla="*/ 0 w 108"/>
                <a:gd name="T43" fmla="*/ 20 h 32"/>
                <a:gd name="T44" fmla="*/ 2 w 108"/>
                <a:gd name="T45" fmla="*/ 24 h 32"/>
                <a:gd name="T46" fmla="*/ 2 w 108"/>
                <a:gd name="T47" fmla="*/ 24 h 32"/>
                <a:gd name="T48" fmla="*/ 4 w 108"/>
                <a:gd name="T49" fmla="*/ 26 h 32"/>
                <a:gd name="T50" fmla="*/ 6 w 108"/>
                <a:gd name="T51" fmla="*/ 28 h 32"/>
                <a:gd name="T52" fmla="*/ 10 w 108"/>
                <a:gd name="T53" fmla="*/ 28 h 32"/>
                <a:gd name="T54" fmla="*/ 12 w 108"/>
                <a:gd name="T55" fmla="*/ 28 h 32"/>
                <a:gd name="T56" fmla="*/ 12 w 108"/>
                <a:gd name="T57" fmla="*/ 28 h 32"/>
                <a:gd name="T58" fmla="*/ 24 w 108"/>
                <a:gd name="T59" fmla="*/ 22 h 32"/>
                <a:gd name="T60" fmla="*/ 34 w 108"/>
                <a:gd name="T61" fmla="*/ 20 h 32"/>
                <a:gd name="T62" fmla="*/ 44 w 108"/>
                <a:gd name="T63" fmla="*/ 18 h 32"/>
                <a:gd name="T64" fmla="*/ 56 w 108"/>
                <a:gd name="T65" fmla="*/ 18 h 32"/>
                <a:gd name="T66" fmla="*/ 66 w 108"/>
                <a:gd name="T67" fmla="*/ 18 h 32"/>
                <a:gd name="T68" fmla="*/ 76 w 108"/>
                <a:gd name="T69" fmla="*/ 22 h 32"/>
                <a:gd name="T70" fmla="*/ 86 w 108"/>
                <a:gd name="T71" fmla="*/ 26 h 32"/>
                <a:gd name="T72" fmla="*/ 96 w 108"/>
                <a:gd name="T73" fmla="*/ 32 h 32"/>
                <a:gd name="T74" fmla="*/ 96 w 108"/>
                <a:gd name="T75" fmla="*/ 32 h 32"/>
                <a:gd name="T76" fmla="*/ 100 w 108"/>
                <a:gd name="T77" fmla="*/ 32 h 32"/>
                <a:gd name="T78" fmla="*/ 100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00" y="32"/>
                  </a:moveTo>
                  <a:lnTo>
                    <a:pt x="100" y="32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08" y="20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10"/>
                  </a:lnTo>
                  <a:lnTo>
                    <a:pt x="82" y="4"/>
                  </a:lnTo>
                  <a:lnTo>
                    <a:pt x="68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10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24" y="22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66" y="18"/>
                  </a:lnTo>
                  <a:lnTo>
                    <a:pt x="76" y="22"/>
                  </a:lnTo>
                  <a:lnTo>
                    <a:pt x="86" y="26"/>
                  </a:lnTo>
                  <a:lnTo>
                    <a:pt x="96" y="32"/>
                  </a:lnTo>
                  <a:lnTo>
                    <a:pt x="96" y="32"/>
                  </a:lnTo>
                  <a:lnTo>
                    <a:pt x="100" y="32"/>
                  </a:lnTo>
                  <a:lnTo>
                    <a:pt x="100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1" name="Freeform 2024"/>
            <p:cNvSpPr/>
            <p:nvPr/>
          </p:nvSpPr>
          <p:spPr>
            <a:xfrm>
              <a:off x="1725193" y="3639688"/>
              <a:ext cx="114758" cy="34002"/>
            </a:xfrm>
            <a:custGeom>
              <a:avLst/>
              <a:gdLst>
                <a:gd name="T0" fmla="*/ 8 w 108"/>
                <a:gd name="T1" fmla="*/ 32 h 32"/>
                <a:gd name="T2" fmla="*/ 8 w 108"/>
                <a:gd name="T3" fmla="*/ 32 h 32"/>
                <a:gd name="T4" fmla="*/ 14 w 108"/>
                <a:gd name="T5" fmla="*/ 30 h 32"/>
                <a:gd name="T6" fmla="*/ 14 w 108"/>
                <a:gd name="T7" fmla="*/ 30 h 32"/>
                <a:gd name="T8" fmla="*/ 24 w 108"/>
                <a:gd name="T9" fmla="*/ 26 h 32"/>
                <a:gd name="T10" fmla="*/ 34 w 108"/>
                <a:gd name="T11" fmla="*/ 22 h 32"/>
                <a:gd name="T12" fmla="*/ 44 w 108"/>
                <a:gd name="T13" fmla="*/ 18 h 32"/>
                <a:gd name="T14" fmla="*/ 54 w 108"/>
                <a:gd name="T15" fmla="*/ 18 h 32"/>
                <a:gd name="T16" fmla="*/ 64 w 108"/>
                <a:gd name="T17" fmla="*/ 18 h 32"/>
                <a:gd name="T18" fmla="*/ 74 w 108"/>
                <a:gd name="T19" fmla="*/ 20 h 32"/>
                <a:gd name="T20" fmla="*/ 86 w 108"/>
                <a:gd name="T21" fmla="*/ 22 h 32"/>
                <a:gd name="T22" fmla="*/ 96 w 108"/>
                <a:gd name="T23" fmla="*/ 26 h 32"/>
                <a:gd name="T24" fmla="*/ 96 w 108"/>
                <a:gd name="T25" fmla="*/ 26 h 32"/>
                <a:gd name="T26" fmla="*/ 100 w 108"/>
                <a:gd name="T27" fmla="*/ 28 h 32"/>
                <a:gd name="T28" fmla="*/ 102 w 108"/>
                <a:gd name="T29" fmla="*/ 28 h 32"/>
                <a:gd name="T30" fmla="*/ 106 w 108"/>
                <a:gd name="T31" fmla="*/ 26 h 32"/>
                <a:gd name="T32" fmla="*/ 108 w 108"/>
                <a:gd name="T33" fmla="*/ 22 h 32"/>
                <a:gd name="T34" fmla="*/ 108 w 108"/>
                <a:gd name="T35" fmla="*/ 22 h 32"/>
                <a:gd name="T36" fmla="*/ 108 w 108"/>
                <a:gd name="T37" fmla="*/ 20 h 32"/>
                <a:gd name="T38" fmla="*/ 108 w 108"/>
                <a:gd name="T39" fmla="*/ 16 h 32"/>
                <a:gd name="T40" fmla="*/ 106 w 108"/>
                <a:gd name="T41" fmla="*/ 14 h 32"/>
                <a:gd name="T42" fmla="*/ 104 w 108"/>
                <a:gd name="T43" fmla="*/ 12 h 32"/>
                <a:gd name="T44" fmla="*/ 104 w 108"/>
                <a:gd name="T45" fmla="*/ 12 h 32"/>
                <a:gd name="T46" fmla="*/ 90 w 108"/>
                <a:gd name="T47" fmla="*/ 6 h 32"/>
                <a:gd name="T48" fmla="*/ 78 w 108"/>
                <a:gd name="T49" fmla="*/ 2 h 32"/>
                <a:gd name="T50" fmla="*/ 64 w 108"/>
                <a:gd name="T51" fmla="*/ 0 h 32"/>
                <a:gd name="T52" fmla="*/ 52 w 108"/>
                <a:gd name="T53" fmla="*/ 0 h 32"/>
                <a:gd name="T54" fmla="*/ 40 w 108"/>
                <a:gd name="T55" fmla="*/ 2 h 32"/>
                <a:gd name="T56" fmla="*/ 28 w 108"/>
                <a:gd name="T57" fmla="*/ 4 h 32"/>
                <a:gd name="T58" fmla="*/ 16 w 108"/>
                <a:gd name="T59" fmla="*/ 10 h 32"/>
                <a:gd name="T60" fmla="*/ 4 w 108"/>
                <a:gd name="T61" fmla="*/ 16 h 32"/>
                <a:gd name="T62" fmla="*/ 4 w 108"/>
                <a:gd name="T63" fmla="*/ 16 h 32"/>
                <a:gd name="T64" fmla="*/ 2 w 108"/>
                <a:gd name="T65" fmla="*/ 18 h 32"/>
                <a:gd name="T66" fmla="*/ 0 w 108"/>
                <a:gd name="T67" fmla="*/ 22 h 32"/>
                <a:gd name="T68" fmla="*/ 0 w 108"/>
                <a:gd name="T69" fmla="*/ 26 h 32"/>
                <a:gd name="T70" fmla="*/ 2 w 108"/>
                <a:gd name="T71" fmla="*/ 28 h 32"/>
                <a:gd name="T72" fmla="*/ 2 w 108"/>
                <a:gd name="T73" fmla="*/ 28 h 32"/>
                <a:gd name="T74" fmla="*/ 4 w 108"/>
                <a:gd name="T75" fmla="*/ 32 h 32"/>
                <a:gd name="T76" fmla="*/ 8 w 108"/>
                <a:gd name="T77" fmla="*/ 32 h 32"/>
                <a:gd name="T78" fmla="*/ 8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8" y="32"/>
                  </a:moveTo>
                  <a:lnTo>
                    <a:pt x="8" y="32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4" y="26"/>
                  </a:lnTo>
                  <a:lnTo>
                    <a:pt x="34" y="22"/>
                  </a:lnTo>
                  <a:lnTo>
                    <a:pt x="44" y="18"/>
                  </a:lnTo>
                  <a:lnTo>
                    <a:pt x="54" y="18"/>
                  </a:lnTo>
                  <a:lnTo>
                    <a:pt x="64" y="18"/>
                  </a:lnTo>
                  <a:lnTo>
                    <a:pt x="74" y="20"/>
                  </a:lnTo>
                  <a:lnTo>
                    <a:pt x="86" y="22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100" y="28"/>
                  </a:lnTo>
                  <a:lnTo>
                    <a:pt x="102" y="28"/>
                  </a:lnTo>
                  <a:lnTo>
                    <a:pt x="106" y="26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08" y="20"/>
                  </a:lnTo>
                  <a:lnTo>
                    <a:pt x="108" y="16"/>
                  </a:lnTo>
                  <a:lnTo>
                    <a:pt x="106" y="14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2"/>
                  </a:lnTo>
                  <a:lnTo>
                    <a:pt x="28" y="4"/>
                  </a:lnTo>
                  <a:lnTo>
                    <a:pt x="16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2"/>
                  </a:lnTo>
                  <a:lnTo>
                    <a:pt x="8" y="32"/>
                  </a:lnTo>
                  <a:lnTo>
                    <a:pt x="8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2" name="Freeform 2025"/>
            <p:cNvSpPr/>
            <p:nvPr/>
          </p:nvSpPr>
          <p:spPr>
            <a:xfrm>
              <a:off x="1725193" y="3682191"/>
              <a:ext cx="114758" cy="34002"/>
            </a:xfrm>
            <a:custGeom>
              <a:avLst/>
              <a:gdLst>
                <a:gd name="T0" fmla="*/ 8 w 108"/>
                <a:gd name="T1" fmla="*/ 32 h 32"/>
                <a:gd name="T2" fmla="*/ 8 w 108"/>
                <a:gd name="T3" fmla="*/ 32 h 32"/>
                <a:gd name="T4" fmla="*/ 14 w 108"/>
                <a:gd name="T5" fmla="*/ 30 h 32"/>
                <a:gd name="T6" fmla="*/ 14 w 108"/>
                <a:gd name="T7" fmla="*/ 30 h 32"/>
                <a:gd name="T8" fmla="*/ 24 w 108"/>
                <a:gd name="T9" fmla="*/ 24 h 32"/>
                <a:gd name="T10" fmla="*/ 34 w 108"/>
                <a:gd name="T11" fmla="*/ 20 h 32"/>
                <a:gd name="T12" fmla="*/ 44 w 108"/>
                <a:gd name="T13" fmla="*/ 18 h 32"/>
                <a:gd name="T14" fmla="*/ 54 w 108"/>
                <a:gd name="T15" fmla="*/ 16 h 32"/>
                <a:gd name="T16" fmla="*/ 64 w 108"/>
                <a:gd name="T17" fmla="*/ 16 h 32"/>
                <a:gd name="T18" fmla="*/ 74 w 108"/>
                <a:gd name="T19" fmla="*/ 18 h 32"/>
                <a:gd name="T20" fmla="*/ 86 w 108"/>
                <a:gd name="T21" fmla="*/ 22 h 32"/>
                <a:gd name="T22" fmla="*/ 96 w 108"/>
                <a:gd name="T23" fmla="*/ 26 h 32"/>
                <a:gd name="T24" fmla="*/ 96 w 108"/>
                <a:gd name="T25" fmla="*/ 26 h 32"/>
                <a:gd name="T26" fmla="*/ 100 w 108"/>
                <a:gd name="T27" fmla="*/ 26 h 32"/>
                <a:gd name="T28" fmla="*/ 102 w 108"/>
                <a:gd name="T29" fmla="*/ 26 h 32"/>
                <a:gd name="T30" fmla="*/ 106 w 108"/>
                <a:gd name="T31" fmla="*/ 24 h 32"/>
                <a:gd name="T32" fmla="*/ 108 w 108"/>
                <a:gd name="T33" fmla="*/ 22 h 32"/>
                <a:gd name="T34" fmla="*/ 108 w 108"/>
                <a:gd name="T35" fmla="*/ 22 h 32"/>
                <a:gd name="T36" fmla="*/ 108 w 108"/>
                <a:gd name="T37" fmla="*/ 18 h 32"/>
                <a:gd name="T38" fmla="*/ 108 w 108"/>
                <a:gd name="T39" fmla="*/ 16 h 32"/>
                <a:gd name="T40" fmla="*/ 106 w 108"/>
                <a:gd name="T41" fmla="*/ 12 h 32"/>
                <a:gd name="T42" fmla="*/ 104 w 108"/>
                <a:gd name="T43" fmla="*/ 10 h 32"/>
                <a:gd name="T44" fmla="*/ 104 w 108"/>
                <a:gd name="T45" fmla="*/ 10 h 32"/>
                <a:gd name="T46" fmla="*/ 90 w 108"/>
                <a:gd name="T47" fmla="*/ 6 h 32"/>
                <a:gd name="T48" fmla="*/ 78 w 108"/>
                <a:gd name="T49" fmla="*/ 2 h 32"/>
                <a:gd name="T50" fmla="*/ 64 w 108"/>
                <a:gd name="T51" fmla="*/ 0 h 32"/>
                <a:gd name="T52" fmla="*/ 52 w 108"/>
                <a:gd name="T53" fmla="*/ 0 h 32"/>
                <a:gd name="T54" fmla="*/ 40 w 108"/>
                <a:gd name="T55" fmla="*/ 0 h 32"/>
                <a:gd name="T56" fmla="*/ 28 w 108"/>
                <a:gd name="T57" fmla="*/ 4 h 32"/>
                <a:gd name="T58" fmla="*/ 16 w 108"/>
                <a:gd name="T59" fmla="*/ 8 h 32"/>
                <a:gd name="T60" fmla="*/ 4 w 108"/>
                <a:gd name="T61" fmla="*/ 16 h 32"/>
                <a:gd name="T62" fmla="*/ 4 w 108"/>
                <a:gd name="T63" fmla="*/ 16 h 32"/>
                <a:gd name="T64" fmla="*/ 2 w 108"/>
                <a:gd name="T65" fmla="*/ 18 h 32"/>
                <a:gd name="T66" fmla="*/ 0 w 108"/>
                <a:gd name="T67" fmla="*/ 22 h 32"/>
                <a:gd name="T68" fmla="*/ 0 w 108"/>
                <a:gd name="T69" fmla="*/ 24 h 32"/>
                <a:gd name="T70" fmla="*/ 2 w 108"/>
                <a:gd name="T71" fmla="*/ 28 h 32"/>
                <a:gd name="T72" fmla="*/ 2 w 108"/>
                <a:gd name="T73" fmla="*/ 28 h 32"/>
                <a:gd name="T74" fmla="*/ 4 w 108"/>
                <a:gd name="T75" fmla="*/ 30 h 32"/>
                <a:gd name="T76" fmla="*/ 8 w 108"/>
                <a:gd name="T77" fmla="*/ 32 h 32"/>
                <a:gd name="T78" fmla="*/ 8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8" y="32"/>
                  </a:moveTo>
                  <a:lnTo>
                    <a:pt x="8" y="32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4" y="24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4" y="16"/>
                  </a:lnTo>
                  <a:lnTo>
                    <a:pt x="64" y="16"/>
                  </a:lnTo>
                  <a:lnTo>
                    <a:pt x="74" y="18"/>
                  </a:lnTo>
                  <a:lnTo>
                    <a:pt x="86" y="22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2" y="26"/>
                  </a:lnTo>
                  <a:lnTo>
                    <a:pt x="106" y="24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8" y="16"/>
                  </a:lnTo>
                  <a:lnTo>
                    <a:pt x="106" y="12"/>
                  </a:lnTo>
                  <a:lnTo>
                    <a:pt x="104" y="10"/>
                  </a:lnTo>
                  <a:lnTo>
                    <a:pt x="104" y="10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0"/>
                  </a:lnTo>
                  <a:lnTo>
                    <a:pt x="28" y="4"/>
                  </a:lnTo>
                  <a:lnTo>
                    <a:pt x="16" y="8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4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8" y="32"/>
                  </a:lnTo>
                  <a:lnTo>
                    <a:pt x="8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3" name="Freeform 2026"/>
            <p:cNvSpPr/>
            <p:nvPr/>
          </p:nvSpPr>
          <p:spPr>
            <a:xfrm>
              <a:off x="1725193" y="3722569"/>
              <a:ext cx="114758" cy="34002"/>
            </a:xfrm>
            <a:custGeom>
              <a:avLst/>
              <a:gdLst>
                <a:gd name="T0" fmla="*/ 108 w 108"/>
                <a:gd name="T1" fmla="*/ 24 h 32"/>
                <a:gd name="T2" fmla="*/ 108 w 108"/>
                <a:gd name="T3" fmla="*/ 24 h 32"/>
                <a:gd name="T4" fmla="*/ 108 w 108"/>
                <a:gd name="T5" fmla="*/ 20 h 32"/>
                <a:gd name="T6" fmla="*/ 108 w 108"/>
                <a:gd name="T7" fmla="*/ 16 h 32"/>
                <a:gd name="T8" fmla="*/ 106 w 108"/>
                <a:gd name="T9" fmla="*/ 14 h 32"/>
                <a:gd name="T10" fmla="*/ 104 w 108"/>
                <a:gd name="T11" fmla="*/ 12 h 32"/>
                <a:gd name="T12" fmla="*/ 104 w 108"/>
                <a:gd name="T13" fmla="*/ 12 h 32"/>
                <a:gd name="T14" fmla="*/ 90 w 108"/>
                <a:gd name="T15" fmla="*/ 6 h 32"/>
                <a:gd name="T16" fmla="*/ 78 w 108"/>
                <a:gd name="T17" fmla="*/ 2 h 32"/>
                <a:gd name="T18" fmla="*/ 64 w 108"/>
                <a:gd name="T19" fmla="*/ 0 h 32"/>
                <a:gd name="T20" fmla="*/ 52 w 108"/>
                <a:gd name="T21" fmla="*/ 0 h 32"/>
                <a:gd name="T22" fmla="*/ 40 w 108"/>
                <a:gd name="T23" fmla="*/ 2 h 32"/>
                <a:gd name="T24" fmla="*/ 28 w 108"/>
                <a:gd name="T25" fmla="*/ 4 h 32"/>
                <a:gd name="T26" fmla="*/ 16 w 108"/>
                <a:gd name="T27" fmla="*/ 10 h 32"/>
                <a:gd name="T28" fmla="*/ 4 w 108"/>
                <a:gd name="T29" fmla="*/ 16 h 32"/>
                <a:gd name="T30" fmla="*/ 4 w 108"/>
                <a:gd name="T31" fmla="*/ 16 h 32"/>
                <a:gd name="T32" fmla="*/ 2 w 108"/>
                <a:gd name="T33" fmla="*/ 20 h 32"/>
                <a:gd name="T34" fmla="*/ 0 w 108"/>
                <a:gd name="T35" fmla="*/ 22 h 32"/>
                <a:gd name="T36" fmla="*/ 0 w 108"/>
                <a:gd name="T37" fmla="*/ 26 h 32"/>
                <a:gd name="T38" fmla="*/ 2 w 108"/>
                <a:gd name="T39" fmla="*/ 28 h 32"/>
                <a:gd name="T40" fmla="*/ 2 w 108"/>
                <a:gd name="T41" fmla="*/ 28 h 32"/>
                <a:gd name="T42" fmla="*/ 4 w 108"/>
                <a:gd name="T43" fmla="*/ 32 h 32"/>
                <a:gd name="T44" fmla="*/ 8 w 108"/>
                <a:gd name="T45" fmla="*/ 32 h 32"/>
                <a:gd name="T46" fmla="*/ 8 w 108"/>
                <a:gd name="T47" fmla="*/ 32 h 32"/>
                <a:gd name="T48" fmla="*/ 14 w 108"/>
                <a:gd name="T49" fmla="*/ 32 h 32"/>
                <a:gd name="T50" fmla="*/ 14 w 108"/>
                <a:gd name="T51" fmla="*/ 32 h 32"/>
                <a:gd name="T52" fmla="*/ 24 w 108"/>
                <a:gd name="T53" fmla="*/ 26 h 32"/>
                <a:gd name="T54" fmla="*/ 34 w 108"/>
                <a:gd name="T55" fmla="*/ 22 h 32"/>
                <a:gd name="T56" fmla="*/ 44 w 108"/>
                <a:gd name="T57" fmla="*/ 18 h 32"/>
                <a:gd name="T58" fmla="*/ 54 w 108"/>
                <a:gd name="T59" fmla="*/ 18 h 32"/>
                <a:gd name="T60" fmla="*/ 64 w 108"/>
                <a:gd name="T61" fmla="*/ 18 h 32"/>
                <a:gd name="T62" fmla="*/ 74 w 108"/>
                <a:gd name="T63" fmla="*/ 20 h 32"/>
                <a:gd name="T64" fmla="*/ 86 w 108"/>
                <a:gd name="T65" fmla="*/ 22 h 32"/>
                <a:gd name="T66" fmla="*/ 96 w 108"/>
                <a:gd name="T67" fmla="*/ 28 h 32"/>
                <a:gd name="T68" fmla="*/ 96 w 108"/>
                <a:gd name="T69" fmla="*/ 28 h 32"/>
                <a:gd name="T70" fmla="*/ 100 w 108"/>
                <a:gd name="T71" fmla="*/ 28 h 32"/>
                <a:gd name="T72" fmla="*/ 102 w 108"/>
                <a:gd name="T73" fmla="*/ 28 h 32"/>
                <a:gd name="T74" fmla="*/ 106 w 108"/>
                <a:gd name="T75" fmla="*/ 26 h 32"/>
                <a:gd name="T76" fmla="*/ 108 w 108"/>
                <a:gd name="T77" fmla="*/ 24 h 32"/>
                <a:gd name="T78" fmla="*/ 108 w 108"/>
                <a:gd name="T79" fmla="*/ 24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08" y="24"/>
                  </a:moveTo>
                  <a:lnTo>
                    <a:pt x="108" y="24"/>
                  </a:lnTo>
                  <a:lnTo>
                    <a:pt x="108" y="20"/>
                  </a:lnTo>
                  <a:lnTo>
                    <a:pt x="108" y="16"/>
                  </a:lnTo>
                  <a:lnTo>
                    <a:pt x="106" y="14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2"/>
                  </a:lnTo>
                  <a:lnTo>
                    <a:pt x="28" y="4"/>
                  </a:lnTo>
                  <a:lnTo>
                    <a:pt x="16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20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24" y="26"/>
                  </a:lnTo>
                  <a:lnTo>
                    <a:pt x="34" y="22"/>
                  </a:lnTo>
                  <a:lnTo>
                    <a:pt x="44" y="18"/>
                  </a:lnTo>
                  <a:lnTo>
                    <a:pt x="54" y="18"/>
                  </a:lnTo>
                  <a:lnTo>
                    <a:pt x="64" y="18"/>
                  </a:lnTo>
                  <a:lnTo>
                    <a:pt x="74" y="20"/>
                  </a:lnTo>
                  <a:lnTo>
                    <a:pt x="86" y="22"/>
                  </a:lnTo>
                  <a:lnTo>
                    <a:pt x="96" y="28"/>
                  </a:lnTo>
                  <a:lnTo>
                    <a:pt x="96" y="28"/>
                  </a:lnTo>
                  <a:lnTo>
                    <a:pt x="100" y="28"/>
                  </a:lnTo>
                  <a:lnTo>
                    <a:pt x="102" y="28"/>
                  </a:lnTo>
                  <a:lnTo>
                    <a:pt x="106" y="26"/>
                  </a:lnTo>
                  <a:lnTo>
                    <a:pt x="108" y="24"/>
                  </a:lnTo>
                  <a:lnTo>
                    <a:pt x="108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4" name="Freeform 2031"/>
            <p:cNvSpPr/>
            <p:nvPr/>
          </p:nvSpPr>
          <p:spPr>
            <a:xfrm>
              <a:off x="477732" y="1236146"/>
              <a:ext cx="125384" cy="125384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5" name="Freeform 2032"/>
            <p:cNvSpPr>
              <a:spLocks noEditPoints="1"/>
            </p:cNvSpPr>
            <p:nvPr/>
          </p:nvSpPr>
          <p:spPr>
            <a:xfrm>
              <a:off x="273718" y="1282899"/>
              <a:ext cx="280520" cy="280520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8" name="Freeform 2044"/>
            <p:cNvSpPr/>
            <p:nvPr/>
          </p:nvSpPr>
          <p:spPr>
            <a:xfrm>
              <a:off x="966516" y="4190101"/>
              <a:ext cx="240142" cy="261393"/>
            </a:xfrm>
            <a:custGeom>
              <a:avLst/>
              <a:gdLst>
                <a:gd name="T0" fmla="*/ 214 w 226"/>
                <a:gd name="T1" fmla="*/ 0 h 246"/>
                <a:gd name="T2" fmla="*/ 204 w 226"/>
                <a:gd name="T3" fmla="*/ 4 h 246"/>
                <a:gd name="T4" fmla="*/ 200 w 226"/>
                <a:gd name="T5" fmla="*/ 14 h 246"/>
                <a:gd name="T6" fmla="*/ 200 w 226"/>
                <a:gd name="T7" fmla="*/ 46 h 246"/>
                <a:gd name="T8" fmla="*/ 192 w 226"/>
                <a:gd name="T9" fmla="*/ 80 h 246"/>
                <a:gd name="T10" fmla="*/ 174 w 226"/>
                <a:gd name="T11" fmla="*/ 108 h 246"/>
                <a:gd name="T12" fmla="*/ 146 w 226"/>
                <a:gd name="T13" fmla="*/ 126 h 246"/>
                <a:gd name="T14" fmla="*/ 114 w 226"/>
                <a:gd name="T15" fmla="*/ 132 h 246"/>
                <a:gd name="T16" fmla="*/ 96 w 226"/>
                <a:gd name="T17" fmla="*/ 130 h 246"/>
                <a:gd name="T18" fmla="*/ 66 w 226"/>
                <a:gd name="T19" fmla="*/ 118 h 246"/>
                <a:gd name="T20" fmla="*/ 42 w 226"/>
                <a:gd name="T21" fmla="*/ 94 h 246"/>
                <a:gd name="T22" fmla="*/ 30 w 226"/>
                <a:gd name="T23" fmla="*/ 64 h 246"/>
                <a:gd name="T24" fmla="*/ 28 w 226"/>
                <a:gd name="T25" fmla="*/ 14 h 246"/>
                <a:gd name="T26" fmla="*/ 26 w 226"/>
                <a:gd name="T27" fmla="*/ 10 h 246"/>
                <a:gd name="T28" fmla="*/ 20 w 226"/>
                <a:gd name="T29" fmla="*/ 2 h 246"/>
                <a:gd name="T30" fmla="*/ 14 w 226"/>
                <a:gd name="T31" fmla="*/ 0 h 246"/>
                <a:gd name="T32" fmla="*/ 4 w 226"/>
                <a:gd name="T33" fmla="*/ 4 h 246"/>
                <a:gd name="T34" fmla="*/ 0 w 226"/>
                <a:gd name="T35" fmla="*/ 14 h 246"/>
                <a:gd name="T36" fmla="*/ 0 w 226"/>
                <a:gd name="T37" fmla="*/ 46 h 246"/>
                <a:gd name="T38" fmla="*/ 8 w 226"/>
                <a:gd name="T39" fmla="*/ 88 h 246"/>
                <a:gd name="T40" fmla="*/ 30 w 226"/>
                <a:gd name="T41" fmla="*/ 122 h 246"/>
                <a:gd name="T42" fmla="*/ 60 w 226"/>
                <a:gd name="T43" fmla="*/ 146 h 246"/>
                <a:gd name="T44" fmla="*/ 100 w 226"/>
                <a:gd name="T45" fmla="*/ 158 h 246"/>
                <a:gd name="T46" fmla="*/ 28 w 226"/>
                <a:gd name="T47" fmla="*/ 200 h 246"/>
                <a:gd name="T48" fmla="*/ 20 w 226"/>
                <a:gd name="T49" fmla="*/ 202 h 246"/>
                <a:gd name="T50" fmla="*/ 6 w 226"/>
                <a:gd name="T51" fmla="*/ 214 h 246"/>
                <a:gd name="T52" fmla="*/ 6 w 226"/>
                <a:gd name="T53" fmla="*/ 222 h 246"/>
                <a:gd name="T54" fmla="*/ 12 w 226"/>
                <a:gd name="T55" fmla="*/ 238 h 246"/>
                <a:gd name="T56" fmla="*/ 28 w 226"/>
                <a:gd name="T57" fmla="*/ 246 h 246"/>
                <a:gd name="T58" fmla="*/ 200 w 226"/>
                <a:gd name="T59" fmla="*/ 246 h 246"/>
                <a:gd name="T60" fmla="*/ 216 w 226"/>
                <a:gd name="T61" fmla="*/ 238 h 246"/>
                <a:gd name="T62" fmla="*/ 222 w 226"/>
                <a:gd name="T63" fmla="*/ 222 h 246"/>
                <a:gd name="T64" fmla="*/ 220 w 226"/>
                <a:gd name="T65" fmla="*/ 214 h 246"/>
                <a:gd name="T66" fmla="*/ 208 w 226"/>
                <a:gd name="T67" fmla="*/ 202 h 246"/>
                <a:gd name="T68" fmla="*/ 126 w 226"/>
                <a:gd name="T69" fmla="*/ 200 h 246"/>
                <a:gd name="T70" fmla="*/ 126 w 226"/>
                <a:gd name="T71" fmla="*/ 158 h 246"/>
                <a:gd name="T72" fmla="*/ 166 w 226"/>
                <a:gd name="T73" fmla="*/ 146 h 246"/>
                <a:gd name="T74" fmla="*/ 198 w 226"/>
                <a:gd name="T75" fmla="*/ 122 h 246"/>
                <a:gd name="T76" fmla="*/ 218 w 226"/>
                <a:gd name="T77" fmla="*/ 88 h 246"/>
                <a:gd name="T78" fmla="*/ 226 w 226"/>
                <a:gd name="T79" fmla="*/ 46 h 246"/>
                <a:gd name="T80" fmla="*/ 226 w 226"/>
                <a:gd name="T81" fmla="*/ 14 h 246"/>
                <a:gd name="T82" fmla="*/ 222 w 226"/>
                <a:gd name="T83" fmla="*/ 4 h 246"/>
                <a:gd name="T84" fmla="*/ 214 w 226"/>
                <a:gd name="T85" fmla="*/ 0 h 2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6" h="246">
                  <a:moveTo>
                    <a:pt x="214" y="0"/>
                  </a:moveTo>
                  <a:lnTo>
                    <a:pt x="214" y="0"/>
                  </a:lnTo>
                  <a:lnTo>
                    <a:pt x="208" y="2"/>
                  </a:lnTo>
                  <a:lnTo>
                    <a:pt x="204" y="4"/>
                  </a:lnTo>
                  <a:lnTo>
                    <a:pt x="200" y="10"/>
                  </a:lnTo>
                  <a:lnTo>
                    <a:pt x="200" y="14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98" y="64"/>
                  </a:lnTo>
                  <a:lnTo>
                    <a:pt x="192" y="80"/>
                  </a:lnTo>
                  <a:lnTo>
                    <a:pt x="184" y="94"/>
                  </a:lnTo>
                  <a:lnTo>
                    <a:pt x="174" y="108"/>
                  </a:lnTo>
                  <a:lnTo>
                    <a:pt x="162" y="118"/>
                  </a:lnTo>
                  <a:lnTo>
                    <a:pt x="146" y="126"/>
                  </a:lnTo>
                  <a:lnTo>
                    <a:pt x="130" y="13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96" y="130"/>
                  </a:lnTo>
                  <a:lnTo>
                    <a:pt x="80" y="126"/>
                  </a:lnTo>
                  <a:lnTo>
                    <a:pt x="66" y="118"/>
                  </a:lnTo>
                  <a:lnTo>
                    <a:pt x="52" y="108"/>
                  </a:lnTo>
                  <a:lnTo>
                    <a:pt x="42" y="94"/>
                  </a:lnTo>
                  <a:lnTo>
                    <a:pt x="34" y="80"/>
                  </a:lnTo>
                  <a:lnTo>
                    <a:pt x="30" y="64"/>
                  </a:lnTo>
                  <a:lnTo>
                    <a:pt x="28" y="4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68"/>
                  </a:lnTo>
                  <a:lnTo>
                    <a:pt x="8" y="88"/>
                  </a:lnTo>
                  <a:lnTo>
                    <a:pt x="16" y="106"/>
                  </a:lnTo>
                  <a:lnTo>
                    <a:pt x="30" y="122"/>
                  </a:lnTo>
                  <a:lnTo>
                    <a:pt x="44" y="136"/>
                  </a:lnTo>
                  <a:lnTo>
                    <a:pt x="60" y="146"/>
                  </a:lnTo>
                  <a:lnTo>
                    <a:pt x="80" y="154"/>
                  </a:lnTo>
                  <a:lnTo>
                    <a:pt x="100" y="158"/>
                  </a:lnTo>
                  <a:lnTo>
                    <a:pt x="100" y="200"/>
                  </a:lnTo>
                  <a:lnTo>
                    <a:pt x="28" y="200"/>
                  </a:lnTo>
                  <a:lnTo>
                    <a:pt x="28" y="200"/>
                  </a:lnTo>
                  <a:lnTo>
                    <a:pt x="20" y="202"/>
                  </a:lnTo>
                  <a:lnTo>
                    <a:pt x="12" y="206"/>
                  </a:lnTo>
                  <a:lnTo>
                    <a:pt x="6" y="214"/>
                  </a:lnTo>
                  <a:lnTo>
                    <a:pt x="6" y="222"/>
                  </a:lnTo>
                  <a:lnTo>
                    <a:pt x="6" y="222"/>
                  </a:lnTo>
                  <a:lnTo>
                    <a:pt x="6" y="232"/>
                  </a:lnTo>
                  <a:lnTo>
                    <a:pt x="12" y="238"/>
                  </a:lnTo>
                  <a:lnTo>
                    <a:pt x="20" y="244"/>
                  </a:lnTo>
                  <a:lnTo>
                    <a:pt x="28" y="246"/>
                  </a:lnTo>
                  <a:lnTo>
                    <a:pt x="200" y="246"/>
                  </a:lnTo>
                  <a:lnTo>
                    <a:pt x="200" y="246"/>
                  </a:lnTo>
                  <a:lnTo>
                    <a:pt x="208" y="244"/>
                  </a:lnTo>
                  <a:lnTo>
                    <a:pt x="216" y="238"/>
                  </a:lnTo>
                  <a:lnTo>
                    <a:pt x="220" y="232"/>
                  </a:lnTo>
                  <a:lnTo>
                    <a:pt x="222" y="222"/>
                  </a:lnTo>
                  <a:lnTo>
                    <a:pt x="222" y="222"/>
                  </a:lnTo>
                  <a:lnTo>
                    <a:pt x="220" y="214"/>
                  </a:lnTo>
                  <a:lnTo>
                    <a:pt x="216" y="206"/>
                  </a:lnTo>
                  <a:lnTo>
                    <a:pt x="208" y="202"/>
                  </a:lnTo>
                  <a:lnTo>
                    <a:pt x="200" y="200"/>
                  </a:lnTo>
                  <a:lnTo>
                    <a:pt x="126" y="200"/>
                  </a:lnTo>
                  <a:lnTo>
                    <a:pt x="126" y="158"/>
                  </a:lnTo>
                  <a:lnTo>
                    <a:pt x="126" y="158"/>
                  </a:lnTo>
                  <a:lnTo>
                    <a:pt x="148" y="154"/>
                  </a:lnTo>
                  <a:lnTo>
                    <a:pt x="166" y="146"/>
                  </a:lnTo>
                  <a:lnTo>
                    <a:pt x="184" y="136"/>
                  </a:lnTo>
                  <a:lnTo>
                    <a:pt x="198" y="122"/>
                  </a:lnTo>
                  <a:lnTo>
                    <a:pt x="210" y="106"/>
                  </a:lnTo>
                  <a:lnTo>
                    <a:pt x="218" y="88"/>
                  </a:lnTo>
                  <a:lnTo>
                    <a:pt x="224" y="68"/>
                  </a:lnTo>
                  <a:lnTo>
                    <a:pt x="226" y="46"/>
                  </a:lnTo>
                  <a:lnTo>
                    <a:pt x="226" y="14"/>
                  </a:lnTo>
                  <a:lnTo>
                    <a:pt x="226" y="14"/>
                  </a:lnTo>
                  <a:lnTo>
                    <a:pt x="226" y="10"/>
                  </a:lnTo>
                  <a:lnTo>
                    <a:pt x="222" y="4"/>
                  </a:lnTo>
                  <a:lnTo>
                    <a:pt x="218" y="2"/>
                  </a:lnTo>
                  <a:lnTo>
                    <a:pt x="214" y="0"/>
                  </a:lnTo>
                  <a:lnTo>
                    <a:pt x="21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9" name="Freeform 2046"/>
            <p:cNvSpPr/>
            <p:nvPr/>
          </p:nvSpPr>
          <p:spPr>
            <a:xfrm>
              <a:off x="1015394" y="4085969"/>
              <a:ext cx="142385" cy="221015"/>
            </a:xfrm>
            <a:custGeom>
              <a:avLst/>
              <a:gdLst>
                <a:gd name="T0" fmla="*/ 0 w 134"/>
                <a:gd name="T1" fmla="*/ 140 h 208"/>
                <a:gd name="T2" fmla="*/ 2 w 134"/>
                <a:gd name="T3" fmla="*/ 154 h 208"/>
                <a:gd name="T4" fmla="*/ 12 w 134"/>
                <a:gd name="T5" fmla="*/ 178 h 208"/>
                <a:gd name="T6" fmla="*/ 30 w 134"/>
                <a:gd name="T7" fmla="*/ 196 h 208"/>
                <a:gd name="T8" fmla="*/ 54 w 134"/>
                <a:gd name="T9" fmla="*/ 206 h 208"/>
                <a:gd name="T10" fmla="*/ 68 w 134"/>
                <a:gd name="T11" fmla="*/ 208 h 208"/>
                <a:gd name="T12" fmla="*/ 94 w 134"/>
                <a:gd name="T13" fmla="*/ 202 h 208"/>
                <a:gd name="T14" fmla="*/ 116 w 134"/>
                <a:gd name="T15" fmla="*/ 188 h 208"/>
                <a:gd name="T16" fmla="*/ 130 w 134"/>
                <a:gd name="T17" fmla="*/ 166 h 208"/>
                <a:gd name="T18" fmla="*/ 134 w 134"/>
                <a:gd name="T19" fmla="*/ 140 h 208"/>
                <a:gd name="T20" fmla="*/ 134 w 134"/>
                <a:gd name="T21" fmla="*/ 66 h 208"/>
                <a:gd name="T22" fmla="*/ 128 w 134"/>
                <a:gd name="T23" fmla="*/ 36 h 208"/>
                <a:gd name="T24" fmla="*/ 108 w 134"/>
                <a:gd name="T25" fmla="*/ 12 h 208"/>
                <a:gd name="T26" fmla="*/ 108 w 134"/>
                <a:gd name="T27" fmla="*/ 46 h 208"/>
                <a:gd name="T28" fmla="*/ 104 w 134"/>
                <a:gd name="T29" fmla="*/ 52 h 208"/>
                <a:gd name="T30" fmla="*/ 100 w 134"/>
                <a:gd name="T31" fmla="*/ 54 h 208"/>
                <a:gd name="T32" fmla="*/ 96 w 134"/>
                <a:gd name="T33" fmla="*/ 54 h 208"/>
                <a:gd name="T34" fmla="*/ 92 w 134"/>
                <a:gd name="T35" fmla="*/ 50 h 208"/>
                <a:gd name="T36" fmla="*/ 92 w 134"/>
                <a:gd name="T37" fmla="*/ 4 h 208"/>
                <a:gd name="T38" fmla="*/ 76 w 134"/>
                <a:gd name="T39" fmla="*/ 0 h 208"/>
                <a:gd name="T40" fmla="*/ 76 w 134"/>
                <a:gd name="T41" fmla="*/ 46 h 208"/>
                <a:gd name="T42" fmla="*/ 72 w 134"/>
                <a:gd name="T43" fmla="*/ 52 h 208"/>
                <a:gd name="T44" fmla="*/ 68 w 134"/>
                <a:gd name="T45" fmla="*/ 54 h 208"/>
                <a:gd name="T46" fmla="*/ 64 w 134"/>
                <a:gd name="T47" fmla="*/ 54 h 208"/>
                <a:gd name="T48" fmla="*/ 60 w 134"/>
                <a:gd name="T49" fmla="*/ 50 h 208"/>
                <a:gd name="T50" fmla="*/ 60 w 134"/>
                <a:gd name="T51" fmla="*/ 0 h 208"/>
                <a:gd name="T52" fmla="*/ 44 w 134"/>
                <a:gd name="T53" fmla="*/ 4 h 208"/>
                <a:gd name="T54" fmla="*/ 44 w 134"/>
                <a:gd name="T55" fmla="*/ 46 h 208"/>
                <a:gd name="T56" fmla="*/ 40 w 134"/>
                <a:gd name="T57" fmla="*/ 52 h 208"/>
                <a:gd name="T58" fmla="*/ 36 w 134"/>
                <a:gd name="T59" fmla="*/ 54 h 208"/>
                <a:gd name="T60" fmla="*/ 32 w 134"/>
                <a:gd name="T61" fmla="*/ 54 h 208"/>
                <a:gd name="T62" fmla="*/ 28 w 134"/>
                <a:gd name="T63" fmla="*/ 50 h 208"/>
                <a:gd name="T64" fmla="*/ 28 w 134"/>
                <a:gd name="T65" fmla="*/ 12 h 208"/>
                <a:gd name="T66" fmla="*/ 16 w 134"/>
                <a:gd name="T67" fmla="*/ 22 h 208"/>
                <a:gd name="T68" fmla="*/ 2 w 134"/>
                <a:gd name="T69" fmla="*/ 50 h 208"/>
                <a:gd name="T70" fmla="*/ 0 w 134"/>
                <a:gd name="T71" fmla="*/ 66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" h="208">
                  <a:moveTo>
                    <a:pt x="0" y="66"/>
                  </a:moveTo>
                  <a:lnTo>
                    <a:pt x="0" y="140"/>
                  </a:lnTo>
                  <a:lnTo>
                    <a:pt x="0" y="140"/>
                  </a:lnTo>
                  <a:lnTo>
                    <a:pt x="2" y="154"/>
                  </a:lnTo>
                  <a:lnTo>
                    <a:pt x="6" y="166"/>
                  </a:lnTo>
                  <a:lnTo>
                    <a:pt x="12" y="178"/>
                  </a:lnTo>
                  <a:lnTo>
                    <a:pt x="20" y="188"/>
                  </a:lnTo>
                  <a:lnTo>
                    <a:pt x="30" y="196"/>
                  </a:lnTo>
                  <a:lnTo>
                    <a:pt x="42" y="202"/>
                  </a:lnTo>
                  <a:lnTo>
                    <a:pt x="54" y="206"/>
                  </a:lnTo>
                  <a:lnTo>
                    <a:pt x="68" y="208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94" y="202"/>
                  </a:lnTo>
                  <a:lnTo>
                    <a:pt x="106" y="196"/>
                  </a:lnTo>
                  <a:lnTo>
                    <a:pt x="116" y="188"/>
                  </a:lnTo>
                  <a:lnTo>
                    <a:pt x="124" y="178"/>
                  </a:lnTo>
                  <a:lnTo>
                    <a:pt x="130" y="166"/>
                  </a:lnTo>
                  <a:lnTo>
                    <a:pt x="134" y="154"/>
                  </a:lnTo>
                  <a:lnTo>
                    <a:pt x="134" y="140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0"/>
                  </a:lnTo>
                  <a:lnTo>
                    <a:pt x="128" y="36"/>
                  </a:lnTo>
                  <a:lnTo>
                    <a:pt x="118" y="22"/>
                  </a:lnTo>
                  <a:lnTo>
                    <a:pt x="108" y="12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06" y="50"/>
                  </a:lnTo>
                  <a:lnTo>
                    <a:pt x="104" y="52"/>
                  </a:lnTo>
                  <a:lnTo>
                    <a:pt x="102" y="54"/>
                  </a:lnTo>
                  <a:lnTo>
                    <a:pt x="100" y="54"/>
                  </a:lnTo>
                  <a:lnTo>
                    <a:pt x="100" y="54"/>
                  </a:lnTo>
                  <a:lnTo>
                    <a:pt x="96" y="54"/>
                  </a:lnTo>
                  <a:lnTo>
                    <a:pt x="94" y="52"/>
                  </a:lnTo>
                  <a:lnTo>
                    <a:pt x="92" y="50"/>
                  </a:lnTo>
                  <a:lnTo>
                    <a:pt x="92" y="46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76" y="0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4" y="50"/>
                  </a:lnTo>
                  <a:lnTo>
                    <a:pt x="72" y="52"/>
                  </a:lnTo>
                  <a:lnTo>
                    <a:pt x="70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4" y="54"/>
                  </a:lnTo>
                  <a:lnTo>
                    <a:pt x="62" y="52"/>
                  </a:lnTo>
                  <a:lnTo>
                    <a:pt x="60" y="50"/>
                  </a:lnTo>
                  <a:lnTo>
                    <a:pt x="60" y="4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4" y="4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2" y="50"/>
                  </a:lnTo>
                  <a:lnTo>
                    <a:pt x="40" y="52"/>
                  </a:lnTo>
                  <a:lnTo>
                    <a:pt x="38" y="5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2" y="54"/>
                  </a:lnTo>
                  <a:lnTo>
                    <a:pt x="30" y="52"/>
                  </a:lnTo>
                  <a:lnTo>
                    <a:pt x="28" y="50"/>
                  </a:lnTo>
                  <a:lnTo>
                    <a:pt x="28" y="46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16" y="22"/>
                  </a:lnTo>
                  <a:lnTo>
                    <a:pt x="8" y="36"/>
                  </a:lnTo>
                  <a:lnTo>
                    <a:pt x="2" y="50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8" name="Freeform 2058"/>
            <p:cNvSpPr>
              <a:spLocks noEditPoints="1"/>
            </p:cNvSpPr>
            <p:nvPr/>
          </p:nvSpPr>
          <p:spPr>
            <a:xfrm>
              <a:off x="256717" y="1788684"/>
              <a:ext cx="371901" cy="369776"/>
            </a:xfrm>
            <a:custGeom>
              <a:avLst/>
              <a:gdLst>
                <a:gd name="T0" fmla="*/ 158 w 350"/>
                <a:gd name="T1" fmla="*/ 0 h 348"/>
                <a:gd name="T2" fmla="*/ 108 w 350"/>
                <a:gd name="T3" fmla="*/ 14 h 348"/>
                <a:gd name="T4" fmla="*/ 64 w 350"/>
                <a:gd name="T5" fmla="*/ 40 h 348"/>
                <a:gd name="T6" fmla="*/ 30 w 350"/>
                <a:gd name="T7" fmla="*/ 76 h 348"/>
                <a:gd name="T8" fmla="*/ 8 w 350"/>
                <a:gd name="T9" fmla="*/ 122 h 348"/>
                <a:gd name="T10" fmla="*/ 0 w 350"/>
                <a:gd name="T11" fmla="*/ 174 h 348"/>
                <a:gd name="T12" fmla="*/ 4 w 350"/>
                <a:gd name="T13" fmla="*/ 210 h 348"/>
                <a:gd name="T14" fmla="*/ 22 w 350"/>
                <a:gd name="T15" fmla="*/ 258 h 348"/>
                <a:gd name="T16" fmla="*/ 52 w 350"/>
                <a:gd name="T17" fmla="*/ 298 h 348"/>
                <a:gd name="T18" fmla="*/ 92 w 350"/>
                <a:gd name="T19" fmla="*/ 328 h 348"/>
                <a:gd name="T20" fmla="*/ 140 w 350"/>
                <a:gd name="T21" fmla="*/ 346 h 348"/>
                <a:gd name="T22" fmla="*/ 174 w 350"/>
                <a:gd name="T23" fmla="*/ 348 h 348"/>
                <a:gd name="T24" fmla="*/ 226 w 350"/>
                <a:gd name="T25" fmla="*/ 340 h 348"/>
                <a:gd name="T26" fmla="*/ 272 w 350"/>
                <a:gd name="T27" fmla="*/ 318 h 348"/>
                <a:gd name="T28" fmla="*/ 310 w 350"/>
                <a:gd name="T29" fmla="*/ 286 h 348"/>
                <a:gd name="T30" fmla="*/ 336 w 350"/>
                <a:gd name="T31" fmla="*/ 242 h 348"/>
                <a:gd name="T32" fmla="*/ 348 w 350"/>
                <a:gd name="T33" fmla="*/ 192 h 348"/>
                <a:gd name="T34" fmla="*/ 348 w 350"/>
                <a:gd name="T35" fmla="*/ 156 h 348"/>
                <a:gd name="T36" fmla="*/ 336 w 350"/>
                <a:gd name="T37" fmla="*/ 106 h 348"/>
                <a:gd name="T38" fmla="*/ 310 w 350"/>
                <a:gd name="T39" fmla="*/ 64 h 348"/>
                <a:gd name="T40" fmla="*/ 272 w 350"/>
                <a:gd name="T41" fmla="*/ 30 h 348"/>
                <a:gd name="T42" fmla="*/ 226 w 350"/>
                <a:gd name="T43" fmla="*/ 8 h 348"/>
                <a:gd name="T44" fmla="*/ 174 w 350"/>
                <a:gd name="T45" fmla="*/ 0 h 348"/>
                <a:gd name="T46" fmla="*/ 174 w 350"/>
                <a:gd name="T47" fmla="*/ 320 h 348"/>
                <a:gd name="T48" fmla="*/ 132 w 350"/>
                <a:gd name="T49" fmla="*/ 312 h 348"/>
                <a:gd name="T50" fmla="*/ 94 w 350"/>
                <a:gd name="T51" fmla="*/ 294 h 348"/>
                <a:gd name="T52" fmla="*/ 64 w 350"/>
                <a:gd name="T53" fmla="*/ 266 h 348"/>
                <a:gd name="T54" fmla="*/ 42 w 350"/>
                <a:gd name="T55" fmla="*/ 230 h 348"/>
                <a:gd name="T56" fmla="*/ 30 w 350"/>
                <a:gd name="T57" fmla="*/ 188 h 348"/>
                <a:gd name="T58" fmla="*/ 30 w 350"/>
                <a:gd name="T59" fmla="*/ 160 h 348"/>
                <a:gd name="T60" fmla="*/ 42 w 350"/>
                <a:gd name="T61" fmla="*/ 118 h 348"/>
                <a:gd name="T62" fmla="*/ 64 w 350"/>
                <a:gd name="T63" fmla="*/ 82 h 348"/>
                <a:gd name="T64" fmla="*/ 94 w 350"/>
                <a:gd name="T65" fmla="*/ 54 h 348"/>
                <a:gd name="T66" fmla="*/ 132 w 350"/>
                <a:gd name="T67" fmla="*/ 36 h 348"/>
                <a:gd name="T68" fmla="*/ 174 w 350"/>
                <a:gd name="T69" fmla="*/ 30 h 348"/>
                <a:gd name="T70" fmla="*/ 204 w 350"/>
                <a:gd name="T71" fmla="*/ 32 h 348"/>
                <a:gd name="T72" fmla="*/ 244 w 350"/>
                <a:gd name="T73" fmla="*/ 46 h 348"/>
                <a:gd name="T74" fmla="*/ 278 w 350"/>
                <a:gd name="T75" fmla="*/ 72 h 348"/>
                <a:gd name="T76" fmla="*/ 302 w 350"/>
                <a:gd name="T77" fmla="*/ 106 h 348"/>
                <a:gd name="T78" fmla="*/ 318 w 350"/>
                <a:gd name="T79" fmla="*/ 144 h 348"/>
                <a:gd name="T80" fmla="*/ 320 w 350"/>
                <a:gd name="T81" fmla="*/ 174 h 348"/>
                <a:gd name="T82" fmla="*/ 314 w 350"/>
                <a:gd name="T83" fmla="*/ 218 h 348"/>
                <a:gd name="T84" fmla="*/ 296 w 350"/>
                <a:gd name="T85" fmla="*/ 256 h 348"/>
                <a:gd name="T86" fmla="*/ 268 w 350"/>
                <a:gd name="T87" fmla="*/ 286 h 348"/>
                <a:gd name="T88" fmla="*/ 232 w 350"/>
                <a:gd name="T89" fmla="*/ 308 h 348"/>
                <a:gd name="T90" fmla="*/ 190 w 350"/>
                <a:gd name="T91" fmla="*/ 318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0" h="348">
                  <a:moveTo>
                    <a:pt x="174" y="0"/>
                  </a:moveTo>
                  <a:lnTo>
                    <a:pt x="174" y="0"/>
                  </a:lnTo>
                  <a:lnTo>
                    <a:pt x="158" y="0"/>
                  </a:lnTo>
                  <a:lnTo>
                    <a:pt x="140" y="4"/>
                  </a:lnTo>
                  <a:lnTo>
                    <a:pt x="124" y="8"/>
                  </a:lnTo>
                  <a:lnTo>
                    <a:pt x="108" y="14"/>
                  </a:lnTo>
                  <a:lnTo>
                    <a:pt x="92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2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2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2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2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2" y="298"/>
                  </a:lnTo>
                  <a:lnTo>
                    <a:pt x="64" y="308"/>
                  </a:lnTo>
                  <a:lnTo>
                    <a:pt x="78" y="318"/>
                  </a:lnTo>
                  <a:lnTo>
                    <a:pt x="92" y="328"/>
                  </a:lnTo>
                  <a:lnTo>
                    <a:pt x="108" y="334"/>
                  </a:lnTo>
                  <a:lnTo>
                    <a:pt x="124" y="340"/>
                  </a:lnTo>
                  <a:lnTo>
                    <a:pt x="140" y="346"/>
                  </a:lnTo>
                  <a:lnTo>
                    <a:pt x="158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6" y="308"/>
                  </a:lnTo>
                  <a:lnTo>
                    <a:pt x="298" y="298"/>
                  </a:lnTo>
                  <a:lnTo>
                    <a:pt x="310" y="286"/>
                  </a:lnTo>
                  <a:lnTo>
                    <a:pt x="320" y="272"/>
                  </a:lnTo>
                  <a:lnTo>
                    <a:pt x="328" y="258"/>
                  </a:lnTo>
                  <a:lnTo>
                    <a:pt x="336" y="242"/>
                  </a:lnTo>
                  <a:lnTo>
                    <a:pt x="342" y="226"/>
                  </a:lnTo>
                  <a:lnTo>
                    <a:pt x="346" y="210"/>
                  </a:lnTo>
                  <a:lnTo>
                    <a:pt x="348" y="192"/>
                  </a:lnTo>
                  <a:lnTo>
                    <a:pt x="350" y="174"/>
                  </a:lnTo>
                  <a:lnTo>
                    <a:pt x="350" y="174"/>
                  </a:lnTo>
                  <a:lnTo>
                    <a:pt x="348" y="156"/>
                  </a:lnTo>
                  <a:lnTo>
                    <a:pt x="346" y="140"/>
                  </a:lnTo>
                  <a:lnTo>
                    <a:pt x="342" y="122"/>
                  </a:lnTo>
                  <a:lnTo>
                    <a:pt x="336" y="106"/>
                  </a:lnTo>
                  <a:lnTo>
                    <a:pt x="328" y="92"/>
                  </a:lnTo>
                  <a:lnTo>
                    <a:pt x="320" y="76"/>
                  </a:lnTo>
                  <a:lnTo>
                    <a:pt x="310" y="64"/>
                  </a:lnTo>
                  <a:lnTo>
                    <a:pt x="298" y="50"/>
                  </a:lnTo>
                  <a:lnTo>
                    <a:pt x="286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174" y="320"/>
                  </a:moveTo>
                  <a:lnTo>
                    <a:pt x="174" y="320"/>
                  </a:lnTo>
                  <a:lnTo>
                    <a:pt x="160" y="318"/>
                  </a:lnTo>
                  <a:lnTo>
                    <a:pt x="146" y="316"/>
                  </a:lnTo>
                  <a:lnTo>
                    <a:pt x="132" y="312"/>
                  </a:lnTo>
                  <a:lnTo>
                    <a:pt x="118" y="308"/>
                  </a:lnTo>
                  <a:lnTo>
                    <a:pt x="106" y="302"/>
                  </a:lnTo>
                  <a:lnTo>
                    <a:pt x="94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4" y="266"/>
                  </a:lnTo>
                  <a:lnTo>
                    <a:pt x="54" y="256"/>
                  </a:lnTo>
                  <a:lnTo>
                    <a:pt x="48" y="244"/>
                  </a:lnTo>
                  <a:lnTo>
                    <a:pt x="42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2" y="118"/>
                  </a:lnTo>
                  <a:lnTo>
                    <a:pt x="48" y="106"/>
                  </a:lnTo>
                  <a:lnTo>
                    <a:pt x="54" y="94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4" y="54"/>
                  </a:lnTo>
                  <a:lnTo>
                    <a:pt x="106" y="46"/>
                  </a:lnTo>
                  <a:lnTo>
                    <a:pt x="118" y="40"/>
                  </a:lnTo>
                  <a:lnTo>
                    <a:pt x="132" y="36"/>
                  </a:lnTo>
                  <a:lnTo>
                    <a:pt x="146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90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2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8" y="62"/>
                  </a:lnTo>
                  <a:lnTo>
                    <a:pt x="278" y="72"/>
                  </a:lnTo>
                  <a:lnTo>
                    <a:pt x="286" y="82"/>
                  </a:lnTo>
                  <a:lnTo>
                    <a:pt x="296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4" y="132"/>
                  </a:lnTo>
                  <a:lnTo>
                    <a:pt x="318" y="144"/>
                  </a:lnTo>
                  <a:lnTo>
                    <a:pt x="320" y="160"/>
                  </a:lnTo>
                  <a:lnTo>
                    <a:pt x="320" y="174"/>
                  </a:lnTo>
                  <a:lnTo>
                    <a:pt x="320" y="174"/>
                  </a:lnTo>
                  <a:lnTo>
                    <a:pt x="320" y="188"/>
                  </a:lnTo>
                  <a:lnTo>
                    <a:pt x="318" y="204"/>
                  </a:lnTo>
                  <a:lnTo>
                    <a:pt x="314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6" y="256"/>
                  </a:lnTo>
                  <a:lnTo>
                    <a:pt x="286" y="266"/>
                  </a:lnTo>
                  <a:lnTo>
                    <a:pt x="278" y="276"/>
                  </a:lnTo>
                  <a:lnTo>
                    <a:pt x="268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2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90" y="318"/>
                  </a:lnTo>
                  <a:lnTo>
                    <a:pt x="174" y="320"/>
                  </a:lnTo>
                  <a:lnTo>
                    <a:pt x="174" y="3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9" name="Freeform 2059"/>
            <p:cNvSpPr/>
            <p:nvPr/>
          </p:nvSpPr>
          <p:spPr>
            <a:xfrm>
              <a:off x="379976" y="2035201"/>
              <a:ext cx="121133" cy="36128"/>
            </a:xfrm>
            <a:custGeom>
              <a:avLst/>
              <a:gdLst>
                <a:gd name="T0" fmla="*/ 96 w 114"/>
                <a:gd name="T1" fmla="*/ 0 h 34"/>
                <a:gd name="T2" fmla="*/ 18 w 114"/>
                <a:gd name="T3" fmla="*/ 0 h 34"/>
                <a:gd name="T4" fmla="*/ 18 w 114"/>
                <a:gd name="T5" fmla="*/ 0 h 34"/>
                <a:gd name="T6" fmla="*/ 12 w 114"/>
                <a:gd name="T7" fmla="*/ 0 h 34"/>
                <a:gd name="T8" fmla="*/ 6 w 114"/>
                <a:gd name="T9" fmla="*/ 4 h 34"/>
                <a:gd name="T10" fmla="*/ 2 w 114"/>
                <a:gd name="T11" fmla="*/ 10 h 34"/>
                <a:gd name="T12" fmla="*/ 0 w 114"/>
                <a:gd name="T13" fmla="*/ 16 h 34"/>
                <a:gd name="T14" fmla="*/ 0 w 114"/>
                <a:gd name="T15" fmla="*/ 16 h 34"/>
                <a:gd name="T16" fmla="*/ 2 w 114"/>
                <a:gd name="T17" fmla="*/ 24 h 34"/>
                <a:gd name="T18" fmla="*/ 6 w 114"/>
                <a:gd name="T19" fmla="*/ 30 h 34"/>
                <a:gd name="T20" fmla="*/ 12 w 114"/>
                <a:gd name="T21" fmla="*/ 32 h 34"/>
                <a:gd name="T22" fmla="*/ 18 w 114"/>
                <a:gd name="T23" fmla="*/ 34 h 34"/>
                <a:gd name="T24" fmla="*/ 96 w 114"/>
                <a:gd name="T25" fmla="*/ 34 h 34"/>
                <a:gd name="T26" fmla="*/ 96 w 114"/>
                <a:gd name="T27" fmla="*/ 34 h 34"/>
                <a:gd name="T28" fmla="*/ 104 w 114"/>
                <a:gd name="T29" fmla="*/ 32 h 34"/>
                <a:gd name="T30" fmla="*/ 108 w 114"/>
                <a:gd name="T31" fmla="*/ 30 h 34"/>
                <a:gd name="T32" fmla="*/ 112 w 114"/>
                <a:gd name="T33" fmla="*/ 24 h 34"/>
                <a:gd name="T34" fmla="*/ 114 w 114"/>
                <a:gd name="T35" fmla="*/ 16 h 34"/>
                <a:gd name="T36" fmla="*/ 114 w 114"/>
                <a:gd name="T37" fmla="*/ 16 h 34"/>
                <a:gd name="T38" fmla="*/ 112 w 114"/>
                <a:gd name="T39" fmla="*/ 10 h 34"/>
                <a:gd name="T40" fmla="*/ 108 w 114"/>
                <a:gd name="T41" fmla="*/ 4 h 34"/>
                <a:gd name="T42" fmla="*/ 104 w 114"/>
                <a:gd name="T43" fmla="*/ 0 h 34"/>
                <a:gd name="T44" fmla="*/ 96 w 114"/>
                <a:gd name="T45" fmla="*/ 0 h 34"/>
                <a:gd name="T46" fmla="*/ 96 w 114"/>
                <a:gd name="T47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34">
                  <a:moveTo>
                    <a:pt x="9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4" y="32"/>
                  </a:lnTo>
                  <a:lnTo>
                    <a:pt x="108" y="30"/>
                  </a:lnTo>
                  <a:lnTo>
                    <a:pt x="112" y="24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12" y="10"/>
                  </a:lnTo>
                  <a:lnTo>
                    <a:pt x="108" y="4"/>
                  </a:lnTo>
                  <a:lnTo>
                    <a:pt x="104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0" name="Freeform 2060"/>
            <p:cNvSpPr/>
            <p:nvPr/>
          </p:nvSpPr>
          <p:spPr>
            <a:xfrm>
              <a:off x="354474" y="1956571"/>
              <a:ext cx="40378" cy="40378"/>
            </a:xfrm>
            <a:custGeom>
              <a:avLst/>
              <a:gdLst>
                <a:gd name="T0" fmla="*/ 38 w 38"/>
                <a:gd name="T1" fmla="*/ 20 h 38"/>
                <a:gd name="T2" fmla="*/ 38 w 38"/>
                <a:gd name="T3" fmla="*/ 20 h 38"/>
                <a:gd name="T4" fmla="*/ 36 w 38"/>
                <a:gd name="T5" fmla="*/ 12 h 38"/>
                <a:gd name="T6" fmla="*/ 32 w 38"/>
                <a:gd name="T7" fmla="*/ 6 h 38"/>
                <a:gd name="T8" fmla="*/ 26 w 38"/>
                <a:gd name="T9" fmla="*/ 2 h 38"/>
                <a:gd name="T10" fmla="*/ 18 w 38"/>
                <a:gd name="T11" fmla="*/ 0 h 38"/>
                <a:gd name="T12" fmla="*/ 18 w 38"/>
                <a:gd name="T13" fmla="*/ 0 h 38"/>
                <a:gd name="T14" fmla="*/ 10 w 38"/>
                <a:gd name="T15" fmla="*/ 2 h 38"/>
                <a:gd name="T16" fmla="*/ 4 w 38"/>
                <a:gd name="T17" fmla="*/ 6 h 38"/>
                <a:gd name="T18" fmla="*/ 0 w 38"/>
                <a:gd name="T19" fmla="*/ 12 h 38"/>
                <a:gd name="T20" fmla="*/ 0 w 38"/>
                <a:gd name="T21" fmla="*/ 20 h 38"/>
                <a:gd name="T22" fmla="*/ 0 w 38"/>
                <a:gd name="T23" fmla="*/ 20 h 38"/>
                <a:gd name="T24" fmla="*/ 0 w 38"/>
                <a:gd name="T25" fmla="*/ 28 h 38"/>
                <a:gd name="T26" fmla="*/ 4 w 38"/>
                <a:gd name="T27" fmla="*/ 34 h 38"/>
                <a:gd name="T28" fmla="*/ 10 w 38"/>
                <a:gd name="T29" fmla="*/ 38 h 38"/>
                <a:gd name="T30" fmla="*/ 18 w 38"/>
                <a:gd name="T31" fmla="*/ 38 h 38"/>
                <a:gd name="T32" fmla="*/ 18 w 38"/>
                <a:gd name="T33" fmla="*/ 38 h 38"/>
                <a:gd name="T34" fmla="*/ 26 w 38"/>
                <a:gd name="T35" fmla="*/ 38 h 38"/>
                <a:gd name="T36" fmla="*/ 32 w 38"/>
                <a:gd name="T37" fmla="*/ 34 h 38"/>
                <a:gd name="T38" fmla="*/ 36 w 38"/>
                <a:gd name="T39" fmla="*/ 28 h 38"/>
                <a:gd name="T40" fmla="*/ 38 w 38"/>
                <a:gd name="T41" fmla="*/ 20 h 38"/>
                <a:gd name="T42" fmla="*/ 38 w 38"/>
                <a:gd name="T43" fmla="*/ 2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8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0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1" name="Freeform 2061"/>
            <p:cNvSpPr/>
            <p:nvPr/>
          </p:nvSpPr>
          <p:spPr>
            <a:xfrm>
              <a:off x="486233" y="1956571"/>
              <a:ext cx="42503" cy="40378"/>
            </a:xfrm>
            <a:custGeom>
              <a:avLst/>
              <a:gdLst>
                <a:gd name="T0" fmla="*/ 20 w 40"/>
                <a:gd name="T1" fmla="*/ 0 h 38"/>
                <a:gd name="T2" fmla="*/ 20 w 40"/>
                <a:gd name="T3" fmla="*/ 0 h 38"/>
                <a:gd name="T4" fmla="*/ 12 w 40"/>
                <a:gd name="T5" fmla="*/ 2 h 38"/>
                <a:gd name="T6" fmla="*/ 6 w 40"/>
                <a:gd name="T7" fmla="*/ 6 h 38"/>
                <a:gd name="T8" fmla="*/ 2 w 40"/>
                <a:gd name="T9" fmla="*/ 12 h 38"/>
                <a:gd name="T10" fmla="*/ 0 w 40"/>
                <a:gd name="T11" fmla="*/ 20 h 38"/>
                <a:gd name="T12" fmla="*/ 0 w 40"/>
                <a:gd name="T13" fmla="*/ 20 h 38"/>
                <a:gd name="T14" fmla="*/ 2 w 40"/>
                <a:gd name="T15" fmla="*/ 28 h 38"/>
                <a:gd name="T16" fmla="*/ 6 w 40"/>
                <a:gd name="T17" fmla="*/ 34 h 38"/>
                <a:gd name="T18" fmla="*/ 12 w 40"/>
                <a:gd name="T19" fmla="*/ 38 h 38"/>
                <a:gd name="T20" fmla="*/ 20 w 40"/>
                <a:gd name="T21" fmla="*/ 38 h 38"/>
                <a:gd name="T22" fmla="*/ 20 w 40"/>
                <a:gd name="T23" fmla="*/ 38 h 38"/>
                <a:gd name="T24" fmla="*/ 28 w 40"/>
                <a:gd name="T25" fmla="*/ 38 h 38"/>
                <a:gd name="T26" fmla="*/ 34 w 40"/>
                <a:gd name="T27" fmla="*/ 34 h 38"/>
                <a:gd name="T28" fmla="*/ 38 w 40"/>
                <a:gd name="T29" fmla="*/ 28 h 38"/>
                <a:gd name="T30" fmla="*/ 40 w 40"/>
                <a:gd name="T31" fmla="*/ 20 h 38"/>
                <a:gd name="T32" fmla="*/ 40 w 40"/>
                <a:gd name="T33" fmla="*/ 20 h 38"/>
                <a:gd name="T34" fmla="*/ 38 w 40"/>
                <a:gd name="T35" fmla="*/ 12 h 38"/>
                <a:gd name="T36" fmla="*/ 34 w 40"/>
                <a:gd name="T37" fmla="*/ 6 h 38"/>
                <a:gd name="T38" fmla="*/ 28 w 40"/>
                <a:gd name="T39" fmla="*/ 2 h 38"/>
                <a:gd name="T40" fmla="*/ 20 w 40"/>
                <a:gd name="T41" fmla="*/ 0 h 38"/>
                <a:gd name="T42" fmla="*/ 20 w 40"/>
                <a:gd name="T43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38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2" name="Freeform 2062"/>
            <p:cNvSpPr/>
            <p:nvPr/>
          </p:nvSpPr>
          <p:spPr>
            <a:xfrm>
              <a:off x="365100" y="1884316"/>
              <a:ext cx="70130" cy="51004"/>
            </a:xfrm>
            <a:custGeom>
              <a:avLst/>
              <a:gdLst>
                <a:gd name="T0" fmla="*/ 26 w 66"/>
                <a:gd name="T1" fmla="*/ 44 h 48"/>
                <a:gd name="T2" fmla="*/ 26 w 66"/>
                <a:gd name="T3" fmla="*/ 44 h 48"/>
                <a:gd name="T4" fmla="*/ 30 w 66"/>
                <a:gd name="T5" fmla="*/ 48 h 48"/>
                <a:gd name="T6" fmla="*/ 34 w 66"/>
                <a:gd name="T7" fmla="*/ 48 h 48"/>
                <a:gd name="T8" fmla="*/ 34 w 66"/>
                <a:gd name="T9" fmla="*/ 48 h 48"/>
                <a:gd name="T10" fmla="*/ 38 w 66"/>
                <a:gd name="T11" fmla="*/ 48 h 48"/>
                <a:gd name="T12" fmla="*/ 40 w 66"/>
                <a:gd name="T13" fmla="*/ 44 h 48"/>
                <a:gd name="T14" fmla="*/ 64 w 66"/>
                <a:gd name="T15" fmla="*/ 14 h 48"/>
                <a:gd name="T16" fmla="*/ 64 w 66"/>
                <a:gd name="T17" fmla="*/ 14 h 48"/>
                <a:gd name="T18" fmla="*/ 66 w 66"/>
                <a:gd name="T19" fmla="*/ 12 h 48"/>
                <a:gd name="T20" fmla="*/ 66 w 66"/>
                <a:gd name="T21" fmla="*/ 8 h 48"/>
                <a:gd name="T22" fmla="*/ 64 w 66"/>
                <a:gd name="T23" fmla="*/ 6 h 48"/>
                <a:gd name="T24" fmla="*/ 62 w 66"/>
                <a:gd name="T25" fmla="*/ 2 h 48"/>
                <a:gd name="T26" fmla="*/ 62 w 66"/>
                <a:gd name="T27" fmla="*/ 2 h 48"/>
                <a:gd name="T28" fmla="*/ 58 w 66"/>
                <a:gd name="T29" fmla="*/ 0 h 48"/>
                <a:gd name="T30" fmla="*/ 58 w 66"/>
                <a:gd name="T31" fmla="*/ 0 h 48"/>
                <a:gd name="T32" fmla="*/ 54 w 66"/>
                <a:gd name="T33" fmla="*/ 2 h 48"/>
                <a:gd name="T34" fmla="*/ 50 w 66"/>
                <a:gd name="T35" fmla="*/ 4 h 48"/>
                <a:gd name="T36" fmla="*/ 34 w 66"/>
                <a:gd name="T37" fmla="*/ 26 h 48"/>
                <a:gd name="T38" fmla="*/ 16 w 66"/>
                <a:gd name="T39" fmla="*/ 4 h 48"/>
                <a:gd name="T40" fmla="*/ 16 w 66"/>
                <a:gd name="T41" fmla="*/ 4 h 48"/>
                <a:gd name="T42" fmla="*/ 14 w 66"/>
                <a:gd name="T43" fmla="*/ 2 h 48"/>
                <a:gd name="T44" fmla="*/ 10 w 66"/>
                <a:gd name="T45" fmla="*/ 0 h 48"/>
                <a:gd name="T46" fmla="*/ 8 w 66"/>
                <a:gd name="T47" fmla="*/ 2 h 48"/>
                <a:gd name="T48" fmla="*/ 4 w 66"/>
                <a:gd name="T49" fmla="*/ 2 h 48"/>
                <a:gd name="T50" fmla="*/ 4 w 66"/>
                <a:gd name="T51" fmla="*/ 2 h 48"/>
                <a:gd name="T52" fmla="*/ 2 w 66"/>
                <a:gd name="T53" fmla="*/ 6 h 48"/>
                <a:gd name="T54" fmla="*/ 0 w 66"/>
                <a:gd name="T55" fmla="*/ 8 h 48"/>
                <a:gd name="T56" fmla="*/ 2 w 66"/>
                <a:gd name="T57" fmla="*/ 12 h 48"/>
                <a:gd name="T58" fmla="*/ 2 w 66"/>
                <a:gd name="T59" fmla="*/ 14 h 48"/>
                <a:gd name="T60" fmla="*/ 26 w 66"/>
                <a:gd name="T61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6" h="48">
                  <a:moveTo>
                    <a:pt x="26" y="44"/>
                  </a:moveTo>
                  <a:lnTo>
                    <a:pt x="26" y="44"/>
                  </a:lnTo>
                  <a:lnTo>
                    <a:pt x="30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8"/>
                  </a:lnTo>
                  <a:lnTo>
                    <a:pt x="40" y="4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34" y="2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6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3" name="Freeform 2063"/>
            <p:cNvSpPr/>
            <p:nvPr/>
          </p:nvSpPr>
          <p:spPr>
            <a:xfrm>
              <a:off x="1563683" y="2929889"/>
              <a:ext cx="278394" cy="354899"/>
            </a:xfrm>
            <a:custGeom>
              <a:avLst/>
              <a:gdLst>
                <a:gd name="T0" fmla="*/ 124 w 262"/>
                <a:gd name="T1" fmla="*/ 6 h 334"/>
                <a:gd name="T2" fmla="*/ 124 w 262"/>
                <a:gd name="T3" fmla="*/ 6 h 334"/>
                <a:gd name="T4" fmla="*/ 124 w 262"/>
                <a:gd name="T5" fmla="*/ 230 h 334"/>
                <a:gd name="T6" fmla="*/ 124 w 262"/>
                <a:gd name="T7" fmla="*/ 230 h 334"/>
                <a:gd name="T8" fmla="*/ 106 w 262"/>
                <a:gd name="T9" fmla="*/ 232 h 334"/>
                <a:gd name="T10" fmla="*/ 88 w 262"/>
                <a:gd name="T11" fmla="*/ 236 h 334"/>
                <a:gd name="T12" fmla="*/ 72 w 262"/>
                <a:gd name="T13" fmla="*/ 242 h 334"/>
                <a:gd name="T14" fmla="*/ 56 w 262"/>
                <a:gd name="T15" fmla="*/ 248 h 334"/>
                <a:gd name="T16" fmla="*/ 42 w 262"/>
                <a:gd name="T17" fmla="*/ 258 h 334"/>
                <a:gd name="T18" fmla="*/ 28 w 262"/>
                <a:gd name="T19" fmla="*/ 268 h 334"/>
                <a:gd name="T20" fmla="*/ 16 w 262"/>
                <a:gd name="T21" fmla="*/ 280 h 334"/>
                <a:gd name="T22" fmla="*/ 6 w 262"/>
                <a:gd name="T23" fmla="*/ 294 h 334"/>
                <a:gd name="T24" fmla="*/ 6 w 262"/>
                <a:gd name="T25" fmla="*/ 294 h 334"/>
                <a:gd name="T26" fmla="*/ 2 w 262"/>
                <a:gd name="T27" fmla="*/ 302 h 334"/>
                <a:gd name="T28" fmla="*/ 0 w 262"/>
                <a:gd name="T29" fmla="*/ 306 h 334"/>
                <a:gd name="T30" fmla="*/ 2 w 262"/>
                <a:gd name="T31" fmla="*/ 310 h 334"/>
                <a:gd name="T32" fmla="*/ 8 w 262"/>
                <a:gd name="T33" fmla="*/ 316 h 334"/>
                <a:gd name="T34" fmla="*/ 22 w 262"/>
                <a:gd name="T35" fmla="*/ 320 h 334"/>
                <a:gd name="T36" fmla="*/ 22 w 262"/>
                <a:gd name="T37" fmla="*/ 320 h 334"/>
                <a:gd name="T38" fmla="*/ 54 w 262"/>
                <a:gd name="T39" fmla="*/ 328 h 334"/>
                <a:gd name="T40" fmla="*/ 90 w 262"/>
                <a:gd name="T41" fmla="*/ 332 h 334"/>
                <a:gd name="T42" fmla="*/ 132 w 262"/>
                <a:gd name="T43" fmla="*/ 334 h 334"/>
                <a:gd name="T44" fmla="*/ 132 w 262"/>
                <a:gd name="T45" fmla="*/ 334 h 334"/>
                <a:gd name="T46" fmla="*/ 174 w 262"/>
                <a:gd name="T47" fmla="*/ 332 h 334"/>
                <a:gd name="T48" fmla="*/ 210 w 262"/>
                <a:gd name="T49" fmla="*/ 328 h 334"/>
                <a:gd name="T50" fmla="*/ 242 w 262"/>
                <a:gd name="T51" fmla="*/ 320 h 334"/>
                <a:gd name="T52" fmla="*/ 242 w 262"/>
                <a:gd name="T53" fmla="*/ 320 h 334"/>
                <a:gd name="T54" fmla="*/ 254 w 262"/>
                <a:gd name="T55" fmla="*/ 314 h 334"/>
                <a:gd name="T56" fmla="*/ 260 w 262"/>
                <a:gd name="T57" fmla="*/ 308 h 334"/>
                <a:gd name="T58" fmla="*/ 262 w 262"/>
                <a:gd name="T59" fmla="*/ 306 h 334"/>
                <a:gd name="T60" fmla="*/ 262 w 262"/>
                <a:gd name="T61" fmla="*/ 302 h 334"/>
                <a:gd name="T62" fmla="*/ 258 w 262"/>
                <a:gd name="T63" fmla="*/ 294 h 334"/>
                <a:gd name="T64" fmla="*/ 258 w 262"/>
                <a:gd name="T65" fmla="*/ 294 h 334"/>
                <a:gd name="T66" fmla="*/ 248 w 262"/>
                <a:gd name="T67" fmla="*/ 280 h 334"/>
                <a:gd name="T68" fmla="*/ 234 w 262"/>
                <a:gd name="T69" fmla="*/ 268 h 334"/>
                <a:gd name="T70" fmla="*/ 222 w 262"/>
                <a:gd name="T71" fmla="*/ 258 h 334"/>
                <a:gd name="T72" fmla="*/ 206 w 262"/>
                <a:gd name="T73" fmla="*/ 248 h 334"/>
                <a:gd name="T74" fmla="*/ 190 w 262"/>
                <a:gd name="T75" fmla="*/ 240 h 334"/>
                <a:gd name="T76" fmla="*/ 174 w 262"/>
                <a:gd name="T77" fmla="*/ 236 h 334"/>
                <a:gd name="T78" fmla="*/ 156 w 262"/>
                <a:gd name="T79" fmla="*/ 232 h 334"/>
                <a:gd name="T80" fmla="*/ 138 w 262"/>
                <a:gd name="T81" fmla="*/ 230 h 334"/>
                <a:gd name="T82" fmla="*/ 138 w 262"/>
                <a:gd name="T83" fmla="*/ 230 h 334"/>
                <a:gd name="T84" fmla="*/ 138 w 262"/>
                <a:gd name="T85" fmla="*/ 6 h 334"/>
                <a:gd name="T86" fmla="*/ 138 w 262"/>
                <a:gd name="T87" fmla="*/ 6 h 334"/>
                <a:gd name="T88" fmla="*/ 138 w 262"/>
                <a:gd name="T89" fmla="*/ 4 h 334"/>
                <a:gd name="T90" fmla="*/ 136 w 262"/>
                <a:gd name="T91" fmla="*/ 2 h 334"/>
                <a:gd name="T92" fmla="*/ 130 w 262"/>
                <a:gd name="T93" fmla="*/ 0 h 334"/>
                <a:gd name="T94" fmla="*/ 126 w 262"/>
                <a:gd name="T95" fmla="*/ 2 h 334"/>
                <a:gd name="T96" fmla="*/ 124 w 262"/>
                <a:gd name="T97" fmla="*/ 4 h 334"/>
                <a:gd name="T98" fmla="*/ 124 w 262"/>
                <a:gd name="T99" fmla="*/ 6 h 334"/>
                <a:gd name="T100" fmla="*/ 124 w 262"/>
                <a:gd name="T101" fmla="*/ 6 h 3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62" h="334">
                  <a:moveTo>
                    <a:pt x="124" y="6"/>
                  </a:moveTo>
                  <a:lnTo>
                    <a:pt x="124" y="6"/>
                  </a:lnTo>
                  <a:lnTo>
                    <a:pt x="124" y="230"/>
                  </a:lnTo>
                  <a:lnTo>
                    <a:pt x="124" y="230"/>
                  </a:lnTo>
                  <a:lnTo>
                    <a:pt x="106" y="232"/>
                  </a:lnTo>
                  <a:lnTo>
                    <a:pt x="88" y="236"/>
                  </a:lnTo>
                  <a:lnTo>
                    <a:pt x="72" y="242"/>
                  </a:lnTo>
                  <a:lnTo>
                    <a:pt x="56" y="248"/>
                  </a:lnTo>
                  <a:lnTo>
                    <a:pt x="42" y="258"/>
                  </a:lnTo>
                  <a:lnTo>
                    <a:pt x="28" y="268"/>
                  </a:lnTo>
                  <a:lnTo>
                    <a:pt x="16" y="280"/>
                  </a:lnTo>
                  <a:lnTo>
                    <a:pt x="6" y="294"/>
                  </a:lnTo>
                  <a:lnTo>
                    <a:pt x="6" y="294"/>
                  </a:lnTo>
                  <a:lnTo>
                    <a:pt x="2" y="302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8" y="316"/>
                  </a:lnTo>
                  <a:lnTo>
                    <a:pt x="22" y="320"/>
                  </a:lnTo>
                  <a:lnTo>
                    <a:pt x="22" y="320"/>
                  </a:lnTo>
                  <a:lnTo>
                    <a:pt x="54" y="328"/>
                  </a:lnTo>
                  <a:lnTo>
                    <a:pt x="90" y="332"/>
                  </a:lnTo>
                  <a:lnTo>
                    <a:pt x="132" y="334"/>
                  </a:lnTo>
                  <a:lnTo>
                    <a:pt x="132" y="334"/>
                  </a:lnTo>
                  <a:lnTo>
                    <a:pt x="174" y="332"/>
                  </a:lnTo>
                  <a:lnTo>
                    <a:pt x="210" y="328"/>
                  </a:lnTo>
                  <a:lnTo>
                    <a:pt x="242" y="320"/>
                  </a:lnTo>
                  <a:lnTo>
                    <a:pt x="242" y="320"/>
                  </a:lnTo>
                  <a:lnTo>
                    <a:pt x="254" y="314"/>
                  </a:lnTo>
                  <a:lnTo>
                    <a:pt x="260" y="308"/>
                  </a:lnTo>
                  <a:lnTo>
                    <a:pt x="262" y="306"/>
                  </a:lnTo>
                  <a:lnTo>
                    <a:pt x="262" y="302"/>
                  </a:lnTo>
                  <a:lnTo>
                    <a:pt x="258" y="294"/>
                  </a:lnTo>
                  <a:lnTo>
                    <a:pt x="258" y="294"/>
                  </a:lnTo>
                  <a:lnTo>
                    <a:pt x="248" y="280"/>
                  </a:lnTo>
                  <a:lnTo>
                    <a:pt x="234" y="268"/>
                  </a:lnTo>
                  <a:lnTo>
                    <a:pt x="222" y="258"/>
                  </a:lnTo>
                  <a:lnTo>
                    <a:pt x="206" y="248"/>
                  </a:lnTo>
                  <a:lnTo>
                    <a:pt x="190" y="240"/>
                  </a:lnTo>
                  <a:lnTo>
                    <a:pt x="174" y="236"/>
                  </a:lnTo>
                  <a:lnTo>
                    <a:pt x="156" y="232"/>
                  </a:lnTo>
                  <a:lnTo>
                    <a:pt x="138" y="230"/>
                  </a:lnTo>
                  <a:lnTo>
                    <a:pt x="138" y="230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8" y="4"/>
                  </a:lnTo>
                  <a:lnTo>
                    <a:pt x="136" y="2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24" y="4"/>
                  </a:lnTo>
                  <a:lnTo>
                    <a:pt x="124" y="6"/>
                  </a:lnTo>
                  <a:lnTo>
                    <a:pt x="124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4" name="Freeform 2064"/>
            <p:cNvSpPr/>
            <p:nvPr/>
          </p:nvSpPr>
          <p:spPr>
            <a:xfrm>
              <a:off x="1553057" y="2997893"/>
              <a:ext cx="133884" cy="133884"/>
            </a:xfrm>
            <a:custGeom>
              <a:avLst/>
              <a:gdLst>
                <a:gd name="T0" fmla="*/ 0 w 126"/>
                <a:gd name="T1" fmla="*/ 0 h 126"/>
                <a:gd name="T2" fmla="*/ 0 w 126"/>
                <a:gd name="T3" fmla="*/ 0 h 126"/>
                <a:gd name="T4" fmla="*/ 4 w 126"/>
                <a:gd name="T5" fmla="*/ 14 h 126"/>
                <a:gd name="T6" fmla="*/ 12 w 126"/>
                <a:gd name="T7" fmla="*/ 48 h 126"/>
                <a:gd name="T8" fmla="*/ 24 w 126"/>
                <a:gd name="T9" fmla="*/ 84 h 126"/>
                <a:gd name="T10" fmla="*/ 30 w 126"/>
                <a:gd name="T11" fmla="*/ 100 h 126"/>
                <a:gd name="T12" fmla="*/ 38 w 126"/>
                <a:gd name="T13" fmla="*/ 110 h 126"/>
                <a:gd name="T14" fmla="*/ 38 w 126"/>
                <a:gd name="T15" fmla="*/ 110 h 126"/>
                <a:gd name="T16" fmla="*/ 46 w 126"/>
                <a:gd name="T17" fmla="*/ 116 h 126"/>
                <a:gd name="T18" fmla="*/ 54 w 126"/>
                <a:gd name="T19" fmla="*/ 122 h 126"/>
                <a:gd name="T20" fmla="*/ 64 w 126"/>
                <a:gd name="T21" fmla="*/ 124 h 126"/>
                <a:gd name="T22" fmla="*/ 72 w 126"/>
                <a:gd name="T23" fmla="*/ 126 h 126"/>
                <a:gd name="T24" fmla="*/ 82 w 126"/>
                <a:gd name="T25" fmla="*/ 126 h 126"/>
                <a:gd name="T26" fmla="*/ 92 w 126"/>
                <a:gd name="T27" fmla="*/ 122 h 126"/>
                <a:gd name="T28" fmla="*/ 100 w 126"/>
                <a:gd name="T29" fmla="*/ 118 h 126"/>
                <a:gd name="T30" fmla="*/ 108 w 126"/>
                <a:gd name="T31" fmla="*/ 114 h 126"/>
                <a:gd name="T32" fmla="*/ 108 w 126"/>
                <a:gd name="T33" fmla="*/ 114 h 126"/>
                <a:gd name="T34" fmla="*/ 46 w 126"/>
                <a:gd name="T35" fmla="*/ 52 h 126"/>
                <a:gd name="T36" fmla="*/ 46 w 126"/>
                <a:gd name="T37" fmla="*/ 52 h 126"/>
                <a:gd name="T38" fmla="*/ 44 w 126"/>
                <a:gd name="T39" fmla="*/ 48 h 126"/>
                <a:gd name="T40" fmla="*/ 46 w 126"/>
                <a:gd name="T41" fmla="*/ 44 h 126"/>
                <a:gd name="T42" fmla="*/ 48 w 126"/>
                <a:gd name="T43" fmla="*/ 42 h 126"/>
                <a:gd name="T44" fmla="*/ 54 w 126"/>
                <a:gd name="T45" fmla="*/ 46 h 126"/>
                <a:gd name="T46" fmla="*/ 54 w 126"/>
                <a:gd name="T47" fmla="*/ 46 h 126"/>
                <a:gd name="T48" fmla="*/ 114 w 126"/>
                <a:gd name="T49" fmla="*/ 106 h 126"/>
                <a:gd name="T50" fmla="*/ 114 w 126"/>
                <a:gd name="T51" fmla="*/ 106 h 126"/>
                <a:gd name="T52" fmla="*/ 120 w 126"/>
                <a:gd name="T53" fmla="*/ 98 h 126"/>
                <a:gd name="T54" fmla="*/ 124 w 126"/>
                <a:gd name="T55" fmla="*/ 90 h 126"/>
                <a:gd name="T56" fmla="*/ 126 w 126"/>
                <a:gd name="T57" fmla="*/ 80 h 126"/>
                <a:gd name="T58" fmla="*/ 126 w 126"/>
                <a:gd name="T59" fmla="*/ 72 h 126"/>
                <a:gd name="T60" fmla="*/ 126 w 126"/>
                <a:gd name="T61" fmla="*/ 62 h 126"/>
                <a:gd name="T62" fmla="*/ 122 w 126"/>
                <a:gd name="T63" fmla="*/ 52 h 126"/>
                <a:gd name="T64" fmla="*/ 118 w 126"/>
                <a:gd name="T65" fmla="*/ 44 h 126"/>
                <a:gd name="T66" fmla="*/ 112 w 126"/>
                <a:gd name="T67" fmla="*/ 36 h 126"/>
                <a:gd name="T68" fmla="*/ 112 w 126"/>
                <a:gd name="T69" fmla="*/ 36 h 126"/>
                <a:gd name="T70" fmla="*/ 102 w 126"/>
                <a:gd name="T71" fmla="*/ 30 h 126"/>
                <a:gd name="T72" fmla="*/ 86 w 126"/>
                <a:gd name="T73" fmla="*/ 22 h 126"/>
                <a:gd name="T74" fmla="*/ 48 w 126"/>
                <a:gd name="T75" fmla="*/ 10 h 126"/>
                <a:gd name="T76" fmla="*/ 16 w 126"/>
                <a:gd name="T77" fmla="*/ 2 h 126"/>
                <a:gd name="T78" fmla="*/ 0 w 126"/>
                <a:gd name="T79" fmla="*/ 0 h 126"/>
                <a:gd name="T80" fmla="*/ 0 w 126"/>
                <a:gd name="T81" fmla="*/ 0 h 1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6" h="126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12" y="48"/>
                  </a:lnTo>
                  <a:lnTo>
                    <a:pt x="24" y="84"/>
                  </a:lnTo>
                  <a:lnTo>
                    <a:pt x="30" y="100"/>
                  </a:lnTo>
                  <a:lnTo>
                    <a:pt x="38" y="110"/>
                  </a:lnTo>
                  <a:lnTo>
                    <a:pt x="38" y="110"/>
                  </a:lnTo>
                  <a:lnTo>
                    <a:pt x="46" y="116"/>
                  </a:lnTo>
                  <a:lnTo>
                    <a:pt x="54" y="122"/>
                  </a:lnTo>
                  <a:lnTo>
                    <a:pt x="64" y="124"/>
                  </a:lnTo>
                  <a:lnTo>
                    <a:pt x="72" y="126"/>
                  </a:lnTo>
                  <a:lnTo>
                    <a:pt x="82" y="126"/>
                  </a:lnTo>
                  <a:lnTo>
                    <a:pt x="92" y="122"/>
                  </a:lnTo>
                  <a:lnTo>
                    <a:pt x="100" y="118"/>
                  </a:lnTo>
                  <a:lnTo>
                    <a:pt x="108" y="114"/>
                  </a:lnTo>
                  <a:lnTo>
                    <a:pt x="108" y="114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4" y="48"/>
                  </a:lnTo>
                  <a:lnTo>
                    <a:pt x="46" y="44"/>
                  </a:lnTo>
                  <a:lnTo>
                    <a:pt x="48" y="42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114" y="106"/>
                  </a:lnTo>
                  <a:lnTo>
                    <a:pt x="114" y="106"/>
                  </a:lnTo>
                  <a:lnTo>
                    <a:pt x="120" y="98"/>
                  </a:lnTo>
                  <a:lnTo>
                    <a:pt x="124" y="90"/>
                  </a:lnTo>
                  <a:lnTo>
                    <a:pt x="126" y="80"/>
                  </a:lnTo>
                  <a:lnTo>
                    <a:pt x="126" y="72"/>
                  </a:lnTo>
                  <a:lnTo>
                    <a:pt x="126" y="62"/>
                  </a:lnTo>
                  <a:lnTo>
                    <a:pt x="122" y="52"/>
                  </a:lnTo>
                  <a:lnTo>
                    <a:pt x="118" y="44"/>
                  </a:lnTo>
                  <a:lnTo>
                    <a:pt x="112" y="36"/>
                  </a:lnTo>
                  <a:lnTo>
                    <a:pt x="112" y="36"/>
                  </a:lnTo>
                  <a:lnTo>
                    <a:pt x="102" y="30"/>
                  </a:lnTo>
                  <a:lnTo>
                    <a:pt x="86" y="22"/>
                  </a:lnTo>
                  <a:lnTo>
                    <a:pt x="48" y="10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5" name="Freeform 2065"/>
            <p:cNvSpPr/>
            <p:nvPr/>
          </p:nvSpPr>
          <p:spPr>
            <a:xfrm>
              <a:off x="1725194" y="2919263"/>
              <a:ext cx="104132" cy="104132"/>
            </a:xfrm>
            <a:custGeom>
              <a:avLst/>
              <a:gdLst>
                <a:gd name="T0" fmla="*/ 14 w 98"/>
                <a:gd name="T1" fmla="*/ 88 h 98"/>
                <a:gd name="T2" fmla="*/ 14 w 98"/>
                <a:gd name="T3" fmla="*/ 88 h 98"/>
                <a:gd name="T4" fmla="*/ 20 w 98"/>
                <a:gd name="T5" fmla="*/ 94 h 98"/>
                <a:gd name="T6" fmla="*/ 28 w 98"/>
                <a:gd name="T7" fmla="*/ 96 h 98"/>
                <a:gd name="T8" fmla="*/ 34 w 98"/>
                <a:gd name="T9" fmla="*/ 98 h 98"/>
                <a:gd name="T10" fmla="*/ 42 w 98"/>
                <a:gd name="T11" fmla="*/ 98 h 98"/>
                <a:gd name="T12" fmla="*/ 50 w 98"/>
                <a:gd name="T13" fmla="*/ 98 h 98"/>
                <a:gd name="T14" fmla="*/ 56 w 98"/>
                <a:gd name="T15" fmla="*/ 94 h 98"/>
                <a:gd name="T16" fmla="*/ 64 w 98"/>
                <a:gd name="T17" fmla="*/ 92 h 98"/>
                <a:gd name="T18" fmla="*/ 70 w 98"/>
                <a:gd name="T19" fmla="*/ 86 h 98"/>
                <a:gd name="T20" fmla="*/ 70 w 98"/>
                <a:gd name="T21" fmla="*/ 86 h 98"/>
                <a:gd name="T22" fmla="*/ 76 w 98"/>
                <a:gd name="T23" fmla="*/ 78 h 98"/>
                <a:gd name="T24" fmla="*/ 80 w 98"/>
                <a:gd name="T25" fmla="*/ 66 h 98"/>
                <a:gd name="T26" fmla="*/ 90 w 98"/>
                <a:gd name="T27" fmla="*/ 38 h 98"/>
                <a:gd name="T28" fmla="*/ 98 w 98"/>
                <a:gd name="T29" fmla="*/ 0 h 98"/>
                <a:gd name="T30" fmla="*/ 98 w 98"/>
                <a:gd name="T31" fmla="*/ 0 h 98"/>
                <a:gd name="T32" fmla="*/ 60 w 98"/>
                <a:gd name="T33" fmla="*/ 8 h 98"/>
                <a:gd name="T34" fmla="*/ 32 w 98"/>
                <a:gd name="T35" fmla="*/ 18 h 98"/>
                <a:gd name="T36" fmla="*/ 20 w 98"/>
                <a:gd name="T37" fmla="*/ 24 h 98"/>
                <a:gd name="T38" fmla="*/ 12 w 98"/>
                <a:gd name="T39" fmla="*/ 28 h 98"/>
                <a:gd name="T40" fmla="*/ 12 w 98"/>
                <a:gd name="T41" fmla="*/ 28 h 98"/>
                <a:gd name="T42" fmla="*/ 6 w 98"/>
                <a:gd name="T43" fmla="*/ 34 h 98"/>
                <a:gd name="T44" fmla="*/ 4 w 98"/>
                <a:gd name="T45" fmla="*/ 42 h 98"/>
                <a:gd name="T46" fmla="*/ 0 w 98"/>
                <a:gd name="T47" fmla="*/ 48 h 98"/>
                <a:gd name="T48" fmla="*/ 0 w 98"/>
                <a:gd name="T49" fmla="*/ 56 h 98"/>
                <a:gd name="T50" fmla="*/ 0 w 98"/>
                <a:gd name="T51" fmla="*/ 64 h 98"/>
                <a:gd name="T52" fmla="*/ 2 w 98"/>
                <a:gd name="T53" fmla="*/ 70 h 98"/>
                <a:gd name="T54" fmla="*/ 4 w 98"/>
                <a:gd name="T55" fmla="*/ 78 h 98"/>
                <a:gd name="T56" fmla="*/ 10 w 98"/>
                <a:gd name="T57" fmla="*/ 84 h 98"/>
                <a:gd name="T58" fmla="*/ 10 w 98"/>
                <a:gd name="T59" fmla="*/ 84 h 98"/>
                <a:gd name="T60" fmla="*/ 58 w 98"/>
                <a:gd name="T61" fmla="*/ 36 h 98"/>
                <a:gd name="T62" fmla="*/ 58 w 98"/>
                <a:gd name="T63" fmla="*/ 36 h 98"/>
                <a:gd name="T64" fmla="*/ 62 w 98"/>
                <a:gd name="T65" fmla="*/ 34 h 98"/>
                <a:gd name="T66" fmla="*/ 64 w 98"/>
                <a:gd name="T67" fmla="*/ 34 h 98"/>
                <a:gd name="T68" fmla="*/ 64 w 98"/>
                <a:gd name="T69" fmla="*/ 38 h 98"/>
                <a:gd name="T70" fmla="*/ 62 w 98"/>
                <a:gd name="T71" fmla="*/ 40 h 98"/>
                <a:gd name="T72" fmla="*/ 62 w 98"/>
                <a:gd name="T73" fmla="*/ 40 h 98"/>
                <a:gd name="T74" fmla="*/ 14 w 98"/>
                <a:gd name="T75" fmla="*/ 88 h 98"/>
                <a:gd name="T76" fmla="*/ 14 w 98"/>
                <a:gd name="T77" fmla="*/ 88 h 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8" h="98">
                  <a:moveTo>
                    <a:pt x="14" y="88"/>
                  </a:moveTo>
                  <a:lnTo>
                    <a:pt x="14" y="88"/>
                  </a:lnTo>
                  <a:lnTo>
                    <a:pt x="20" y="94"/>
                  </a:lnTo>
                  <a:lnTo>
                    <a:pt x="28" y="96"/>
                  </a:lnTo>
                  <a:lnTo>
                    <a:pt x="34" y="98"/>
                  </a:lnTo>
                  <a:lnTo>
                    <a:pt x="42" y="98"/>
                  </a:lnTo>
                  <a:lnTo>
                    <a:pt x="50" y="98"/>
                  </a:lnTo>
                  <a:lnTo>
                    <a:pt x="56" y="94"/>
                  </a:lnTo>
                  <a:lnTo>
                    <a:pt x="64" y="9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6" y="78"/>
                  </a:lnTo>
                  <a:lnTo>
                    <a:pt x="80" y="66"/>
                  </a:lnTo>
                  <a:lnTo>
                    <a:pt x="90" y="38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60" y="8"/>
                  </a:lnTo>
                  <a:lnTo>
                    <a:pt x="32" y="18"/>
                  </a:lnTo>
                  <a:lnTo>
                    <a:pt x="20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6" y="34"/>
                  </a:lnTo>
                  <a:lnTo>
                    <a:pt x="4" y="4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8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2" y="34"/>
                  </a:lnTo>
                  <a:lnTo>
                    <a:pt x="64" y="34"/>
                  </a:lnTo>
                  <a:lnTo>
                    <a:pt x="64" y="38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14" y="88"/>
                  </a:lnTo>
                  <a:lnTo>
                    <a:pt x="14" y="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6" name="Freeform 2071"/>
            <p:cNvSpPr/>
            <p:nvPr/>
          </p:nvSpPr>
          <p:spPr>
            <a:xfrm>
              <a:off x="1684815" y="4340987"/>
              <a:ext cx="91381" cy="40378"/>
            </a:xfrm>
            <a:custGeom>
              <a:avLst/>
              <a:gdLst>
                <a:gd name="T0" fmla="*/ 76 w 86"/>
                <a:gd name="T1" fmla="*/ 0 h 38"/>
                <a:gd name="T2" fmla="*/ 10 w 86"/>
                <a:gd name="T3" fmla="*/ 0 h 38"/>
                <a:gd name="T4" fmla="*/ 10 w 86"/>
                <a:gd name="T5" fmla="*/ 0 h 38"/>
                <a:gd name="T6" fmla="*/ 6 w 86"/>
                <a:gd name="T7" fmla="*/ 0 h 38"/>
                <a:gd name="T8" fmla="*/ 4 w 86"/>
                <a:gd name="T9" fmla="*/ 4 h 38"/>
                <a:gd name="T10" fmla="*/ 2 w 86"/>
                <a:gd name="T11" fmla="*/ 6 h 38"/>
                <a:gd name="T12" fmla="*/ 0 w 86"/>
                <a:gd name="T13" fmla="*/ 10 h 38"/>
                <a:gd name="T14" fmla="*/ 0 w 86"/>
                <a:gd name="T15" fmla="*/ 28 h 38"/>
                <a:gd name="T16" fmla="*/ 0 w 86"/>
                <a:gd name="T17" fmla="*/ 28 h 38"/>
                <a:gd name="T18" fmla="*/ 2 w 86"/>
                <a:gd name="T19" fmla="*/ 32 h 38"/>
                <a:gd name="T20" fmla="*/ 4 w 86"/>
                <a:gd name="T21" fmla="*/ 34 h 38"/>
                <a:gd name="T22" fmla="*/ 6 w 86"/>
                <a:gd name="T23" fmla="*/ 38 h 38"/>
                <a:gd name="T24" fmla="*/ 10 w 86"/>
                <a:gd name="T25" fmla="*/ 38 h 38"/>
                <a:gd name="T26" fmla="*/ 76 w 86"/>
                <a:gd name="T27" fmla="*/ 38 h 38"/>
                <a:gd name="T28" fmla="*/ 76 w 86"/>
                <a:gd name="T29" fmla="*/ 38 h 38"/>
                <a:gd name="T30" fmla="*/ 80 w 86"/>
                <a:gd name="T31" fmla="*/ 38 h 38"/>
                <a:gd name="T32" fmla="*/ 84 w 86"/>
                <a:gd name="T33" fmla="*/ 34 h 38"/>
                <a:gd name="T34" fmla="*/ 86 w 86"/>
                <a:gd name="T35" fmla="*/ 32 h 38"/>
                <a:gd name="T36" fmla="*/ 86 w 86"/>
                <a:gd name="T37" fmla="*/ 28 h 38"/>
                <a:gd name="T38" fmla="*/ 86 w 86"/>
                <a:gd name="T39" fmla="*/ 10 h 38"/>
                <a:gd name="T40" fmla="*/ 86 w 86"/>
                <a:gd name="T41" fmla="*/ 10 h 38"/>
                <a:gd name="T42" fmla="*/ 86 w 86"/>
                <a:gd name="T43" fmla="*/ 6 h 38"/>
                <a:gd name="T44" fmla="*/ 84 w 86"/>
                <a:gd name="T45" fmla="*/ 4 h 38"/>
                <a:gd name="T46" fmla="*/ 80 w 86"/>
                <a:gd name="T47" fmla="*/ 0 h 38"/>
                <a:gd name="T48" fmla="*/ 76 w 86"/>
                <a:gd name="T49" fmla="*/ 0 h 38"/>
                <a:gd name="T50" fmla="*/ 76 w 86"/>
                <a:gd name="T51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38">
                  <a:moveTo>
                    <a:pt x="76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4" y="34"/>
                  </a:lnTo>
                  <a:lnTo>
                    <a:pt x="6" y="38"/>
                  </a:lnTo>
                  <a:lnTo>
                    <a:pt x="10" y="3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8"/>
                  </a:lnTo>
                  <a:lnTo>
                    <a:pt x="84" y="34"/>
                  </a:lnTo>
                  <a:lnTo>
                    <a:pt x="86" y="32"/>
                  </a:lnTo>
                  <a:lnTo>
                    <a:pt x="86" y="28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6" y="6"/>
                  </a:lnTo>
                  <a:lnTo>
                    <a:pt x="84" y="4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7" name="Freeform 2072"/>
            <p:cNvSpPr/>
            <p:nvPr/>
          </p:nvSpPr>
          <p:spPr>
            <a:xfrm>
              <a:off x="1703942" y="4389865"/>
              <a:ext cx="57379" cy="12751"/>
            </a:xfrm>
            <a:custGeom>
              <a:avLst/>
              <a:gdLst>
                <a:gd name="T0" fmla="*/ 54 w 54"/>
                <a:gd name="T1" fmla="*/ 0 h 12"/>
                <a:gd name="T2" fmla="*/ 0 w 54"/>
                <a:gd name="T3" fmla="*/ 0 h 12"/>
                <a:gd name="T4" fmla="*/ 0 w 54"/>
                <a:gd name="T5" fmla="*/ 0 h 12"/>
                <a:gd name="T6" fmla="*/ 10 w 54"/>
                <a:gd name="T7" fmla="*/ 8 h 12"/>
                <a:gd name="T8" fmla="*/ 20 w 54"/>
                <a:gd name="T9" fmla="*/ 12 h 12"/>
                <a:gd name="T10" fmla="*/ 30 w 54"/>
                <a:gd name="T11" fmla="*/ 12 h 12"/>
                <a:gd name="T12" fmla="*/ 38 w 54"/>
                <a:gd name="T13" fmla="*/ 10 h 12"/>
                <a:gd name="T14" fmla="*/ 44 w 54"/>
                <a:gd name="T15" fmla="*/ 8 h 12"/>
                <a:gd name="T16" fmla="*/ 50 w 54"/>
                <a:gd name="T17" fmla="*/ 4 h 12"/>
                <a:gd name="T18" fmla="*/ 54 w 54"/>
                <a:gd name="T19" fmla="*/ 0 h 12"/>
                <a:gd name="T20" fmla="*/ 54 w 54"/>
                <a:gd name="T21" fmla="*/ 0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12">
                  <a:moveTo>
                    <a:pt x="5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0" y="12"/>
                  </a:lnTo>
                  <a:lnTo>
                    <a:pt x="30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4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8" name="Freeform 2073"/>
            <p:cNvSpPr/>
            <p:nvPr/>
          </p:nvSpPr>
          <p:spPr>
            <a:xfrm>
              <a:off x="1640187" y="4134847"/>
              <a:ext cx="180637" cy="197639"/>
            </a:xfrm>
            <a:custGeom>
              <a:avLst/>
              <a:gdLst>
                <a:gd name="T0" fmla="*/ 86 w 170"/>
                <a:gd name="T1" fmla="*/ 0 h 186"/>
                <a:gd name="T2" fmla="*/ 86 w 170"/>
                <a:gd name="T3" fmla="*/ 0 h 186"/>
                <a:gd name="T4" fmla="*/ 68 w 170"/>
                <a:gd name="T5" fmla="*/ 2 h 186"/>
                <a:gd name="T6" fmla="*/ 52 w 170"/>
                <a:gd name="T7" fmla="*/ 6 h 186"/>
                <a:gd name="T8" fmla="*/ 38 w 170"/>
                <a:gd name="T9" fmla="*/ 14 h 186"/>
                <a:gd name="T10" fmla="*/ 26 w 170"/>
                <a:gd name="T11" fmla="*/ 24 h 186"/>
                <a:gd name="T12" fmla="*/ 16 w 170"/>
                <a:gd name="T13" fmla="*/ 38 h 186"/>
                <a:gd name="T14" fmla="*/ 8 w 170"/>
                <a:gd name="T15" fmla="*/ 52 h 186"/>
                <a:gd name="T16" fmla="*/ 2 w 170"/>
                <a:gd name="T17" fmla="*/ 68 h 186"/>
                <a:gd name="T18" fmla="*/ 0 w 170"/>
                <a:gd name="T19" fmla="*/ 84 h 186"/>
                <a:gd name="T20" fmla="*/ 0 w 170"/>
                <a:gd name="T21" fmla="*/ 84 h 186"/>
                <a:gd name="T22" fmla="*/ 2 w 170"/>
                <a:gd name="T23" fmla="*/ 94 h 186"/>
                <a:gd name="T24" fmla="*/ 4 w 170"/>
                <a:gd name="T25" fmla="*/ 104 h 186"/>
                <a:gd name="T26" fmla="*/ 10 w 170"/>
                <a:gd name="T27" fmla="*/ 124 h 186"/>
                <a:gd name="T28" fmla="*/ 22 w 170"/>
                <a:gd name="T29" fmla="*/ 140 h 186"/>
                <a:gd name="T30" fmla="*/ 36 w 170"/>
                <a:gd name="T31" fmla="*/ 152 h 186"/>
                <a:gd name="T32" fmla="*/ 36 w 170"/>
                <a:gd name="T33" fmla="*/ 152 h 186"/>
                <a:gd name="T34" fmla="*/ 36 w 170"/>
                <a:gd name="T35" fmla="*/ 154 h 186"/>
                <a:gd name="T36" fmla="*/ 36 w 170"/>
                <a:gd name="T37" fmla="*/ 154 h 186"/>
                <a:gd name="T38" fmla="*/ 42 w 170"/>
                <a:gd name="T39" fmla="*/ 164 h 186"/>
                <a:gd name="T40" fmla="*/ 46 w 170"/>
                <a:gd name="T41" fmla="*/ 176 h 186"/>
                <a:gd name="T42" fmla="*/ 46 w 170"/>
                <a:gd name="T43" fmla="*/ 186 h 186"/>
                <a:gd name="T44" fmla="*/ 128 w 170"/>
                <a:gd name="T45" fmla="*/ 186 h 186"/>
                <a:gd name="T46" fmla="*/ 128 w 170"/>
                <a:gd name="T47" fmla="*/ 186 h 186"/>
                <a:gd name="T48" fmla="*/ 130 w 170"/>
                <a:gd name="T49" fmla="*/ 168 h 186"/>
                <a:gd name="T50" fmla="*/ 132 w 170"/>
                <a:gd name="T51" fmla="*/ 160 h 186"/>
                <a:gd name="T52" fmla="*/ 136 w 170"/>
                <a:gd name="T53" fmla="*/ 152 h 186"/>
                <a:gd name="T54" fmla="*/ 136 w 170"/>
                <a:gd name="T55" fmla="*/ 152 h 186"/>
                <a:gd name="T56" fmla="*/ 150 w 170"/>
                <a:gd name="T57" fmla="*/ 140 h 186"/>
                <a:gd name="T58" fmla="*/ 160 w 170"/>
                <a:gd name="T59" fmla="*/ 122 h 186"/>
                <a:gd name="T60" fmla="*/ 168 w 170"/>
                <a:gd name="T61" fmla="*/ 104 h 186"/>
                <a:gd name="T62" fmla="*/ 170 w 170"/>
                <a:gd name="T63" fmla="*/ 94 h 186"/>
                <a:gd name="T64" fmla="*/ 170 w 170"/>
                <a:gd name="T65" fmla="*/ 84 h 186"/>
                <a:gd name="T66" fmla="*/ 170 w 170"/>
                <a:gd name="T67" fmla="*/ 84 h 186"/>
                <a:gd name="T68" fmla="*/ 168 w 170"/>
                <a:gd name="T69" fmla="*/ 68 h 186"/>
                <a:gd name="T70" fmla="*/ 164 w 170"/>
                <a:gd name="T71" fmla="*/ 52 h 186"/>
                <a:gd name="T72" fmla="*/ 156 w 170"/>
                <a:gd name="T73" fmla="*/ 38 h 186"/>
                <a:gd name="T74" fmla="*/ 146 w 170"/>
                <a:gd name="T75" fmla="*/ 24 h 186"/>
                <a:gd name="T76" fmla="*/ 132 w 170"/>
                <a:gd name="T77" fmla="*/ 14 h 186"/>
                <a:gd name="T78" fmla="*/ 118 w 170"/>
                <a:gd name="T79" fmla="*/ 6 h 186"/>
                <a:gd name="T80" fmla="*/ 102 w 170"/>
                <a:gd name="T81" fmla="*/ 2 h 186"/>
                <a:gd name="T82" fmla="*/ 86 w 170"/>
                <a:gd name="T83" fmla="*/ 0 h 186"/>
                <a:gd name="T84" fmla="*/ 86 w 170"/>
                <a:gd name="T85" fmla="*/ 0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86">
                  <a:moveTo>
                    <a:pt x="86" y="0"/>
                  </a:moveTo>
                  <a:lnTo>
                    <a:pt x="86" y="0"/>
                  </a:lnTo>
                  <a:lnTo>
                    <a:pt x="68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6" y="24"/>
                  </a:lnTo>
                  <a:lnTo>
                    <a:pt x="16" y="38"/>
                  </a:lnTo>
                  <a:lnTo>
                    <a:pt x="8" y="52"/>
                  </a:lnTo>
                  <a:lnTo>
                    <a:pt x="2" y="68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10" y="124"/>
                  </a:lnTo>
                  <a:lnTo>
                    <a:pt x="22" y="140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36" y="154"/>
                  </a:lnTo>
                  <a:lnTo>
                    <a:pt x="36" y="154"/>
                  </a:lnTo>
                  <a:lnTo>
                    <a:pt x="42" y="164"/>
                  </a:lnTo>
                  <a:lnTo>
                    <a:pt x="46" y="176"/>
                  </a:lnTo>
                  <a:lnTo>
                    <a:pt x="46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30" y="168"/>
                  </a:lnTo>
                  <a:lnTo>
                    <a:pt x="132" y="160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50" y="140"/>
                  </a:lnTo>
                  <a:lnTo>
                    <a:pt x="160" y="122"/>
                  </a:lnTo>
                  <a:lnTo>
                    <a:pt x="168" y="104"/>
                  </a:lnTo>
                  <a:lnTo>
                    <a:pt x="170" y="94"/>
                  </a:lnTo>
                  <a:lnTo>
                    <a:pt x="170" y="84"/>
                  </a:lnTo>
                  <a:lnTo>
                    <a:pt x="170" y="84"/>
                  </a:lnTo>
                  <a:lnTo>
                    <a:pt x="168" y="68"/>
                  </a:lnTo>
                  <a:lnTo>
                    <a:pt x="164" y="52"/>
                  </a:lnTo>
                  <a:lnTo>
                    <a:pt x="156" y="38"/>
                  </a:lnTo>
                  <a:lnTo>
                    <a:pt x="146" y="24"/>
                  </a:lnTo>
                  <a:lnTo>
                    <a:pt x="132" y="14"/>
                  </a:lnTo>
                  <a:lnTo>
                    <a:pt x="118" y="6"/>
                  </a:lnTo>
                  <a:lnTo>
                    <a:pt x="102" y="2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9" name="Freeform 2074"/>
            <p:cNvSpPr/>
            <p:nvPr/>
          </p:nvSpPr>
          <p:spPr>
            <a:xfrm>
              <a:off x="1716693" y="4062592"/>
              <a:ext cx="27627" cy="55254"/>
            </a:xfrm>
            <a:custGeom>
              <a:avLst/>
              <a:gdLst>
                <a:gd name="T0" fmla="*/ 0 w 26"/>
                <a:gd name="T1" fmla="*/ 14 h 52"/>
                <a:gd name="T2" fmla="*/ 0 w 26"/>
                <a:gd name="T3" fmla="*/ 40 h 52"/>
                <a:gd name="T4" fmla="*/ 0 w 26"/>
                <a:gd name="T5" fmla="*/ 40 h 52"/>
                <a:gd name="T6" fmla="*/ 0 w 26"/>
                <a:gd name="T7" fmla="*/ 44 h 52"/>
                <a:gd name="T8" fmla="*/ 4 w 26"/>
                <a:gd name="T9" fmla="*/ 48 h 52"/>
                <a:gd name="T10" fmla="*/ 8 w 26"/>
                <a:gd name="T11" fmla="*/ 52 h 52"/>
                <a:gd name="T12" fmla="*/ 12 w 26"/>
                <a:gd name="T13" fmla="*/ 52 h 52"/>
                <a:gd name="T14" fmla="*/ 12 w 26"/>
                <a:gd name="T15" fmla="*/ 52 h 52"/>
                <a:gd name="T16" fmla="*/ 18 w 26"/>
                <a:gd name="T17" fmla="*/ 52 h 52"/>
                <a:gd name="T18" fmla="*/ 22 w 26"/>
                <a:gd name="T19" fmla="*/ 48 h 52"/>
                <a:gd name="T20" fmla="*/ 24 w 26"/>
                <a:gd name="T21" fmla="*/ 44 h 52"/>
                <a:gd name="T22" fmla="*/ 26 w 26"/>
                <a:gd name="T23" fmla="*/ 40 h 52"/>
                <a:gd name="T24" fmla="*/ 26 w 26"/>
                <a:gd name="T25" fmla="*/ 14 h 52"/>
                <a:gd name="T26" fmla="*/ 26 w 26"/>
                <a:gd name="T27" fmla="*/ 14 h 52"/>
                <a:gd name="T28" fmla="*/ 24 w 26"/>
                <a:gd name="T29" fmla="*/ 8 h 52"/>
                <a:gd name="T30" fmla="*/ 22 w 26"/>
                <a:gd name="T31" fmla="*/ 4 h 52"/>
                <a:gd name="T32" fmla="*/ 18 w 26"/>
                <a:gd name="T33" fmla="*/ 2 h 52"/>
                <a:gd name="T34" fmla="*/ 12 w 26"/>
                <a:gd name="T35" fmla="*/ 0 h 52"/>
                <a:gd name="T36" fmla="*/ 12 w 26"/>
                <a:gd name="T37" fmla="*/ 0 h 52"/>
                <a:gd name="T38" fmla="*/ 8 w 26"/>
                <a:gd name="T39" fmla="*/ 2 h 52"/>
                <a:gd name="T40" fmla="*/ 4 w 26"/>
                <a:gd name="T41" fmla="*/ 4 h 52"/>
                <a:gd name="T42" fmla="*/ 0 w 26"/>
                <a:gd name="T43" fmla="*/ 8 h 52"/>
                <a:gd name="T44" fmla="*/ 0 w 26"/>
                <a:gd name="T45" fmla="*/ 14 h 52"/>
                <a:gd name="T46" fmla="*/ 0 w 26"/>
                <a:gd name="T47" fmla="*/ 14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52">
                  <a:moveTo>
                    <a:pt x="0" y="14"/>
                  </a:moveTo>
                  <a:lnTo>
                    <a:pt x="0" y="40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4" y="48"/>
                  </a:lnTo>
                  <a:lnTo>
                    <a:pt x="8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8" y="52"/>
                  </a:lnTo>
                  <a:lnTo>
                    <a:pt x="22" y="48"/>
                  </a:lnTo>
                  <a:lnTo>
                    <a:pt x="24" y="44"/>
                  </a:lnTo>
                  <a:lnTo>
                    <a:pt x="26" y="40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0" name="Freeform 2075"/>
            <p:cNvSpPr/>
            <p:nvPr/>
          </p:nvSpPr>
          <p:spPr>
            <a:xfrm>
              <a:off x="1561557" y="4215603"/>
              <a:ext cx="55254" cy="27627"/>
            </a:xfrm>
            <a:custGeom>
              <a:avLst/>
              <a:gdLst>
                <a:gd name="T0" fmla="*/ 40 w 52"/>
                <a:gd name="T1" fmla="*/ 0 h 26"/>
                <a:gd name="T2" fmla="*/ 14 w 52"/>
                <a:gd name="T3" fmla="*/ 0 h 26"/>
                <a:gd name="T4" fmla="*/ 14 w 52"/>
                <a:gd name="T5" fmla="*/ 0 h 26"/>
                <a:gd name="T6" fmla="*/ 8 w 52"/>
                <a:gd name="T7" fmla="*/ 2 h 26"/>
                <a:gd name="T8" fmla="*/ 4 w 52"/>
                <a:gd name="T9" fmla="*/ 4 h 26"/>
                <a:gd name="T10" fmla="*/ 2 w 52"/>
                <a:gd name="T11" fmla="*/ 8 h 26"/>
                <a:gd name="T12" fmla="*/ 0 w 52"/>
                <a:gd name="T13" fmla="*/ 14 h 26"/>
                <a:gd name="T14" fmla="*/ 0 w 52"/>
                <a:gd name="T15" fmla="*/ 14 h 26"/>
                <a:gd name="T16" fmla="*/ 2 w 52"/>
                <a:gd name="T17" fmla="*/ 18 h 26"/>
                <a:gd name="T18" fmla="*/ 4 w 52"/>
                <a:gd name="T19" fmla="*/ 24 h 26"/>
                <a:gd name="T20" fmla="*/ 8 w 52"/>
                <a:gd name="T21" fmla="*/ 26 h 26"/>
                <a:gd name="T22" fmla="*/ 14 w 52"/>
                <a:gd name="T23" fmla="*/ 26 h 26"/>
                <a:gd name="T24" fmla="*/ 40 w 52"/>
                <a:gd name="T25" fmla="*/ 26 h 26"/>
                <a:gd name="T26" fmla="*/ 40 w 52"/>
                <a:gd name="T27" fmla="*/ 26 h 26"/>
                <a:gd name="T28" fmla="*/ 44 w 52"/>
                <a:gd name="T29" fmla="*/ 26 h 26"/>
                <a:gd name="T30" fmla="*/ 50 w 52"/>
                <a:gd name="T31" fmla="*/ 24 h 26"/>
                <a:gd name="T32" fmla="*/ 52 w 52"/>
                <a:gd name="T33" fmla="*/ 18 h 26"/>
                <a:gd name="T34" fmla="*/ 52 w 52"/>
                <a:gd name="T35" fmla="*/ 14 h 26"/>
                <a:gd name="T36" fmla="*/ 52 w 52"/>
                <a:gd name="T37" fmla="*/ 14 h 26"/>
                <a:gd name="T38" fmla="*/ 52 w 52"/>
                <a:gd name="T39" fmla="*/ 8 h 26"/>
                <a:gd name="T40" fmla="*/ 50 w 52"/>
                <a:gd name="T41" fmla="*/ 4 h 26"/>
                <a:gd name="T42" fmla="*/ 44 w 52"/>
                <a:gd name="T43" fmla="*/ 2 h 26"/>
                <a:gd name="T44" fmla="*/ 40 w 52"/>
                <a:gd name="T45" fmla="*/ 0 h 26"/>
                <a:gd name="T46" fmla="*/ 40 w 52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26">
                  <a:moveTo>
                    <a:pt x="40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4" y="26"/>
                  </a:lnTo>
                  <a:lnTo>
                    <a:pt x="50" y="24"/>
                  </a:lnTo>
                  <a:lnTo>
                    <a:pt x="52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2" y="8"/>
                  </a:lnTo>
                  <a:lnTo>
                    <a:pt x="50" y="4"/>
                  </a:lnTo>
                  <a:lnTo>
                    <a:pt x="44" y="2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1" name="Freeform 2076"/>
            <p:cNvSpPr/>
            <p:nvPr/>
          </p:nvSpPr>
          <p:spPr>
            <a:xfrm>
              <a:off x="1842076" y="4215603"/>
              <a:ext cx="55254" cy="27627"/>
            </a:xfrm>
            <a:custGeom>
              <a:avLst/>
              <a:gdLst>
                <a:gd name="T0" fmla="*/ 38 w 52"/>
                <a:gd name="T1" fmla="*/ 0 h 26"/>
                <a:gd name="T2" fmla="*/ 12 w 52"/>
                <a:gd name="T3" fmla="*/ 0 h 26"/>
                <a:gd name="T4" fmla="*/ 12 w 52"/>
                <a:gd name="T5" fmla="*/ 0 h 26"/>
                <a:gd name="T6" fmla="*/ 8 w 52"/>
                <a:gd name="T7" fmla="*/ 2 h 26"/>
                <a:gd name="T8" fmla="*/ 4 w 52"/>
                <a:gd name="T9" fmla="*/ 4 h 26"/>
                <a:gd name="T10" fmla="*/ 0 w 52"/>
                <a:gd name="T11" fmla="*/ 8 h 26"/>
                <a:gd name="T12" fmla="*/ 0 w 52"/>
                <a:gd name="T13" fmla="*/ 14 h 26"/>
                <a:gd name="T14" fmla="*/ 0 w 52"/>
                <a:gd name="T15" fmla="*/ 14 h 26"/>
                <a:gd name="T16" fmla="*/ 0 w 52"/>
                <a:gd name="T17" fmla="*/ 18 h 26"/>
                <a:gd name="T18" fmla="*/ 4 w 52"/>
                <a:gd name="T19" fmla="*/ 24 h 26"/>
                <a:gd name="T20" fmla="*/ 8 w 52"/>
                <a:gd name="T21" fmla="*/ 26 h 26"/>
                <a:gd name="T22" fmla="*/ 12 w 52"/>
                <a:gd name="T23" fmla="*/ 26 h 26"/>
                <a:gd name="T24" fmla="*/ 38 w 52"/>
                <a:gd name="T25" fmla="*/ 26 h 26"/>
                <a:gd name="T26" fmla="*/ 38 w 52"/>
                <a:gd name="T27" fmla="*/ 26 h 26"/>
                <a:gd name="T28" fmla="*/ 44 w 52"/>
                <a:gd name="T29" fmla="*/ 26 h 26"/>
                <a:gd name="T30" fmla="*/ 48 w 52"/>
                <a:gd name="T31" fmla="*/ 24 h 26"/>
                <a:gd name="T32" fmla="*/ 50 w 52"/>
                <a:gd name="T33" fmla="*/ 18 h 26"/>
                <a:gd name="T34" fmla="*/ 52 w 52"/>
                <a:gd name="T35" fmla="*/ 14 h 26"/>
                <a:gd name="T36" fmla="*/ 52 w 52"/>
                <a:gd name="T37" fmla="*/ 14 h 26"/>
                <a:gd name="T38" fmla="*/ 50 w 52"/>
                <a:gd name="T39" fmla="*/ 8 h 26"/>
                <a:gd name="T40" fmla="*/ 48 w 52"/>
                <a:gd name="T41" fmla="*/ 4 h 26"/>
                <a:gd name="T42" fmla="*/ 44 w 52"/>
                <a:gd name="T43" fmla="*/ 2 h 26"/>
                <a:gd name="T44" fmla="*/ 38 w 52"/>
                <a:gd name="T45" fmla="*/ 0 h 26"/>
                <a:gd name="T46" fmla="*/ 38 w 52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26">
                  <a:moveTo>
                    <a:pt x="38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4" y="26"/>
                  </a:lnTo>
                  <a:lnTo>
                    <a:pt x="48" y="24"/>
                  </a:lnTo>
                  <a:lnTo>
                    <a:pt x="50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0" y="8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2" name="Freeform 2077"/>
            <p:cNvSpPr/>
            <p:nvPr/>
          </p:nvSpPr>
          <p:spPr>
            <a:xfrm>
              <a:off x="1803824" y="4107220"/>
              <a:ext cx="48878" cy="48878"/>
            </a:xfrm>
            <a:custGeom>
              <a:avLst/>
              <a:gdLst>
                <a:gd name="T0" fmla="*/ 42 w 46"/>
                <a:gd name="T1" fmla="*/ 4 h 46"/>
                <a:gd name="T2" fmla="*/ 42 w 46"/>
                <a:gd name="T3" fmla="*/ 4 h 46"/>
                <a:gd name="T4" fmla="*/ 38 w 46"/>
                <a:gd name="T5" fmla="*/ 2 h 46"/>
                <a:gd name="T6" fmla="*/ 32 w 46"/>
                <a:gd name="T7" fmla="*/ 0 h 46"/>
                <a:gd name="T8" fmla="*/ 28 w 46"/>
                <a:gd name="T9" fmla="*/ 2 h 46"/>
                <a:gd name="T10" fmla="*/ 24 w 46"/>
                <a:gd name="T11" fmla="*/ 4 h 46"/>
                <a:gd name="T12" fmla="*/ 4 w 46"/>
                <a:gd name="T13" fmla="*/ 24 h 46"/>
                <a:gd name="T14" fmla="*/ 4 w 46"/>
                <a:gd name="T15" fmla="*/ 24 h 46"/>
                <a:gd name="T16" fmla="*/ 2 w 46"/>
                <a:gd name="T17" fmla="*/ 28 h 46"/>
                <a:gd name="T18" fmla="*/ 0 w 46"/>
                <a:gd name="T19" fmla="*/ 32 h 46"/>
                <a:gd name="T20" fmla="*/ 2 w 46"/>
                <a:gd name="T21" fmla="*/ 38 h 46"/>
                <a:gd name="T22" fmla="*/ 4 w 46"/>
                <a:gd name="T23" fmla="*/ 42 h 46"/>
                <a:gd name="T24" fmla="*/ 4 w 46"/>
                <a:gd name="T25" fmla="*/ 42 h 46"/>
                <a:gd name="T26" fmla="*/ 10 w 46"/>
                <a:gd name="T27" fmla="*/ 44 h 46"/>
                <a:gd name="T28" fmla="*/ 14 w 46"/>
                <a:gd name="T29" fmla="*/ 46 h 46"/>
                <a:gd name="T30" fmla="*/ 14 w 46"/>
                <a:gd name="T31" fmla="*/ 46 h 46"/>
                <a:gd name="T32" fmla="*/ 18 w 46"/>
                <a:gd name="T33" fmla="*/ 44 h 46"/>
                <a:gd name="T34" fmla="*/ 24 w 46"/>
                <a:gd name="T35" fmla="*/ 42 h 46"/>
                <a:gd name="T36" fmla="*/ 42 w 46"/>
                <a:gd name="T37" fmla="*/ 22 h 46"/>
                <a:gd name="T38" fmla="*/ 42 w 46"/>
                <a:gd name="T39" fmla="*/ 22 h 46"/>
                <a:gd name="T40" fmla="*/ 44 w 46"/>
                <a:gd name="T41" fmla="*/ 18 h 46"/>
                <a:gd name="T42" fmla="*/ 46 w 46"/>
                <a:gd name="T43" fmla="*/ 14 h 46"/>
                <a:gd name="T44" fmla="*/ 44 w 46"/>
                <a:gd name="T45" fmla="*/ 8 h 46"/>
                <a:gd name="T46" fmla="*/ 42 w 46"/>
                <a:gd name="T47" fmla="*/ 4 h 46"/>
                <a:gd name="T48" fmla="*/ 42 w 46"/>
                <a:gd name="T49" fmla="*/ 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6">
                  <a:moveTo>
                    <a:pt x="42" y="4"/>
                  </a:moveTo>
                  <a:lnTo>
                    <a:pt x="42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2" y="38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0" y="44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4"/>
                  </a:lnTo>
                  <a:lnTo>
                    <a:pt x="24" y="4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4" y="18"/>
                  </a:lnTo>
                  <a:lnTo>
                    <a:pt x="46" y="14"/>
                  </a:lnTo>
                  <a:lnTo>
                    <a:pt x="44" y="8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3" name="Freeform 2078"/>
            <p:cNvSpPr/>
            <p:nvPr/>
          </p:nvSpPr>
          <p:spPr>
            <a:xfrm>
              <a:off x="1608310" y="4107220"/>
              <a:ext cx="46753" cy="48878"/>
            </a:xfrm>
            <a:custGeom>
              <a:avLst/>
              <a:gdLst>
                <a:gd name="T0" fmla="*/ 40 w 44"/>
                <a:gd name="T1" fmla="*/ 24 h 46"/>
                <a:gd name="T2" fmla="*/ 22 w 44"/>
                <a:gd name="T3" fmla="*/ 4 h 46"/>
                <a:gd name="T4" fmla="*/ 22 w 44"/>
                <a:gd name="T5" fmla="*/ 4 h 46"/>
                <a:gd name="T6" fmla="*/ 16 w 44"/>
                <a:gd name="T7" fmla="*/ 2 h 46"/>
                <a:gd name="T8" fmla="*/ 12 w 44"/>
                <a:gd name="T9" fmla="*/ 0 h 46"/>
                <a:gd name="T10" fmla="*/ 8 w 44"/>
                <a:gd name="T11" fmla="*/ 2 h 46"/>
                <a:gd name="T12" fmla="*/ 2 w 44"/>
                <a:gd name="T13" fmla="*/ 4 h 46"/>
                <a:gd name="T14" fmla="*/ 2 w 44"/>
                <a:gd name="T15" fmla="*/ 4 h 46"/>
                <a:gd name="T16" fmla="*/ 0 w 44"/>
                <a:gd name="T17" fmla="*/ 8 h 46"/>
                <a:gd name="T18" fmla="*/ 0 w 44"/>
                <a:gd name="T19" fmla="*/ 14 h 46"/>
                <a:gd name="T20" fmla="*/ 0 w 44"/>
                <a:gd name="T21" fmla="*/ 18 h 46"/>
                <a:gd name="T22" fmla="*/ 2 w 44"/>
                <a:gd name="T23" fmla="*/ 22 h 46"/>
                <a:gd name="T24" fmla="*/ 22 w 44"/>
                <a:gd name="T25" fmla="*/ 42 h 46"/>
                <a:gd name="T26" fmla="*/ 22 w 44"/>
                <a:gd name="T27" fmla="*/ 42 h 46"/>
                <a:gd name="T28" fmla="*/ 26 w 44"/>
                <a:gd name="T29" fmla="*/ 44 h 46"/>
                <a:gd name="T30" fmla="*/ 30 w 44"/>
                <a:gd name="T31" fmla="*/ 46 h 46"/>
                <a:gd name="T32" fmla="*/ 30 w 44"/>
                <a:gd name="T33" fmla="*/ 46 h 46"/>
                <a:gd name="T34" fmla="*/ 36 w 44"/>
                <a:gd name="T35" fmla="*/ 44 h 46"/>
                <a:gd name="T36" fmla="*/ 40 w 44"/>
                <a:gd name="T37" fmla="*/ 42 h 46"/>
                <a:gd name="T38" fmla="*/ 40 w 44"/>
                <a:gd name="T39" fmla="*/ 42 h 46"/>
                <a:gd name="T40" fmla="*/ 42 w 44"/>
                <a:gd name="T41" fmla="*/ 38 h 46"/>
                <a:gd name="T42" fmla="*/ 44 w 44"/>
                <a:gd name="T43" fmla="*/ 32 h 46"/>
                <a:gd name="T44" fmla="*/ 42 w 44"/>
                <a:gd name="T45" fmla="*/ 28 h 46"/>
                <a:gd name="T46" fmla="*/ 40 w 44"/>
                <a:gd name="T47" fmla="*/ 24 h 46"/>
                <a:gd name="T48" fmla="*/ 40 w 44"/>
                <a:gd name="T49" fmla="*/ 2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46">
                  <a:moveTo>
                    <a:pt x="40" y="24"/>
                  </a:moveTo>
                  <a:lnTo>
                    <a:pt x="22" y="4"/>
                  </a:lnTo>
                  <a:lnTo>
                    <a:pt x="22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6" y="44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6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2" y="38"/>
                  </a:lnTo>
                  <a:lnTo>
                    <a:pt x="44" y="32"/>
                  </a:lnTo>
                  <a:lnTo>
                    <a:pt x="42" y="28"/>
                  </a:lnTo>
                  <a:lnTo>
                    <a:pt x="40" y="24"/>
                  </a:lnTo>
                  <a:lnTo>
                    <a:pt x="40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5" name="Freeform 1869"/>
            <p:cNvSpPr/>
            <p:nvPr/>
          </p:nvSpPr>
          <p:spPr>
            <a:xfrm>
              <a:off x="949515" y="4657448"/>
              <a:ext cx="276269" cy="342149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6" name="Freeform 1870"/>
            <p:cNvSpPr>
              <a:spLocks noEditPoints="1"/>
            </p:cNvSpPr>
            <p:nvPr/>
          </p:nvSpPr>
          <p:spPr>
            <a:xfrm>
              <a:off x="1557307" y="4661698"/>
              <a:ext cx="280519" cy="333648"/>
            </a:xfrm>
            <a:custGeom>
              <a:avLst/>
              <a:gdLst>
                <a:gd name="T0" fmla="*/ 132 w 264"/>
                <a:gd name="T1" fmla="*/ 314 h 314"/>
                <a:gd name="T2" fmla="*/ 144 w 264"/>
                <a:gd name="T3" fmla="*/ 310 h 314"/>
                <a:gd name="T4" fmla="*/ 182 w 264"/>
                <a:gd name="T5" fmla="*/ 278 h 314"/>
                <a:gd name="T6" fmla="*/ 228 w 264"/>
                <a:gd name="T7" fmla="*/ 226 h 314"/>
                <a:gd name="T8" fmla="*/ 246 w 264"/>
                <a:gd name="T9" fmla="*/ 196 h 314"/>
                <a:gd name="T10" fmla="*/ 260 w 264"/>
                <a:gd name="T11" fmla="*/ 164 h 314"/>
                <a:gd name="T12" fmla="*/ 264 w 264"/>
                <a:gd name="T13" fmla="*/ 132 h 314"/>
                <a:gd name="T14" fmla="*/ 264 w 264"/>
                <a:gd name="T15" fmla="*/ 120 h 314"/>
                <a:gd name="T16" fmla="*/ 258 w 264"/>
                <a:gd name="T17" fmla="*/ 94 h 314"/>
                <a:gd name="T18" fmla="*/ 248 w 264"/>
                <a:gd name="T19" fmla="*/ 70 h 314"/>
                <a:gd name="T20" fmla="*/ 234 w 264"/>
                <a:gd name="T21" fmla="*/ 50 h 314"/>
                <a:gd name="T22" fmla="*/ 216 w 264"/>
                <a:gd name="T23" fmla="*/ 32 h 314"/>
                <a:gd name="T24" fmla="*/ 196 w 264"/>
                <a:gd name="T25" fmla="*/ 16 h 314"/>
                <a:gd name="T26" fmla="*/ 172 w 264"/>
                <a:gd name="T27" fmla="*/ 6 h 314"/>
                <a:gd name="T28" fmla="*/ 146 w 264"/>
                <a:gd name="T29" fmla="*/ 2 h 314"/>
                <a:gd name="T30" fmla="*/ 132 w 264"/>
                <a:gd name="T31" fmla="*/ 0 h 314"/>
                <a:gd name="T32" fmla="*/ 106 w 264"/>
                <a:gd name="T33" fmla="*/ 4 h 314"/>
                <a:gd name="T34" fmla="*/ 82 w 264"/>
                <a:gd name="T35" fmla="*/ 12 h 314"/>
                <a:gd name="T36" fmla="*/ 58 w 264"/>
                <a:gd name="T37" fmla="*/ 24 h 314"/>
                <a:gd name="T38" fmla="*/ 40 w 264"/>
                <a:gd name="T39" fmla="*/ 40 h 314"/>
                <a:gd name="T40" fmla="*/ 24 w 264"/>
                <a:gd name="T41" fmla="*/ 60 h 314"/>
                <a:gd name="T42" fmla="*/ 12 w 264"/>
                <a:gd name="T43" fmla="*/ 82 h 314"/>
                <a:gd name="T44" fmla="*/ 4 w 264"/>
                <a:gd name="T45" fmla="*/ 106 h 314"/>
                <a:gd name="T46" fmla="*/ 0 w 264"/>
                <a:gd name="T47" fmla="*/ 132 h 314"/>
                <a:gd name="T48" fmla="*/ 2 w 264"/>
                <a:gd name="T49" fmla="*/ 150 h 314"/>
                <a:gd name="T50" fmla="*/ 10 w 264"/>
                <a:gd name="T51" fmla="*/ 182 h 314"/>
                <a:gd name="T52" fmla="*/ 26 w 264"/>
                <a:gd name="T53" fmla="*/ 214 h 314"/>
                <a:gd name="T54" fmla="*/ 58 w 264"/>
                <a:gd name="T55" fmla="*/ 256 h 314"/>
                <a:gd name="T56" fmla="*/ 102 w 264"/>
                <a:gd name="T57" fmla="*/ 298 h 314"/>
                <a:gd name="T58" fmla="*/ 128 w 264"/>
                <a:gd name="T59" fmla="*/ 312 h 314"/>
                <a:gd name="T60" fmla="*/ 132 w 264"/>
                <a:gd name="T61" fmla="*/ 314 h 314"/>
                <a:gd name="T62" fmla="*/ 130 w 264"/>
                <a:gd name="T63" fmla="*/ 78 h 314"/>
                <a:gd name="T64" fmla="*/ 150 w 264"/>
                <a:gd name="T65" fmla="*/ 82 h 314"/>
                <a:gd name="T66" fmla="*/ 166 w 264"/>
                <a:gd name="T67" fmla="*/ 92 h 314"/>
                <a:gd name="T68" fmla="*/ 176 w 264"/>
                <a:gd name="T69" fmla="*/ 110 h 314"/>
                <a:gd name="T70" fmla="*/ 180 w 264"/>
                <a:gd name="T71" fmla="*/ 128 h 314"/>
                <a:gd name="T72" fmla="*/ 180 w 264"/>
                <a:gd name="T73" fmla="*/ 140 h 314"/>
                <a:gd name="T74" fmla="*/ 172 w 264"/>
                <a:gd name="T75" fmla="*/ 158 h 314"/>
                <a:gd name="T76" fmla="*/ 158 w 264"/>
                <a:gd name="T77" fmla="*/ 172 h 314"/>
                <a:gd name="T78" fmla="*/ 140 w 264"/>
                <a:gd name="T79" fmla="*/ 178 h 314"/>
                <a:gd name="T80" fmla="*/ 130 w 264"/>
                <a:gd name="T81" fmla="*/ 180 h 314"/>
                <a:gd name="T82" fmla="*/ 110 w 264"/>
                <a:gd name="T83" fmla="*/ 176 h 314"/>
                <a:gd name="T84" fmla="*/ 94 w 264"/>
                <a:gd name="T85" fmla="*/ 164 h 314"/>
                <a:gd name="T86" fmla="*/ 82 w 264"/>
                <a:gd name="T87" fmla="*/ 148 h 314"/>
                <a:gd name="T88" fmla="*/ 78 w 264"/>
                <a:gd name="T89" fmla="*/ 128 h 314"/>
                <a:gd name="T90" fmla="*/ 80 w 264"/>
                <a:gd name="T91" fmla="*/ 118 h 314"/>
                <a:gd name="T92" fmla="*/ 88 w 264"/>
                <a:gd name="T93" fmla="*/ 100 h 314"/>
                <a:gd name="T94" fmla="*/ 100 w 264"/>
                <a:gd name="T95" fmla="*/ 86 h 314"/>
                <a:gd name="T96" fmla="*/ 120 w 264"/>
                <a:gd name="T97" fmla="*/ 80 h 314"/>
                <a:gd name="T98" fmla="*/ 130 w 264"/>
                <a:gd name="T99" fmla="*/ 78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4" h="314">
                  <a:moveTo>
                    <a:pt x="132" y="314"/>
                  </a:moveTo>
                  <a:lnTo>
                    <a:pt x="132" y="314"/>
                  </a:lnTo>
                  <a:lnTo>
                    <a:pt x="138" y="312"/>
                  </a:lnTo>
                  <a:lnTo>
                    <a:pt x="144" y="310"/>
                  </a:lnTo>
                  <a:lnTo>
                    <a:pt x="160" y="298"/>
                  </a:lnTo>
                  <a:lnTo>
                    <a:pt x="182" y="278"/>
                  </a:lnTo>
                  <a:lnTo>
                    <a:pt x="206" y="254"/>
                  </a:lnTo>
                  <a:lnTo>
                    <a:pt x="228" y="226"/>
                  </a:lnTo>
                  <a:lnTo>
                    <a:pt x="238" y="212"/>
                  </a:lnTo>
                  <a:lnTo>
                    <a:pt x="246" y="196"/>
                  </a:lnTo>
                  <a:lnTo>
                    <a:pt x="254" y="180"/>
                  </a:lnTo>
                  <a:lnTo>
                    <a:pt x="260" y="164"/>
                  </a:lnTo>
                  <a:lnTo>
                    <a:pt x="264" y="148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4" y="120"/>
                  </a:lnTo>
                  <a:lnTo>
                    <a:pt x="262" y="106"/>
                  </a:lnTo>
                  <a:lnTo>
                    <a:pt x="258" y="94"/>
                  </a:lnTo>
                  <a:lnTo>
                    <a:pt x="254" y="82"/>
                  </a:lnTo>
                  <a:lnTo>
                    <a:pt x="248" y="70"/>
                  </a:lnTo>
                  <a:lnTo>
                    <a:pt x="242" y="60"/>
                  </a:lnTo>
                  <a:lnTo>
                    <a:pt x="234" y="50"/>
                  </a:lnTo>
                  <a:lnTo>
                    <a:pt x="226" y="40"/>
                  </a:lnTo>
                  <a:lnTo>
                    <a:pt x="216" y="32"/>
                  </a:lnTo>
                  <a:lnTo>
                    <a:pt x="206" y="24"/>
                  </a:lnTo>
                  <a:lnTo>
                    <a:pt x="196" y="16"/>
                  </a:lnTo>
                  <a:lnTo>
                    <a:pt x="184" y="12"/>
                  </a:lnTo>
                  <a:lnTo>
                    <a:pt x="172" y="6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6" y="4"/>
                  </a:lnTo>
                  <a:lnTo>
                    <a:pt x="94" y="6"/>
                  </a:lnTo>
                  <a:lnTo>
                    <a:pt x="82" y="12"/>
                  </a:lnTo>
                  <a:lnTo>
                    <a:pt x="70" y="16"/>
                  </a:lnTo>
                  <a:lnTo>
                    <a:pt x="58" y="24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30" y="50"/>
                  </a:lnTo>
                  <a:lnTo>
                    <a:pt x="24" y="60"/>
                  </a:lnTo>
                  <a:lnTo>
                    <a:pt x="16" y="70"/>
                  </a:lnTo>
                  <a:lnTo>
                    <a:pt x="12" y="82"/>
                  </a:lnTo>
                  <a:lnTo>
                    <a:pt x="6" y="94"/>
                  </a:lnTo>
                  <a:lnTo>
                    <a:pt x="4" y="106"/>
                  </a:lnTo>
                  <a:lnTo>
                    <a:pt x="2" y="12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50"/>
                  </a:lnTo>
                  <a:lnTo>
                    <a:pt x="6" y="166"/>
                  </a:lnTo>
                  <a:lnTo>
                    <a:pt x="10" y="182"/>
                  </a:lnTo>
                  <a:lnTo>
                    <a:pt x="18" y="198"/>
                  </a:lnTo>
                  <a:lnTo>
                    <a:pt x="26" y="214"/>
                  </a:lnTo>
                  <a:lnTo>
                    <a:pt x="36" y="228"/>
                  </a:lnTo>
                  <a:lnTo>
                    <a:pt x="58" y="256"/>
                  </a:lnTo>
                  <a:lnTo>
                    <a:pt x="80" y="280"/>
                  </a:lnTo>
                  <a:lnTo>
                    <a:pt x="102" y="298"/>
                  </a:lnTo>
                  <a:lnTo>
                    <a:pt x="120" y="310"/>
                  </a:lnTo>
                  <a:lnTo>
                    <a:pt x="128" y="312"/>
                  </a:lnTo>
                  <a:lnTo>
                    <a:pt x="132" y="314"/>
                  </a:lnTo>
                  <a:lnTo>
                    <a:pt x="132" y="314"/>
                  </a:lnTo>
                  <a:close/>
                  <a:moveTo>
                    <a:pt x="130" y="78"/>
                  </a:moveTo>
                  <a:lnTo>
                    <a:pt x="130" y="78"/>
                  </a:lnTo>
                  <a:lnTo>
                    <a:pt x="140" y="80"/>
                  </a:lnTo>
                  <a:lnTo>
                    <a:pt x="150" y="82"/>
                  </a:lnTo>
                  <a:lnTo>
                    <a:pt x="158" y="86"/>
                  </a:lnTo>
                  <a:lnTo>
                    <a:pt x="166" y="92"/>
                  </a:lnTo>
                  <a:lnTo>
                    <a:pt x="172" y="100"/>
                  </a:lnTo>
                  <a:lnTo>
                    <a:pt x="176" y="110"/>
                  </a:lnTo>
                  <a:lnTo>
                    <a:pt x="180" y="11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40"/>
                  </a:lnTo>
                  <a:lnTo>
                    <a:pt x="176" y="148"/>
                  </a:lnTo>
                  <a:lnTo>
                    <a:pt x="172" y="158"/>
                  </a:lnTo>
                  <a:lnTo>
                    <a:pt x="166" y="164"/>
                  </a:lnTo>
                  <a:lnTo>
                    <a:pt x="158" y="172"/>
                  </a:lnTo>
                  <a:lnTo>
                    <a:pt x="150" y="176"/>
                  </a:lnTo>
                  <a:lnTo>
                    <a:pt x="140" y="178"/>
                  </a:lnTo>
                  <a:lnTo>
                    <a:pt x="130" y="180"/>
                  </a:lnTo>
                  <a:lnTo>
                    <a:pt x="130" y="180"/>
                  </a:lnTo>
                  <a:lnTo>
                    <a:pt x="120" y="178"/>
                  </a:lnTo>
                  <a:lnTo>
                    <a:pt x="110" y="176"/>
                  </a:lnTo>
                  <a:lnTo>
                    <a:pt x="100" y="172"/>
                  </a:lnTo>
                  <a:lnTo>
                    <a:pt x="94" y="164"/>
                  </a:lnTo>
                  <a:lnTo>
                    <a:pt x="88" y="158"/>
                  </a:lnTo>
                  <a:lnTo>
                    <a:pt x="82" y="148"/>
                  </a:lnTo>
                  <a:lnTo>
                    <a:pt x="80" y="14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8" y="100"/>
                  </a:lnTo>
                  <a:lnTo>
                    <a:pt x="94" y="92"/>
                  </a:lnTo>
                  <a:lnTo>
                    <a:pt x="100" y="86"/>
                  </a:lnTo>
                  <a:lnTo>
                    <a:pt x="110" y="82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7" name="Freeform 1882"/>
            <p:cNvSpPr>
              <a:spLocks noEditPoints="1"/>
            </p:cNvSpPr>
            <p:nvPr/>
          </p:nvSpPr>
          <p:spPr>
            <a:xfrm>
              <a:off x="256717" y="5250364"/>
              <a:ext cx="371901" cy="276269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8" name="Freeform 1883"/>
            <p:cNvSpPr>
              <a:spLocks noEditPoints="1"/>
            </p:cNvSpPr>
            <p:nvPr/>
          </p:nvSpPr>
          <p:spPr>
            <a:xfrm>
              <a:off x="917638" y="5218487"/>
              <a:ext cx="340024" cy="340024"/>
            </a:xfrm>
            <a:custGeom>
              <a:avLst/>
              <a:gdLst>
                <a:gd name="T0" fmla="*/ 96 w 320"/>
                <a:gd name="T1" fmla="*/ 314 h 320"/>
                <a:gd name="T2" fmla="*/ 96 w 320"/>
                <a:gd name="T3" fmla="*/ 314 h 320"/>
                <a:gd name="T4" fmla="*/ 104 w 320"/>
                <a:gd name="T5" fmla="*/ 318 h 320"/>
                <a:gd name="T6" fmla="*/ 112 w 320"/>
                <a:gd name="T7" fmla="*/ 320 h 320"/>
                <a:gd name="T8" fmla="*/ 120 w 320"/>
                <a:gd name="T9" fmla="*/ 318 h 320"/>
                <a:gd name="T10" fmla="*/ 128 w 320"/>
                <a:gd name="T11" fmla="*/ 314 h 320"/>
                <a:gd name="T12" fmla="*/ 302 w 320"/>
                <a:gd name="T13" fmla="*/ 140 h 320"/>
                <a:gd name="T14" fmla="*/ 302 w 320"/>
                <a:gd name="T15" fmla="*/ 140 h 320"/>
                <a:gd name="T16" fmla="*/ 306 w 320"/>
                <a:gd name="T17" fmla="*/ 134 h 320"/>
                <a:gd name="T18" fmla="*/ 308 w 320"/>
                <a:gd name="T19" fmla="*/ 126 h 320"/>
                <a:gd name="T20" fmla="*/ 320 w 320"/>
                <a:gd name="T21" fmla="*/ 26 h 320"/>
                <a:gd name="T22" fmla="*/ 320 w 320"/>
                <a:gd name="T23" fmla="*/ 26 h 320"/>
                <a:gd name="T24" fmla="*/ 320 w 320"/>
                <a:gd name="T25" fmla="*/ 20 h 320"/>
                <a:gd name="T26" fmla="*/ 318 w 320"/>
                <a:gd name="T27" fmla="*/ 16 h 320"/>
                <a:gd name="T28" fmla="*/ 312 w 320"/>
                <a:gd name="T29" fmla="*/ 8 h 320"/>
                <a:gd name="T30" fmla="*/ 304 w 320"/>
                <a:gd name="T31" fmla="*/ 2 h 320"/>
                <a:gd name="T32" fmla="*/ 300 w 320"/>
                <a:gd name="T33" fmla="*/ 0 h 320"/>
                <a:gd name="T34" fmla="*/ 294 w 320"/>
                <a:gd name="T35" fmla="*/ 0 h 320"/>
                <a:gd name="T36" fmla="*/ 194 w 320"/>
                <a:gd name="T37" fmla="*/ 12 h 320"/>
                <a:gd name="T38" fmla="*/ 194 w 320"/>
                <a:gd name="T39" fmla="*/ 12 h 320"/>
                <a:gd name="T40" fmla="*/ 186 w 320"/>
                <a:gd name="T41" fmla="*/ 14 h 320"/>
                <a:gd name="T42" fmla="*/ 180 w 320"/>
                <a:gd name="T43" fmla="*/ 18 h 320"/>
                <a:gd name="T44" fmla="*/ 6 w 320"/>
                <a:gd name="T45" fmla="*/ 192 h 320"/>
                <a:gd name="T46" fmla="*/ 6 w 320"/>
                <a:gd name="T47" fmla="*/ 192 h 320"/>
                <a:gd name="T48" fmla="*/ 2 w 320"/>
                <a:gd name="T49" fmla="*/ 200 h 320"/>
                <a:gd name="T50" fmla="*/ 0 w 320"/>
                <a:gd name="T51" fmla="*/ 208 h 320"/>
                <a:gd name="T52" fmla="*/ 2 w 320"/>
                <a:gd name="T53" fmla="*/ 216 h 320"/>
                <a:gd name="T54" fmla="*/ 6 w 320"/>
                <a:gd name="T55" fmla="*/ 224 h 320"/>
                <a:gd name="T56" fmla="*/ 96 w 320"/>
                <a:gd name="T57" fmla="*/ 314 h 320"/>
                <a:gd name="T58" fmla="*/ 36 w 320"/>
                <a:gd name="T59" fmla="*/ 198 h 320"/>
                <a:gd name="T60" fmla="*/ 156 w 320"/>
                <a:gd name="T61" fmla="*/ 78 h 320"/>
                <a:gd name="T62" fmla="*/ 156 w 320"/>
                <a:gd name="T63" fmla="*/ 78 h 320"/>
                <a:gd name="T64" fmla="*/ 160 w 320"/>
                <a:gd name="T65" fmla="*/ 76 h 320"/>
                <a:gd name="T66" fmla="*/ 164 w 320"/>
                <a:gd name="T67" fmla="*/ 74 h 320"/>
                <a:gd name="T68" fmla="*/ 170 w 320"/>
                <a:gd name="T69" fmla="*/ 76 h 320"/>
                <a:gd name="T70" fmla="*/ 174 w 320"/>
                <a:gd name="T71" fmla="*/ 78 h 320"/>
                <a:gd name="T72" fmla="*/ 244 w 320"/>
                <a:gd name="T73" fmla="*/ 148 h 320"/>
                <a:gd name="T74" fmla="*/ 244 w 320"/>
                <a:gd name="T75" fmla="*/ 148 h 320"/>
                <a:gd name="T76" fmla="*/ 246 w 320"/>
                <a:gd name="T77" fmla="*/ 152 h 320"/>
                <a:gd name="T78" fmla="*/ 248 w 320"/>
                <a:gd name="T79" fmla="*/ 158 h 320"/>
                <a:gd name="T80" fmla="*/ 246 w 320"/>
                <a:gd name="T81" fmla="*/ 162 h 320"/>
                <a:gd name="T82" fmla="*/ 244 w 320"/>
                <a:gd name="T83" fmla="*/ 166 h 320"/>
                <a:gd name="T84" fmla="*/ 124 w 320"/>
                <a:gd name="T85" fmla="*/ 286 h 320"/>
                <a:gd name="T86" fmla="*/ 124 w 320"/>
                <a:gd name="T87" fmla="*/ 286 h 320"/>
                <a:gd name="T88" fmla="*/ 118 w 320"/>
                <a:gd name="T89" fmla="*/ 290 h 320"/>
                <a:gd name="T90" fmla="*/ 112 w 320"/>
                <a:gd name="T91" fmla="*/ 290 h 320"/>
                <a:gd name="T92" fmla="*/ 106 w 320"/>
                <a:gd name="T93" fmla="*/ 290 h 320"/>
                <a:gd name="T94" fmla="*/ 100 w 320"/>
                <a:gd name="T95" fmla="*/ 286 h 320"/>
                <a:gd name="T96" fmla="*/ 36 w 320"/>
                <a:gd name="T97" fmla="*/ 222 h 320"/>
                <a:gd name="T98" fmla="*/ 36 w 320"/>
                <a:gd name="T99" fmla="*/ 222 h 320"/>
                <a:gd name="T100" fmla="*/ 32 w 320"/>
                <a:gd name="T101" fmla="*/ 216 h 320"/>
                <a:gd name="T102" fmla="*/ 32 w 320"/>
                <a:gd name="T103" fmla="*/ 210 h 320"/>
                <a:gd name="T104" fmla="*/ 32 w 320"/>
                <a:gd name="T105" fmla="*/ 204 h 320"/>
                <a:gd name="T106" fmla="*/ 36 w 320"/>
                <a:gd name="T107" fmla="*/ 198 h 320"/>
                <a:gd name="T108" fmla="*/ 36 w 320"/>
                <a:gd name="T109" fmla="*/ 19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0" h="320">
                  <a:moveTo>
                    <a:pt x="96" y="314"/>
                  </a:moveTo>
                  <a:lnTo>
                    <a:pt x="96" y="314"/>
                  </a:lnTo>
                  <a:lnTo>
                    <a:pt x="104" y="318"/>
                  </a:lnTo>
                  <a:lnTo>
                    <a:pt x="112" y="320"/>
                  </a:lnTo>
                  <a:lnTo>
                    <a:pt x="120" y="318"/>
                  </a:lnTo>
                  <a:lnTo>
                    <a:pt x="128" y="314"/>
                  </a:lnTo>
                  <a:lnTo>
                    <a:pt x="302" y="140"/>
                  </a:lnTo>
                  <a:lnTo>
                    <a:pt x="302" y="140"/>
                  </a:lnTo>
                  <a:lnTo>
                    <a:pt x="306" y="134"/>
                  </a:lnTo>
                  <a:lnTo>
                    <a:pt x="308" y="126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20" y="20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300" y="0"/>
                  </a:lnTo>
                  <a:lnTo>
                    <a:pt x="294" y="0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86" y="14"/>
                  </a:lnTo>
                  <a:lnTo>
                    <a:pt x="180" y="18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2" y="200"/>
                  </a:lnTo>
                  <a:lnTo>
                    <a:pt x="0" y="208"/>
                  </a:lnTo>
                  <a:lnTo>
                    <a:pt x="2" y="216"/>
                  </a:lnTo>
                  <a:lnTo>
                    <a:pt x="6" y="224"/>
                  </a:lnTo>
                  <a:lnTo>
                    <a:pt x="96" y="314"/>
                  </a:lnTo>
                  <a:close/>
                  <a:moveTo>
                    <a:pt x="36" y="198"/>
                  </a:moveTo>
                  <a:lnTo>
                    <a:pt x="156" y="78"/>
                  </a:lnTo>
                  <a:lnTo>
                    <a:pt x="156" y="78"/>
                  </a:lnTo>
                  <a:lnTo>
                    <a:pt x="160" y="76"/>
                  </a:lnTo>
                  <a:lnTo>
                    <a:pt x="164" y="74"/>
                  </a:lnTo>
                  <a:lnTo>
                    <a:pt x="170" y="76"/>
                  </a:lnTo>
                  <a:lnTo>
                    <a:pt x="174" y="7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6" y="152"/>
                  </a:lnTo>
                  <a:lnTo>
                    <a:pt x="248" y="158"/>
                  </a:lnTo>
                  <a:lnTo>
                    <a:pt x="246" y="162"/>
                  </a:lnTo>
                  <a:lnTo>
                    <a:pt x="244" y="166"/>
                  </a:lnTo>
                  <a:lnTo>
                    <a:pt x="124" y="286"/>
                  </a:lnTo>
                  <a:lnTo>
                    <a:pt x="124" y="286"/>
                  </a:lnTo>
                  <a:lnTo>
                    <a:pt x="118" y="290"/>
                  </a:lnTo>
                  <a:lnTo>
                    <a:pt x="112" y="290"/>
                  </a:lnTo>
                  <a:lnTo>
                    <a:pt x="106" y="290"/>
                  </a:lnTo>
                  <a:lnTo>
                    <a:pt x="100" y="286"/>
                  </a:lnTo>
                  <a:lnTo>
                    <a:pt x="36" y="222"/>
                  </a:lnTo>
                  <a:lnTo>
                    <a:pt x="36" y="222"/>
                  </a:lnTo>
                  <a:lnTo>
                    <a:pt x="32" y="216"/>
                  </a:lnTo>
                  <a:lnTo>
                    <a:pt x="32" y="210"/>
                  </a:lnTo>
                  <a:lnTo>
                    <a:pt x="32" y="204"/>
                  </a:lnTo>
                  <a:lnTo>
                    <a:pt x="36" y="198"/>
                  </a:lnTo>
                  <a:lnTo>
                    <a:pt x="36" y="19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9" name="Freeform 1884"/>
            <p:cNvSpPr>
              <a:spLocks noEditPoints="1"/>
            </p:cNvSpPr>
            <p:nvPr/>
          </p:nvSpPr>
          <p:spPr>
            <a:xfrm>
              <a:off x="1510554" y="5224863"/>
              <a:ext cx="376151" cy="329398"/>
            </a:xfrm>
            <a:custGeom>
              <a:avLst/>
              <a:gdLst>
                <a:gd name="T0" fmla="*/ 172 w 354"/>
                <a:gd name="T1" fmla="*/ 308 h 310"/>
                <a:gd name="T2" fmla="*/ 182 w 354"/>
                <a:gd name="T3" fmla="*/ 308 h 310"/>
                <a:gd name="T4" fmla="*/ 214 w 354"/>
                <a:gd name="T5" fmla="*/ 288 h 310"/>
                <a:gd name="T6" fmla="*/ 288 w 354"/>
                <a:gd name="T7" fmla="*/ 226 h 310"/>
                <a:gd name="T8" fmla="*/ 328 w 354"/>
                <a:gd name="T9" fmla="*/ 176 h 310"/>
                <a:gd name="T10" fmla="*/ 352 w 354"/>
                <a:gd name="T11" fmla="*/ 118 h 310"/>
                <a:gd name="T12" fmla="*/ 352 w 354"/>
                <a:gd name="T13" fmla="*/ 78 h 310"/>
                <a:gd name="T14" fmla="*/ 324 w 354"/>
                <a:gd name="T15" fmla="*/ 28 h 310"/>
                <a:gd name="T16" fmla="*/ 276 w 354"/>
                <a:gd name="T17" fmla="*/ 2 h 310"/>
                <a:gd name="T18" fmla="*/ 244 w 354"/>
                <a:gd name="T19" fmla="*/ 0 h 310"/>
                <a:gd name="T20" fmla="*/ 210 w 354"/>
                <a:gd name="T21" fmla="*/ 10 h 310"/>
                <a:gd name="T22" fmla="*/ 184 w 354"/>
                <a:gd name="T23" fmla="*/ 30 h 310"/>
                <a:gd name="T24" fmla="*/ 170 w 354"/>
                <a:gd name="T25" fmla="*/ 30 h 310"/>
                <a:gd name="T26" fmla="*/ 142 w 354"/>
                <a:gd name="T27" fmla="*/ 10 h 310"/>
                <a:gd name="T28" fmla="*/ 110 w 354"/>
                <a:gd name="T29" fmla="*/ 0 h 310"/>
                <a:gd name="T30" fmla="*/ 78 w 354"/>
                <a:gd name="T31" fmla="*/ 2 h 310"/>
                <a:gd name="T32" fmla="*/ 28 w 354"/>
                <a:gd name="T33" fmla="*/ 28 h 310"/>
                <a:gd name="T34" fmla="*/ 2 w 354"/>
                <a:gd name="T35" fmla="*/ 78 h 310"/>
                <a:gd name="T36" fmla="*/ 2 w 354"/>
                <a:gd name="T37" fmla="*/ 118 h 310"/>
                <a:gd name="T38" fmla="*/ 24 w 354"/>
                <a:gd name="T39" fmla="*/ 176 h 310"/>
                <a:gd name="T40" fmla="*/ 66 w 354"/>
                <a:gd name="T41" fmla="*/ 228 h 310"/>
                <a:gd name="T42" fmla="*/ 138 w 354"/>
                <a:gd name="T43" fmla="*/ 288 h 310"/>
                <a:gd name="T44" fmla="*/ 98 w 354"/>
                <a:gd name="T45" fmla="*/ 34 h 310"/>
                <a:gd name="T46" fmla="*/ 120 w 354"/>
                <a:gd name="T47" fmla="*/ 38 h 310"/>
                <a:gd name="T48" fmla="*/ 146 w 354"/>
                <a:gd name="T49" fmla="*/ 54 h 310"/>
                <a:gd name="T50" fmla="*/ 160 w 354"/>
                <a:gd name="T51" fmla="*/ 82 h 310"/>
                <a:gd name="T52" fmla="*/ 166 w 354"/>
                <a:gd name="T53" fmla="*/ 92 h 310"/>
                <a:gd name="T54" fmla="*/ 176 w 354"/>
                <a:gd name="T55" fmla="*/ 96 h 310"/>
                <a:gd name="T56" fmla="*/ 192 w 354"/>
                <a:gd name="T57" fmla="*/ 88 h 310"/>
                <a:gd name="T58" fmla="*/ 196 w 354"/>
                <a:gd name="T59" fmla="*/ 72 h 310"/>
                <a:gd name="T60" fmla="*/ 216 w 354"/>
                <a:gd name="T61" fmla="*/ 48 h 310"/>
                <a:gd name="T62" fmla="*/ 244 w 354"/>
                <a:gd name="T63" fmla="*/ 34 h 310"/>
                <a:gd name="T64" fmla="*/ 268 w 354"/>
                <a:gd name="T65" fmla="*/ 36 h 310"/>
                <a:gd name="T66" fmla="*/ 300 w 354"/>
                <a:gd name="T67" fmla="*/ 52 h 310"/>
                <a:gd name="T68" fmla="*/ 318 w 354"/>
                <a:gd name="T69" fmla="*/ 84 h 310"/>
                <a:gd name="T70" fmla="*/ 318 w 354"/>
                <a:gd name="T71" fmla="*/ 110 h 310"/>
                <a:gd name="T72" fmla="*/ 304 w 354"/>
                <a:gd name="T73" fmla="*/ 150 h 310"/>
                <a:gd name="T74" fmla="*/ 242 w 354"/>
                <a:gd name="T75" fmla="*/ 222 h 310"/>
                <a:gd name="T76" fmla="*/ 176 w 354"/>
                <a:gd name="T77" fmla="*/ 272 h 310"/>
                <a:gd name="T78" fmla="*/ 134 w 354"/>
                <a:gd name="T79" fmla="*/ 242 h 310"/>
                <a:gd name="T80" fmla="*/ 68 w 354"/>
                <a:gd name="T81" fmla="*/ 176 h 310"/>
                <a:gd name="T82" fmla="*/ 38 w 354"/>
                <a:gd name="T83" fmla="*/ 124 h 310"/>
                <a:gd name="T84" fmla="*/ 34 w 354"/>
                <a:gd name="T85" fmla="*/ 98 h 310"/>
                <a:gd name="T86" fmla="*/ 46 w 354"/>
                <a:gd name="T87" fmla="*/ 62 h 310"/>
                <a:gd name="T88" fmla="*/ 74 w 354"/>
                <a:gd name="T89" fmla="*/ 38 h 310"/>
                <a:gd name="T90" fmla="*/ 98 w 354"/>
                <a:gd name="T91" fmla="*/ 34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4" h="310">
                  <a:moveTo>
                    <a:pt x="168" y="308"/>
                  </a:moveTo>
                  <a:lnTo>
                    <a:pt x="168" y="308"/>
                  </a:lnTo>
                  <a:lnTo>
                    <a:pt x="172" y="308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2" y="308"/>
                  </a:lnTo>
                  <a:lnTo>
                    <a:pt x="186" y="308"/>
                  </a:lnTo>
                  <a:lnTo>
                    <a:pt x="186" y="308"/>
                  </a:lnTo>
                  <a:lnTo>
                    <a:pt x="214" y="288"/>
                  </a:lnTo>
                  <a:lnTo>
                    <a:pt x="242" y="268"/>
                  </a:lnTo>
                  <a:lnTo>
                    <a:pt x="272" y="242"/>
                  </a:lnTo>
                  <a:lnTo>
                    <a:pt x="288" y="226"/>
                  </a:lnTo>
                  <a:lnTo>
                    <a:pt x="302" y="210"/>
                  </a:lnTo>
                  <a:lnTo>
                    <a:pt x="316" y="194"/>
                  </a:lnTo>
                  <a:lnTo>
                    <a:pt x="328" y="176"/>
                  </a:lnTo>
                  <a:lnTo>
                    <a:pt x="338" y="156"/>
                  </a:lnTo>
                  <a:lnTo>
                    <a:pt x="346" y="138"/>
                  </a:lnTo>
                  <a:lnTo>
                    <a:pt x="352" y="11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52" y="78"/>
                  </a:lnTo>
                  <a:lnTo>
                    <a:pt x="346" y="60"/>
                  </a:lnTo>
                  <a:lnTo>
                    <a:pt x="336" y="42"/>
                  </a:lnTo>
                  <a:lnTo>
                    <a:pt x="324" y="28"/>
                  </a:lnTo>
                  <a:lnTo>
                    <a:pt x="310" y="16"/>
                  </a:lnTo>
                  <a:lnTo>
                    <a:pt x="294" y="6"/>
                  </a:lnTo>
                  <a:lnTo>
                    <a:pt x="276" y="2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32" y="2"/>
                  </a:lnTo>
                  <a:lnTo>
                    <a:pt x="222" y="6"/>
                  </a:lnTo>
                  <a:lnTo>
                    <a:pt x="210" y="10"/>
                  </a:lnTo>
                  <a:lnTo>
                    <a:pt x="202" y="16"/>
                  </a:lnTo>
                  <a:lnTo>
                    <a:pt x="192" y="22"/>
                  </a:lnTo>
                  <a:lnTo>
                    <a:pt x="184" y="30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0" y="30"/>
                  </a:lnTo>
                  <a:lnTo>
                    <a:pt x="162" y="22"/>
                  </a:lnTo>
                  <a:lnTo>
                    <a:pt x="152" y="16"/>
                  </a:lnTo>
                  <a:lnTo>
                    <a:pt x="142" y="10"/>
                  </a:lnTo>
                  <a:lnTo>
                    <a:pt x="132" y="6"/>
                  </a:lnTo>
                  <a:lnTo>
                    <a:pt x="122" y="2"/>
                  </a:lnTo>
                  <a:lnTo>
                    <a:pt x="11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2"/>
                  </a:lnTo>
                  <a:lnTo>
                    <a:pt x="60" y="6"/>
                  </a:lnTo>
                  <a:lnTo>
                    <a:pt x="44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60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8"/>
                  </a:lnTo>
                  <a:lnTo>
                    <a:pt x="6" y="138"/>
                  </a:lnTo>
                  <a:lnTo>
                    <a:pt x="14" y="158"/>
                  </a:lnTo>
                  <a:lnTo>
                    <a:pt x="24" y="176"/>
                  </a:lnTo>
                  <a:lnTo>
                    <a:pt x="38" y="194"/>
                  </a:lnTo>
                  <a:lnTo>
                    <a:pt x="52" y="212"/>
                  </a:lnTo>
                  <a:lnTo>
                    <a:pt x="66" y="228"/>
                  </a:lnTo>
                  <a:lnTo>
                    <a:pt x="82" y="242"/>
                  </a:lnTo>
                  <a:lnTo>
                    <a:pt x="112" y="268"/>
                  </a:lnTo>
                  <a:lnTo>
                    <a:pt x="138" y="288"/>
                  </a:lnTo>
                  <a:lnTo>
                    <a:pt x="168" y="308"/>
                  </a:lnTo>
                  <a:lnTo>
                    <a:pt x="168" y="308"/>
                  </a:lnTo>
                  <a:close/>
                  <a:moveTo>
                    <a:pt x="98" y="34"/>
                  </a:moveTo>
                  <a:lnTo>
                    <a:pt x="98" y="34"/>
                  </a:lnTo>
                  <a:lnTo>
                    <a:pt x="108" y="34"/>
                  </a:lnTo>
                  <a:lnTo>
                    <a:pt x="120" y="38"/>
                  </a:lnTo>
                  <a:lnTo>
                    <a:pt x="128" y="42"/>
                  </a:lnTo>
                  <a:lnTo>
                    <a:pt x="138" y="48"/>
                  </a:lnTo>
                  <a:lnTo>
                    <a:pt x="146" y="54"/>
                  </a:lnTo>
                  <a:lnTo>
                    <a:pt x="152" y="62"/>
                  </a:lnTo>
                  <a:lnTo>
                    <a:pt x="156" y="72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62" y="88"/>
                  </a:lnTo>
                  <a:lnTo>
                    <a:pt x="166" y="92"/>
                  </a:lnTo>
                  <a:lnTo>
                    <a:pt x="170" y="96"/>
                  </a:lnTo>
                  <a:lnTo>
                    <a:pt x="176" y="96"/>
                  </a:lnTo>
                  <a:lnTo>
                    <a:pt x="176" y="96"/>
                  </a:lnTo>
                  <a:lnTo>
                    <a:pt x="182" y="96"/>
                  </a:lnTo>
                  <a:lnTo>
                    <a:pt x="188" y="92"/>
                  </a:lnTo>
                  <a:lnTo>
                    <a:pt x="192" y="88"/>
                  </a:lnTo>
                  <a:lnTo>
                    <a:pt x="194" y="82"/>
                  </a:lnTo>
                  <a:lnTo>
                    <a:pt x="194" y="82"/>
                  </a:lnTo>
                  <a:lnTo>
                    <a:pt x="196" y="72"/>
                  </a:lnTo>
                  <a:lnTo>
                    <a:pt x="202" y="62"/>
                  </a:lnTo>
                  <a:lnTo>
                    <a:pt x="208" y="54"/>
                  </a:lnTo>
                  <a:lnTo>
                    <a:pt x="216" y="48"/>
                  </a:lnTo>
                  <a:lnTo>
                    <a:pt x="224" y="42"/>
                  </a:lnTo>
                  <a:lnTo>
                    <a:pt x="234" y="38"/>
                  </a:lnTo>
                  <a:lnTo>
                    <a:pt x="244" y="34"/>
                  </a:lnTo>
                  <a:lnTo>
                    <a:pt x="256" y="34"/>
                  </a:lnTo>
                  <a:lnTo>
                    <a:pt x="256" y="34"/>
                  </a:lnTo>
                  <a:lnTo>
                    <a:pt x="268" y="36"/>
                  </a:lnTo>
                  <a:lnTo>
                    <a:pt x="280" y="38"/>
                  </a:lnTo>
                  <a:lnTo>
                    <a:pt x="292" y="44"/>
                  </a:lnTo>
                  <a:lnTo>
                    <a:pt x="300" y="52"/>
                  </a:lnTo>
                  <a:lnTo>
                    <a:pt x="308" y="6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8" y="110"/>
                  </a:lnTo>
                  <a:lnTo>
                    <a:pt x="314" y="124"/>
                  </a:lnTo>
                  <a:lnTo>
                    <a:pt x="310" y="136"/>
                  </a:lnTo>
                  <a:lnTo>
                    <a:pt x="304" y="150"/>
                  </a:lnTo>
                  <a:lnTo>
                    <a:pt x="286" y="176"/>
                  </a:lnTo>
                  <a:lnTo>
                    <a:pt x="266" y="200"/>
                  </a:lnTo>
                  <a:lnTo>
                    <a:pt x="242" y="222"/>
                  </a:lnTo>
                  <a:lnTo>
                    <a:pt x="218" y="242"/>
                  </a:lnTo>
                  <a:lnTo>
                    <a:pt x="196" y="258"/>
                  </a:lnTo>
                  <a:lnTo>
                    <a:pt x="176" y="272"/>
                  </a:lnTo>
                  <a:lnTo>
                    <a:pt x="176" y="272"/>
                  </a:lnTo>
                  <a:lnTo>
                    <a:pt x="158" y="258"/>
                  </a:lnTo>
                  <a:lnTo>
                    <a:pt x="134" y="242"/>
                  </a:lnTo>
                  <a:lnTo>
                    <a:pt x="112" y="222"/>
                  </a:lnTo>
                  <a:lnTo>
                    <a:pt x="88" y="200"/>
                  </a:lnTo>
                  <a:lnTo>
                    <a:pt x="68" y="176"/>
                  </a:lnTo>
                  <a:lnTo>
                    <a:pt x="50" y="150"/>
                  </a:lnTo>
                  <a:lnTo>
                    <a:pt x="44" y="138"/>
                  </a:lnTo>
                  <a:lnTo>
                    <a:pt x="38" y="124"/>
                  </a:lnTo>
                  <a:lnTo>
                    <a:pt x="36" y="110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6" y="84"/>
                  </a:lnTo>
                  <a:lnTo>
                    <a:pt x="40" y="72"/>
                  </a:lnTo>
                  <a:lnTo>
                    <a:pt x="46" y="62"/>
                  </a:lnTo>
                  <a:lnTo>
                    <a:pt x="52" y="52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36"/>
                  </a:lnTo>
                  <a:lnTo>
                    <a:pt x="98" y="34"/>
                  </a:lnTo>
                  <a:lnTo>
                    <a:pt x="98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0" name="Freeform 1889"/>
            <p:cNvSpPr>
              <a:spLocks noEditPoints="1"/>
            </p:cNvSpPr>
            <p:nvPr/>
          </p:nvSpPr>
          <p:spPr>
            <a:xfrm>
              <a:off x="258842" y="4697826"/>
              <a:ext cx="365525" cy="263518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1" name="Freeform 1897"/>
            <p:cNvSpPr/>
            <p:nvPr/>
          </p:nvSpPr>
          <p:spPr>
            <a:xfrm>
              <a:off x="1533931" y="5766775"/>
              <a:ext cx="329398" cy="331523"/>
            </a:xfrm>
            <a:custGeom>
              <a:avLst/>
              <a:gdLst>
                <a:gd name="T0" fmla="*/ 292 w 310"/>
                <a:gd name="T1" fmla="*/ 8 h 312"/>
                <a:gd name="T2" fmla="*/ 268 w 310"/>
                <a:gd name="T3" fmla="*/ 0 h 312"/>
                <a:gd name="T4" fmla="*/ 246 w 310"/>
                <a:gd name="T5" fmla="*/ 8 h 312"/>
                <a:gd name="T6" fmla="*/ 234 w 310"/>
                <a:gd name="T7" fmla="*/ 22 h 312"/>
                <a:gd name="T8" fmla="*/ 180 w 310"/>
                <a:gd name="T9" fmla="*/ 14 h 312"/>
                <a:gd name="T10" fmla="*/ 170 w 310"/>
                <a:gd name="T11" fmla="*/ 8 h 312"/>
                <a:gd name="T12" fmla="*/ 142 w 310"/>
                <a:gd name="T13" fmla="*/ 10 h 312"/>
                <a:gd name="T14" fmla="*/ 110 w 310"/>
                <a:gd name="T15" fmla="*/ 42 h 312"/>
                <a:gd name="T16" fmla="*/ 102 w 310"/>
                <a:gd name="T17" fmla="*/ 60 h 312"/>
                <a:gd name="T18" fmla="*/ 104 w 310"/>
                <a:gd name="T19" fmla="*/ 64 h 312"/>
                <a:gd name="T20" fmla="*/ 136 w 310"/>
                <a:gd name="T21" fmla="*/ 80 h 312"/>
                <a:gd name="T22" fmla="*/ 142 w 310"/>
                <a:gd name="T23" fmla="*/ 102 h 312"/>
                <a:gd name="T24" fmla="*/ 136 w 310"/>
                <a:gd name="T25" fmla="*/ 124 h 312"/>
                <a:gd name="T26" fmla="*/ 112 w 310"/>
                <a:gd name="T27" fmla="*/ 140 h 312"/>
                <a:gd name="T28" fmla="*/ 86 w 310"/>
                <a:gd name="T29" fmla="*/ 140 h 312"/>
                <a:gd name="T30" fmla="*/ 70 w 310"/>
                <a:gd name="T31" fmla="*/ 130 h 312"/>
                <a:gd name="T32" fmla="*/ 64 w 310"/>
                <a:gd name="T33" fmla="*/ 106 h 312"/>
                <a:gd name="T34" fmla="*/ 60 w 310"/>
                <a:gd name="T35" fmla="*/ 104 h 312"/>
                <a:gd name="T36" fmla="*/ 40 w 310"/>
                <a:gd name="T37" fmla="*/ 110 h 312"/>
                <a:gd name="T38" fmla="*/ 8 w 310"/>
                <a:gd name="T39" fmla="*/ 144 h 312"/>
                <a:gd name="T40" fmla="*/ 6 w 310"/>
                <a:gd name="T41" fmla="*/ 172 h 312"/>
                <a:gd name="T42" fmla="*/ 52 w 310"/>
                <a:gd name="T43" fmla="*/ 222 h 312"/>
                <a:gd name="T44" fmla="*/ 42 w 310"/>
                <a:gd name="T45" fmla="*/ 228 h 312"/>
                <a:gd name="T46" fmla="*/ 12 w 310"/>
                <a:gd name="T47" fmla="*/ 240 h 312"/>
                <a:gd name="T48" fmla="*/ 2 w 310"/>
                <a:gd name="T49" fmla="*/ 254 h 312"/>
                <a:gd name="T50" fmla="*/ 0 w 310"/>
                <a:gd name="T51" fmla="*/ 278 h 312"/>
                <a:gd name="T52" fmla="*/ 12 w 310"/>
                <a:gd name="T53" fmla="*/ 300 h 312"/>
                <a:gd name="T54" fmla="*/ 26 w 310"/>
                <a:gd name="T55" fmla="*/ 308 h 312"/>
                <a:gd name="T56" fmla="*/ 48 w 310"/>
                <a:gd name="T57" fmla="*/ 310 h 312"/>
                <a:gd name="T58" fmla="*/ 70 w 310"/>
                <a:gd name="T59" fmla="*/ 300 h 312"/>
                <a:gd name="T60" fmla="*/ 80 w 310"/>
                <a:gd name="T61" fmla="*/ 280 h 312"/>
                <a:gd name="T62" fmla="*/ 128 w 310"/>
                <a:gd name="T63" fmla="*/ 298 h 312"/>
                <a:gd name="T64" fmla="*/ 150 w 310"/>
                <a:gd name="T65" fmla="*/ 306 h 312"/>
                <a:gd name="T66" fmla="*/ 172 w 310"/>
                <a:gd name="T67" fmla="*/ 298 h 312"/>
                <a:gd name="T68" fmla="*/ 204 w 310"/>
                <a:gd name="T69" fmla="*/ 264 h 312"/>
                <a:gd name="T70" fmla="*/ 206 w 310"/>
                <a:gd name="T71" fmla="*/ 248 h 312"/>
                <a:gd name="T72" fmla="*/ 192 w 310"/>
                <a:gd name="T73" fmla="*/ 244 h 312"/>
                <a:gd name="T74" fmla="*/ 180 w 310"/>
                <a:gd name="T75" fmla="*/ 240 h 312"/>
                <a:gd name="T76" fmla="*/ 168 w 310"/>
                <a:gd name="T77" fmla="*/ 216 h 312"/>
                <a:gd name="T78" fmla="*/ 174 w 310"/>
                <a:gd name="T79" fmla="*/ 190 h 312"/>
                <a:gd name="T80" fmla="*/ 188 w 310"/>
                <a:gd name="T81" fmla="*/ 176 h 312"/>
                <a:gd name="T82" fmla="*/ 220 w 310"/>
                <a:gd name="T83" fmla="*/ 170 h 312"/>
                <a:gd name="T84" fmla="*/ 236 w 310"/>
                <a:gd name="T85" fmla="*/ 180 h 312"/>
                <a:gd name="T86" fmla="*/ 246 w 310"/>
                <a:gd name="T87" fmla="*/ 206 h 312"/>
                <a:gd name="T88" fmla="*/ 256 w 310"/>
                <a:gd name="T89" fmla="*/ 208 h 312"/>
                <a:gd name="T90" fmla="*/ 296 w 310"/>
                <a:gd name="T91" fmla="*/ 172 h 312"/>
                <a:gd name="T92" fmla="*/ 304 w 310"/>
                <a:gd name="T93" fmla="*/ 162 h 312"/>
                <a:gd name="T94" fmla="*/ 300 w 310"/>
                <a:gd name="T95" fmla="*/ 134 h 312"/>
                <a:gd name="T96" fmla="*/ 256 w 310"/>
                <a:gd name="T97" fmla="*/ 90 h 312"/>
                <a:gd name="T98" fmla="*/ 290 w 310"/>
                <a:gd name="T99" fmla="*/ 76 h 312"/>
                <a:gd name="T100" fmla="*/ 304 w 310"/>
                <a:gd name="T101" fmla="*/ 64 h 312"/>
                <a:gd name="T102" fmla="*/ 310 w 310"/>
                <a:gd name="T103" fmla="*/ 42 h 312"/>
                <a:gd name="T104" fmla="*/ 304 w 310"/>
                <a:gd name="T105" fmla="*/ 2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0" h="312">
                  <a:moveTo>
                    <a:pt x="298" y="12"/>
                  </a:moveTo>
                  <a:lnTo>
                    <a:pt x="298" y="12"/>
                  </a:lnTo>
                  <a:lnTo>
                    <a:pt x="292" y="8"/>
                  </a:lnTo>
                  <a:lnTo>
                    <a:pt x="284" y="4"/>
                  </a:lnTo>
                  <a:lnTo>
                    <a:pt x="276" y="2"/>
                  </a:lnTo>
                  <a:lnTo>
                    <a:pt x="268" y="0"/>
                  </a:lnTo>
                  <a:lnTo>
                    <a:pt x="262" y="2"/>
                  </a:lnTo>
                  <a:lnTo>
                    <a:pt x="254" y="4"/>
                  </a:lnTo>
                  <a:lnTo>
                    <a:pt x="246" y="8"/>
                  </a:lnTo>
                  <a:lnTo>
                    <a:pt x="240" y="12"/>
                  </a:lnTo>
                  <a:lnTo>
                    <a:pt x="240" y="12"/>
                  </a:lnTo>
                  <a:lnTo>
                    <a:pt x="234" y="22"/>
                  </a:lnTo>
                  <a:lnTo>
                    <a:pt x="228" y="32"/>
                  </a:lnTo>
                  <a:lnTo>
                    <a:pt x="220" y="54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76" y="10"/>
                  </a:lnTo>
                  <a:lnTo>
                    <a:pt x="170" y="8"/>
                  </a:lnTo>
                  <a:lnTo>
                    <a:pt x="160" y="6"/>
                  </a:lnTo>
                  <a:lnTo>
                    <a:pt x="148" y="8"/>
                  </a:lnTo>
                  <a:lnTo>
                    <a:pt x="142" y="10"/>
                  </a:lnTo>
                  <a:lnTo>
                    <a:pt x="138" y="14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06" y="48"/>
                  </a:lnTo>
                  <a:lnTo>
                    <a:pt x="104" y="54"/>
                  </a:lnTo>
                  <a:lnTo>
                    <a:pt x="102" y="60"/>
                  </a:lnTo>
                  <a:lnTo>
                    <a:pt x="102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30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40" y="90"/>
                  </a:lnTo>
                  <a:lnTo>
                    <a:pt x="142" y="102"/>
                  </a:lnTo>
                  <a:lnTo>
                    <a:pt x="140" y="11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28" y="130"/>
                  </a:lnTo>
                  <a:lnTo>
                    <a:pt x="122" y="136"/>
                  </a:lnTo>
                  <a:lnTo>
                    <a:pt x="112" y="140"/>
                  </a:lnTo>
                  <a:lnTo>
                    <a:pt x="104" y="142"/>
                  </a:lnTo>
                  <a:lnTo>
                    <a:pt x="96" y="142"/>
                  </a:lnTo>
                  <a:lnTo>
                    <a:pt x="86" y="140"/>
                  </a:lnTo>
                  <a:lnTo>
                    <a:pt x="78" y="136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6" y="118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62" y="104"/>
                  </a:lnTo>
                  <a:lnTo>
                    <a:pt x="60" y="104"/>
                  </a:lnTo>
                  <a:lnTo>
                    <a:pt x="52" y="104"/>
                  </a:lnTo>
                  <a:lnTo>
                    <a:pt x="46" y="108"/>
                  </a:lnTo>
                  <a:lnTo>
                    <a:pt x="40" y="110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6" y="150"/>
                  </a:lnTo>
                  <a:lnTo>
                    <a:pt x="4" y="160"/>
                  </a:lnTo>
                  <a:lnTo>
                    <a:pt x="6" y="172"/>
                  </a:lnTo>
                  <a:lnTo>
                    <a:pt x="8" y="178"/>
                  </a:lnTo>
                  <a:lnTo>
                    <a:pt x="12" y="182"/>
                  </a:lnTo>
                  <a:lnTo>
                    <a:pt x="52" y="222"/>
                  </a:lnTo>
                  <a:lnTo>
                    <a:pt x="52" y="222"/>
                  </a:lnTo>
                  <a:lnTo>
                    <a:pt x="48" y="226"/>
                  </a:lnTo>
                  <a:lnTo>
                    <a:pt x="42" y="228"/>
                  </a:lnTo>
                  <a:lnTo>
                    <a:pt x="30" y="232"/>
                  </a:lnTo>
                  <a:lnTo>
                    <a:pt x="20" y="236"/>
                  </a:lnTo>
                  <a:lnTo>
                    <a:pt x="12" y="240"/>
                  </a:lnTo>
                  <a:lnTo>
                    <a:pt x="12" y="240"/>
                  </a:lnTo>
                  <a:lnTo>
                    <a:pt x="6" y="248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2" y="286"/>
                  </a:lnTo>
                  <a:lnTo>
                    <a:pt x="6" y="292"/>
                  </a:lnTo>
                  <a:lnTo>
                    <a:pt x="12" y="300"/>
                  </a:lnTo>
                  <a:lnTo>
                    <a:pt x="12" y="300"/>
                  </a:lnTo>
                  <a:lnTo>
                    <a:pt x="18" y="304"/>
                  </a:lnTo>
                  <a:lnTo>
                    <a:pt x="26" y="308"/>
                  </a:lnTo>
                  <a:lnTo>
                    <a:pt x="32" y="310"/>
                  </a:lnTo>
                  <a:lnTo>
                    <a:pt x="40" y="312"/>
                  </a:lnTo>
                  <a:lnTo>
                    <a:pt x="48" y="310"/>
                  </a:lnTo>
                  <a:lnTo>
                    <a:pt x="56" y="308"/>
                  </a:lnTo>
                  <a:lnTo>
                    <a:pt x="64" y="304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6" y="290"/>
                  </a:lnTo>
                  <a:lnTo>
                    <a:pt x="80" y="280"/>
                  </a:lnTo>
                  <a:lnTo>
                    <a:pt x="88" y="258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50" y="306"/>
                  </a:lnTo>
                  <a:lnTo>
                    <a:pt x="162" y="304"/>
                  </a:lnTo>
                  <a:lnTo>
                    <a:pt x="166" y="302"/>
                  </a:lnTo>
                  <a:lnTo>
                    <a:pt x="172" y="29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4" y="264"/>
                  </a:lnTo>
                  <a:lnTo>
                    <a:pt x="206" y="258"/>
                  </a:lnTo>
                  <a:lnTo>
                    <a:pt x="208" y="252"/>
                  </a:lnTo>
                  <a:lnTo>
                    <a:pt x="206" y="248"/>
                  </a:lnTo>
                  <a:lnTo>
                    <a:pt x="204" y="248"/>
                  </a:lnTo>
                  <a:lnTo>
                    <a:pt x="204" y="248"/>
                  </a:lnTo>
                  <a:lnTo>
                    <a:pt x="192" y="244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4" y="232"/>
                  </a:lnTo>
                  <a:lnTo>
                    <a:pt x="170" y="224"/>
                  </a:lnTo>
                  <a:lnTo>
                    <a:pt x="168" y="216"/>
                  </a:lnTo>
                  <a:lnTo>
                    <a:pt x="168" y="206"/>
                  </a:lnTo>
                  <a:lnTo>
                    <a:pt x="170" y="198"/>
                  </a:lnTo>
                  <a:lnTo>
                    <a:pt x="174" y="190"/>
                  </a:lnTo>
                  <a:lnTo>
                    <a:pt x="180" y="182"/>
                  </a:lnTo>
                  <a:lnTo>
                    <a:pt x="188" y="176"/>
                  </a:lnTo>
                  <a:lnTo>
                    <a:pt x="188" y="176"/>
                  </a:lnTo>
                  <a:lnTo>
                    <a:pt x="198" y="172"/>
                  </a:lnTo>
                  <a:lnTo>
                    <a:pt x="208" y="170"/>
                  </a:lnTo>
                  <a:lnTo>
                    <a:pt x="220" y="17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48" y="208"/>
                  </a:lnTo>
                  <a:lnTo>
                    <a:pt x="250" y="208"/>
                  </a:lnTo>
                  <a:lnTo>
                    <a:pt x="256" y="208"/>
                  </a:lnTo>
                  <a:lnTo>
                    <a:pt x="264" y="204"/>
                  </a:lnTo>
                  <a:lnTo>
                    <a:pt x="268" y="200"/>
                  </a:lnTo>
                  <a:lnTo>
                    <a:pt x="296" y="172"/>
                  </a:lnTo>
                  <a:lnTo>
                    <a:pt x="296" y="172"/>
                  </a:lnTo>
                  <a:lnTo>
                    <a:pt x="300" y="168"/>
                  </a:lnTo>
                  <a:lnTo>
                    <a:pt x="304" y="162"/>
                  </a:lnTo>
                  <a:lnTo>
                    <a:pt x="306" y="152"/>
                  </a:lnTo>
                  <a:lnTo>
                    <a:pt x="304" y="140"/>
                  </a:lnTo>
                  <a:lnTo>
                    <a:pt x="300" y="134"/>
                  </a:lnTo>
                  <a:lnTo>
                    <a:pt x="296" y="13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8" y="84"/>
                  </a:lnTo>
                  <a:lnTo>
                    <a:pt x="278" y="80"/>
                  </a:lnTo>
                  <a:lnTo>
                    <a:pt x="290" y="76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4" y="64"/>
                  </a:lnTo>
                  <a:lnTo>
                    <a:pt x="308" y="58"/>
                  </a:lnTo>
                  <a:lnTo>
                    <a:pt x="310" y="50"/>
                  </a:lnTo>
                  <a:lnTo>
                    <a:pt x="310" y="42"/>
                  </a:lnTo>
                  <a:lnTo>
                    <a:pt x="310" y="34"/>
                  </a:lnTo>
                  <a:lnTo>
                    <a:pt x="308" y="26"/>
                  </a:lnTo>
                  <a:lnTo>
                    <a:pt x="304" y="20"/>
                  </a:lnTo>
                  <a:lnTo>
                    <a:pt x="298" y="12"/>
                  </a:lnTo>
                  <a:lnTo>
                    <a:pt x="29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8" name="Freeform 1938"/>
            <p:cNvSpPr/>
            <p:nvPr/>
          </p:nvSpPr>
          <p:spPr>
            <a:xfrm>
              <a:off x="960141" y="5826280"/>
              <a:ext cx="231641" cy="229516"/>
            </a:xfrm>
            <a:custGeom>
              <a:avLst/>
              <a:gdLst>
                <a:gd name="T0" fmla="*/ 138 w 218"/>
                <a:gd name="T1" fmla="*/ 0 h 216"/>
                <a:gd name="T2" fmla="*/ 72 w 218"/>
                <a:gd name="T3" fmla="*/ 64 h 216"/>
                <a:gd name="T4" fmla="*/ 72 w 218"/>
                <a:gd name="T5" fmla="*/ 64 h 216"/>
                <a:gd name="T6" fmla="*/ 52 w 218"/>
                <a:gd name="T7" fmla="*/ 58 h 216"/>
                <a:gd name="T8" fmla="*/ 32 w 218"/>
                <a:gd name="T9" fmla="*/ 56 h 216"/>
                <a:gd name="T10" fmla="*/ 24 w 218"/>
                <a:gd name="T11" fmla="*/ 56 h 216"/>
                <a:gd name="T12" fmla="*/ 16 w 218"/>
                <a:gd name="T13" fmla="*/ 58 h 216"/>
                <a:gd name="T14" fmla="*/ 8 w 218"/>
                <a:gd name="T15" fmla="*/ 62 h 216"/>
                <a:gd name="T16" fmla="*/ 0 w 218"/>
                <a:gd name="T17" fmla="*/ 66 h 216"/>
                <a:gd name="T18" fmla="*/ 150 w 218"/>
                <a:gd name="T19" fmla="*/ 216 h 216"/>
                <a:gd name="T20" fmla="*/ 150 w 218"/>
                <a:gd name="T21" fmla="*/ 216 h 216"/>
                <a:gd name="T22" fmla="*/ 156 w 218"/>
                <a:gd name="T23" fmla="*/ 210 h 216"/>
                <a:gd name="T24" fmla="*/ 158 w 218"/>
                <a:gd name="T25" fmla="*/ 202 h 216"/>
                <a:gd name="T26" fmla="*/ 160 w 218"/>
                <a:gd name="T27" fmla="*/ 194 h 216"/>
                <a:gd name="T28" fmla="*/ 162 w 218"/>
                <a:gd name="T29" fmla="*/ 186 h 216"/>
                <a:gd name="T30" fmla="*/ 160 w 218"/>
                <a:gd name="T31" fmla="*/ 166 h 216"/>
                <a:gd name="T32" fmla="*/ 152 w 218"/>
                <a:gd name="T33" fmla="*/ 146 h 216"/>
                <a:gd name="T34" fmla="*/ 218 w 218"/>
                <a:gd name="T35" fmla="*/ 80 h 216"/>
                <a:gd name="T36" fmla="*/ 138 w 218"/>
                <a:gd name="T37" fmla="*/ 0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8" h="216">
                  <a:moveTo>
                    <a:pt x="138" y="0"/>
                  </a:moveTo>
                  <a:lnTo>
                    <a:pt x="72" y="64"/>
                  </a:lnTo>
                  <a:lnTo>
                    <a:pt x="72" y="64"/>
                  </a:lnTo>
                  <a:lnTo>
                    <a:pt x="52" y="58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6" y="58"/>
                  </a:lnTo>
                  <a:lnTo>
                    <a:pt x="8" y="62"/>
                  </a:lnTo>
                  <a:lnTo>
                    <a:pt x="0" y="6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6" y="210"/>
                  </a:lnTo>
                  <a:lnTo>
                    <a:pt x="158" y="202"/>
                  </a:lnTo>
                  <a:lnTo>
                    <a:pt x="160" y="194"/>
                  </a:lnTo>
                  <a:lnTo>
                    <a:pt x="162" y="186"/>
                  </a:lnTo>
                  <a:lnTo>
                    <a:pt x="160" y="166"/>
                  </a:lnTo>
                  <a:lnTo>
                    <a:pt x="152" y="146"/>
                  </a:lnTo>
                  <a:lnTo>
                    <a:pt x="218" y="80"/>
                  </a:lnTo>
                  <a:lnTo>
                    <a:pt x="1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9" name="Freeform 1939"/>
            <p:cNvSpPr/>
            <p:nvPr/>
          </p:nvSpPr>
          <p:spPr>
            <a:xfrm>
              <a:off x="1115277" y="5760400"/>
              <a:ext cx="142385" cy="140260"/>
            </a:xfrm>
            <a:custGeom>
              <a:avLst/>
              <a:gdLst>
                <a:gd name="T0" fmla="*/ 10 w 134"/>
                <a:gd name="T1" fmla="*/ 0 h 132"/>
                <a:gd name="T2" fmla="*/ 10 w 134"/>
                <a:gd name="T3" fmla="*/ 0 h 132"/>
                <a:gd name="T4" fmla="*/ 4 w 134"/>
                <a:gd name="T5" fmla="*/ 8 h 132"/>
                <a:gd name="T6" fmla="*/ 2 w 134"/>
                <a:gd name="T7" fmla="*/ 18 h 132"/>
                <a:gd name="T8" fmla="*/ 0 w 134"/>
                <a:gd name="T9" fmla="*/ 30 h 132"/>
                <a:gd name="T10" fmla="*/ 4 w 134"/>
                <a:gd name="T11" fmla="*/ 44 h 132"/>
                <a:gd name="T12" fmla="*/ 90 w 134"/>
                <a:gd name="T13" fmla="*/ 130 h 132"/>
                <a:gd name="T14" fmla="*/ 90 w 134"/>
                <a:gd name="T15" fmla="*/ 130 h 132"/>
                <a:gd name="T16" fmla="*/ 104 w 134"/>
                <a:gd name="T17" fmla="*/ 132 h 132"/>
                <a:gd name="T18" fmla="*/ 114 w 134"/>
                <a:gd name="T19" fmla="*/ 132 h 132"/>
                <a:gd name="T20" fmla="*/ 124 w 134"/>
                <a:gd name="T21" fmla="*/ 130 h 132"/>
                <a:gd name="T22" fmla="*/ 134 w 134"/>
                <a:gd name="T23" fmla="*/ 124 h 132"/>
                <a:gd name="T24" fmla="*/ 10 w 134"/>
                <a:gd name="T25" fmla="*/ 0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" h="132">
                  <a:moveTo>
                    <a:pt x="10" y="0"/>
                  </a:moveTo>
                  <a:lnTo>
                    <a:pt x="10" y="0"/>
                  </a:lnTo>
                  <a:lnTo>
                    <a:pt x="4" y="8"/>
                  </a:lnTo>
                  <a:lnTo>
                    <a:pt x="2" y="18"/>
                  </a:lnTo>
                  <a:lnTo>
                    <a:pt x="0" y="30"/>
                  </a:lnTo>
                  <a:lnTo>
                    <a:pt x="4" y="44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104" y="132"/>
                  </a:lnTo>
                  <a:lnTo>
                    <a:pt x="114" y="132"/>
                  </a:lnTo>
                  <a:lnTo>
                    <a:pt x="124" y="130"/>
                  </a:lnTo>
                  <a:lnTo>
                    <a:pt x="134" y="124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0" name="Freeform 1940"/>
            <p:cNvSpPr/>
            <p:nvPr/>
          </p:nvSpPr>
          <p:spPr>
            <a:xfrm>
              <a:off x="917638" y="5975040"/>
              <a:ext cx="127509" cy="129634"/>
            </a:xfrm>
            <a:custGeom>
              <a:avLst/>
              <a:gdLst>
                <a:gd name="T0" fmla="*/ 96 w 120"/>
                <a:gd name="T1" fmla="*/ 0 h 122"/>
                <a:gd name="T2" fmla="*/ 0 w 120"/>
                <a:gd name="T3" fmla="*/ 122 h 122"/>
                <a:gd name="T4" fmla="*/ 120 w 120"/>
                <a:gd name="T5" fmla="*/ 24 h 122"/>
                <a:gd name="T6" fmla="*/ 96 w 120"/>
                <a:gd name="T7" fmla="*/ 0 h 1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2">
                  <a:moveTo>
                    <a:pt x="96" y="0"/>
                  </a:moveTo>
                  <a:lnTo>
                    <a:pt x="0" y="122"/>
                  </a:lnTo>
                  <a:lnTo>
                    <a:pt x="120" y="24"/>
                  </a:lnTo>
                  <a:lnTo>
                    <a:pt x="9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4" name="Freeform 1987"/>
            <p:cNvSpPr/>
            <p:nvPr/>
          </p:nvSpPr>
          <p:spPr>
            <a:xfrm>
              <a:off x="1006894" y="6406444"/>
              <a:ext cx="161511" cy="286895"/>
            </a:xfrm>
            <a:custGeom>
              <a:avLst/>
              <a:gdLst>
                <a:gd name="T0" fmla="*/ 0 w 152"/>
                <a:gd name="T1" fmla="*/ 112 h 270"/>
                <a:gd name="T2" fmla="*/ 0 w 152"/>
                <a:gd name="T3" fmla="*/ 116 h 270"/>
                <a:gd name="T4" fmla="*/ 8 w 152"/>
                <a:gd name="T5" fmla="*/ 124 h 270"/>
                <a:gd name="T6" fmla="*/ 12 w 152"/>
                <a:gd name="T7" fmla="*/ 124 h 270"/>
                <a:gd name="T8" fmla="*/ 22 w 152"/>
                <a:gd name="T9" fmla="*/ 120 h 270"/>
                <a:gd name="T10" fmla="*/ 26 w 152"/>
                <a:gd name="T11" fmla="*/ 112 h 270"/>
                <a:gd name="T12" fmla="*/ 26 w 152"/>
                <a:gd name="T13" fmla="*/ 76 h 270"/>
                <a:gd name="T14" fmla="*/ 28 w 152"/>
                <a:gd name="T15" fmla="*/ 60 h 270"/>
                <a:gd name="T16" fmla="*/ 38 w 152"/>
                <a:gd name="T17" fmla="*/ 44 h 270"/>
                <a:gd name="T18" fmla="*/ 40 w 152"/>
                <a:gd name="T19" fmla="*/ 42 h 270"/>
                <a:gd name="T20" fmla="*/ 40 w 152"/>
                <a:gd name="T21" fmla="*/ 44 h 270"/>
                <a:gd name="T22" fmla="*/ 42 w 152"/>
                <a:gd name="T23" fmla="*/ 46 h 270"/>
                <a:gd name="T24" fmla="*/ 42 w 152"/>
                <a:gd name="T25" fmla="*/ 124 h 270"/>
                <a:gd name="T26" fmla="*/ 42 w 152"/>
                <a:gd name="T27" fmla="*/ 258 h 270"/>
                <a:gd name="T28" fmla="*/ 44 w 152"/>
                <a:gd name="T29" fmla="*/ 262 h 270"/>
                <a:gd name="T30" fmla="*/ 50 w 152"/>
                <a:gd name="T31" fmla="*/ 270 h 270"/>
                <a:gd name="T32" fmla="*/ 56 w 152"/>
                <a:gd name="T33" fmla="*/ 270 h 270"/>
                <a:gd name="T34" fmla="*/ 64 w 152"/>
                <a:gd name="T35" fmla="*/ 266 h 270"/>
                <a:gd name="T36" fmla="*/ 68 w 152"/>
                <a:gd name="T37" fmla="*/ 258 h 270"/>
                <a:gd name="T38" fmla="*/ 68 w 152"/>
                <a:gd name="T39" fmla="*/ 140 h 270"/>
                <a:gd name="T40" fmla="*/ 72 w 152"/>
                <a:gd name="T41" fmla="*/ 138 h 270"/>
                <a:gd name="T42" fmla="*/ 80 w 152"/>
                <a:gd name="T43" fmla="*/ 138 h 270"/>
                <a:gd name="T44" fmla="*/ 82 w 152"/>
                <a:gd name="T45" fmla="*/ 140 h 270"/>
                <a:gd name="T46" fmla="*/ 82 w 152"/>
                <a:gd name="T47" fmla="*/ 258 h 270"/>
                <a:gd name="T48" fmla="*/ 86 w 152"/>
                <a:gd name="T49" fmla="*/ 266 h 270"/>
                <a:gd name="T50" fmla="*/ 96 w 152"/>
                <a:gd name="T51" fmla="*/ 270 h 270"/>
                <a:gd name="T52" fmla="*/ 100 w 152"/>
                <a:gd name="T53" fmla="*/ 270 h 270"/>
                <a:gd name="T54" fmla="*/ 108 w 152"/>
                <a:gd name="T55" fmla="*/ 262 h 270"/>
                <a:gd name="T56" fmla="*/ 108 w 152"/>
                <a:gd name="T57" fmla="*/ 46 h 270"/>
                <a:gd name="T58" fmla="*/ 110 w 152"/>
                <a:gd name="T59" fmla="*/ 42 h 270"/>
                <a:gd name="T60" fmla="*/ 112 w 152"/>
                <a:gd name="T61" fmla="*/ 42 h 270"/>
                <a:gd name="T62" fmla="*/ 114 w 152"/>
                <a:gd name="T63" fmla="*/ 44 h 270"/>
                <a:gd name="T64" fmla="*/ 118 w 152"/>
                <a:gd name="T65" fmla="*/ 50 h 270"/>
                <a:gd name="T66" fmla="*/ 124 w 152"/>
                <a:gd name="T67" fmla="*/ 66 h 270"/>
                <a:gd name="T68" fmla="*/ 126 w 152"/>
                <a:gd name="T69" fmla="*/ 112 h 270"/>
                <a:gd name="T70" fmla="*/ 126 w 152"/>
                <a:gd name="T71" fmla="*/ 116 h 270"/>
                <a:gd name="T72" fmla="*/ 134 w 152"/>
                <a:gd name="T73" fmla="*/ 124 h 270"/>
                <a:gd name="T74" fmla="*/ 138 w 152"/>
                <a:gd name="T75" fmla="*/ 124 h 270"/>
                <a:gd name="T76" fmla="*/ 148 w 152"/>
                <a:gd name="T77" fmla="*/ 120 h 270"/>
                <a:gd name="T78" fmla="*/ 152 w 152"/>
                <a:gd name="T79" fmla="*/ 112 h 270"/>
                <a:gd name="T80" fmla="*/ 152 w 152"/>
                <a:gd name="T81" fmla="*/ 76 h 270"/>
                <a:gd name="T82" fmla="*/ 146 w 152"/>
                <a:gd name="T83" fmla="*/ 46 h 270"/>
                <a:gd name="T84" fmla="*/ 128 w 152"/>
                <a:gd name="T85" fmla="*/ 22 h 270"/>
                <a:gd name="T86" fmla="*/ 104 w 152"/>
                <a:gd name="T87" fmla="*/ 6 h 270"/>
                <a:gd name="T88" fmla="*/ 76 w 152"/>
                <a:gd name="T89" fmla="*/ 0 h 270"/>
                <a:gd name="T90" fmla="*/ 74 w 152"/>
                <a:gd name="T91" fmla="*/ 0 h 270"/>
                <a:gd name="T92" fmla="*/ 46 w 152"/>
                <a:gd name="T93" fmla="*/ 6 h 270"/>
                <a:gd name="T94" fmla="*/ 22 w 152"/>
                <a:gd name="T95" fmla="*/ 22 h 270"/>
                <a:gd name="T96" fmla="*/ 12 w 152"/>
                <a:gd name="T97" fmla="*/ 34 h 270"/>
                <a:gd name="T98" fmla="*/ 0 w 152"/>
                <a:gd name="T99" fmla="*/ 62 h 270"/>
                <a:gd name="T100" fmla="*/ 0 w 152"/>
                <a:gd name="T101" fmla="*/ 7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2" h="270">
                  <a:moveTo>
                    <a:pt x="0" y="76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8" y="124"/>
                  </a:lnTo>
                  <a:lnTo>
                    <a:pt x="22" y="120"/>
                  </a:lnTo>
                  <a:lnTo>
                    <a:pt x="24" y="116"/>
                  </a:lnTo>
                  <a:lnTo>
                    <a:pt x="26" y="112"/>
                  </a:lnTo>
                  <a:lnTo>
                    <a:pt x="26" y="76"/>
                  </a:lnTo>
                  <a:lnTo>
                    <a:pt x="26" y="76"/>
                  </a:lnTo>
                  <a:lnTo>
                    <a:pt x="26" y="68"/>
                  </a:lnTo>
                  <a:lnTo>
                    <a:pt x="28" y="60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6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258"/>
                  </a:lnTo>
                  <a:lnTo>
                    <a:pt x="42" y="258"/>
                  </a:lnTo>
                  <a:lnTo>
                    <a:pt x="44" y="262"/>
                  </a:lnTo>
                  <a:lnTo>
                    <a:pt x="46" y="266"/>
                  </a:lnTo>
                  <a:lnTo>
                    <a:pt x="50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0" y="270"/>
                  </a:lnTo>
                  <a:lnTo>
                    <a:pt x="64" y="266"/>
                  </a:lnTo>
                  <a:lnTo>
                    <a:pt x="68" y="262"/>
                  </a:lnTo>
                  <a:lnTo>
                    <a:pt x="68" y="258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38"/>
                  </a:lnTo>
                  <a:lnTo>
                    <a:pt x="72" y="138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82" y="138"/>
                  </a:lnTo>
                  <a:lnTo>
                    <a:pt x="82" y="14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84" y="262"/>
                  </a:lnTo>
                  <a:lnTo>
                    <a:pt x="86" y="266"/>
                  </a:lnTo>
                  <a:lnTo>
                    <a:pt x="90" y="270"/>
                  </a:lnTo>
                  <a:lnTo>
                    <a:pt x="96" y="270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4" y="266"/>
                  </a:lnTo>
                  <a:lnTo>
                    <a:pt x="108" y="262"/>
                  </a:lnTo>
                  <a:lnTo>
                    <a:pt x="108" y="258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8" y="50"/>
                  </a:lnTo>
                  <a:lnTo>
                    <a:pt x="122" y="58"/>
                  </a:lnTo>
                  <a:lnTo>
                    <a:pt x="124" y="66"/>
                  </a:lnTo>
                  <a:lnTo>
                    <a:pt x="126" y="76"/>
                  </a:lnTo>
                  <a:lnTo>
                    <a:pt x="126" y="112"/>
                  </a:lnTo>
                  <a:lnTo>
                    <a:pt x="126" y="112"/>
                  </a:lnTo>
                  <a:lnTo>
                    <a:pt x="126" y="116"/>
                  </a:lnTo>
                  <a:lnTo>
                    <a:pt x="128" y="120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4" y="124"/>
                  </a:lnTo>
                  <a:lnTo>
                    <a:pt x="148" y="120"/>
                  </a:lnTo>
                  <a:lnTo>
                    <a:pt x="150" y="116"/>
                  </a:lnTo>
                  <a:lnTo>
                    <a:pt x="152" y="11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0" y="60"/>
                  </a:lnTo>
                  <a:lnTo>
                    <a:pt x="146" y="46"/>
                  </a:lnTo>
                  <a:lnTo>
                    <a:pt x="138" y="34"/>
                  </a:lnTo>
                  <a:lnTo>
                    <a:pt x="128" y="22"/>
                  </a:lnTo>
                  <a:lnTo>
                    <a:pt x="118" y="12"/>
                  </a:lnTo>
                  <a:lnTo>
                    <a:pt x="104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4" y="48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5" name="Freeform 1988"/>
            <p:cNvSpPr/>
            <p:nvPr/>
          </p:nvSpPr>
          <p:spPr>
            <a:xfrm>
              <a:off x="1055772" y="6327814"/>
              <a:ext cx="63754" cy="63754"/>
            </a:xfrm>
            <a:custGeom>
              <a:avLst/>
              <a:gdLst>
                <a:gd name="T0" fmla="*/ 30 w 60"/>
                <a:gd name="T1" fmla="*/ 60 h 60"/>
                <a:gd name="T2" fmla="*/ 30 w 60"/>
                <a:gd name="T3" fmla="*/ 60 h 60"/>
                <a:gd name="T4" fmla="*/ 36 w 60"/>
                <a:gd name="T5" fmla="*/ 60 h 60"/>
                <a:gd name="T6" fmla="*/ 42 w 60"/>
                <a:gd name="T7" fmla="*/ 58 h 60"/>
                <a:gd name="T8" fmla="*/ 50 w 60"/>
                <a:gd name="T9" fmla="*/ 52 h 60"/>
                <a:gd name="T10" fmla="*/ 58 w 60"/>
                <a:gd name="T11" fmla="*/ 42 h 60"/>
                <a:gd name="T12" fmla="*/ 58 w 60"/>
                <a:gd name="T13" fmla="*/ 36 h 60"/>
                <a:gd name="T14" fmla="*/ 60 w 60"/>
                <a:gd name="T15" fmla="*/ 30 h 60"/>
                <a:gd name="T16" fmla="*/ 60 w 60"/>
                <a:gd name="T17" fmla="*/ 30 h 60"/>
                <a:gd name="T18" fmla="*/ 58 w 60"/>
                <a:gd name="T19" fmla="*/ 24 h 60"/>
                <a:gd name="T20" fmla="*/ 58 w 60"/>
                <a:gd name="T21" fmla="*/ 18 h 60"/>
                <a:gd name="T22" fmla="*/ 50 w 60"/>
                <a:gd name="T23" fmla="*/ 8 h 60"/>
                <a:gd name="T24" fmla="*/ 42 w 60"/>
                <a:gd name="T25" fmla="*/ 2 h 60"/>
                <a:gd name="T26" fmla="*/ 36 w 60"/>
                <a:gd name="T27" fmla="*/ 0 h 60"/>
                <a:gd name="T28" fmla="*/ 30 w 60"/>
                <a:gd name="T29" fmla="*/ 0 h 60"/>
                <a:gd name="T30" fmla="*/ 30 w 60"/>
                <a:gd name="T31" fmla="*/ 0 h 60"/>
                <a:gd name="T32" fmla="*/ 24 w 60"/>
                <a:gd name="T33" fmla="*/ 0 h 60"/>
                <a:gd name="T34" fmla="*/ 18 w 60"/>
                <a:gd name="T35" fmla="*/ 2 h 60"/>
                <a:gd name="T36" fmla="*/ 8 w 60"/>
                <a:gd name="T37" fmla="*/ 8 h 60"/>
                <a:gd name="T38" fmla="*/ 2 w 60"/>
                <a:gd name="T39" fmla="*/ 18 h 60"/>
                <a:gd name="T40" fmla="*/ 0 w 60"/>
                <a:gd name="T41" fmla="*/ 24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36 h 60"/>
                <a:gd name="T48" fmla="*/ 2 w 60"/>
                <a:gd name="T49" fmla="*/ 42 h 60"/>
                <a:gd name="T50" fmla="*/ 8 w 60"/>
                <a:gd name="T51" fmla="*/ 52 h 60"/>
                <a:gd name="T52" fmla="*/ 18 w 60"/>
                <a:gd name="T53" fmla="*/ 58 h 60"/>
                <a:gd name="T54" fmla="*/ 24 w 60"/>
                <a:gd name="T55" fmla="*/ 60 h 60"/>
                <a:gd name="T56" fmla="*/ 30 w 60"/>
                <a:gd name="T57" fmla="*/ 60 h 60"/>
                <a:gd name="T58" fmla="*/ 30 w 60"/>
                <a:gd name="T59" fmla="*/ 6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0" y="52"/>
                  </a:lnTo>
                  <a:lnTo>
                    <a:pt x="58" y="42"/>
                  </a:lnTo>
                  <a:lnTo>
                    <a:pt x="58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8" y="24"/>
                  </a:lnTo>
                  <a:lnTo>
                    <a:pt x="58" y="18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6" name="Freeform 1991"/>
            <p:cNvSpPr/>
            <p:nvPr/>
          </p:nvSpPr>
          <p:spPr>
            <a:xfrm>
              <a:off x="1593435" y="6406444"/>
              <a:ext cx="208264" cy="286895"/>
            </a:xfrm>
            <a:custGeom>
              <a:avLst/>
              <a:gdLst>
                <a:gd name="T0" fmla="*/ 126 w 196"/>
                <a:gd name="T1" fmla="*/ 36 h 270"/>
                <a:gd name="T2" fmla="*/ 148 w 196"/>
                <a:gd name="T3" fmla="*/ 64 h 270"/>
                <a:gd name="T4" fmla="*/ 164 w 196"/>
                <a:gd name="T5" fmla="*/ 100 h 270"/>
                <a:gd name="T6" fmla="*/ 176 w 196"/>
                <a:gd name="T7" fmla="*/ 122 h 270"/>
                <a:gd name="T8" fmla="*/ 190 w 196"/>
                <a:gd name="T9" fmla="*/ 124 h 270"/>
                <a:gd name="T10" fmla="*/ 196 w 196"/>
                <a:gd name="T11" fmla="*/ 116 h 270"/>
                <a:gd name="T12" fmla="*/ 196 w 196"/>
                <a:gd name="T13" fmla="*/ 106 h 270"/>
                <a:gd name="T14" fmla="*/ 190 w 196"/>
                <a:gd name="T15" fmla="*/ 90 h 270"/>
                <a:gd name="T16" fmla="*/ 168 w 196"/>
                <a:gd name="T17" fmla="*/ 46 h 270"/>
                <a:gd name="T18" fmla="*/ 134 w 196"/>
                <a:gd name="T19" fmla="*/ 10 h 270"/>
                <a:gd name="T20" fmla="*/ 98 w 196"/>
                <a:gd name="T21" fmla="*/ 0 h 270"/>
                <a:gd name="T22" fmla="*/ 80 w 196"/>
                <a:gd name="T23" fmla="*/ 2 h 270"/>
                <a:gd name="T24" fmla="*/ 40 w 196"/>
                <a:gd name="T25" fmla="*/ 32 h 270"/>
                <a:gd name="T26" fmla="*/ 8 w 196"/>
                <a:gd name="T27" fmla="*/ 90 h 270"/>
                <a:gd name="T28" fmla="*/ 2 w 196"/>
                <a:gd name="T29" fmla="*/ 106 h 270"/>
                <a:gd name="T30" fmla="*/ 2 w 196"/>
                <a:gd name="T31" fmla="*/ 116 h 270"/>
                <a:gd name="T32" fmla="*/ 8 w 196"/>
                <a:gd name="T33" fmla="*/ 124 h 270"/>
                <a:gd name="T34" fmla="*/ 20 w 196"/>
                <a:gd name="T35" fmla="*/ 122 h 270"/>
                <a:gd name="T36" fmla="*/ 32 w 196"/>
                <a:gd name="T37" fmla="*/ 100 h 270"/>
                <a:gd name="T38" fmla="*/ 50 w 196"/>
                <a:gd name="T39" fmla="*/ 64 h 270"/>
                <a:gd name="T40" fmla="*/ 70 w 196"/>
                <a:gd name="T41" fmla="*/ 36 h 270"/>
                <a:gd name="T42" fmla="*/ 74 w 196"/>
                <a:gd name="T43" fmla="*/ 36 h 270"/>
                <a:gd name="T44" fmla="*/ 34 w 196"/>
                <a:gd name="T45" fmla="*/ 142 h 270"/>
                <a:gd name="T46" fmla="*/ 34 w 196"/>
                <a:gd name="T47" fmla="*/ 158 h 270"/>
                <a:gd name="T48" fmla="*/ 48 w 196"/>
                <a:gd name="T49" fmla="*/ 164 h 270"/>
                <a:gd name="T50" fmla="*/ 64 w 196"/>
                <a:gd name="T51" fmla="*/ 166 h 270"/>
                <a:gd name="T52" fmla="*/ 66 w 196"/>
                <a:gd name="T53" fmla="*/ 258 h 270"/>
                <a:gd name="T54" fmla="*/ 70 w 196"/>
                <a:gd name="T55" fmla="*/ 266 h 270"/>
                <a:gd name="T56" fmla="*/ 78 w 196"/>
                <a:gd name="T57" fmla="*/ 270 h 270"/>
                <a:gd name="T58" fmla="*/ 90 w 196"/>
                <a:gd name="T59" fmla="*/ 262 h 270"/>
                <a:gd name="T60" fmla="*/ 92 w 196"/>
                <a:gd name="T61" fmla="*/ 168 h 270"/>
                <a:gd name="T62" fmla="*/ 102 w 196"/>
                <a:gd name="T63" fmla="*/ 164 h 270"/>
                <a:gd name="T64" fmla="*/ 106 w 196"/>
                <a:gd name="T65" fmla="*/ 168 h 270"/>
                <a:gd name="T66" fmla="*/ 106 w 196"/>
                <a:gd name="T67" fmla="*/ 262 h 270"/>
                <a:gd name="T68" fmla="*/ 118 w 196"/>
                <a:gd name="T69" fmla="*/ 270 h 270"/>
                <a:gd name="T70" fmla="*/ 128 w 196"/>
                <a:gd name="T71" fmla="*/ 266 h 270"/>
                <a:gd name="T72" fmla="*/ 132 w 196"/>
                <a:gd name="T73" fmla="*/ 168 h 270"/>
                <a:gd name="T74" fmla="*/ 132 w 196"/>
                <a:gd name="T75" fmla="*/ 166 h 270"/>
                <a:gd name="T76" fmla="*/ 148 w 196"/>
                <a:gd name="T77" fmla="*/ 164 h 270"/>
                <a:gd name="T78" fmla="*/ 164 w 196"/>
                <a:gd name="T79" fmla="*/ 158 h 270"/>
                <a:gd name="T80" fmla="*/ 122 w 196"/>
                <a:gd name="T81" fmla="*/ 40 h 270"/>
                <a:gd name="T82" fmla="*/ 124 w 196"/>
                <a:gd name="T83" fmla="*/ 3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6" h="270">
                  <a:moveTo>
                    <a:pt x="124" y="36"/>
                  </a:moveTo>
                  <a:lnTo>
                    <a:pt x="124" y="36"/>
                  </a:lnTo>
                  <a:lnTo>
                    <a:pt x="126" y="36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48" y="64"/>
                  </a:lnTo>
                  <a:lnTo>
                    <a:pt x="156" y="82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2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4" y="120"/>
                  </a:lnTo>
                  <a:lnTo>
                    <a:pt x="196" y="116"/>
                  </a:lnTo>
                  <a:lnTo>
                    <a:pt x="196" y="116"/>
                  </a:lnTo>
                  <a:lnTo>
                    <a:pt x="196" y="110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0" y="92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76" y="60"/>
                  </a:lnTo>
                  <a:lnTo>
                    <a:pt x="168" y="46"/>
                  </a:lnTo>
                  <a:lnTo>
                    <a:pt x="158" y="32"/>
                  </a:lnTo>
                  <a:lnTo>
                    <a:pt x="146" y="20"/>
                  </a:lnTo>
                  <a:lnTo>
                    <a:pt x="134" y="10"/>
                  </a:lnTo>
                  <a:lnTo>
                    <a:pt x="118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0" y="0"/>
                  </a:lnTo>
                  <a:lnTo>
                    <a:pt x="80" y="2"/>
                  </a:lnTo>
                  <a:lnTo>
                    <a:pt x="64" y="10"/>
                  </a:lnTo>
                  <a:lnTo>
                    <a:pt x="50" y="20"/>
                  </a:lnTo>
                  <a:lnTo>
                    <a:pt x="40" y="32"/>
                  </a:lnTo>
                  <a:lnTo>
                    <a:pt x="30" y="46"/>
                  </a:lnTo>
                  <a:lnTo>
                    <a:pt x="22" y="60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0" y="1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40" y="82"/>
                  </a:lnTo>
                  <a:lnTo>
                    <a:pt x="50" y="64"/>
                  </a:lnTo>
                  <a:lnTo>
                    <a:pt x="60" y="48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6" y="40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52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40" y="164"/>
                  </a:lnTo>
                  <a:lnTo>
                    <a:pt x="48" y="164"/>
                  </a:lnTo>
                  <a:lnTo>
                    <a:pt x="62" y="164"/>
                  </a:lnTo>
                  <a:lnTo>
                    <a:pt x="62" y="164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6" y="168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6" y="262"/>
                  </a:lnTo>
                  <a:lnTo>
                    <a:pt x="70" y="266"/>
                  </a:lnTo>
                  <a:lnTo>
                    <a:pt x="74" y="270"/>
                  </a:lnTo>
                  <a:lnTo>
                    <a:pt x="78" y="270"/>
                  </a:lnTo>
                  <a:lnTo>
                    <a:pt x="78" y="270"/>
                  </a:lnTo>
                  <a:lnTo>
                    <a:pt x="84" y="270"/>
                  </a:lnTo>
                  <a:lnTo>
                    <a:pt x="88" y="266"/>
                  </a:lnTo>
                  <a:lnTo>
                    <a:pt x="90" y="262"/>
                  </a:lnTo>
                  <a:lnTo>
                    <a:pt x="92" y="258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2" y="166"/>
                  </a:lnTo>
                  <a:lnTo>
                    <a:pt x="94" y="16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66"/>
                  </a:lnTo>
                  <a:lnTo>
                    <a:pt x="106" y="168"/>
                  </a:lnTo>
                  <a:lnTo>
                    <a:pt x="106" y="258"/>
                  </a:lnTo>
                  <a:lnTo>
                    <a:pt x="106" y="258"/>
                  </a:lnTo>
                  <a:lnTo>
                    <a:pt x="106" y="262"/>
                  </a:lnTo>
                  <a:lnTo>
                    <a:pt x="110" y="266"/>
                  </a:lnTo>
                  <a:lnTo>
                    <a:pt x="114" y="270"/>
                  </a:lnTo>
                  <a:lnTo>
                    <a:pt x="118" y="270"/>
                  </a:lnTo>
                  <a:lnTo>
                    <a:pt x="118" y="270"/>
                  </a:lnTo>
                  <a:lnTo>
                    <a:pt x="124" y="270"/>
                  </a:lnTo>
                  <a:lnTo>
                    <a:pt x="128" y="266"/>
                  </a:lnTo>
                  <a:lnTo>
                    <a:pt x="130" y="262"/>
                  </a:lnTo>
                  <a:lnTo>
                    <a:pt x="132" y="258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58" y="164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66" y="152"/>
                  </a:lnTo>
                  <a:lnTo>
                    <a:pt x="164" y="142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7" name="Freeform 1992"/>
            <p:cNvSpPr/>
            <p:nvPr/>
          </p:nvSpPr>
          <p:spPr>
            <a:xfrm>
              <a:off x="1665690" y="6327814"/>
              <a:ext cx="63754" cy="63754"/>
            </a:xfrm>
            <a:custGeom>
              <a:avLst/>
              <a:gdLst>
                <a:gd name="T0" fmla="*/ 60 w 60"/>
                <a:gd name="T1" fmla="*/ 30 h 60"/>
                <a:gd name="T2" fmla="*/ 60 w 60"/>
                <a:gd name="T3" fmla="*/ 30 h 60"/>
                <a:gd name="T4" fmla="*/ 60 w 60"/>
                <a:gd name="T5" fmla="*/ 24 h 60"/>
                <a:gd name="T6" fmla="*/ 58 w 60"/>
                <a:gd name="T7" fmla="*/ 18 h 60"/>
                <a:gd name="T8" fmla="*/ 52 w 60"/>
                <a:gd name="T9" fmla="*/ 8 h 60"/>
                <a:gd name="T10" fmla="*/ 42 w 60"/>
                <a:gd name="T11" fmla="*/ 2 h 60"/>
                <a:gd name="T12" fmla="*/ 36 w 60"/>
                <a:gd name="T13" fmla="*/ 0 h 60"/>
                <a:gd name="T14" fmla="*/ 30 w 60"/>
                <a:gd name="T15" fmla="*/ 0 h 60"/>
                <a:gd name="T16" fmla="*/ 30 w 60"/>
                <a:gd name="T17" fmla="*/ 0 h 60"/>
                <a:gd name="T18" fmla="*/ 24 w 60"/>
                <a:gd name="T19" fmla="*/ 0 h 60"/>
                <a:gd name="T20" fmla="*/ 18 w 60"/>
                <a:gd name="T21" fmla="*/ 2 h 60"/>
                <a:gd name="T22" fmla="*/ 10 w 60"/>
                <a:gd name="T23" fmla="*/ 8 h 60"/>
                <a:gd name="T24" fmla="*/ 4 w 60"/>
                <a:gd name="T25" fmla="*/ 18 h 60"/>
                <a:gd name="T26" fmla="*/ 2 w 60"/>
                <a:gd name="T27" fmla="*/ 24 h 60"/>
                <a:gd name="T28" fmla="*/ 0 w 60"/>
                <a:gd name="T29" fmla="*/ 30 h 60"/>
                <a:gd name="T30" fmla="*/ 0 w 60"/>
                <a:gd name="T31" fmla="*/ 30 h 60"/>
                <a:gd name="T32" fmla="*/ 2 w 60"/>
                <a:gd name="T33" fmla="*/ 36 h 60"/>
                <a:gd name="T34" fmla="*/ 4 w 60"/>
                <a:gd name="T35" fmla="*/ 42 h 60"/>
                <a:gd name="T36" fmla="*/ 10 w 60"/>
                <a:gd name="T37" fmla="*/ 52 h 60"/>
                <a:gd name="T38" fmla="*/ 18 w 60"/>
                <a:gd name="T39" fmla="*/ 58 h 60"/>
                <a:gd name="T40" fmla="*/ 24 w 60"/>
                <a:gd name="T41" fmla="*/ 60 h 60"/>
                <a:gd name="T42" fmla="*/ 30 w 60"/>
                <a:gd name="T43" fmla="*/ 60 h 60"/>
                <a:gd name="T44" fmla="*/ 30 w 60"/>
                <a:gd name="T45" fmla="*/ 60 h 60"/>
                <a:gd name="T46" fmla="*/ 36 w 60"/>
                <a:gd name="T47" fmla="*/ 60 h 60"/>
                <a:gd name="T48" fmla="*/ 42 w 60"/>
                <a:gd name="T49" fmla="*/ 58 h 60"/>
                <a:gd name="T50" fmla="*/ 52 w 60"/>
                <a:gd name="T51" fmla="*/ 52 h 60"/>
                <a:gd name="T52" fmla="*/ 58 w 60"/>
                <a:gd name="T53" fmla="*/ 42 h 60"/>
                <a:gd name="T54" fmla="*/ 60 w 60"/>
                <a:gd name="T55" fmla="*/ 36 h 60"/>
                <a:gd name="T56" fmla="*/ 60 w 60"/>
                <a:gd name="T57" fmla="*/ 30 h 60"/>
                <a:gd name="T58" fmla="*/ 60 w 60"/>
                <a:gd name="T59" fmla="*/ 3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60" y="30"/>
                  </a:move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8" name="Freeform 2031"/>
            <p:cNvSpPr/>
            <p:nvPr/>
          </p:nvSpPr>
          <p:spPr>
            <a:xfrm>
              <a:off x="477732" y="5773151"/>
              <a:ext cx="125384" cy="125384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9" name="Freeform 2032"/>
            <p:cNvSpPr>
              <a:spLocks noEditPoints="1"/>
            </p:cNvSpPr>
            <p:nvPr/>
          </p:nvSpPr>
          <p:spPr>
            <a:xfrm>
              <a:off x="273718" y="5819904"/>
              <a:ext cx="280520" cy="280520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8" name="Freeform 2058"/>
            <p:cNvSpPr>
              <a:spLocks noEditPoints="1"/>
            </p:cNvSpPr>
            <p:nvPr/>
          </p:nvSpPr>
          <p:spPr>
            <a:xfrm>
              <a:off x="256717" y="6325689"/>
              <a:ext cx="371901" cy="369776"/>
            </a:xfrm>
            <a:custGeom>
              <a:avLst/>
              <a:gdLst>
                <a:gd name="T0" fmla="*/ 158 w 350"/>
                <a:gd name="T1" fmla="*/ 0 h 348"/>
                <a:gd name="T2" fmla="*/ 108 w 350"/>
                <a:gd name="T3" fmla="*/ 14 h 348"/>
                <a:gd name="T4" fmla="*/ 64 w 350"/>
                <a:gd name="T5" fmla="*/ 40 h 348"/>
                <a:gd name="T6" fmla="*/ 30 w 350"/>
                <a:gd name="T7" fmla="*/ 76 h 348"/>
                <a:gd name="T8" fmla="*/ 8 w 350"/>
                <a:gd name="T9" fmla="*/ 122 h 348"/>
                <a:gd name="T10" fmla="*/ 0 w 350"/>
                <a:gd name="T11" fmla="*/ 174 h 348"/>
                <a:gd name="T12" fmla="*/ 4 w 350"/>
                <a:gd name="T13" fmla="*/ 210 h 348"/>
                <a:gd name="T14" fmla="*/ 22 w 350"/>
                <a:gd name="T15" fmla="*/ 258 h 348"/>
                <a:gd name="T16" fmla="*/ 52 w 350"/>
                <a:gd name="T17" fmla="*/ 298 h 348"/>
                <a:gd name="T18" fmla="*/ 92 w 350"/>
                <a:gd name="T19" fmla="*/ 328 h 348"/>
                <a:gd name="T20" fmla="*/ 140 w 350"/>
                <a:gd name="T21" fmla="*/ 346 h 348"/>
                <a:gd name="T22" fmla="*/ 174 w 350"/>
                <a:gd name="T23" fmla="*/ 348 h 348"/>
                <a:gd name="T24" fmla="*/ 226 w 350"/>
                <a:gd name="T25" fmla="*/ 340 h 348"/>
                <a:gd name="T26" fmla="*/ 272 w 350"/>
                <a:gd name="T27" fmla="*/ 318 h 348"/>
                <a:gd name="T28" fmla="*/ 310 w 350"/>
                <a:gd name="T29" fmla="*/ 286 h 348"/>
                <a:gd name="T30" fmla="*/ 336 w 350"/>
                <a:gd name="T31" fmla="*/ 242 h 348"/>
                <a:gd name="T32" fmla="*/ 348 w 350"/>
                <a:gd name="T33" fmla="*/ 192 h 348"/>
                <a:gd name="T34" fmla="*/ 348 w 350"/>
                <a:gd name="T35" fmla="*/ 156 h 348"/>
                <a:gd name="T36" fmla="*/ 336 w 350"/>
                <a:gd name="T37" fmla="*/ 106 h 348"/>
                <a:gd name="T38" fmla="*/ 310 w 350"/>
                <a:gd name="T39" fmla="*/ 64 h 348"/>
                <a:gd name="T40" fmla="*/ 272 w 350"/>
                <a:gd name="T41" fmla="*/ 30 h 348"/>
                <a:gd name="T42" fmla="*/ 226 w 350"/>
                <a:gd name="T43" fmla="*/ 8 h 348"/>
                <a:gd name="T44" fmla="*/ 174 w 350"/>
                <a:gd name="T45" fmla="*/ 0 h 348"/>
                <a:gd name="T46" fmla="*/ 174 w 350"/>
                <a:gd name="T47" fmla="*/ 320 h 348"/>
                <a:gd name="T48" fmla="*/ 132 w 350"/>
                <a:gd name="T49" fmla="*/ 312 h 348"/>
                <a:gd name="T50" fmla="*/ 94 w 350"/>
                <a:gd name="T51" fmla="*/ 294 h 348"/>
                <a:gd name="T52" fmla="*/ 64 w 350"/>
                <a:gd name="T53" fmla="*/ 266 h 348"/>
                <a:gd name="T54" fmla="*/ 42 w 350"/>
                <a:gd name="T55" fmla="*/ 230 h 348"/>
                <a:gd name="T56" fmla="*/ 30 w 350"/>
                <a:gd name="T57" fmla="*/ 188 h 348"/>
                <a:gd name="T58" fmla="*/ 30 w 350"/>
                <a:gd name="T59" fmla="*/ 160 h 348"/>
                <a:gd name="T60" fmla="*/ 42 w 350"/>
                <a:gd name="T61" fmla="*/ 118 h 348"/>
                <a:gd name="T62" fmla="*/ 64 w 350"/>
                <a:gd name="T63" fmla="*/ 82 h 348"/>
                <a:gd name="T64" fmla="*/ 94 w 350"/>
                <a:gd name="T65" fmla="*/ 54 h 348"/>
                <a:gd name="T66" fmla="*/ 132 w 350"/>
                <a:gd name="T67" fmla="*/ 36 h 348"/>
                <a:gd name="T68" fmla="*/ 174 w 350"/>
                <a:gd name="T69" fmla="*/ 30 h 348"/>
                <a:gd name="T70" fmla="*/ 204 w 350"/>
                <a:gd name="T71" fmla="*/ 32 h 348"/>
                <a:gd name="T72" fmla="*/ 244 w 350"/>
                <a:gd name="T73" fmla="*/ 46 h 348"/>
                <a:gd name="T74" fmla="*/ 278 w 350"/>
                <a:gd name="T75" fmla="*/ 72 h 348"/>
                <a:gd name="T76" fmla="*/ 302 w 350"/>
                <a:gd name="T77" fmla="*/ 106 h 348"/>
                <a:gd name="T78" fmla="*/ 318 w 350"/>
                <a:gd name="T79" fmla="*/ 144 h 348"/>
                <a:gd name="T80" fmla="*/ 320 w 350"/>
                <a:gd name="T81" fmla="*/ 174 h 348"/>
                <a:gd name="T82" fmla="*/ 314 w 350"/>
                <a:gd name="T83" fmla="*/ 218 h 348"/>
                <a:gd name="T84" fmla="*/ 296 w 350"/>
                <a:gd name="T85" fmla="*/ 256 h 348"/>
                <a:gd name="T86" fmla="*/ 268 w 350"/>
                <a:gd name="T87" fmla="*/ 286 h 348"/>
                <a:gd name="T88" fmla="*/ 232 w 350"/>
                <a:gd name="T89" fmla="*/ 308 h 348"/>
                <a:gd name="T90" fmla="*/ 190 w 350"/>
                <a:gd name="T91" fmla="*/ 318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0" h="348">
                  <a:moveTo>
                    <a:pt x="174" y="0"/>
                  </a:moveTo>
                  <a:lnTo>
                    <a:pt x="174" y="0"/>
                  </a:lnTo>
                  <a:lnTo>
                    <a:pt x="158" y="0"/>
                  </a:lnTo>
                  <a:lnTo>
                    <a:pt x="140" y="4"/>
                  </a:lnTo>
                  <a:lnTo>
                    <a:pt x="124" y="8"/>
                  </a:lnTo>
                  <a:lnTo>
                    <a:pt x="108" y="14"/>
                  </a:lnTo>
                  <a:lnTo>
                    <a:pt x="92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2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2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2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2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2" y="298"/>
                  </a:lnTo>
                  <a:lnTo>
                    <a:pt x="64" y="308"/>
                  </a:lnTo>
                  <a:lnTo>
                    <a:pt x="78" y="318"/>
                  </a:lnTo>
                  <a:lnTo>
                    <a:pt x="92" y="328"/>
                  </a:lnTo>
                  <a:lnTo>
                    <a:pt x="108" y="334"/>
                  </a:lnTo>
                  <a:lnTo>
                    <a:pt x="124" y="340"/>
                  </a:lnTo>
                  <a:lnTo>
                    <a:pt x="140" y="346"/>
                  </a:lnTo>
                  <a:lnTo>
                    <a:pt x="158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6" y="308"/>
                  </a:lnTo>
                  <a:lnTo>
                    <a:pt x="298" y="298"/>
                  </a:lnTo>
                  <a:lnTo>
                    <a:pt x="310" y="286"/>
                  </a:lnTo>
                  <a:lnTo>
                    <a:pt x="320" y="272"/>
                  </a:lnTo>
                  <a:lnTo>
                    <a:pt x="328" y="258"/>
                  </a:lnTo>
                  <a:lnTo>
                    <a:pt x="336" y="242"/>
                  </a:lnTo>
                  <a:lnTo>
                    <a:pt x="342" y="226"/>
                  </a:lnTo>
                  <a:lnTo>
                    <a:pt x="346" y="210"/>
                  </a:lnTo>
                  <a:lnTo>
                    <a:pt x="348" y="192"/>
                  </a:lnTo>
                  <a:lnTo>
                    <a:pt x="350" y="174"/>
                  </a:lnTo>
                  <a:lnTo>
                    <a:pt x="350" y="174"/>
                  </a:lnTo>
                  <a:lnTo>
                    <a:pt x="348" y="156"/>
                  </a:lnTo>
                  <a:lnTo>
                    <a:pt x="346" y="140"/>
                  </a:lnTo>
                  <a:lnTo>
                    <a:pt x="342" y="122"/>
                  </a:lnTo>
                  <a:lnTo>
                    <a:pt x="336" y="106"/>
                  </a:lnTo>
                  <a:lnTo>
                    <a:pt x="328" y="92"/>
                  </a:lnTo>
                  <a:lnTo>
                    <a:pt x="320" y="76"/>
                  </a:lnTo>
                  <a:lnTo>
                    <a:pt x="310" y="64"/>
                  </a:lnTo>
                  <a:lnTo>
                    <a:pt x="298" y="50"/>
                  </a:lnTo>
                  <a:lnTo>
                    <a:pt x="286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174" y="320"/>
                  </a:moveTo>
                  <a:lnTo>
                    <a:pt x="174" y="320"/>
                  </a:lnTo>
                  <a:lnTo>
                    <a:pt x="160" y="318"/>
                  </a:lnTo>
                  <a:lnTo>
                    <a:pt x="146" y="316"/>
                  </a:lnTo>
                  <a:lnTo>
                    <a:pt x="132" y="312"/>
                  </a:lnTo>
                  <a:lnTo>
                    <a:pt x="118" y="308"/>
                  </a:lnTo>
                  <a:lnTo>
                    <a:pt x="106" y="302"/>
                  </a:lnTo>
                  <a:lnTo>
                    <a:pt x="94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4" y="266"/>
                  </a:lnTo>
                  <a:lnTo>
                    <a:pt x="54" y="256"/>
                  </a:lnTo>
                  <a:lnTo>
                    <a:pt x="48" y="244"/>
                  </a:lnTo>
                  <a:lnTo>
                    <a:pt x="42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2" y="118"/>
                  </a:lnTo>
                  <a:lnTo>
                    <a:pt x="48" y="106"/>
                  </a:lnTo>
                  <a:lnTo>
                    <a:pt x="54" y="94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4" y="54"/>
                  </a:lnTo>
                  <a:lnTo>
                    <a:pt x="106" y="46"/>
                  </a:lnTo>
                  <a:lnTo>
                    <a:pt x="118" y="40"/>
                  </a:lnTo>
                  <a:lnTo>
                    <a:pt x="132" y="36"/>
                  </a:lnTo>
                  <a:lnTo>
                    <a:pt x="146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90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2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8" y="62"/>
                  </a:lnTo>
                  <a:lnTo>
                    <a:pt x="278" y="72"/>
                  </a:lnTo>
                  <a:lnTo>
                    <a:pt x="286" y="82"/>
                  </a:lnTo>
                  <a:lnTo>
                    <a:pt x="296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4" y="132"/>
                  </a:lnTo>
                  <a:lnTo>
                    <a:pt x="318" y="144"/>
                  </a:lnTo>
                  <a:lnTo>
                    <a:pt x="320" y="160"/>
                  </a:lnTo>
                  <a:lnTo>
                    <a:pt x="320" y="174"/>
                  </a:lnTo>
                  <a:lnTo>
                    <a:pt x="320" y="174"/>
                  </a:lnTo>
                  <a:lnTo>
                    <a:pt x="320" y="188"/>
                  </a:lnTo>
                  <a:lnTo>
                    <a:pt x="318" y="204"/>
                  </a:lnTo>
                  <a:lnTo>
                    <a:pt x="314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6" y="256"/>
                  </a:lnTo>
                  <a:lnTo>
                    <a:pt x="286" y="266"/>
                  </a:lnTo>
                  <a:lnTo>
                    <a:pt x="278" y="276"/>
                  </a:lnTo>
                  <a:lnTo>
                    <a:pt x="268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2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90" y="318"/>
                  </a:lnTo>
                  <a:lnTo>
                    <a:pt x="174" y="320"/>
                  </a:lnTo>
                  <a:lnTo>
                    <a:pt x="174" y="3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9" name="Freeform 2059"/>
            <p:cNvSpPr/>
            <p:nvPr/>
          </p:nvSpPr>
          <p:spPr>
            <a:xfrm>
              <a:off x="379976" y="6572206"/>
              <a:ext cx="121133" cy="36128"/>
            </a:xfrm>
            <a:custGeom>
              <a:avLst/>
              <a:gdLst>
                <a:gd name="T0" fmla="*/ 96 w 114"/>
                <a:gd name="T1" fmla="*/ 0 h 34"/>
                <a:gd name="T2" fmla="*/ 18 w 114"/>
                <a:gd name="T3" fmla="*/ 0 h 34"/>
                <a:gd name="T4" fmla="*/ 18 w 114"/>
                <a:gd name="T5" fmla="*/ 0 h 34"/>
                <a:gd name="T6" fmla="*/ 12 w 114"/>
                <a:gd name="T7" fmla="*/ 0 h 34"/>
                <a:gd name="T8" fmla="*/ 6 w 114"/>
                <a:gd name="T9" fmla="*/ 4 h 34"/>
                <a:gd name="T10" fmla="*/ 2 w 114"/>
                <a:gd name="T11" fmla="*/ 10 h 34"/>
                <a:gd name="T12" fmla="*/ 0 w 114"/>
                <a:gd name="T13" fmla="*/ 16 h 34"/>
                <a:gd name="T14" fmla="*/ 0 w 114"/>
                <a:gd name="T15" fmla="*/ 16 h 34"/>
                <a:gd name="T16" fmla="*/ 2 w 114"/>
                <a:gd name="T17" fmla="*/ 24 h 34"/>
                <a:gd name="T18" fmla="*/ 6 w 114"/>
                <a:gd name="T19" fmla="*/ 30 h 34"/>
                <a:gd name="T20" fmla="*/ 12 w 114"/>
                <a:gd name="T21" fmla="*/ 32 h 34"/>
                <a:gd name="T22" fmla="*/ 18 w 114"/>
                <a:gd name="T23" fmla="*/ 34 h 34"/>
                <a:gd name="T24" fmla="*/ 96 w 114"/>
                <a:gd name="T25" fmla="*/ 34 h 34"/>
                <a:gd name="T26" fmla="*/ 96 w 114"/>
                <a:gd name="T27" fmla="*/ 34 h 34"/>
                <a:gd name="T28" fmla="*/ 104 w 114"/>
                <a:gd name="T29" fmla="*/ 32 h 34"/>
                <a:gd name="T30" fmla="*/ 108 w 114"/>
                <a:gd name="T31" fmla="*/ 30 h 34"/>
                <a:gd name="T32" fmla="*/ 112 w 114"/>
                <a:gd name="T33" fmla="*/ 24 h 34"/>
                <a:gd name="T34" fmla="*/ 114 w 114"/>
                <a:gd name="T35" fmla="*/ 16 h 34"/>
                <a:gd name="T36" fmla="*/ 114 w 114"/>
                <a:gd name="T37" fmla="*/ 16 h 34"/>
                <a:gd name="T38" fmla="*/ 112 w 114"/>
                <a:gd name="T39" fmla="*/ 10 h 34"/>
                <a:gd name="T40" fmla="*/ 108 w 114"/>
                <a:gd name="T41" fmla="*/ 4 h 34"/>
                <a:gd name="T42" fmla="*/ 104 w 114"/>
                <a:gd name="T43" fmla="*/ 0 h 34"/>
                <a:gd name="T44" fmla="*/ 96 w 114"/>
                <a:gd name="T45" fmla="*/ 0 h 34"/>
                <a:gd name="T46" fmla="*/ 96 w 114"/>
                <a:gd name="T47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34">
                  <a:moveTo>
                    <a:pt x="9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4" y="32"/>
                  </a:lnTo>
                  <a:lnTo>
                    <a:pt x="108" y="30"/>
                  </a:lnTo>
                  <a:lnTo>
                    <a:pt x="112" y="24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12" y="10"/>
                  </a:lnTo>
                  <a:lnTo>
                    <a:pt x="108" y="4"/>
                  </a:lnTo>
                  <a:lnTo>
                    <a:pt x="104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0" name="Freeform 2060"/>
            <p:cNvSpPr/>
            <p:nvPr/>
          </p:nvSpPr>
          <p:spPr>
            <a:xfrm>
              <a:off x="354474" y="6493576"/>
              <a:ext cx="40378" cy="40378"/>
            </a:xfrm>
            <a:custGeom>
              <a:avLst/>
              <a:gdLst>
                <a:gd name="T0" fmla="*/ 38 w 38"/>
                <a:gd name="T1" fmla="*/ 20 h 38"/>
                <a:gd name="T2" fmla="*/ 38 w 38"/>
                <a:gd name="T3" fmla="*/ 20 h 38"/>
                <a:gd name="T4" fmla="*/ 36 w 38"/>
                <a:gd name="T5" fmla="*/ 12 h 38"/>
                <a:gd name="T6" fmla="*/ 32 w 38"/>
                <a:gd name="T7" fmla="*/ 6 h 38"/>
                <a:gd name="T8" fmla="*/ 26 w 38"/>
                <a:gd name="T9" fmla="*/ 2 h 38"/>
                <a:gd name="T10" fmla="*/ 18 w 38"/>
                <a:gd name="T11" fmla="*/ 0 h 38"/>
                <a:gd name="T12" fmla="*/ 18 w 38"/>
                <a:gd name="T13" fmla="*/ 0 h 38"/>
                <a:gd name="T14" fmla="*/ 10 w 38"/>
                <a:gd name="T15" fmla="*/ 2 h 38"/>
                <a:gd name="T16" fmla="*/ 4 w 38"/>
                <a:gd name="T17" fmla="*/ 6 h 38"/>
                <a:gd name="T18" fmla="*/ 0 w 38"/>
                <a:gd name="T19" fmla="*/ 12 h 38"/>
                <a:gd name="T20" fmla="*/ 0 w 38"/>
                <a:gd name="T21" fmla="*/ 20 h 38"/>
                <a:gd name="T22" fmla="*/ 0 w 38"/>
                <a:gd name="T23" fmla="*/ 20 h 38"/>
                <a:gd name="T24" fmla="*/ 0 w 38"/>
                <a:gd name="T25" fmla="*/ 28 h 38"/>
                <a:gd name="T26" fmla="*/ 4 w 38"/>
                <a:gd name="T27" fmla="*/ 34 h 38"/>
                <a:gd name="T28" fmla="*/ 10 w 38"/>
                <a:gd name="T29" fmla="*/ 38 h 38"/>
                <a:gd name="T30" fmla="*/ 18 w 38"/>
                <a:gd name="T31" fmla="*/ 38 h 38"/>
                <a:gd name="T32" fmla="*/ 18 w 38"/>
                <a:gd name="T33" fmla="*/ 38 h 38"/>
                <a:gd name="T34" fmla="*/ 26 w 38"/>
                <a:gd name="T35" fmla="*/ 38 h 38"/>
                <a:gd name="T36" fmla="*/ 32 w 38"/>
                <a:gd name="T37" fmla="*/ 34 h 38"/>
                <a:gd name="T38" fmla="*/ 36 w 38"/>
                <a:gd name="T39" fmla="*/ 28 h 38"/>
                <a:gd name="T40" fmla="*/ 38 w 38"/>
                <a:gd name="T41" fmla="*/ 20 h 38"/>
                <a:gd name="T42" fmla="*/ 38 w 38"/>
                <a:gd name="T43" fmla="*/ 2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8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0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1" name="Freeform 2061"/>
            <p:cNvSpPr/>
            <p:nvPr/>
          </p:nvSpPr>
          <p:spPr>
            <a:xfrm>
              <a:off x="486233" y="6493576"/>
              <a:ext cx="42503" cy="40378"/>
            </a:xfrm>
            <a:custGeom>
              <a:avLst/>
              <a:gdLst>
                <a:gd name="T0" fmla="*/ 20 w 40"/>
                <a:gd name="T1" fmla="*/ 0 h 38"/>
                <a:gd name="T2" fmla="*/ 20 w 40"/>
                <a:gd name="T3" fmla="*/ 0 h 38"/>
                <a:gd name="T4" fmla="*/ 12 w 40"/>
                <a:gd name="T5" fmla="*/ 2 h 38"/>
                <a:gd name="T6" fmla="*/ 6 w 40"/>
                <a:gd name="T7" fmla="*/ 6 h 38"/>
                <a:gd name="T8" fmla="*/ 2 w 40"/>
                <a:gd name="T9" fmla="*/ 12 h 38"/>
                <a:gd name="T10" fmla="*/ 0 w 40"/>
                <a:gd name="T11" fmla="*/ 20 h 38"/>
                <a:gd name="T12" fmla="*/ 0 w 40"/>
                <a:gd name="T13" fmla="*/ 20 h 38"/>
                <a:gd name="T14" fmla="*/ 2 w 40"/>
                <a:gd name="T15" fmla="*/ 28 h 38"/>
                <a:gd name="T16" fmla="*/ 6 w 40"/>
                <a:gd name="T17" fmla="*/ 34 h 38"/>
                <a:gd name="T18" fmla="*/ 12 w 40"/>
                <a:gd name="T19" fmla="*/ 38 h 38"/>
                <a:gd name="T20" fmla="*/ 20 w 40"/>
                <a:gd name="T21" fmla="*/ 38 h 38"/>
                <a:gd name="T22" fmla="*/ 20 w 40"/>
                <a:gd name="T23" fmla="*/ 38 h 38"/>
                <a:gd name="T24" fmla="*/ 28 w 40"/>
                <a:gd name="T25" fmla="*/ 38 h 38"/>
                <a:gd name="T26" fmla="*/ 34 w 40"/>
                <a:gd name="T27" fmla="*/ 34 h 38"/>
                <a:gd name="T28" fmla="*/ 38 w 40"/>
                <a:gd name="T29" fmla="*/ 28 h 38"/>
                <a:gd name="T30" fmla="*/ 40 w 40"/>
                <a:gd name="T31" fmla="*/ 20 h 38"/>
                <a:gd name="T32" fmla="*/ 40 w 40"/>
                <a:gd name="T33" fmla="*/ 20 h 38"/>
                <a:gd name="T34" fmla="*/ 38 w 40"/>
                <a:gd name="T35" fmla="*/ 12 h 38"/>
                <a:gd name="T36" fmla="*/ 34 w 40"/>
                <a:gd name="T37" fmla="*/ 6 h 38"/>
                <a:gd name="T38" fmla="*/ 28 w 40"/>
                <a:gd name="T39" fmla="*/ 2 h 38"/>
                <a:gd name="T40" fmla="*/ 20 w 40"/>
                <a:gd name="T41" fmla="*/ 0 h 38"/>
                <a:gd name="T42" fmla="*/ 20 w 40"/>
                <a:gd name="T43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38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2" name="Freeform 2062"/>
            <p:cNvSpPr/>
            <p:nvPr/>
          </p:nvSpPr>
          <p:spPr>
            <a:xfrm>
              <a:off x="365100" y="6421321"/>
              <a:ext cx="70130" cy="51004"/>
            </a:xfrm>
            <a:custGeom>
              <a:avLst/>
              <a:gdLst>
                <a:gd name="T0" fmla="*/ 26 w 66"/>
                <a:gd name="T1" fmla="*/ 44 h 48"/>
                <a:gd name="T2" fmla="*/ 26 w 66"/>
                <a:gd name="T3" fmla="*/ 44 h 48"/>
                <a:gd name="T4" fmla="*/ 30 w 66"/>
                <a:gd name="T5" fmla="*/ 48 h 48"/>
                <a:gd name="T6" fmla="*/ 34 w 66"/>
                <a:gd name="T7" fmla="*/ 48 h 48"/>
                <a:gd name="T8" fmla="*/ 34 w 66"/>
                <a:gd name="T9" fmla="*/ 48 h 48"/>
                <a:gd name="T10" fmla="*/ 38 w 66"/>
                <a:gd name="T11" fmla="*/ 48 h 48"/>
                <a:gd name="T12" fmla="*/ 40 w 66"/>
                <a:gd name="T13" fmla="*/ 44 h 48"/>
                <a:gd name="T14" fmla="*/ 64 w 66"/>
                <a:gd name="T15" fmla="*/ 14 h 48"/>
                <a:gd name="T16" fmla="*/ 64 w 66"/>
                <a:gd name="T17" fmla="*/ 14 h 48"/>
                <a:gd name="T18" fmla="*/ 66 w 66"/>
                <a:gd name="T19" fmla="*/ 12 h 48"/>
                <a:gd name="T20" fmla="*/ 66 w 66"/>
                <a:gd name="T21" fmla="*/ 8 h 48"/>
                <a:gd name="T22" fmla="*/ 64 w 66"/>
                <a:gd name="T23" fmla="*/ 6 h 48"/>
                <a:gd name="T24" fmla="*/ 62 w 66"/>
                <a:gd name="T25" fmla="*/ 2 h 48"/>
                <a:gd name="T26" fmla="*/ 62 w 66"/>
                <a:gd name="T27" fmla="*/ 2 h 48"/>
                <a:gd name="T28" fmla="*/ 58 w 66"/>
                <a:gd name="T29" fmla="*/ 0 h 48"/>
                <a:gd name="T30" fmla="*/ 58 w 66"/>
                <a:gd name="T31" fmla="*/ 0 h 48"/>
                <a:gd name="T32" fmla="*/ 54 w 66"/>
                <a:gd name="T33" fmla="*/ 2 h 48"/>
                <a:gd name="T34" fmla="*/ 50 w 66"/>
                <a:gd name="T35" fmla="*/ 4 h 48"/>
                <a:gd name="T36" fmla="*/ 34 w 66"/>
                <a:gd name="T37" fmla="*/ 26 h 48"/>
                <a:gd name="T38" fmla="*/ 16 w 66"/>
                <a:gd name="T39" fmla="*/ 4 h 48"/>
                <a:gd name="T40" fmla="*/ 16 w 66"/>
                <a:gd name="T41" fmla="*/ 4 h 48"/>
                <a:gd name="T42" fmla="*/ 14 w 66"/>
                <a:gd name="T43" fmla="*/ 2 h 48"/>
                <a:gd name="T44" fmla="*/ 10 w 66"/>
                <a:gd name="T45" fmla="*/ 0 h 48"/>
                <a:gd name="T46" fmla="*/ 8 w 66"/>
                <a:gd name="T47" fmla="*/ 2 h 48"/>
                <a:gd name="T48" fmla="*/ 4 w 66"/>
                <a:gd name="T49" fmla="*/ 2 h 48"/>
                <a:gd name="T50" fmla="*/ 4 w 66"/>
                <a:gd name="T51" fmla="*/ 2 h 48"/>
                <a:gd name="T52" fmla="*/ 2 w 66"/>
                <a:gd name="T53" fmla="*/ 6 h 48"/>
                <a:gd name="T54" fmla="*/ 0 w 66"/>
                <a:gd name="T55" fmla="*/ 8 h 48"/>
                <a:gd name="T56" fmla="*/ 2 w 66"/>
                <a:gd name="T57" fmla="*/ 12 h 48"/>
                <a:gd name="T58" fmla="*/ 2 w 66"/>
                <a:gd name="T59" fmla="*/ 14 h 48"/>
                <a:gd name="T60" fmla="*/ 26 w 66"/>
                <a:gd name="T61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6" h="48">
                  <a:moveTo>
                    <a:pt x="26" y="44"/>
                  </a:moveTo>
                  <a:lnTo>
                    <a:pt x="26" y="44"/>
                  </a:lnTo>
                  <a:lnTo>
                    <a:pt x="30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8"/>
                  </a:lnTo>
                  <a:lnTo>
                    <a:pt x="40" y="4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34" y="2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6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</p:grpSp>
      <p:sp>
        <p:nvSpPr>
          <p:cNvPr id="93" name="Shape 30"/>
          <p:cNvSpPr txBox="1">
            <a:spLocks noGrp="1"/>
          </p:cNvSpPr>
          <p:nvPr>
            <p:ph type="title" idx="0"/>
          </p:nvPr>
        </p:nvSpPr>
        <p:spPr>
          <a:xfrm>
            <a:off x="5133" y="2569148"/>
            <a:ext cx="2712666" cy="1689578"/>
          </a:xfrm>
          <a:prstGeom prst="rect">
            <a:avLst/>
          </a:prstGeom>
        </p:spPr>
        <p:txBody>
          <a:bodyPr lIns="91424" tIns="91424" rIns="91424" bIns="91424" anchor="ctr" anchorCtr="0"/>
          <a:lstStyle>
            <a:lvl1pPr lvl="0" algn="ctr">
              <a:lnSpc>
                <a:spcPct val="120000"/>
              </a:lnSpc>
              <a:spcBef>
                <a:spcPts val="0"/>
              </a:spcBef>
              <a:defRPr sz="3500" b="1" spc="-150">
                <a:latin typeface="+mj-ea"/>
                <a:ea typeface="+mj-ea"/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Quote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0" name="직사각형 1769"/>
          <p:cNvSpPr/>
          <p:nvPr userDrawn="1"/>
        </p:nvSpPr>
        <p:spPr>
          <a:xfrm>
            <a:off x="0" y="-9525"/>
            <a:ext cx="12225867" cy="6894909"/>
          </a:xfrm>
          <a:prstGeom prst="rect">
            <a:avLst/>
          </a:prstGeom>
          <a:gradFill flip="none" rotWithShape="1">
            <a:gsLst>
              <a:gs pos="0">
                <a:srgbClr val="c3bee8"/>
              </a:gs>
              <a:gs pos="99170">
                <a:srgbClr val="95d0f5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2" name="그룹 1"/>
          <p:cNvGrpSpPr/>
          <p:nvPr userDrawn="1"/>
        </p:nvGrpSpPr>
        <p:grpSpPr>
          <a:xfrm rot="0">
            <a:off x="139454" y="90691"/>
            <a:ext cx="12051227" cy="6604774"/>
            <a:chOff x="104591" y="90691"/>
            <a:chExt cx="9038420" cy="6604774"/>
          </a:xfrm>
        </p:grpSpPr>
        <p:sp>
          <p:nvSpPr>
            <p:cNvPr id="595" name="Freeform 1845"/>
            <p:cNvSpPr>
              <a:spLocks noEditPoints="1"/>
            </p:cNvSpPr>
            <p:nvPr/>
          </p:nvSpPr>
          <p:spPr>
            <a:xfrm>
              <a:off x="1392430" y="2368849"/>
              <a:ext cx="265643" cy="327273"/>
            </a:xfrm>
            <a:custGeom>
              <a:avLst/>
              <a:gdLst>
                <a:gd name="T0" fmla="*/ 240 w 250"/>
                <a:gd name="T1" fmla="*/ 120 h 308"/>
                <a:gd name="T2" fmla="*/ 238 w 250"/>
                <a:gd name="T3" fmla="*/ 96 h 308"/>
                <a:gd name="T4" fmla="*/ 220 w 250"/>
                <a:gd name="T5" fmla="*/ 54 h 308"/>
                <a:gd name="T6" fmla="*/ 186 w 250"/>
                <a:gd name="T7" fmla="*/ 20 h 308"/>
                <a:gd name="T8" fmla="*/ 144 w 250"/>
                <a:gd name="T9" fmla="*/ 2 h 308"/>
                <a:gd name="T10" fmla="*/ 120 w 250"/>
                <a:gd name="T11" fmla="*/ 0 h 308"/>
                <a:gd name="T12" fmla="*/ 108 w 250"/>
                <a:gd name="T13" fmla="*/ 0 h 308"/>
                <a:gd name="T14" fmla="*/ 74 w 250"/>
                <a:gd name="T15" fmla="*/ 10 h 308"/>
                <a:gd name="T16" fmla="*/ 36 w 250"/>
                <a:gd name="T17" fmla="*/ 36 h 308"/>
                <a:gd name="T18" fmla="*/ 10 w 250"/>
                <a:gd name="T19" fmla="*/ 74 h 308"/>
                <a:gd name="T20" fmla="*/ 2 w 250"/>
                <a:gd name="T21" fmla="*/ 108 h 308"/>
                <a:gd name="T22" fmla="*/ 0 w 250"/>
                <a:gd name="T23" fmla="*/ 120 h 308"/>
                <a:gd name="T24" fmla="*/ 4 w 250"/>
                <a:gd name="T25" fmla="*/ 144 h 308"/>
                <a:gd name="T26" fmla="*/ 22 w 250"/>
                <a:gd name="T27" fmla="*/ 186 h 308"/>
                <a:gd name="T28" fmla="*/ 54 w 250"/>
                <a:gd name="T29" fmla="*/ 218 h 308"/>
                <a:gd name="T30" fmla="*/ 96 w 250"/>
                <a:gd name="T31" fmla="*/ 236 h 308"/>
                <a:gd name="T32" fmla="*/ 120 w 250"/>
                <a:gd name="T33" fmla="*/ 240 h 308"/>
                <a:gd name="T34" fmla="*/ 132 w 250"/>
                <a:gd name="T35" fmla="*/ 238 h 308"/>
                <a:gd name="T36" fmla="*/ 166 w 250"/>
                <a:gd name="T37" fmla="*/ 230 h 308"/>
                <a:gd name="T38" fmla="*/ 186 w 250"/>
                <a:gd name="T39" fmla="*/ 268 h 308"/>
                <a:gd name="T40" fmla="*/ 198 w 250"/>
                <a:gd name="T41" fmla="*/ 290 h 308"/>
                <a:gd name="T42" fmla="*/ 212 w 250"/>
                <a:gd name="T43" fmla="*/ 304 h 308"/>
                <a:gd name="T44" fmla="*/ 224 w 250"/>
                <a:gd name="T45" fmla="*/ 308 h 308"/>
                <a:gd name="T46" fmla="*/ 238 w 250"/>
                <a:gd name="T47" fmla="*/ 304 h 308"/>
                <a:gd name="T48" fmla="*/ 244 w 250"/>
                <a:gd name="T49" fmla="*/ 298 h 308"/>
                <a:gd name="T50" fmla="*/ 250 w 250"/>
                <a:gd name="T51" fmla="*/ 284 h 308"/>
                <a:gd name="T52" fmla="*/ 244 w 250"/>
                <a:gd name="T53" fmla="*/ 268 h 308"/>
                <a:gd name="T54" fmla="*/ 198 w 250"/>
                <a:gd name="T55" fmla="*/ 210 h 308"/>
                <a:gd name="T56" fmla="*/ 208 w 250"/>
                <a:gd name="T57" fmla="*/ 202 h 308"/>
                <a:gd name="T58" fmla="*/ 222 w 250"/>
                <a:gd name="T59" fmla="*/ 182 h 308"/>
                <a:gd name="T60" fmla="*/ 234 w 250"/>
                <a:gd name="T61" fmla="*/ 158 h 308"/>
                <a:gd name="T62" fmla="*/ 238 w 250"/>
                <a:gd name="T63" fmla="*/ 134 h 308"/>
                <a:gd name="T64" fmla="*/ 240 w 250"/>
                <a:gd name="T65" fmla="*/ 120 h 308"/>
                <a:gd name="T66" fmla="*/ 120 w 250"/>
                <a:gd name="T67" fmla="*/ 210 h 308"/>
                <a:gd name="T68" fmla="*/ 86 w 250"/>
                <a:gd name="T69" fmla="*/ 202 h 308"/>
                <a:gd name="T70" fmla="*/ 56 w 250"/>
                <a:gd name="T71" fmla="*/ 184 h 308"/>
                <a:gd name="T72" fmla="*/ 38 w 250"/>
                <a:gd name="T73" fmla="*/ 154 h 308"/>
                <a:gd name="T74" fmla="*/ 30 w 250"/>
                <a:gd name="T75" fmla="*/ 120 h 308"/>
                <a:gd name="T76" fmla="*/ 32 w 250"/>
                <a:gd name="T77" fmla="*/ 102 h 308"/>
                <a:gd name="T78" fmla="*/ 46 w 250"/>
                <a:gd name="T79" fmla="*/ 70 h 308"/>
                <a:gd name="T80" fmla="*/ 70 w 250"/>
                <a:gd name="T81" fmla="*/ 44 h 308"/>
                <a:gd name="T82" fmla="*/ 102 w 250"/>
                <a:gd name="T83" fmla="*/ 32 h 308"/>
                <a:gd name="T84" fmla="*/ 120 w 250"/>
                <a:gd name="T85" fmla="*/ 30 h 308"/>
                <a:gd name="T86" fmla="*/ 156 w 250"/>
                <a:gd name="T87" fmla="*/ 36 h 308"/>
                <a:gd name="T88" fmla="*/ 184 w 250"/>
                <a:gd name="T89" fmla="*/ 56 h 308"/>
                <a:gd name="T90" fmla="*/ 204 w 250"/>
                <a:gd name="T91" fmla="*/ 84 h 308"/>
                <a:gd name="T92" fmla="*/ 210 w 250"/>
                <a:gd name="T93" fmla="*/ 120 h 308"/>
                <a:gd name="T94" fmla="*/ 208 w 250"/>
                <a:gd name="T95" fmla="*/ 138 h 308"/>
                <a:gd name="T96" fmla="*/ 196 w 250"/>
                <a:gd name="T97" fmla="*/ 170 h 308"/>
                <a:gd name="T98" fmla="*/ 170 w 250"/>
                <a:gd name="T99" fmla="*/ 194 h 308"/>
                <a:gd name="T100" fmla="*/ 138 w 250"/>
                <a:gd name="T101" fmla="*/ 208 h 308"/>
                <a:gd name="T102" fmla="*/ 120 w 250"/>
                <a:gd name="T103" fmla="*/ 210 h 3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0" h="308">
                  <a:moveTo>
                    <a:pt x="240" y="120"/>
                  </a:moveTo>
                  <a:lnTo>
                    <a:pt x="240" y="120"/>
                  </a:lnTo>
                  <a:lnTo>
                    <a:pt x="240" y="108"/>
                  </a:lnTo>
                  <a:lnTo>
                    <a:pt x="238" y="96"/>
                  </a:lnTo>
                  <a:lnTo>
                    <a:pt x="230" y="74"/>
                  </a:lnTo>
                  <a:lnTo>
                    <a:pt x="220" y="54"/>
                  </a:lnTo>
                  <a:lnTo>
                    <a:pt x="204" y="36"/>
                  </a:lnTo>
                  <a:lnTo>
                    <a:pt x="186" y="20"/>
                  </a:lnTo>
                  <a:lnTo>
                    <a:pt x="166" y="10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8" y="0"/>
                  </a:lnTo>
                  <a:lnTo>
                    <a:pt x="96" y="2"/>
                  </a:lnTo>
                  <a:lnTo>
                    <a:pt x="74" y="10"/>
                  </a:lnTo>
                  <a:lnTo>
                    <a:pt x="54" y="20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4"/>
                  </a:lnTo>
                  <a:lnTo>
                    <a:pt x="4" y="96"/>
                  </a:lnTo>
                  <a:lnTo>
                    <a:pt x="2" y="10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32"/>
                  </a:lnTo>
                  <a:lnTo>
                    <a:pt x="4" y="144"/>
                  </a:lnTo>
                  <a:lnTo>
                    <a:pt x="10" y="166"/>
                  </a:lnTo>
                  <a:lnTo>
                    <a:pt x="22" y="186"/>
                  </a:lnTo>
                  <a:lnTo>
                    <a:pt x="36" y="204"/>
                  </a:lnTo>
                  <a:lnTo>
                    <a:pt x="54" y="218"/>
                  </a:lnTo>
                  <a:lnTo>
                    <a:pt x="74" y="230"/>
                  </a:lnTo>
                  <a:lnTo>
                    <a:pt x="96" y="236"/>
                  </a:lnTo>
                  <a:lnTo>
                    <a:pt x="108" y="238"/>
                  </a:lnTo>
                  <a:lnTo>
                    <a:pt x="120" y="240"/>
                  </a:lnTo>
                  <a:lnTo>
                    <a:pt x="120" y="240"/>
                  </a:lnTo>
                  <a:lnTo>
                    <a:pt x="132" y="238"/>
                  </a:lnTo>
                  <a:lnTo>
                    <a:pt x="144" y="236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186" y="268"/>
                  </a:lnTo>
                  <a:lnTo>
                    <a:pt x="198" y="290"/>
                  </a:lnTo>
                  <a:lnTo>
                    <a:pt x="198" y="290"/>
                  </a:lnTo>
                  <a:lnTo>
                    <a:pt x="204" y="296"/>
                  </a:lnTo>
                  <a:lnTo>
                    <a:pt x="212" y="304"/>
                  </a:lnTo>
                  <a:lnTo>
                    <a:pt x="218" y="308"/>
                  </a:lnTo>
                  <a:lnTo>
                    <a:pt x="224" y="308"/>
                  </a:lnTo>
                  <a:lnTo>
                    <a:pt x="230" y="308"/>
                  </a:lnTo>
                  <a:lnTo>
                    <a:pt x="238" y="304"/>
                  </a:lnTo>
                  <a:lnTo>
                    <a:pt x="238" y="304"/>
                  </a:lnTo>
                  <a:lnTo>
                    <a:pt x="244" y="298"/>
                  </a:lnTo>
                  <a:lnTo>
                    <a:pt x="248" y="290"/>
                  </a:lnTo>
                  <a:lnTo>
                    <a:pt x="250" y="284"/>
                  </a:lnTo>
                  <a:lnTo>
                    <a:pt x="248" y="278"/>
                  </a:lnTo>
                  <a:lnTo>
                    <a:pt x="244" y="268"/>
                  </a:lnTo>
                  <a:lnTo>
                    <a:pt x="240" y="264"/>
                  </a:lnTo>
                  <a:lnTo>
                    <a:pt x="198" y="210"/>
                  </a:lnTo>
                  <a:lnTo>
                    <a:pt x="198" y="210"/>
                  </a:lnTo>
                  <a:lnTo>
                    <a:pt x="208" y="202"/>
                  </a:lnTo>
                  <a:lnTo>
                    <a:pt x="216" y="192"/>
                  </a:lnTo>
                  <a:lnTo>
                    <a:pt x="222" y="182"/>
                  </a:lnTo>
                  <a:lnTo>
                    <a:pt x="228" y="170"/>
                  </a:lnTo>
                  <a:lnTo>
                    <a:pt x="234" y="158"/>
                  </a:lnTo>
                  <a:lnTo>
                    <a:pt x="236" y="146"/>
                  </a:lnTo>
                  <a:lnTo>
                    <a:pt x="238" y="134"/>
                  </a:lnTo>
                  <a:lnTo>
                    <a:pt x="240" y="120"/>
                  </a:lnTo>
                  <a:lnTo>
                    <a:pt x="240" y="120"/>
                  </a:lnTo>
                  <a:close/>
                  <a:moveTo>
                    <a:pt x="120" y="210"/>
                  </a:moveTo>
                  <a:lnTo>
                    <a:pt x="120" y="210"/>
                  </a:lnTo>
                  <a:lnTo>
                    <a:pt x="102" y="208"/>
                  </a:lnTo>
                  <a:lnTo>
                    <a:pt x="86" y="202"/>
                  </a:lnTo>
                  <a:lnTo>
                    <a:pt x="70" y="194"/>
                  </a:lnTo>
                  <a:lnTo>
                    <a:pt x="56" y="184"/>
                  </a:lnTo>
                  <a:lnTo>
                    <a:pt x="46" y="170"/>
                  </a:lnTo>
                  <a:lnTo>
                    <a:pt x="38" y="154"/>
                  </a:lnTo>
                  <a:lnTo>
                    <a:pt x="32" y="138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32" y="102"/>
                  </a:lnTo>
                  <a:lnTo>
                    <a:pt x="38" y="84"/>
                  </a:lnTo>
                  <a:lnTo>
                    <a:pt x="46" y="70"/>
                  </a:lnTo>
                  <a:lnTo>
                    <a:pt x="56" y="56"/>
                  </a:lnTo>
                  <a:lnTo>
                    <a:pt x="70" y="44"/>
                  </a:lnTo>
                  <a:lnTo>
                    <a:pt x="86" y="36"/>
                  </a:lnTo>
                  <a:lnTo>
                    <a:pt x="102" y="32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38" y="32"/>
                  </a:lnTo>
                  <a:lnTo>
                    <a:pt x="156" y="36"/>
                  </a:lnTo>
                  <a:lnTo>
                    <a:pt x="170" y="44"/>
                  </a:lnTo>
                  <a:lnTo>
                    <a:pt x="184" y="56"/>
                  </a:lnTo>
                  <a:lnTo>
                    <a:pt x="196" y="70"/>
                  </a:lnTo>
                  <a:lnTo>
                    <a:pt x="204" y="84"/>
                  </a:lnTo>
                  <a:lnTo>
                    <a:pt x="208" y="102"/>
                  </a:lnTo>
                  <a:lnTo>
                    <a:pt x="210" y="120"/>
                  </a:lnTo>
                  <a:lnTo>
                    <a:pt x="210" y="120"/>
                  </a:lnTo>
                  <a:lnTo>
                    <a:pt x="208" y="138"/>
                  </a:lnTo>
                  <a:lnTo>
                    <a:pt x="204" y="154"/>
                  </a:lnTo>
                  <a:lnTo>
                    <a:pt x="196" y="170"/>
                  </a:lnTo>
                  <a:lnTo>
                    <a:pt x="184" y="184"/>
                  </a:lnTo>
                  <a:lnTo>
                    <a:pt x="170" y="194"/>
                  </a:lnTo>
                  <a:lnTo>
                    <a:pt x="156" y="202"/>
                  </a:lnTo>
                  <a:lnTo>
                    <a:pt x="138" y="208"/>
                  </a:lnTo>
                  <a:lnTo>
                    <a:pt x="120" y="210"/>
                  </a:lnTo>
                  <a:lnTo>
                    <a:pt x="120" y="21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3" name="Freeform 1846"/>
            <p:cNvSpPr/>
            <p:nvPr/>
          </p:nvSpPr>
          <p:spPr>
            <a:xfrm>
              <a:off x="5105063" y="4119971"/>
              <a:ext cx="289020" cy="295396"/>
            </a:xfrm>
            <a:custGeom>
              <a:avLst/>
              <a:gdLst>
                <a:gd name="T0" fmla="*/ 246 w 272"/>
                <a:gd name="T1" fmla="*/ 240 h 278"/>
                <a:gd name="T2" fmla="*/ 244 w 272"/>
                <a:gd name="T3" fmla="*/ 244 h 278"/>
                <a:gd name="T4" fmla="*/ 238 w 272"/>
                <a:gd name="T5" fmla="*/ 252 h 278"/>
                <a:gd name="T6" fmla="*/ 70 w 272"/>
                <a:gd name="T7" fmla="*/ 252 h 278"/>
                <a:gd name="T8" fmla="*/ 66 w 272"/>
                <a:gd name="T9" fmla="*/ 252 h 278"/>
                <a:gd name="T10" fmla="*/ 60 w 272"/>
                <a:gd name="T11" fmla="*/ 244 h 278"/>
                <a:gd name="T12" fmla="*/ 58 w 272"/>
                <a:gd name="T13" fmla="*/ 38 h 278"/>
                <a:gd name="T14" fmla="*/ 60 w 272"/>
                <a:gd name="T15" fmla="*/ 34 h 278"/>
                <a:gd name="T16" fmla="*/ 66 w 272"/>
                <a:gd name="T17" fmla="*/ 28 h 278"/>
                <a:gd name="T18" fmla="*/ 234 w 272"/>
                <a:gd name="T19" fmla="*/ 26 h 278"/>
                <a:gd name="T20" fmla="*/ 238 w 272"/>
                <a:gd name="T21" fmla="*/ 28 h 278"/>
                <a:gd name="T22" fmla="*/ 244 w 272"/>
                <a:gd name="T23" fmla="*/ 34 h 278"/>
                <a:gd name="T24" fmla="*/ 246 w 272"/>
                <a:gd name="T25" fmla="*/ 112 h 278"/>
                <a:gd name="T26" fmla="*/ 272 w 272"/>
                <a:gd name="T27" fmla="*/ 38 h 278"/>
                <a:gd name="T28" fmla="*/ 270 w 272"/>
                <a:gd name="T29" fmla="*/ 30 h 278"/>
                <a:gd name="T30" fmla="*/ 266 w 272"/>
                <a:gd name="T31" fmla="*/ 16 h 278"/>
                <a:gd name="T32" fmla="*/ 254 w 272"/>
                <a:gd name="T33" fmla="*/ 6 h 278"/>
                <a:gd name="T34" fmla="*/ 240 w 272"/>
                <a:gd name="T35" fmla="*/ 0 h 278"/>
                <a:gd name="T36" fmla="*/ 70 w 272"/>
                <a:gd name="T37" fmla="*/ 0 h 278"/>
                <a:gd name="T38" fmla="*/ 64 w 272"/>
                <a:gd name="T39" fmla="*/ 0 h 278"/>
                <a:gd name="T40" fmla="*/ 50 w 272"/>
                <a:gd name="T41" fmla="*/ 6 h 278"/>
                <a:gd name="T42" fmla="*/ 38 w 272"/>
                <a:gd name="T43" fmla="*/ 16 h 278"/>
                <a:gd name="T44" fmla="*/ 34 w 272"/>
                <a:gd name="T45" fmla="*/ 30 h 278"/>
                <a:gd name="T46" fmla="*/ 32 w 272"/>
                <a:gd name="T47" fmla="*/ 56 h 278"/>
                <a:gd name="T48" fmla="*/ 12 w 272"/>
                <a:gd name="T49" fmla="*/ 56 h 278"/>
                <a:gd name="T50" fmla="*/ 4 w 272"/>
                <a:gd name="T51" fmla="*/ 60 h 278"/>
                <a:gd name="T52" fmla="*/ 0 w 272"/>
                <a:gd name="T53" fmla="*/ 68 h 278"/>
                <a:gd name="T54" fmla="*/ 0 w 272"/>
                <a:gd name="T55" fmla="*/ 74 h 278"/>
                <a:gd name="T56" fmla="*/ 8 w 272"/>
                <a:gd name="T57" fmla="*/ 80 h 278"/>
                <a:gd name="T58" fmla="*/ 32 w 272"/>
                <a:gd name="T59" fmla="*/ 82 h 278"/>
                <a:gd name="T60" fmla="*/ 12 w 272"/>
                <a:gd name="T61" fmla="*/ 128 h 278"/>
                <a:gd name="T62" fmla="*/ 8 w 272"/>
                <a:gd name="T63" fmla="*/ 128 h 278"/>
                <a:gd name="T64" fmla="*/ 0 w 272"/>
                <a:gd name="T65" fmla="*/ 136 h 278"/>
                <a:gd name="T66" fmla="*/ 0 w 272"/>
                <a:gd name="T67" fmla="*/ 140 h 278"/>
                <a:gd name="T68" fmla="*/ 4 w 272"/>
                <a:gd name="T69" fmla="*/ 150 h 278"/>
                <a:gd name="T70" fmla="*/ 12 w 272"/>
                <a:gd name="T71" fmla="*/ 154 h 278"/>
                <a:gd name="T72" fmla="*/ 32 w 272"/>
                <a:gd name="T73" fmla="*/ 204 h 278"/>
                <a:gd name="T74" fmla="*/ 12 w 272"/>
                <a:gd name="T75" fmla="*/ 204 h 278"/>
                <a:gd name="T76" fmla="*/ 4 w 272"/>
                <a:gd name="T77" fmla="*/ 208 h 278"/>
                <a:gd name="T78" fmla="*/ 0 w 272"/>
                <a:gd name="T79" fmla="*/ 218 h 278"/>
                <a:gd name="T80" fmla="*/ 0 w 272"/>
                <a:gd name="T81" fmla="*/ 222 h 278"/>
                <a:gd name="T82" fmla="*/ 8 w 272"/>
                <a:gd name="T83" fmla="*/ 230 h 278"/>
                <a:gd name="T84" fmla="*/ 32 w 272"/>
                <a:gd name="T85" fmla="*/ 232 h 278"/>
                <a:gd name="T86" fmla="*/ 32 w 272"/>
                <a:gd name="T87" fmla="*/ 240 h 278"/>
                <a:gd name="T88" fmla="*/ 36 w 272"/>
                <a:gd name="T89" fmla="*/ 256 h 278"/>
                <a:gd name="T90" fmla="*/ 44 w 272"/>
                <a:gd name="T91" fmla="*/ 268 h 278"/>
                <a:gd name="T92" fmla="*/ 56 w 272"/>
                <a:gd name="T93" fmla="*/ 276 h 278"/>
                <a:gd name="T94" fmla="*/ 70 w 272"/>
                <a:gd name="T95" fmla="*/ 278 h 278"/>
                <a:gd name="T96" fmla="*/ 234 w 272"/>
                <a:gd name="T97" fmla="*/ 278 h 278"/>
                <a:gd name="T98" fmla="*/ 248 w 272"/>
                <a:gd name="T99" fmla="*/ 276 h 278"/>
                <a:gd name="T100" fmla="*/ 260 w 272"/>
                <a:gd name="T101" fmla="*/ 268 h 278"/>
                <a:gd name="T102" fmla="*/ 268 w 272"/>
                <a:gd name="T103" fmla="*/ 256 h 278"/>
                <a:gd name="T104" fmla="*/ 272 w 272"/>
                <a:gd name="T105" fmla="*/ 240 h 278"/>
                <a:gd name="T106" fmla="*/ 262 w 272"/>
                <a:gd name="T107" fmla="*/ 226 h 2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2" h="278">
                  <a:moveTo>
                    <a:pt x="246" y="232"/>
                  </a:moveTo>
                  <a:lnTo>
                    <a:pt x="246" y="240"/>
                  </a:lnTo>
                  <a:lnTo>
                    <a:pt x="246" y="240"/>
                  </a:lnTo>
                  <a:lnTo>
                    <a:pt x="244" y="244"/>
                  </a:lnTo>
                  <a:lnTo>
                    <a:pt x="242" y="248"/>
                  </a:lnTo>
                  <a:lnTo>
                    <a:pt x="238" y="252"/>
                  </a:lnTo>
                  <a:lnTo>
                    <a:pt x="234" y="252"/>
                  </a:lnTo>
                  <a:lnTo>
                    <a:pt x="70" y="252"/>
                  </a:lnTo>
                  <a:lnTo>
                    <a:pt x="70" y="252"/>
                  </a:lnTo>
                  <a:lnTo>
                    <a:pt x="66" y="252"/>
                  </a:lnTo>
                  <a:lnTo>
                    <a:pt x="62" y="248"/>
                  </a:lnTo>
                  <a:lnTo>
                    <a:pt x="60" y="244"/>
                  </a:lnTo>
                  <a:lnTo>
                    <a:pt x="58" y="240"/>
                  </a:lnTo>
                  <a:lnTo>
                    <a:pt x="58" y="38"/>
                  </a:lnTo>
                  <a:lnTo>
                    <a:pt x="58" y="38"/>
                  </a:lnTo>
                  <a:lnTo>
                    <a:pt x="60" y="34"/>
                  </a:lnTo>
                  <a:lnTo>
                    <a:pt x="62" y="30"/>
                  </a:lnTo>
                  <a:lnTo>
                    <a:pt x="66" y="28"/>
                  </a:lnTo>
                  <a:lnTo>
                    <a:pt x="70" y="26"/>
                  </a:lnTo>
                  <a:lnTo>
                    <a:pt x="234" y="26"/>
                  </a:lnTo>
                  <a:lnTo>
                    <a:pt x="234" y="26"/>
                  </a:lnTo>
                  <a:lnTo>
                    <a:pt x="238" y="28"/>
                  </a:lnTo>
                  <a:lnTo>
                    <a:pt x="242" y="30"/>
                  </a:lnTo>
                  <a:lnTo>
                    <a:pt x="244" y="34"/>
                  </a:lnTo>
                  <a:lnTo>
                    <a:pt x="246" y="38"/>
                  </a:lnTo>
                  <a:lnTo>
                    <a:pt x="246" y="112"/>
                  </a:lnTo>
                  <a:lnTo>
                    <a:pt x="272" y="86"/>
                  </a:lnTo>
                  <a:lnTo>
                    <a:pt x="272" y="38"/>
                  </a:lnTo>
                  <a:lnTo>
                    <a:pt x="272" y="38"/>
                  </a:lnTo>
                  <a:lnTo>
                    <a:pt x="270" y="30"/>
                  </a:lnTo>
                  <a:lnTo>
                    <a:pt x="268" y="24"/>
                  </a:lnTo>
                  <a:lnTo>
                    <a:pt x="266" y="16"/>
                  </a:lnTo>
                  <a:lnTo>
                    <a:pt x="260" y="12"/>
                  </a:lnTo>
                  <a:lnTo>
                    <a:pt x="254" y="6"/>
                  </a:lnTo>
                  <a:lnTo>
                    <a:pt x="248" y="2"/>
                  </a:lnTo>
                  <a:lnTo>
                    <a:pt x="240" y="0"/>
                  </a:lnTo>
                  <a:lnTo>
                    <a:pt x="234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64" y="0"/>
                  </a:lnTo>
                  <a:lnTo>
                    <a:pt x="56" y="2"/>
                  </a:lnTo>
                  <a:lnTo>
                    <a:pt x="50" y="6"/>
                  </a:lnTo>
                  <a:lnTo>
                    <a:pt x="44" y="12"/>
                  </a:lnTo>
                  <a:lnTo>
                    <a:pt x="38" y="16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2" y="38"/>
                  </a:lnTo>
                  <a:lnTo>
                    <a:pt x="32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8" y="56"/>
                  </a:lnTo>
                  <a:lnTo>
                    <a:pt x="4" y="60"/>
                  </a:lnTo>
                  <a:lnTo>
                    <a:pt x="0" y="64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8" y="80"/>
                  </a:lnTo>
                  <a:lnTo>
                    <a:pt x="12" y="82"/>
                  </a:lnTo>
                  <a:lnTo>
                    <a:pt x="32" y="82"/>
                  </a:lnTo>
                  <a:lnTo>
                    <a:pt x="32" y="128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8" y="128"/>
                  </a:lnTo>
                  <a:lnTo>
                    <a:pt x="4" y="132"/>
                  </a:lnTo>
                  <a:lnTo>
                    <a:pt x="0" y="13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4" y="150"/>
                  </a:lnTo>
                  <a:lnTo>
                    <a:pt x="8" y="152"/>
                  </a:lnTo>
                  <a:lnTo>
                    <a:pt x="12" y="154"/>
                  </a:lnTo>
                  <a:lnTo>
                    <a:pt x="32" y="154"/>
                  </a:lnTo>
                  <a:lnTo>
                    <a:pt x="32" y="204"/>
                  </a:lnTo>
                  <a:lnTo>
                    <a:pt x="12" y="204"/>
                  </a:lnTo>
                  <a:lnTo>
                    <a:pt x="12" y="204"/>
                  </a:lnTo>
                  <a:lnTo>
                    <a:pt x="8" y="206"/>
                  </a:lnTo>
                  <a:lnTo>
                    <a:pt x="4" y="208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0"/>
                  </a:lnTo>
                  <a:lnTo>
                    <a:pt x="12" y="232"/>
                  </a:lnTo>
                  <a:lnTo>
                    <a:pt x="32" y="232"/>
                  </a:lnTo>
                  <a:lnTo>
                    <a:pt x="32" y="240"/>
                  </a:lnTo>
                  <a:lnTo>
                    <a:pt x="32" y="240"/>
                  </a:lnTo>
                  <a:lnTo>
                    <a:pt x="34" y="248"/>
                  </a:lnTo>
                  <a:lnTo>
                    <a:pt x="36" y="256"/>
                  </a:lnTo>
                  <a:lnTo>
                    <a:pt x="38" y="262"/>
                  </a:lnTo>
                  <a:lnTo>
                    <a:pt x="44" y="268"/>
                  </a:lnTo>
                  <a:lnTo>
                    <a:pt x="50" y="272"/>
                  </a:lnTo>
                  <a:lnTo>
                    <a:pt x="56" y="276"/>
                  </a:lnTo>
                  <a:lnTo>
                    <a:pt x="64" y="278"/>
                  </a:lnTo>
                  <a:lnTo>
                    <a:pt x="70" y="278"/>
                  </a:lnTo>
                  <a:lnTo>
                    <a:pt x="234" y="278"/>
                  </a:lnTo>
                  <a:lnTo>
                    <a:pt x="234" y="278"/>
                  </a:lnTo>
                  <a:lnTo>
                    <a:pt x="240" y="278"/>
                  </a:lnTo>
                  <a:lnTo>
                    <a:pt x="248" y="276"/>
                  </a:lnTo>
                  <a:lnTo>
                    <a:pt x="254" y="272"/>
                  </a:lnTo>
                  <a:lnTo>
                    <a:pt x="260" y="268"/>
                  </a:lnTo>
                  <a:lnTo>
                    <a:pt x="266" y="262"/>
                  </a:lnTo>
                  <a:lnTo>
                    <a:pt x="268" y="256"/>
                  </a:lnTo>
                  <a:lnTo>
                    <a:pt x="270" y="248"/>
                  </a:lnTo>
                  <a:lnTo>
                    <a:pt x="272" y="240"/>
                  </a:lnTo>
                  <a:lnTo>
                    <a:pt x="272" y="214"/>
                  </a:lnTo>
                  <a:lnTo>
                    <a:pt x="262" y="226"/>
                  </a:lnTo>
                  <a:lnTo>
                    <a:pt x="246" y="2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4" name="Freeform 1847"/>
            <p:cNvSpPr/>
            <p:nvPr/>
          </p:nvSpPr>
          <p:spPr>
            <a:xfrm>
              <a:off x="5406834" y="4196476"/>
              <a:ext cx="63754" cy="59504"/>
            </a:xfrm>
            <a:custGeom>
              <a:avLst/>
              <a:gdLst>
                <a:gd name="T0" fmla="*/ 32 w 60"/>
                <a:gd name="T1" fmla="*/ 4 h 56"/>
                <a:gd name="T2" fmla="*/ 32 w 60"/>
                <a:gd name="T3" fmla="*/ 4 h 56"/>
                <a:gd name="T4" fmla="*/ 26 w 60"/>
                <a:gd name="T5" fmla="*/ 0 h 56"/>
                <a:gd name="T6" fmla="*/ 22 w 60"/>
                <a:gd name="T7" fmla="*/ 0 h 56"/>
                <a:gd name="T8" fmla="*/ 16 w 60"/>
                <a:gd name="T9" fmla="*/ 2 h 56"/>
                <a:gd name="T10" fmla="*/ 12 w 60"/>
                <a:gd name="T11" fmla="*/ 6 h 56"/>
                <a:gd name="T12" fmla="*/ 0 w 60"/>
                <a:gd name="T13" fmla="*/ 18 h 56"/>
                <a:gd name="T14" fmla="*/ 44 w 60"/>
                <a:gd name="T15" fmla="*/ 56 h 56"/>
                <a:gd name="T16" fmla="*/ 56 w 60"/>
                <a:gd name="T17" fmla="*/ 44 h 56"/>
                <a:gd name="T18" fmla="*/ 56 w 60"/>
                <a:gd name="T19" fmla="*/ 44 h 56"/>
                <a:gd name="T20" fmla="*/ 58 w 60"/>
                <a:gd name="T21" fmla="*/ 38 h 56"/>
                <a:gd name="T22" fmla="*/ 60 w 60"/>
                <a:gd name="T23" fmla="*/ 34 h 56"/>
                <a:gd name="T24" fmla="*/ 58 w 60"/>
                <a:gd name="T25" fmla="*/ 28 h 56"/>
                <a:gd name="T26" fmla="*/ 54 w 60"/>
                <a:gd name="T27" fmla="*/ 24 h 56"/>
                <a:gd name="T28" fmla="*/ 32 w 60"/>
                <a:gd name="T29" fmla="*/ 4 h 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6">
                  <a:moveTo>
                    <a:pt x="32" y="4"/>
                  </a:moveTo>
                  <a:lnTo>
                    <a:pt x="32" y="4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6" y="2"/>
                  </a:lnTo>
                  <a:lnTo>
                    <a:pt x="12" y="6"/>
                  </a:lnTo>
                  <a:lnTo>
                    <a:pt x="0" y="18"/>
                  </a:lnTo>
                  <a:lnTo>
                    <a:pt x="44" y="56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8" y="38"/>
                  </a:lnTo>
                  <a:lnTo>
                    <a:pt x="60" y="34"/>
                  </a:lnTo>
                  <a:lnTo>
                    <a:pt x="58" y="28"/>
                  </a:lnTo>
                  <a:lnTo>
                    <a:pt x="54" y="24"/>
                  </a:lnTo>
                  <a:lnTo>
                    <a:pt x="3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5" name="Freeform 1848"/>
            <p:cNvSpPr/>
            <p:nvPr/>
          </p:nvSpPr>
          <p:spPr>
            <a:xfrm>
              <a:off x="5340954" y="4228354"/>
              <a:ext cx="102007" cy="104132"/>
            </a:xfrm>
            <a:custGeom>
              <a:avLst/>
              <a:gdLst>
                <a:gd name="T0" fmla="*/ 0 w 96"/>
                <a:gd name="T1" fmla="*/ 60 h 98"/>
                <a:gd name="T2" fmla="*/ 44 w 96"/>
                <a:gd name="T3" fmla="*/ 98 h 98"/>
                <a:gd name="T4" fmla="*/ 96 w 96"/>
                <a:gd name="T5" fmla="*/ 38 h 98"/>
                <a:gd name="T6" fmla="*/ 52 w 96"/>
                <a:gd name="T7" fmla="*/ 0 h 98"/>
                <a:gd name="T8" fmla="*/ 0 w 96"/>
                <a:gd name="T9" fmla="*/ 60 h 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8">
                  <a:moveTo>
                    <a:pt x="0" y="60"/>
                  </a:moveTo>
                  <a:lnTo>
                    <a:pt x="44" y="98"/>
                  </a:lnTo>
                  <a:lnTo>
                    <a:pt x="96" y="38"/>
                  </a:lnTo>
                  <a:lnTo>
                    <a:pt x="52" y="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6" name="Freeform 1849"/>
            <p:cNvSpPr/>
            <p:nvPr/>
          </p:nvSpPr>
          <p:spPr>
            <a:xfrm>
              <a:off x="5321828" y="4304859"/>
              <a:ext cx="55254" cy="55254"/>
            </a:xfrm>
            <a:custGeom>
              <a:avLst/>
              <a:gdLst>
                <a:gd name="T0" fmla="*/ 2 w 52"/>
                <a:gd name="T1" fmla="*/ 42 h 52"/>
                <a:gd name="T2" fmla="*/ 2 w 52"/>
                <a:gd name="T3" fmla="*/ 42 h 52"/>
                <a:gd name="T4" fmla="*/ 0 w 52"/>
                <a:gd name="T5" fmla="*/ 46 h 52"/>
                <a:gd name="T6" fmla="*/ 0 w 52"/>
                <a:gd name="T7" fmla="*/ 50 h 52"/>
                <a:gd name="T8" fmla="*/ 2 w 52"/>
                <a:gd name="T9" fmla="*/ 52 h 52"/>
                <a:gd name="T10" fmla="*/ 2 w 52"/>
                <a:gd name="T11" fmla="*/ 52 h 52"/>
                <a:gd name="T12" fmla="*/ 4 w 52"/>
                <a:gd name="T13" fmla="*/ 52 h 52"/>
                <a:gd name="T14" fmla="*/ 8 w 52"/>
                <a:gd name="T15" fmla="*/ 52 h 52"/>
                <a:gd name="T16" fmla="*/ 12 w 52"/>
                <a:gd name="T17" fmla="*/ 52 h 52"/>
                <a:gd name="T18" fmla="*/ 52 w 52"/>
                <a:gd name="T19" fmla="*/ 38 h 52"/>
                <a:gd name="T20" fmla="*/ 8 w 52"/>
                <a:gd name="T21" fmla="*/ 0 h 52"/>
                <a:gd name="T22" fmla="*/ 2 w 52"/>
                <a:gd name="T23" fmla="*/ 42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" h="52">
                  <a:moveTo>
                    <a:pt x="2" y="42"/>
                  </a:moveTo>
                  <a:lnTo>
                    <a:pt x="2" y="42"/>
                  </a:lnTo>
                  <a:lnTo>
                    <a:pt x="0" y="46"/>
                  </a:lnTo>
                  <a:lnTo>
                    <a:pt x="0" y="50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4" y="52"/>
                  </a:lnTo>
                  <a:lnTo>
                    <a:pt x="8" y="52"/>
                  </a:lnTo>
                  <a:lnTo>
                    <a:pt x="12" y="52"/>
                  </a:lnTo>
                  <a:lnTo>
                    <a:pt x="52" y="38"/>
                  </a:lnTo>
                  <a:lnTo>
                    <a:pt x="8" y="0"/>
                  </a:lnTo>
                  <a:lnTo>
                    <a:pt x="2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7" name="Freeform 1850"/>
            <p:cNvSpPr/>
            <p:nvPr/>
          </p:nvSpPr>
          <p:spPr>
            <a:xfrm>
              <a:off x="5207070" y="4211352"/>
              <a:ext cx="129634" cy="102007"/>
            </a:xfrm>
            <a:custGeom>
              <a:avLst/>
              <a:gdLst>
                <a:gd name="T0" fmla="*/ 98 w 122"/>
                <a:gd name="T1" fmla="*/ 4 h 96"/>
                <a:gd name="T2" fmla="*/ 46 w 122"/>
                <a:gd name="T3" fmla="*/ 64 h 96"/>
                <a:gd name="T4" fmla="*/ 24 w 122"/>
                <a:gd name="T5" fmla="*/ 40 h 96"/>
                <a:gd name="T6" fmla="*/ 24 w 122"/>
                <a:gd name="T7" fmla="*/ 40 h 96"/>
                <a:gd name="T8" fmla="*/ 18 w 122"/>
                <a:gd name="T9" fmla="*/ 38 h 96"/>
                <a:gd name="T10" fmla="*/ 14 w 122"/>
                <a:gd name="T11" fmla="*/ 36 h 96"/>
                <a:gd name="T12" fmla="*/ 8 w 122"/>
                <a:gd name="T13" fmla="*/ 38 h 96"/>
                <a:gd name="T14" fmla="*/ 4 w 122"/>
                <a:gd name="T15" fmla="*/ 40 h 96"/>
                <a:gd name="T16" fmla="*/ 4 w 122"/>
                <a:gd name="T17" fmla="*/ 40 h 96"/>
                <a:gd name="T18" fmla="*/ 2 w 122"/>
                <a:gd name="T19" fmla="*/ 44 h 96"/>
                <a:gd name="T20" fmla="*/ 0 w 122"/>
                <a:gd name="T21" fmla="*/ 50 h 96"/>
                <a:gd name="T22" fmla="*/ 2 w 122"/>
                <a:gd name="T23" fmla="*/ 54 h 96"/>
                <a:gd name="T24" fmla="*/ 4 w 122"/>
                <a:gd name="T25" fmla="*/ 58 h 96"/>
                <a:gd name="T26" fmla="*/ 38 w 122"/>
                <a:gd name="T27" fmla="*/ 92 h 96"/>
                <a:gd name="T28" fmla="*/ 38 w 122"/>
                <a:gd name="T29" fmla="*/ 92 h 96"/>
                <a:gd name="T30" fmla="*/ 42 w 122"/>
                <a:gd name="T31" fmla="*/ 96 h 96"/>
                <a:gd name="T32" fmla="*/ 46 w 122"/>
                <a:gd name="T33" fmla="*/ 96 h 96"/>
                <a:gd name="T34" fmla="*/ 46 w 122"/>
                <a:gd name="T35" fmla="*/ 96 h 96"/>
                <a:gd name="T36" fmla="*/ 48 w 122"/>
                <a:gd name="T37" fmla="*/ 96 h 96"/>
                <a:gd name="T38" fmla="*/ 48 w 122"/>
                <a:gd name="T39" fmla="*/ 96 h 96"/>
                <a:gd name="T40" fmla="*/ 52 w 122"/>
                <a:gd name="T41" fmla="*/ 96 h 96"/>
                <a:gd name="T42" fmla="*/ 56 w 122"/>
                <a:gd name="T43" fmla="*/ 92 h 96"/>
                <a:gd name="T44" fmla="*/ 118 w 122"/>
                <a:gd name="T45" fmla="*/ 22 h 96"/>
                <a:gd name="T46" fmla="*/ 118 w 122"/>
                <a:gd name="T47" fmla="*/ 22 h 96"/>
                <a:gd name="T48" fmla="*/ 120 w 122"/>
                <a:gd name="T49" fmla="*/ 18 h 96"/>
                <a:gd name="T50" fmla="*/ 122 w 122"/>
                <a:gd name="T51" fmla="*/ 12 h 96"/>
                <a:gd name="T52" fmla="*/ 120 w 122"/>
                <a:gd name="T53" fmla="*/ 8 h 96"/>
                <a:gd name="T54" fmla="*/ 116 w 122"/>
                <a:gd name="T55" fmla="*/ 4 h 96"/>
                <a:gd name="T56" fmla="*/ 116 w 122"/>
                <a:gd name="T57" fmla="*/ 4 h 96"/>
                <a:gd name="T58" fmla="*/ 112 w 122"/>
                <a:gd name="T59" fmla="*/ 2 h 96"/>
                <a:gd name="T60" fmla="*/ 108 w 122"/>
                <a:gd name="T61" fmla="*/ 0 h 96"/>
                <a:gd name="T62" fmla="*/ 102 w 122"/>
                <a:gd name="T63" fmla="*/ 2 h 96"/>
                <a:gd name="T64" fmla="*/ 98 w 122"/>
                <a:gd name="T65" fmla="*/ 4 h 96"/>
                <a:gd name="T66" fmla="*/ 98 w 122"/>
                <a:gd name="T67" fmla="*/ 4 h 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2" h="96">
                  <a:moveTo>
                    <a:pt x="98" y="4"/>
                  </a:moveTo>
                  <a:lnTo>
                    <a:pt x="46" y="64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18" y="38"/>
                  </a:lnTo>
                  <a:lnTo>
                    <a:pt x="14" y="36"/>
                  </a:lnTo>
                  <a:lnTo>
                    <a:pt x="8" y="38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2" y="44"/>
                  </a:lnTo>
                  <a:lnTo>
                    <a:pt x="0" y="50"/>
                  </a:lnTo>
                  <a:lnTo>
                    <a:pt x="2" y="54"/>
                  </a:lnTo>
                  <a:lnTo>
                    <a:pt x="4" y="58"/>
                  </a:lnTo>
                  <a:lnTo>
                    <a:pt x="38" y="92"/>
                  </a:lnTo>
                  <a:lnTo>
                    <a:pt x="38" y="92"/>
                  </a:lnTo>
                  <a:lnTo>
                    <a:pt x="42" y="96"/>
                  </a:lnTo>
                  <a:lnTo>
                    <a:pt x="46" y="96"/>
                  </a:lnTo>
                  <a:lnTo>
                    <a:pt x="46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6" y="92"/>
                  </a:lnTo>
                  <a:lnTo>
                    <a:pt x="118" y="22"/>
                  </a:lnTo>
                  <a:lnTo>
                    <a:pt x="118" y="22"/>
                  </a:lnTo>
                  <a:lnTo>
                    <a:pt x="120" y="18"/>
                  </a:lnTo>
                  <a:lnTo>
                    <a:pt x="122" y="12"/>
                  </a:lnTo>
                  <a:lnTo>
                    <a:pt x="120" y="8"/>
                  </a:lnTo>
                  <a:lnTo>
                    <a:pt x="116" y="4"/>
                  </a:lnTo>
                  <a:lnTo>
                    <a:pt x="116" y="4"/>
                  </a:lnTo>
                  <a:lnTo>
                    <a:pt x="112" y="2"/>
                  </a:lnTo>
                  <a:lnTo>
                    <a:pt x="108" y="0"/>
                  </a:lnTo>
                  <a:lnTo>
                    <a:pt x="102" y="2"/>
                  </a:lnTo>
                  <a:lnTo>
                    <a:pt x="98" y="4"/>
                  </a:lnTo>
                  <a:lnTo>
                    <a:pt x="98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1" name="Freeform 1851"/>
            <p:cNvSpPr>
              <a:spLocks noEditPoints="1"/>
            </p:cNvSpPr>
            <p:nvPr/>
          </p:nvSpPr>
          <p:spPr>
            <a:xfrm>
              <a:off x="5708605" y="111942"/>
              <a:ext cx="361275" cy="361275"/>
            </a:xfrm>
            <a:custGeom>
              <a:avLst/>
              <a:gdLst>
                <a:gd name="T0" fmla="*/ 188 w 340"/>
                <a:gd name="T1" fmla="*/ 338 h 340"/>
                <a:gd name="T2" fmla="*/ 236 w 340"/>
                <a:gd name="T3" fmla="*/ 326 h 340"/>
                <a:gd name="T4" fmla="*/ 278 w 340"/>
                <a:gd name="T5" fmla="*/ 300 h 340"/>
                <a:gd name="T6" fmla="*/ 312 w 340"/>
                <a:gd name="T7" fmla="*/ 264 h 340"/>
                <a:gd name="T8" fmla="*/ 332 w 340"/>
                <a:gd name="T9" fmla="*/ 220 h 340"/>
                <a:gd name="T10" fmla="*/ 340 w 340"/>
                <a:gd name="T11" fmla="*/ 170 h 340"/>
                <a:gd name="T12" fmla="*/ 336 w 340"/>
                <a:gd name="T13" fmla="*/ 136 h 340"/>
                <a:gd name="T14" fmla="*/ 320 w 340"/>
                <a:gd name="T15" fmla="*/ 88 h 340"/>
                <a:gd name="T16" fmla="*/ 290 w 340"/>
                <a:gd name="T17" fmla="*/ 50 h 340"/>
                <a:gd name="T18" fmla="*/ 252 w 340"/>
                <a:gd name="T19" fmla="*/ 20 h 340"/>
                <a:gd name="T20" fmla="*/ 204 w 340"/>
                <a:gd name="T21" fmla="*/ 2 h 340"/>
                <a:gd name="T22" fmla="*/ 170 w 340"/>
                <a:gd name="T23" fmla="*/ 0 h 340"/>
                <a:gd name="T24" fmla="*/ 120 w 340"/>
                <a:gd name="T25" fmla="*/ 6 h 340"/>
                <a:gd name="T26" fmla="*/ 76 w 340"/>
                <a:gd name="T27" fmla="*/ 28 h 340"/>
                <a:gd name="T28" fmla="*/ 38 w 340"/>
                <a:gd name="T29" fmla="*/ 62 h 340"/>
                <a:gd name="T30" fmla="*/ 14 w 340"/>
                <a:gd name="T31" fmla="*/ 104 h 340"/>
                <a:gd name="T32" fmla="*/ 0 w 340"/>
                <a:gd name="T33" fmla="*/ 152 h 340"/>
                <a:gd name="T34" fmla="*/ 0 w 340"/>
                <a:gd name="T35" fmla="*/ 186 h 340"/>
                <a:gd name="T36" fmla="*/ 14 w 340"/>
                <a:gd name="T37" fmla="*/ 236 h 340"/>
                <a:gd name="T38" fmla="*/ 38 w 340"/>
                <a:gd name="T39" fmla="*/ 278 h 340"/>
                <a:gd name="T40" fmla="*/ 76 w 340"/>
                <a:gd name="T41" fmla="*/ 310 h 340"/>
                <a:gd name="T42" fmla="*/ 120 w 340"/>
                <a:gd name="T43" fmla="*/ 332 h 340"/>
                <a:gd name="T44" fmla="*/ 170 w 340"/>
                <a:gd name="T45" fmla="*/ 340 h 340"/>
                <a:gd name="T46" fmla="*/ 170 w 340"/>
                <a:gd name="T47" fmla="*/ 30 h 340"/>
                <a:gd name="T48" fmla="*/ 212 w 340"/>
                <a:gd name="T49" fmla="*/ 36 h 340"/>
                <a:gd name="T50" fmla="*/ 248 w 340"/>
                <a:gd name="T51" fmla="*/ 54 h 340"/>
                <a:gd name="T52" fmla="*/ 278 w 340"/>
                <a:gd name="T53" fmla="*/ 82 h 340"/>
                <a:gd name="T54" fmla="*/ 298 w 340"/>
                <a:gd name="T55" fmla="*/ 116 h 340"/>
                <a:gd name="T56" fmla="*/ 308 w 340"/>
                <a:gd name="T57" fmla="*/ 156 h 340"/>
                <a:gd name="T58" fmla="*/ 308 w 340"/>
                <a:gd name="T59" fmla="*/ 184 h 340"/>
                <a:gd name="T60" fmla="*/ 298 w 340"/>
                <a:gd name="T61" fmla="*/ 224 h 340"/>
                <a:gd name="T62" fmla="*/ 278 w 340"/>
                <a:gd name="T63" fmla="*/ 258 h 340"/>
                <a:gd name="T64" fmla="*/ 248 w 340"/>
                <a:gd name="T65" fmla="*/ 284 h 340"/>
                <a:gd name="T66" fmla="*/ 212 w 340"/>
                <a:gd name="T67" fmla="*/ 302 h 340"/>
                <a:gd name="T68" fmla="*/ 170 w 340"/>
                <a:gd name="T69" fmla="*/ 308 h 340"/>
                <a:gd name="T70" fmla="*/ 142 w 340"/>
                <a:gd name="T71" fmla="*/ 306 h 340"/>
                <a:gd name="T72" fmla="*/ 104 w 340"/>
                <a:gd name="T73" fmla="*/ 292 h 340"/>
                <a:gd name="T74" fmla="*/ 72 w 340"/>
                <a:gd name="T75" fmla="*/ 268 h 340"/>
                <a:gd name="T76" fmla="*/ 48 w 340"/>
                <a:gd name="T77" fmla="*/ 236 h 340"/>
                <a:gd name="T78" fmla="*/ 34 w 340"/>
                <a:gd name="T79" fmla="*/ 198 h 340"/>
                <a:gd name="T80" fmla="*/ 32 w 340"/>
                <a:gd name="T81" fmla="*/ 170 h 340"/>
                <a:gd name="T82" fmla="*/ 38 w 340"/>
                <a:gd name="T83" fmla="*/ 128 h 340"/>
                <a:gd name="T84" fmla="*/ 56 w 340"/>
                <a:gd name="T85" fmla="*/ 92 h 340"/>
                <a:gd name="T86" fmla="*/ 82 w 340"/>
                <a:gd name="T87" fmla="*/ 62 h 340"/>
                <a:gd name="T88" fmla="*/ 116 w 340"/>
                <a:gd name="T89" fmla="*/ 42 h 340"/>
                <a:gd name="T90" fmla="*/ 156 w 340"/>
                <a:gd name="T91" fmla="*/ 32 h 3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0" h="340">
                  <a:moveTo>
                    <a:pt x="170" y="340"/>
                  </a:moveTo>
                  <a:lnTo>
                    <a:pt x="170" y="340"/>
                  </a:lnTo>
                  <a:lnTo>
                    <a:pt x="188" y="338"/>
                  </a:lnTo>
                  <a:lnTo>
                    <a:pt x="204" y="336"/>
                  </a:lnTo>
                  <a:lnTo>
                    <a:pt x="220" y="332"/>
                  </a:lnTo>
                  <a:lnTo>
                    <a:pt x="236" y="326"/>
                  </a:lnTo>
                  <a:lnTo>
                    <a:pt x="252" y="318"/>
                  </a:lnTo>
                  <a:lnTo>
                    <a:pt x="266" y="310"/>
                  </a:lnTo>
                  <a:lnTo>
                    <a:pt x="278" y="300"/>
                  </a:lnTo>
                  <a:lnTo>
                    <a:pt x="290" y="290"/>
                  </a:lnTo>
                  <a:lnTo>
                    <a:pt x="302" y="278"/>
                  </a:lnTo>
                  <a:lnTo>
                    <a:pt x="312" y="264"/>
                  </a:lnTo>
                  <a:lnTo>
                    <a:pt x="320" y="250"/>
                  </a:lnTo>
                  <a:lnTo>
                    <a:pt x="326" y="236"/>
                  </a:lnTo>
                  <a:lnTo>
                    <a:pt x="332" y="220"/>
                  </a:lnTo>
                  <a:lnTo>
                    <a:pt x="336" y="204"/>
                  </a:lnTo>
                  <a:lnTo>
                    <a:pt x="340" y="186"/>
                  </a:lnTo>
                  <a:lnTo>
                    <a:pt x="340" y="170"/>
                  </a:lnTo>
                  <a:lnTo>
                    <a:pt x="340" y="170"/>
                  </a:lnTo>
                  <a:lnTo>
                    <a:pt x="340" y="152"/>
                  </a:lnTo>
                  <a:lnTo>
                    <a:pt x="336" y="136"/>
                  </a:lnTo>
                  <a:lnTo>
                    <a:pt x="332" y="118"/>
                  </a:lnTo>
                  <a:lnTo>
                    <a:pt x="326" y="104"/>
                  </a:lnTo>
                  <a:lnTo>
                    <a:pt x="320" y="88"/>
                  </a:lnTo>
                  <a:lnTo>
                    <a:pt x="312" y="74"/>
                  </a:lnTo>
                  <a:lnTo>
                    <a:pt x="302" y="62"/>
                  </a:lnTo>
                  <a:lnTo>
                    <a:pt x="290" y="50"/>
                  </a:lnTo>
                  <a:lnTo>
                    <a:pt x="278" y="38"/>
                  </a:lnTo>
                  <a:lnTo>
                    <a:pt x="266" y="28"/>
                  </a:lnTo>
                  <a:lnTo>
                    <a:pt x="252" y="20"/>
                  </a:lnTo>
                  <a:lnTo>
                    <a:pt x="236" y="12"/>
                  </a:lnTo>
                  <a:lnTo>
                    <a:pt x="220" y="6"/>
                  </a:lnTo>
                  <a:lnTo>
                    <a:pt x="204" y="2"/>
                  </a:lnTo>
                  <a:lnTo>
                    <a:pt x="188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52" y="0"/>
                  </a:lnTo>
                  <a:lnTo>
                    <a:pt x="136" y="2"/>
                  </a:lnTo>
                  <a:lnTo>
                    <a:pt x="120" y="6"/>
                  </a:lnTo>
                  <a:lnTo>
                    <a:pt x="104" y="12"/>
                  </a:lnTo>
                  <a:lnTo>
                    <a:pt x="90" y="20"/>
                  </a:lnTo>
                  <a:lnTo>
                    <a:pt x="76" y="28"/>
                  </a:lnTo>
                  <a:lnTo>
                    <a:pt x="62" y="38"/>
                  </a:lnTo>
                  <a:lnTo>
                    <a:pt x="50" y="50"/>
                  </a:lnTo>
                  <a:lnTo>
                    <a:pt x="38" y="62"/>
                  </a:lnTo>
                  <a:lnTo>
                    <a:pt x="30" y="74"/>
                  </a:lnTo>
                  <a:lnTo>
                    <a:pt x="20" y="88"/>
                  </a:lnTo>
                  <a:lnTo>
                    <a:pt x="14" y="104"/>
                  </a:lnTo>
                  <a:lnTo>
                    <a:pt x="8" y="118"/>
                  </a:lnTo>
                  <a:lnTo>
                    <a:pt x="4" y="136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0" y="186"/>
                  </a:lnTo>
                  <a:lnTo>
                    <a:pt x="4" y="204"/>
                  </a:lnTo>
                  <a:lnTo>
                    <a:pt x="8" y="220"/>
                  </a:lnTo>
                  <a:lnTo>
                    <a:pt x="14" y="236"/>
                  </a:lnTo>
                  <a:lnTo>
                    <a:pt x="20" y="250"/>
                  </a:lnTo>
                  <a:lnTo>
                    <a:pt x="30" y="264"/>
                  </a:lnTo>
                  <a:lnTo>
                    <a:pt x="38" y="278"/>
                  </a:lnTo>
                  <a:lnTo>
                    <a:pt x="50" y="290"/>
                  </a:lnTo>
                  <a:lnTo>
                    <a:pt x="62" y="300"/>
                  </a:lnTo>
                  <a:lnTo>
                    <a:pt x="76" y="310"/>
                  </a:lnTo>
                  <a:lnTo>
                    <a:pt x="90" y="318"/>
                  </a:lnTo>
                  <a:lnTo>
                    <a:pt x="104" y="326"/>
                  </a:lnTo>
                  <a:lnTo>
                    <a:pt x="120" y="332"/>
                  </a:lnTo>
                  <a:lnTo>
                    <a:pt x="136" y="336"/>
                  </a:lnTo>
                  <a:lnTo>
                    <a:pt x="152" y="338"/>
                  </a:lnTo>
                  <a:lnTo>
                    <a:pt x="170" y="340"/>
                  </a:lnTo>
                  <a:lnTo>
                    <a:pt x="170" y="340"/>
                  </a:lnTo>
                  <a:close/>
                  <a:moveTo>
                    <a:pt x="170" y="30"/>
                  </a:moveTo>
                  <a:lnTo>
                    <a:pt x="170" y="30"/>
                  </a:lnTo>
                  <a:lnTo>
                    <a:pt x="184" y="32"/>
                  </a:lnTo>
                  <a:lnTo>
                    <a:pt x="198" y="34"/>
                  </a:lnTo>
                  <a:lnTo>
                    <a:pt x="212" y="36"/>
                  </a:lnTo>
                  <a:lnTo>
                    <a:pt x="224" y="42"/>
                  </a:lnTo>
                  <a:lnTo>
                    <a:pt x="236" y="48"/>
                  </a:lnTo>
                  <a:lnTo>
                    <a:pt x="248" y="54"/>
                  </a:lnTo>
                  <a:lnTo>
                    <a:pt x="258" y="62"/>
                  </a:lnTo>
                  <a:lnTo>
                    <a:pt x="268" y="72"/>
                  </a:lnTo>
                  <a:lnTo>
                    <a:pt x="278" y="82"/>
                  </a:lnTo>
                  <a:lnTo>
                    <a:pt x="286" y="92"/>
                  </a:lnTo>
                  <a:lnTo>
                    <a:pt x="292" y="104"/>
                  </a:lnTo>
                  <a:lnTo>
                    <a:pt x="298" y="116"/>
                  </a:lnTo>
                  <a:lnTo>
                    <a:pt x="302" y="128"/>
                  </a:lnTo>
                  <a:lnTo>
                    <a:pt x="306" y="142"/>
                  </a:lnTo>
                  <a:lnTo>
                    <a:pt x="308" y="156"/>
                  </a:lnTo>
                  <a:lnTo>
                    <a:pt x="308" y="170"/>
                  </a:lnTo>
                  <a:lnTo>
                    <a:pt x="308" y="170"/>
                  </a:lnTo>
                  <a:lnTo>
                    <a:pt x="308" y="184"/>
                  </a:lnTo>
                  <a:lnTo>
                    <a:pt x="306" y="198"/>
                  </a:lnTo>
                  <a:lnTo>
                    <a:pt x="302" y="210"/>
                  </a:lnTo>
                  <a:lnTo>
                    <a:pt x="298" y="224"/>
                  </a:lnTo>
                  <a:lnTo>
                    <a:pt x="292" y="236"/>
                  </a:lnTo>
                  <a:lnTo>
                    <a:pt x="286" y="246"/>
                  </a:lnTo>
                  <a:lnTo>
                    <a:pt x="278" y="258"/>
                  </a:lnTo>
                  <a:lnTo>
                    <a:pt x="268" y="268"/>
                  </a:lnTo>
                  <a:lnTo>
                    <a:pt x="258" y="276"/>
                  </a:lnTo>
                  <a:lnTo>
                    <a:pt x="248" y="284"/>
                  </a:lnTo>
                  <a:lnTo>
                    <a:pt x="236" y="292"/>
                  </a:lnTo>
                  <a:lnTo>
                    <a:pt x="224" y="298"/>
                  </a:lnTo>
                  <a:lnTo>
                    <a:pt x="212" y="302"/>
                  </a:lnTo>
                  <a:lnTo>
                    <a:pt x="198" y="306"/>
                  </a:lnTo>
                  <a:lnTo>
                    <a:pt x="184" y="308"/>
                  </a:lnTo>
                  <a:lnTo>
                    <a:pt x="170" y="308"/>
                  </a:lnTo>
                  <a:lnTo>
                    <a:pt x="170" y="308"/>
                  </a:lnTo>
                  <a:lnTo>
                    <a:pt x="156" y="308"/>
                  </a:lnTo>
                  <a:lnTo>
                    <a:pt x="142" y="306"/>
                  </a:lnTo>
                  <a:lnTo>
                    <a:pt x="128" y="302"/>
                  </a:lnTo>
                  <a:lnTo>
                    <a:pt x="116" y="298"/>
                  </a:lnTo>
                  <a:lnTo>
                    <a:pt x="104" y="292"/>
                  </a:lnTo>
                  <a:lnTo>
                    <a:pt x="92" y="284"/>
                  </a:lnTo>
                  <a:lnTo>
                    <a:pt x="82" y="276"/>
                  </a:lnTo>
                  <a:lnTo>
                    <a:pt x="72" y="268"/>
                  </a:lnTo>
                  <a:lnTo>
                    <a:pt x="64" y="258"/>
                  </a:lnTo>
                  <a:lnTo>
                    <a:pt x="56" y="246"/>
                  </a:lnTo>
                  <a:lnTo>
                    <a:pt x="48" y="236"/>
                  </a:lnTo>
                  <a:lnTo>
                    <a:pt x="42" y="224"/>
                  </a:lnTo>
                  <a:lnTo>
                    <a:pt x="38" y="210"/>
                  </a:lnTo>
                  <a:lnTo>
                    <a:pt x="34" y="198"/>
                  </a:lnTo>
                  <a:lnTo>
                    <a:pt x="32" y="184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2" y="156"/>
                  </a:lnTo>
                  <a:lnTo>
                    <a:pt x="34" y="142"/>
                  </a:lnTo>
                  <a:lnTo>
                    <a:pt x="38" y="128"/>
                  </a:lnTo>
                  <a:lnTo>
                    <a:pt x="42" y="116"/>
                  </a:lnTo>
                  <a:lnTo>
                    <a:pt x="48" y="104"/>
                  </a:lnTo>
                  <a:lnTo>
                    <a:pt x="56" y="92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8"/>
                  </a:lnTo>
                  <a:lnTo>
                    <a:pt x="116" y="42"/>
                  </a:lnTo>
                  <a:lnTo>
                    <a:pt x="128" y="36"/>
                  </a:lnTo>
                  <a:lnTo>
                    <a:pt x="142" y="34"/>
                  </a:lnTo>
                  <a:lnTo>
                    <a:pt x="156" y="32"/>
                  </a:lnTo>
                  <a:lnTo>
                    <a:pt x="170" y="30"/>
                  </a:lnTo>
                  <a:lnTo>
                    <a:pt x="170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2" name="Freeform 1852"/>
            <p:cNvSpPr/>
            <p:nvPr/>
          </p:nvSpPr>
          <p:spPr>
            <a:xfrm>
              <a:off x="5825488" y="188447"/>
              <a:ext cx="74380" cy="161511"/>
            </a:xfrm>
            <a:custGeom>
              <a:avLst/>
              <a:gdLst>
                <a:gd name="T0" fmla="*/ 18 w 70"/>
                <a:gd name="T1" fmla="*/ 148 h 152"/>
                <a:gd name="T2" fmla="*/ 70 w 70"/>
                <a:gd name="T3" fmla="*/ 98 h 152"/>
                <a:gd name="T4" fmla="*/ 70 w 70"/>
                <a:gd name="T5" fmla="*/ 98 h 152"/>
                <a:gd name="T6" fmla="*/ 70 w 70"/>
                <a:gd name="T7" fmla="*/ 10 h 152"/>
                <a:gd name="T8" fmla="*/ 70 w 70"/>
                <a:gd name="T9" fmla="*/ 10 h 152"/>
                <a:gd name="T10" fmla="*/ 70 w 70"/>
                <a:gd name="T11" fmla="*/ 6 h 152"/>
                <a:gd name="T12" fmla="*/ 68 w 70"/>
                <a:gd name="T13" fmla="*/ 2 h 152"/>
                <a:gd name="T14" fmla="*/ 64 w 70"/>
                <a:gd name="T15" fmla="*/ 0 h 152"/>
                <a:gd name="T16" fmla="*/ 60 w 70"/>
                <a:gd name="T17" fmla="*/ 0 h 152"/>
                <a:gd name="T18" fmla="*/ 60 w 70"/>
                <a:gd name="T19" fmla="*/ 0 h 152"/>
                <a:gd name="T20" fmla="*/ 60 w 70"/>
                <a:gd name="T21" fmla="*/ 0 h 152"/>
                <a:gd name="T22" fmla="*/ 56 w 70"/>
                <a:gd name="T23" fmla="*/ 0 h 152"/>
                <a:gd name="T24" fmla="*/ 52 w 70"/>
                <a:gd name="T25" fmla="*/ 2 h 152"/>
                <a:gd name="T26" fmla="*/ 50 w 70"/>
                <a:gd name="T27" fmla="*/ 6 h 152"/>
                <a:gd name="T28" fmla="*/ 50 w 70"/>
                <a:gd name="T29" fmla="*/ 10 h 152"/>
                <a:gd name="T30" fmla="*/ 50 w 70"/>
                <a:gd name="T31" fmla="*/ 84 h 152"/>
                <a:gd name="T32" fmla="*/ 50 w 70"/>
                <a:gd name="T33" fmla="*/ 84 h 152"/>
                <a:gd name="T34" fmla="*/ 48 w 70"/>
                <a:gd name="T35" fmla="*/ 88 h 152"/>
                <a:gd name="T36" fmla="*/ 46 w 70"/>
                <a:gd name="T37" fmla="*/ 92 h 152"/>
                <a:gd name="T38" fmla="*/ 4 w 70"/>
                <a:gd name="T39" fmla="*/ 134 h 152"/>
                <a:gd name="T40" fmla="*/ 4 w 70"/>
                <a:gd name="T41" fmla="*/ 134 h 152"/>
                <a:gd name="T42" fmla="*/ 2 w 70"/>
                <a:gd name="T43" fmla="*/ 138 h 152"/>
                <a:gd name="T44" fmla="*/ 0 w 70"/>
                <a:gd name="T45" fmla="*/ 142 h 152"/>
                <a:gd name="T46" fmla="*/ 2 w 70"/>
                <a:gd name="T47" fmla="*/ 146 h 152"/>
                <a:gd name="T48" fmla="*/ 4 w 70"/>
                <a:gd name="T49" fmla="*/ 148 h 152"/>
                <a:gd name="T50" fmla="*/ 4 w 70"/>
                <a:gd name="T51" fmla="*/ 148 h 152"/>
                <a:gd name="T52" fmla="*/ 8 w 70"/>
                <a:gd name="T53" fmla="*/ 152 h 152"/>
                <a:gd name="T54" fmla="*/ 12 w 70"/>
                <a:gd name="T55" fmla="*/ 152 h 152"/>
                <a:gd name="T56" fmla="*/ 16 w 70"/>
                <a:gd name="T57" fmla="*/ 152 h 152"/>
                <a:gd name="T58" fmla="*/ 18 w 70"/>
                <a:gd name="T59" fmla="*/ 148 h 152"/>
                <a:gd name="T60" fmla="*/ 18 w 70"/>
                <a:gd name="T61" fmla="*/ 148 h 1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0" h="152">
                  <a:moveTo>
                    <a:pt x="18" y="148"/>
                  </a:moveTo>
                  <a:lnTo>
                    <a:pt x="70" y="98"/>
                  </a:lnTo>
                  <a:lnTo>
                    <a:pt x="70" y="98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70" y="6"/>
                  </a:lnTo>
                  <a:lnTo>
                    <a:pt x="68" y="2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2"/>
                  </a:lnTo>
                  <a:lnTo>
                    <a:pt x="50" y="6"/>
                  </a:lnTo>
                  <a:lnTo>
                    <a:pt x="50" y="10"/>
                  </a:lnTo>
                  <a:lnTo>
                    <a:pt x="50" y="84"/>
                  </a:lnTo>
                  <a:lnTo>
                    <a:pt x="50" y="84"/>
                  </a:lnTo>
                  <a:lnTo>
                    <a:pt x="48" y="88"/>
                  </a:lnTo>
                  <a:lnTo>
                    <a:pt x="46" y="92"/>
                  </a:lnTo>
                  <a:lnTo>
                    <a:pt x="4" y="134"/>
                  </a:lnTo>
                  <a:lnTo>
                    <a:pt x="4" y="134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2" y="146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8" y="152"/>
                  </a:lnTo>
                  <a:lnTo>
                    <a:pt x="12" y="152"/>
                  </a:lnTo>
                  <a:lnTo>
                    <a:pt x="16" y="152"/>
                  </a:lnTo>
                  <a:lnTo>
                    <a:pt x="18" y="148"/>
                  </a:lnTo>
                  <a:lnTo>
                    <a:pt x="18" y="1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6" name="Freeform 1853"/>
            <p:cNvSpPr>
              <a:spLocks noEditPoints="1"/>
            </p:cNvSpPr>
            <p:nvPr/>
          </p:nvSpPr>
          <p:spPr>
            <a:xfrm>
              <a:off x="123717" y="2379475"/>
              <a:ext cx="340024" cy="278394"/>
            </a:xfrm>
            <a:custGeom>
              <a:avLst/>
              <a:gdLst>
                <a:gd name="T0" fmla="*/ 320 w 320"/>
                <a:gd name="T1" fmla="*/ 220 h 262"/>
                <a:gd name="T2" fmla="*/ 320 w 320"/>
                <a:gd name="T3" fmla="*/ 26 h 262"/>
                <a:gd name="T4" fmla="*/ 320 w 320"/>
                <a:gd name="T5" fmla="*/ 26 h 262"/>
                <a:gd name="T6" fmla="*/ 318 w 320"/>
                <a:gd name="T7" fmla="*/ 16 h 262"/>
                <a:gd name="T8" fmla="*/ 312 w 320"/>
                <a:gd name="T9" fmla="*/ 8 h 262"/>
                <a:gd name="T10" fmla="*/ 304 w 320"/>
                <a:gd name="T11" fmla="*/ 2 h 262"/>
                <a:gd name="T12" fmla="*/ 294 w 320"/>
                <a:gd name="T13" fmla="*/ 0 h 262"/>
                <a:gd name="T14" fmla="*/ 26 w 320"/>
                <a:gd name="T15" fmla="*/ 0 h 262"/>
                <a:gd name="T16" fmla="*/ 26 w 320"/>
                <a:gd name="T17" fmla="*/ 0 h 262"/>
                <a:gd name="T18" fmla="*/ 16 w 320"/>
                <a:gd name="T19" fmla="*/ 2 h 262"/>
                <a:gd name="T20" fmla="*/ 8 w 320"/>
                <a:gd name="T21" fmla="*/ 8 h 262"/>
                <a:gd name="T22" fmla="*/ 2 w 320"/>
                <a:gd name="T23" fmla="*/ 16 h 262"/>
                <a:gd name="T24" fmla="*/ 0 w 320"/>
                <a:gd name="T25" fmla="*/ 26 h 262"/>
                <a:gd name="T26" fmla="*/ 0 w 320"/>
                <a:gd name="T27" fmla="*/ 220 h 262"/>
                <a:gd name="T28" fmla="*/ 0 w 320"/>
                <a:gd name="T29" fmla="*/ 220 h 262"/>
                <a:gd name="T30" fmla="*/ 2 w 320"/>
                <a:gd name="T31" fmla="*/ 230 h 262"/>
                <a:gd name="T32" fmla="*/ 8 w 320"/>
                <a:gd name="T33" fmla="*/ 238 h 262"/>
                <a:gd name="T34" fmla="*/ 16 w 320"/>
                <a:gd name="T35" fmla="*/ 242 h 262"/>
                <a:gd name="T36" fmla="*/ 26 w 320"/>
                <a:gd name="T37" fmla="*/ 244 h 262"/>
                <a:gd name="T38" fmla="*/ 96 w 320"/>
                <a:gd name="T39" fmla="*/ 244 h 262"/>
                <a:gd name="T40" fmla="*/ 96 w 320"/>
                <a:gd name="T41" fmla="*/ 262 h 262"/>
                <a:gd name="T42" fmla="*/ 224 w 320"/>
                <a:gd name="T43" fmla="*/ 262 h 262"/>
                <a:gd name="T44" fmla="*/ 224 w 320"/>
                <a:gd name="T45" fmla="*/ 244 h 262"/>
                <a:gd name="T46" fmla="*/ 294 w 320"/>
                <a:gd name="T47" fmla="*/ 244 h 262"/>
                <a:gd name="T48" fmla="*/ 294 w 320"/>
                <a:gd name="T49" fmla="*/ 244 h 262"/>
                <a:gd name="T50" fmla="*/ 304 w 320"/>
                <a:gd name="T51" fmla="*/ 242 h 262"/>
                <a:gd name="T52" fmla="*/ 312 w 320"/>
                <a:gd name="T53" fmla="*/ 238 h 262"/>
                <a:gd name="T54" fmla="*/ 318 w 320"/>
                <a:gd name="T55" fmla="*/ 230 h 262"/>
                <a:gd name="T56" fmla="*/ 320 w 320"/>
                <a:gd name="T57" fmla="*/ 220 h 262"/>
                <a:gd name="T58" fmla="*/ 320 w 320"/>
                <a:gd name="T59" fmla="*/ 220 h 262"/>
                <a:gd name="T60" fmla="*/ 292 w 320"/>
                <a:gd name="T61" fmla="*/ 216 h 262"/>
                <a:gd name="T62" fmla="*/ 28 w 320"/>
                <a:gd name="T63" fmla="*/ 216 h 262"/>
                <a:gd name="T64" fmla="*/ 28 w 320"/>
                <a:gd name="T65" fmla="*/ 30 h 262"/>
                <a:gd name="T66" fmla="*/ 292 w 320"/>
                <a:gd name="T67" fmla="*/ 30 h 262"/>
                <a:gd name="T68" fmla="*/ 292 w 320"/>
                <a:gd name="T69" fmla="*/ 216 h 2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0" h="262">
                  <a:moveTo>
                    <a:pt x="320" y="220"/>
                  </a:moveTo>
                  <a:lnTo>
                    <a:pt x="320" y="26"/>
                  </a:lnTo>
                  <a:lnTo>
                    <a:pt x="320" y="26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29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2" y="230"/>
                  </a:lnTo>
                  <a:lnTo>
                    <a:pt x="8" y="238"/>
                  </a:lnTo>
                  <a:lnTo>
                    <a:pt x="16" y="242"/>
                  </a:lnTo>
                  <a:lnTo>
                    <a:pt x="26" y="244"/>
                  </a:lnTo>
                  <a:lnTo>
                    <a:pt x="96" y="244"/>
                  </a:lnTo>
                  <a:lnTo>
                    <a:pt x="96" y="262"/>
                  </a:lnTo>
                  <a:lnTo>
                    <a:pt x="224" y="262"/>
                  </a:lnTo>
                  <a:lnTo>
                    <a:pt x="224" y="244"/>
                  </a:lnTo>
                  <a:lnTo>
                    <a:pt x="294" y="244"/>
                  </a:lnTo>
                  <a:lnTo>
                    <a:pt x="294" y="244"/>
                  </a:lnTo>
                  <a:lnTo>
                    <a:pt x="304" y="242"/>
                  </a:lnTo>
                  <a:lnTo>
                    <a:pt x="312" y="238"/>
                  </a:lnTo>
                  <a:lnTo>
                    <a:pt x="318" y="230"/>
                  </a:lnTo>
                  <a:lnTo>
                    <a:pt x="320" y="220"/>
                  </a:lnTo>
                  <a:lnTo>
                    <a:pt x="320" y="220"/>
                  </a:lnTo>
                  <a:close/>
                  <a:moveTo>
                    <a:pt x="292" y="216"/>
                  </a:moveTo>
                  <a:lnTo>
                    <a:pt x="28" y="216"/>
                  </a:lnTo>
                  <a:lnTo>
                    <a:pt x="28" y="30"/>
                  </a:lnTo>
                  <a:lnTo>
                    <a:pt x="292" y="30"/>
                  </a:lnTo>
                  <a:lnTo>
                    <a:pt x="292" y="21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7" name="Rectangle 1854"/>
            <p:cNvSpPr>
              <a:spLocks noChangeArrowheads="1"/>
            </p:cNvSpPr>
            <p:nvPr/>
          </p:nvSpPr>
          <p:spPr>
            <a:xfrm>
              <a:off x="195972" y="2668495"/>
              <a:ext cx="195514" cy="1700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8" name="Rectangle 1855"/>
            <p:cNvSpPr>
              <a:spLocks noChangeArrowheads="1"/>
            </p:cNvSpPr>
            <p:nvPr/>
          </p:nvSpPr>
          <p:spPr>
            <a:xfrm>
              <a:off x="331982" y="2464481"/>
              <a:ext cx="29752" cy="121133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9" name="Rectangle 1856"/>
            <p:cNvSpPr>
              <a:spLocks noChangeArrowheads="1"/>
            </p:cNvSpPr>
            <p:nvPr/>
          </p:nvSpPr>
          <p:spPr>
            <a:xfrm>
              <a:off x="278853" y="2494233"/>
              <a:ext cx="29752" cy="9138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0" name="Rectangle 1857"/>
            <p:cNvSpPr>
              <a:spLocks noChangeArrowheads="1"/>
            </p:cNvSpPr>
            <p:nvPr/>
          </p:nvSpPr>
          <p:spPr>
            <a:xfrm>
              <a:off x="225724" y="2526110"/>
              <a:ext cx="29752" cy="59504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99" name="Freeform 1858"/>
            <p:cNvSpPr/>
            <p:nvPr/>
          </p:nvSpPr>
          <p:spPr>
            <a:xfrm>
              <a:off x="1330801" y="2991518"/>
              <a:ext cx="388902" cy="221015"/>
            </a:xfrm>
            <a:custGeom>
              <a:avLst/>
              <a:gdLst>
                <a:gd name="T0" fmla="*/ 292 w 366"/>
                <a:gd name="T1" fmla="*/ 62 h 208"/>
                <a:gd name="T2" fmla="*/ 270 w 366"/>
                <a:gd name="T3" fmla="*/ 62 h 208"/>
                <a:gd name="T4" fmla="*/ 270 w 366"/>
                <a:gd name="T5" fmla="*/ 62 h 208"/>
                <a:gd name="T6" fmla="*/ 264 w 366"/>
                <a:gd name="T7" fmla="*/ 48 h 208"/>
                <a:gd name="T8" fmla="*/ 256 w 366"/>
                <a:gd name="T9" fmla="*/ 36 h 208"/>
                <a:gd name="T10" fmla="*/ 246 w 366"/>
                <a:gd name="T11" fmla="*/ 26 h 208"/>
                <a:gd name="T12" fmla="*/ 234 w 366"/>
                <a:gd name="T13" fmla="*/ 18 h 208"/>
                <a:gd name="T14" fmla="*/ 222 w 366"/>
                <a:gd name="T15" fmla="*/ 10 h 208"/>
                <a:gd name="T16" fmla="*/ 208 w 366"/>
                <a:gd name="T17" fmla="*/ 4 h 208"/>
                <a:gd name="T18" fmla="*/ 194 w 366"/>
                <a:gd name="T19" fmla="*/ 2 h 208"/>
                <a:gd name="T20" fmla="*/ 178 w 366"/>
                <a:gd name="T21" fmla="*/ 0 h 208"/>
                <a:gd name="T22" fmla="*/ 178 w 366"/>
                <a:gd name="T23" fmla="*/ 0 h 208"/>
                <a:gd name="T24" fmla="*/ 160 w 366"/>
                <a:gd name="T25" fmla="*/ 2 h 208"/>
                <a:gd name="T26" fmla="*/ 140 w 366"/>
                <a:gd name="T27" fmla="*/ 8 h 208"/>
                <a:gd name="T28" fmla="*/ 124 w 366"/>
                <a:gd name="T29" fmla="*/ 16 h 208"/>
                <a:gd name="T30" fmla="*/ 110 w 366"/>
                <a:gd name="T31" fmla="*/ 28 h 208"/>
                <a:gd name="T32" fmla="*/ 96 w 366"/>
                <a:gd name="T33" fmla="*/ 44 h 208"/>
                <a:gd name="T34" fmla="*/ 88 w 366"/>
                <a:gd name="T35" fmla="*/ 60 h 208"/>
                <a:gd name="T36" fmla="*/ 82 w 366"/>
                <a:gd name="T37" fmla="*/ 78 h 208"/>
                <a:gd name="T38" fmla="*/ 80 w 366"/>
                <a:gd name="T39" fmla="*/ 98 h 208"/>
                <a:gd name="T40" fmla="*/ 54 w 366"/>
                <a:gd name="T41" fmla="*/ 98 h 208"/>
                <a:gd name="T42" fmla="*/ 54 w 366"/>
                <a:gd name="T43" fmla="*/ 98 h 208"/>
                <a:gd name="T44" fmla="*/ 44 w 366"/>
                <a:gd name="T45" fmla="*/ 98 h 208"/>
                <a:gd name="T46" fmla="*/ 34 w 366"/>
                <a:gd name="T47" fmla="*/ 102 h 208"/>
                <a:gd name="T48" fmla="*/ 24 w 366"/>
                <a:gd name="T49" fmla="*/ 108 h 208"/>
                <a:gd name="T50" fmla="*/ 16 w 366"/>
                <a:gd name="T51" fmla="*/ 114 h 208"/>
                <a:gd name="T52" fmla="*/ 10 w 366"/>
                <a:gd name="T53" fmla="*/ 122 h 208"/>
                <a:gd name="T54" fmla="*/ 4 w 366"/>
                <a:gd name="T55" fmla="*/ 132 h 208"/>
                <a:gd name="T56" fmla="*/ 0 w 366"/>
                <a:gd name="T57" fmla="*/ 142 h 208"/>
                <a:gd name="T58" fmla="*/ 0 w 366"/>
                <a:gd name="T59" fmla="*/ 152 h 208"/>
                <a:gd name="T60" fmla="*/ 0 w 366"/>
                <a:gd name="T61" fmla="*/ 152 h 208"/>
                <a:gd name="T62" fmla="*/ 0 w 366"/>
                <a:gd name="T63" fmla="*/ 164 h 208"/>
                <a:gd name="T64" fmla="*/ 4 w 366"/>
                <a:gd name="T65" fmla="*/ 174 h 208"/>
                <a:gd name="T66" fmla="*/ 10 w 366"/>
                <a:gd name="T67" fmla="*/ 184 h 208"/>
                <a:gd name="T68" fmla="*/ 16 w 366"/>
                <a:gd name="T69" fmla="*/ 192 h 208"/>
                <a:gd name="T70" fmla="*/ 24 w 366"/>
                <a:gd name="T71" fmla="*/ 198 h 208"/>
                <a:gd name="T72" fmla="*/ 34 w 366"/>
                <a:gd name="T73" fmla="*/ 204 h 208"/>
                <a:gd name="T74" fmla="*/ 44 w 366"/>
                <a:gd name="T75" fmla="*/ 206 h 208"/>
                <a:gd name="T76" fmla="*/ 54 w 366"/>
                <a:gd name="T77" fmla="*/ 208 h 208"/>
                <a:gd name="T78" fmla="*/ 298 w 366"/>
                <a:gd name="T79" fmla="*/ 208 h 208"/>
                <a:gd name="T80" fmla="*/ 298 w 366"/>
                <a:gd name="T81" fmla="*/ 208 h 208"/>
                <a:gd name="T82" fmla="*/ 308 w 366"/>
                <a:gd name="T83" fmla="*/ 206 h 208"/>
                <a:gd name="T84" fmla="*/ 318 w 366"/>
                <a:gd name="T85" fmla="*/ 204 h 208"/>
                <a:gd name="T86" fmla="*/ 326 w 366"/>
                <a:gd name="T87" fmla="*/ 200 h 208"/>
                <a:gd name="T88" fmla="*/ 334 w 366"/>
                <a:gd name="T89" fmla="*/ 194 h 208"/>
                <a:gd name="T90" fmla="*/ 334 w 366"/>
                <a:gd name="T91" fmla="*/ 194 h 208"/>
                <a:gd name="T92" fmla="*/ 348 w 366"/>
                <a:gd name="T93" fmla="*/ 184 h 208"/>
                <a:gd name="T94" fmla="*/ 358 w 366"/>
                <a:gd name="T95" fmla="*/ 170 h 208"/>
                <a:gd name="T96" fmla="*/ 364 w 366"/>
                <a:gd name="T97" fmla="*/ 152 h 208"/>
                <a:gd name="T98" fmla="*/ 366 w 366"/>
                <a:gd name="T99" fmla="*/ 134 h 208"/>
                <a:gd name="T100" fmla="*/ 366 w 366"/>
                <a:gd name="T101" fmla="*/ 134 h 208"/>
                <a:gd name="T102" fmla="*/ 364 w 366"/>
                <a:gd name="T103" fmla="*/ 120 h 208"/>
                <a:gd name="T104" fmla="*/ 360 w 366"/>
                <a:gd name="T105" fmla="*/ 106 h 208"/>
                <a:gd name="T106" fmla="*/ 354 w 366"/>
                <a:gd name="T107" fmla="*/ 94 h 208"/>
                <a:gd name="T108" fmla="*/ 344 w 366"/>
                <a:gd name="T109" fmla="*/ 82 h 208"/>
                <a:gd name="T110" fmla="*/ 334 w 366"/>
                <a:gd name="T111" fmla="*/ 74 h 208"/>
                <a:gd name="T112" fmla="*/ 322 w 366"/>
                <a:gd name="T113" fmla="*/ 66 h 208"/>
                <a:gd name="T114" fmla="*/ 308 w 366"/>
                <a:gd name="T115" fmla="*/ 62 h 208"/>
                <a:gd name="T116" fmla="*/ 292 w 366"/>
                <a:gd name="T117" fmla="*/ 62 h 208"/>
                <a:gd name="T118" fmla="*/ 292 w 366"/>
                <a:gd name="T119" fmla="*/ 62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6" h="208">
                  <a:moveTo>
                    <a:pt x="292" y="62"/>
                  </a:moveTo>
                  <a:lnTo>
                    <a:pt x="270" y="62"/>
                  </a:lnTo>
                  <a:lnTo>
                    <a:pt x="270" y="62"/>
                  </a:lnTo>
                  <a:lnTo>
                    <a:pt x="264" y="48"/>
                  </a:lnTo>
                  <a:lnTo>
                    <a:pt x="256" y="36"/>
                  </a:lnTo>
                  <a:lnTo>
                    <a:pt x="246" y="26"/>
                  </a:lnTo>
                  <a:lnTo>
                    <a:pt x="234" y="18"/>
                  </a:lnTo>
                  <a:lnTo>
                    <a:pt x="222" y="10"/>
                  </a:lnTo>
                  <a:lnTo>
                    <a:pt x="208" y="4"/>
                  </a:lnTo>
                  <a:lnTo>
                    <a:pt x="194" y="2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60" y="2"/>
                  </a:lnTo>
                  <a:lnTo>
                    <a:pt x="140" y="8"/>
                  </a:lnTo>
                  <a:lnTo>
                    <a:pt x="124" y="16"/>
                  </a:lnTo>
                  <a:lnTo>
                    <a:pt x="110" y="28"/>
                  </a:lnTo>
                  <a:lnTo>
                    <a:pt x="96" y="44"/>
                  </a:lnTo>
                  <a:lnTo>
                    <a:pt x="88" y="60"/>
                  </a:lnTo>
                  <a:lnTo>
                    <a:pt x="82" y="78"/>
                  </a:lnTo>
                  <a:lnTo>
                    <a:pt x="80" y="9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44" y="98"/>
                  </a:lnTo>
                  <a:lnTo>
                    <a:pt x="34" y="102"/>
                  </a:lnTo>
                  <a:lnTo>
                    <a:pt x="24" y="108"/>
                  </a:lnTo>
                  <a:lnTo>
                    <a:pt x="16" y="114"/>
                  </a:lnTo>
                  <a:lnTo>
                    <a:pt x="10" y="122"/>
                  </a:lnTo>
                  <a:lnTo>
                    <a:pt x="4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0" y="164"/>
                  </a:lnTo>
                  <a:lnTo>
                    <a:pt x="4" y="174"/>
                  </a:lnTo>
                  <a:lnTo>
                    <a:pt x="10" y="184"/>
                  </a:lnTo>
                  <a:lnTo>
                    <a:pt x="16" y="192"/>
                  </a:lnTo>
                  <a:lnTo>
                    <a:pt x="24" y="198"/>
                  </a:lnTo>
                  <a:lnTo>
                    <a:pt x="34" y="204"/>
                  </a:lnTo>
                  <a:lnTo>
                    <a:pt x="44" y="206"/>
                  </a:lnTo>
                  <a:lnTo>
                    <a:pt x="54" y="208"/>
                  </a:lnTo>
                  <a:lnTo>
                    <a:pt x="298" y="208"/>
                  </a:lnTo>
                  <a:lnTo>
                    <a:pt x="298" y="208"/>
                  </a:lnTo>
                  <a:lnTo>
                    <a:pt x="308" y="206"/>
                  </a:lnTo>
                  <a:lnTo>
                    <a:pt x="318" y="204"/>
                  </a:lnTo>
                  <a:lnTo>
                    <a:pt x="326" y="200"/>
                  </a:lnTo>
                  <a:lnTo>
                    <a:pt x="334" y="194"/>
                  </a:lnTo>
                  <a:lnTo>
                    <a:pt x="334" y="194"/>
                  </a:lnTo>
                  <a:lnTo>
                    <a:pt x="348" y="184"/>
                  </a:lnTo>
                  <a:lnTo>
                    <a:pt x="358" y="170"/>
                  </a:lnTo>
                  <a:lnTo>
                    <a:pt x="364" y="152"/>
                  </a:lnTo>
                  <a:lnTo>
                    <a:pt x="366" y="134"/>
                  </a:lnTo>
                  <a:lnTo>
                    <a:pt x="366" y="134"/>
                  </a:lnTo>
                  <a:lnTo>
                    <a:pt x="364" y="120"/>
                  </a:lnTo>
                  <a:lnTo>
                    <a:pt x="360" y="106"/>
                  </a:lnTo>
                  <a:lnTo>
                    <a:pt x="354" y="94"/>
                  </a:lnTo>
                  <a:lnTo>
                    <a:pt x="344" y="82"/>
                  </a:lnTo>
                  <a:lnTo>
                    <a:pt x="334" y="74"/>
                  </a:lnTo>
                  <a:lnTo>
                    <a:pt x="322" y="66"/>
                  </a:lnTo>
                  <a:lnTo>
                    <a:pt x="308" y="62"/>
                  </a:lnTo>
                  <a:lnTo>
                    <a:pt x="292" y="62"/>
                  </a:lnTo>
                  <a:lnTo>
                    <a:pt x="292" y="6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4" name="Freeform 1859"/>
            <p:cNvSpPr/>
            <p:nvPr/>
          </p:nvSpPr>
          <p:spPr>
            <a:xfrm>
              <a:off x="1420058" y="4058342"/>
              <a:ext cx="263518" cy="265643"/>
            </a:xfrm>
            <a:custGeom>
              <a:avLst/>
              <a:gdLst>
                <a:gd name="T0" fmla="*/ 22 w 248"/>
                <a:gd name="T1" fmla="*/ 116 h 250"/>
                <a:gd name="T2" fmla="*/ 14 w 248"/>
                <a:gd name="T3" fmla="*/ 124 h 250"/>
                <a:gd name="T4" fmla="*/ 4 w 248"/>
                <a:gd name="T5" fmla="*/ 146 h 250"/>
                <a:gd name="T6" fmla="*/ 0 w 248"/>
                <a:gd name="T7" fmla="*/ 168 h 250"/>
                <a:gd name="T8" fmla="*/ 2 w 248"/>
                <a:gd name="T9" fmla="*/ 192 h 250"/>
                <a:gd name="T10" fmla="*/ 6 w 248"/>
                <a:gd name="T11" fmla="*/ 202 h 250"/>
                <a:gd name="T12" fmla="*/ 22 w 248"/>
                <a:gd name="T13" fmla="*/ 226 h 250"/>
                <a:gd name="T14" fmla="*/ 36 w 248"/>
                <a:gd name="T15" fmla="*/ 238 h 250"/>
                <a:gd name="T16" fmla="*/ 52 w 248"/>
                <a:gd name="T17" fmla="*/ 246 h 250"/>
                <a:gd name="T18" fmla="*/ 72 w 248"/>
                <a:gd name="T19" fmla="*/ 250 h 250"/>
                <a:gd name="T20" fmla="*/ 94 w 248"/>
                <a:gd name="T21" fmla="*/ 248 h 250"/>
                <a:gd name="T22" fmla="*/ 116 w 248"/>
                <a:gd name="T23" fmla="*/ 240 h 250"/>
                <a:gd name="T24" fmla="*/ 134 w 248"/>
                <a:gd name="T25" fmla="*/ 226 h 250"/>
                <a:gd name="T26" fmla="*/ 150 w 248"/>
                <a:gd name="T27" fmla="*/ 210 h 250"/>
                <a:gd name="T28" fmla="*/ 144 w 248"/>
                <a:gd name="T29" fmla="*/ 200 h 250"/>
                <a:gd name="T30" fmla="*/ 136 w 248"/>
                <a:gd name="T31" fmla="*/ 194 h 250"/>
                <a:gd name="T32" fmla="*/ 114 w 248"/>
                <a:gd name="T33" fmla="*/ 206 h 250"/>
                <a:gd name="T34" fmla="*/ 106 w 248"/>
                <a:gd name="T35" fmla="*/ 214 h 250"/>
                <a:gd name="T36" fmla="*/ 86 w 248"/>
                <a:gd name="T37" fmla="*/ 220 h 250"/>
                <a:gd name="T38" fmla="*/ 74 w 248"/>
                <a:gd name="T39" fmla="*/ 222 h 250"/>
                <a:gd name="T40" fmla="*/ 58 w 248"/>
                <a:gd name="T41" fmla="*/ 218 h 250"/>
                <a:gd name="T42" fmla="*/ 42 w 248"/>
                <a:gd name="T43" fmla="*/ 206 h 250"/>
                <a:gd name="T44" fmla="*/ 38 w 248"/>
                <a:gd name="T45" fmla="*/ 200 h 250"/>
                <a:gd name="T46" fmla="*/ 28 w 248"/>
                <a:gd name="T47" fmla="*/ 180 h 250"/>
                <a:gd name="T48" fmla="*/ 28 w 248"/>
                <a:gd name="T49" fmla="*/ 168 h 250"/>
                <a:gd name="T50" fmla="*/ 34 w 248"/>
                <a:gd name="T51" fmla="*/ 146 h 250"/>
                <a:gd name="T52" fmla="*/ 134 w 248"/>
                <a:gd name="T53" fmla="*/ 44 h 250"/>
                <a:gd name="T54" fmla="*/ 142 w 248"/>
                <a:gd name="T55" fmla="*/ 38 h 250"/>
                <a:gd name="T56" fmla="*/ 160 w 248"/>
                <a:gd name="T57" fmla="*/ 30 h 250"/>
                <a:gd name="T58" fmla="*/ 180 w 248"/>
                <a:gd name="T59" fmla="*/ 30 h 250"/>
                <a:gd name="T60" fmla="*/ 198 w 248"/>
                <a:gd name="T61" fmla="*/ 38 h 250"/>
                <a:gd name="T62" fmla="*/ 206 w 248"/>
                <a:gd name="T63" fmla="*/ 44 h 250"/>
                <a:gd name="T64" fmla="*/ 216 w 248"/>
                <a:gd name="T65" fmla="*/ 60 h 250"/>
                <a:gd name="T66" fmla="*/ 220 w 248"/>
                <a:gd name="T67" fmla="*/ 80 h 250"/>
                <a:gd name="T68" fmla="*/ 216 w 248"/>
                <a:gd name="T69" fmla="*/ 98 h 250"/>
                <a:gd name="T70" fmla="*/ 206 w 248"/>
                <a:gd name="T71" fmla="*/ 116 h 250"/>
                <a:gd name="T72" fmla="*/ 176 w 248"/>
                <a:gd name="T73" fmla="*/ 146 h 250"/>
                <a:gd name="T74" fmla="*/ 188 w 248"/>
                <a:gd name="T75" fmla="*/ 156 h 250"/>
                <a:gd name="T76" fmla="*/ 226 w 248"/>
                <a:gd name="T77" fmla="*/ 136 h 250"/>
                <a:gd name="T78" fmla="*/ 236 w 248"/>
                <a:gd name="T79" fmla="*/ 124 h 250"/>
                <a:gd name="T80" fmla="*/ 248 w 248"/>
                <a:gd name="T81" fmla="*/ 94 h 250"/>
                <a:gd name="T82" fmla="*/ 248 w 248"/>
                <a:gd name="T83" fmla="*/ 64 h 250"/>
                <a:gd name="T84" fmla="*/ 236 w 248"/>
                <a:gd name="T85" fmla="*/ 36 h 250"/>
                <a:gd name="T86" fmla="*/ 226 w 248"/>
                <a:gd name="T87" fmla="*/ 24 h 250"/>
                <a:gd name="T88" fmla="*/ 200 w 248"/>
                <a:gd name="T89" fmla="*/ 6 h 250"/>
                <a:gd name="T90" fmla="*/ 170 w 248"/>
                <a:gd name="T91" fmla="*/ 0 h 250"/>
                <a:gd name="T92" fmla="*/ 140 w 248"/>
                <a:gd name="T93" fmla="*/ 6 h 250"/>
                <a:gd name="T94" fmla="*/ 114 w 248"/>
                <a:gd name="T95" fmla="*/ 24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8" h="250">
                  <a:moveTo>
                    <a:pt x="114" y="24"/>
                  </a:moveTo>
                  <a:lnTo>
                    <a:pt x="22" y="116"/>
                  </a:lnTo>
                  <a:lnTo>
                    <a:pt x="22" y="116"/>
                  </a:lnTo>
                  <a:lnTo>
                    <a:pt x="14" y="124"/>
                  </a:lnTo>
                  <a:lnTo>
                    <a:pt x="8" y="134"/>
                  </a:lnTo>
                  <a:lnTo>
                    <a:pt x="4" y="146"/>
                  </a:lnTo>
                  <a:lnTo>
                    <a:pt x="0" y="156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2" y="192"/>
                  </a:lnTo>
                  <a:lnTo>
                    <a:pt x="6" y="202"/>
                  </a:lnTo>
                  <a:lnTo>
                    <a:pt x="6" y="202"/>
                  </a:lnTo>
                  <a:lnTo>
                    <a:pt x="12" y="216"/>
                  </a:lnTo>
                  <a:lnTo>
                    <a:pt x="22" y="226"/>
                  </a:lnTo>
                  <a:lnTo>
                    <a:pt x="22" y="226"/>
                  </a:lnTo>
                  <a:lnTo>
                    <a:pt x="36" y="238"/>
                  </a:lnTo>
                  <a:lnTo>
                    <a:pt x="52" y="246"/>
                  </a:lnTo>
                  <a:lnTo>
                    <a:pt x="52" y="246"/>
                  </a:lnTo>
                  <a:lnTo>
                    <a:pt x="62" y="248"/>
                  </a:lnTo>
                  <a:lnTo>
                    <a:pt x="72" y="250"/>
                  </a:lnTo>
                  <a:lnTo>
                    <a:pt x="84" y="250"/>
                  </a:lnTo>
                  <a:lnTo>
                    <a:pt x="94" y="248"/>
                  </a:lnTo>
                  <a:lnTo>
                    <a:pt x="106" y="246"/>
                  </a:lnTo>
                  <a:lnTo>
                    <a:pt x="116" y="240"/>
                  </a:lnTo>
                  <a:lnTo>
                    <a:pt x="126" y="234"/>
                  </a:lnTo>
                  <a:lnTo>
                    <a:pt x="134" y="226"/>
                  </a:lnTo>
                  <a:lnTo>
                    <a:pt x="150" y="210"/>
                  </a:lnTo>
                  <a:lnTo>
                    <a:pt x="150" y="210"/>
                  </a:lnTo>
                  <a:lnTo>
                    <a:pt x="148" y="206"/>
                  </a:lnTo>
                  <a:lnTo>
                    <a:pt x="144" y="200"/>
                  </a:lnTo>
                  <a:lnTo>
                    <a:pt x="144" y="200"/>
                  </a:lnTo>
                  <a:lnTo>
                    <a:pt x="136" y="194"/>
                  </a:lnTo>
                  <a:lnTo>
                    <a:pt x="128" y="192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06" y="214"/>
                  </a:lnTo>
                  <a:lnTo>
                    <a:pt x="96" y="218"/>
                  </a:lnTo>
                  <a:lnTo>
                    <a:pt x="86" y="220"/>
                  </a:lnTo>
                  <a:lnTo>
                    <a:pt x="74" y="222"/>
                  </a:lnTo>
                  <a:lnTo>
                    <a:pt x="74" y="222"/>
                  </a:lnTo>
                  <a:lnTo>
                    <a:pt x="66" y="220"/>
                  </a:lnTo>
                  <a:lnTo>
                    <a:pt x="58" y="218"/>
                  </a:lnTo>
                  <a:lnTo>
                    <a:pt x="50" y="212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38" y="200"/>
                  </a:lnTo>
                  <a:lnTo>
                    <a:pt x="34" y="194"/>
                  </a:lnTo>
                  <a:lnTo>
                    <a:pt x="28" y="180"/>
                  </a:lnTo>
                  <a:lnTo>
                    <a:pt x="28" y="180"/>
                  </a:lnTo>
                  <a:lnTo>
                    <a:pt x="28" y="168"/>
                  </a:lnTo>
                  <a:lnTo>
                    <a:pt x="30" y="156"/>
                  </a:lnTo>
                  <a:lnTo>
                    <a:pt x="34" y="146"/>
                  </a:lnTo>
                  <a:lnTo>
                    <a:pt x="42" y="136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2" y="38"/>
                  </a:lnTo>
                  <a:lnTo>
                    <a:pt x="150" y="32"/>
                  </a:lnTo>
                  <a:lnTo>
                    <a:pt x="160" y="30"/>
                  </a:lnTo>
                  <a:lnTo>
                    <a:pt x="170" y="30"/>
                  </a:lnTo>
                  <a:lnTo>
                    <a:pt x="180" y="30"/>
                  </a:lnTo>
                  <a:lnTo>
                    <a:pt x="188" y="32"/>
                  </a:lnTo>
                  <a:lnTo>
                    <a:pt x="198" y="38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12" y="52"/>
                  </a:lnTo>
                  <a:lnTo>
                    <a:pt x="216" y="60"/>
                  </a:lnTo>
                  <a:lnTo>
                    <a:pt x="220" y="70"/>
                  </a:lnTo>
                  <a:lnTo>
                    <a:pt x="220" y="80"/>
                  </a:lnTo>
                  <a:lnTo>
                    <a:pt x="220" y="90"/>
                  </a:lnTo>
                  <a:lnTo>
                    <a:pt x="216" y="98"/>
                  </a:lnTo>
                  <a:lnTo>
                    <a:pt x="212" y="108"/>
                  </a:lnTo>
                  <a:lnTo>
                    <a:pt x="206" y="116"/>
                  </a:lnTo>
                  <a:lnTo>
                    <a:pt x="176" y="146"/>
                  </a:lnTo>
                  <a:lnTo>
                    <a:pt x="176" y="146"/>
                  </a:lnTo>
                  <a:lnTo>
                    <a:pt x="188" y="156"/>
                  </a:lnTo>
                  <a:lnTo>
                    <a:pt x="188" y="156"/>
                  </a:lnTo>
                  <a:lnTo>
                    <a:pt x="196" y="16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6" y="124"/>
                  </a:lnTo>
                  <a:lnTo>
                    <a:pt x="242" y="110"/>
                  </a:lnTo>
                  <a:lnTo>
                    <a:pt x="248" y="94"/>
                  </a:lnTo>
                  <a:lnTo>
                    <a:pt x="248" y="80"/>
                  </a:lnTo>
                  <a:lnTo>
                    <a:pt x="248" y="64"/>
                  </a:lnTo>
                  <a:lnTo>
                    <a:pt x="242" y="50"/>
                  </a:lnTo>
                  <a:lnTo>
                    <a:pt x="236" y="36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12" y="14"/>
                  </a:lnTo>
                  <a:lnTo>
                    <a:pt x="200" y="6"/>
                  </a:lnTo>
                  <a:lnTo>
                    <a:pt x="184" y="2"/>
                  </a:lnTo>
                  <a:lnTo>
                    <a:pt x="170" y="0"/>
                  </a:lnTo>
                  <a:lnTo>
                    <a:pt x="154" y="2"/>
                  </a:lnTo>
                  <a:lnTo>
                    <a:pt x="140" y="6"/>
                  </a:lnTo>
                  <a:lnTo>
                    <a:pt x="126" y="14"/>
                  </a:lnTo>
                  <a:lnTo>
                    <a:pt x="114" y="24"/>
                  </a:lnTo>
                  <a:lnTo>
                    <a:pt x="114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5" name="Freeform 1860"/>
            <p:cNvSpPr/>
            <p:nvPr/>
          </p:nvSpPr>
          <p:spPr>
            <a:xfrm>
              <a:off x="1366929" y="4211353"/>
              <a:ext cx="263518" cy="265643"/>
            </a:xfrm>
            <a:custGeom>
              <a:avLst/>
              <a:gdLst>
                <a:gd name="T0" fmla="*/ 232 w 248"/>
                <a:gd name="T1" fmla="*/ 32 h 250"/>
                <a:gd name="T2" fmla="*/ 230 w 248"/>
                <a:gd name="T3" fmla="*/ 28 h 250"/>
                <a:gd name="T4" fmla="*/ 226 w 248"/>
                <a:gd name="T5" fmla="*/ 24 h 250"/>
                <a:gd name="T6" fmla="*/ 220 w 248"/>
                <a:gd name="T7" fmla="*/ 20 h 250"/>
                <a:gd name="T8" fmla="*/ 212 w 248"/>
                <a:gd name="T9" fmla="*/ 14 h 250"/>
                <a:gd name="T10" fmla="*/ 200 w 248"/>
                <a:gd name="T11" fmla="*/ 6 h 250"/>
                <a:gd name="T12" fmla="*/ 174 w 248"/>
                <a:gd name="T13" fmla="*/ 0 h 250"/>
                <a:gd name="T14" fmla="*/ 148 w 248"/>
                <a:gd name="T15" fmla="*/ 4 h 250"/>
                <a:gd name="T16" fmla="*/ 124 w 248"/>
                <a:gd name="T17" fmla="*/ 14 h 250"/>
                <a:gd name="T18" fmla="*/ 98 w 248"/>
                <a:gd name="T19" fmla="*/ 40 h 250"/>
                <a:gd name="T20" fmla="*/ 100 w 248"/>
                <a:gd name="T21" fmla="*/ 46 h 250"/>
                <a:gd name="T22" fmla="*/ 104 w 248"/>
                <a:gd name="T23" fmla="*/ 50 h 250"/>
                <a:gd name="T24" fmla="*/ 120 w 248"/>
                <a:gd name="T25" fmla="*/ 60 h 250"/>
                <a:gd name="T26" fmla="*/ 134 w 248"/>
                <a:gd name="T27" fmla="*/ 44 h 250"/>
                <a:gd name="T28" fmla="*/ 152 w 248"/>
                <a:gd name="T29" fmla="*/ 32 h 250"/>
                <a:gd name="T30" fmla="*/ 172 w 248"/>
                <a:gd name="T31" fmla="*/ 30 h 250"/>
                <a:gd name="T32" fmla="*/ 182 w 248"/>
                <a:gd name="T33" fmla="*/ 30 h 250"/>
                <a:gd name="T34" fmla="*/ 194 w 248"/>
                <a:gd name="T35" fmla="*/ 36 h 250"/>
                <a:gd name="T36" fmla="*/ 196 w 248"/>
                <a:gd name="T37" fmla="*/ 36 h 250"/>
                <a:gd name="T38" fmla="*/ 200 w 248"/>
                <a:gd name="T39" fmla="*/ 40 h 250"/>
                <a:gd name="T40" fmla="*/ 200 w 248"/>
                <a:gd name="T41" fmla="*/ 40 h 250"/>
                <a:gd name="T42" fmla="*/ 204 w 248"/>
                <a:gd name="T43" fmla="*/ 44 h 250"/>
                <a:gd name="T44" fmla="*/ 206 w 248"/>
                <a:gd name="T45" fmla="*/ 44 h 250"/>
                <a:gd name="T46" fmla="*/ 208 w 248"/>
                <a:gd name="T47" fmla="*/ 48 h 250"/>
                <a:gd name="T48" fmla="*/ 214 w 248"/>
                <a:gd name="T49" fmla="*/ 54 h 250"/>
                <a:gd name="T50" fmla="*/ 220 w 248"/>
                <a:gd name="T51" fmla="*/ 70 h 250"/>
                <a:gd name="T52" fmla="*/ 220 w 248"/>
                <a:gd name="T53" fmla="*/ 72 h 250"/>
                <a:gd name="T54" fmla="*/ 218 w 248"/>
                <a:gd name="T55" fmla="*/ 94 h 250"/>
                <a:gd name="T56" fmla="*/ 206 w 248"/>
                <a:gd name="T57" fmla="*/ 116 h 250"/>
                <a:gd name="T58" fmla="*/ 114 w 248"/>
                <a:gd name="T59" fmla="*/ 206 h 250"/>
                <a:gd name="T60" fmla="*/ 98 w 248"/>
                <a:gd name="T61" fmla="*/ 218 h 250"/>
                <a:gd name="T62" fmla="*/ 78 w 248"/>
                <a:gd name="T63" fmla="*/ 222 h 250"/>
                <a:gd name="T64" fmla="*/ 60 w 248"/>
                <a:gd name="T65" fmla="*/ 218 h 250"/>
                <a:gd name="T66" fmla="*/ 42 w 248"/>
                <a:gd name="T67" fmla="*/ 206 h 250"/>
                <a:gd name="T68" fmla="*/ 36 w 248"/>
                <a:gd name="T69" fmla="*/ 198 h 250"/>
                <a:gd name="T70" fmla="*/ 28 w 248"/>
                <a:gd name="T71" fmla="*/ 180 h 250"/>
                <a:gd name="T72" fmla="*/ 28 w 248"/>
                <a:gd name="T73" fmla="*/ 162 h 250"/>
                <a:gd name="T74" fmla="*/ 36 w 248"/>
                <a:gd name="T75" fmla="*/ 144 h 250"/>
                <a:gd name="T76" fmla="*/ 72 w 248"/>
                <a:gd name="T77" fmla="*/ 106 h 250"/>
                <a:gd name="T78" fmla="*/ 60 w 248"/>
                <a:gd name="T79" fmla="*/ 96 h 250"/>
                <a:gd name="T80" fmla="*/ 60 w 248"/>
                <a:gd name="T81" fmla="*/ 96 h 250"/>
                <a:gd name="T82" fmla="*/ 22 w 248"/>
                <a:gd name="T83" fmla="*/ 116 h 250"/>
                <a:gd name="T84" fmla="*/ 12 w 248"/>
                <a:gd name="T85" fmla="*/ 128 h 250"/>
                <a:gd name="T86" fmla="*/ 0 w 248"/>
                <a:gd name="T87" fmla="*/ 156 h 250"/>
                <a:gd name="T88" fmla="*/ 0 w 248"/>
                <a:gd name="T89" fmla="*/ 186 h 250"/>
                <a:gd name="T90" fmla="*/ 12 w 248"/>
                <a:gd name="T91" fmla="*/ 214 h 250"/>
                <a:gd name="T92" fmla="*/ 22 w 248"/>
                <a:gd name="T93" fmla="*/ 226 h 250"/>
                <a:gd name="T94" fmla="*/ 48 w 248"/>
                <a:gd name="T95" fmla="*/ 244 h 250"/>
                <a:gd name="T96" fmla="*/ 78 w 248"/>
                <a:gd name="T97" fmla="*/ 250 h 250"/>
                <a:gd name="T98" fmla="*/ 108 w 248"/>
                <a:gd name="T99" fmla="*/ 244 h 250"/>
                <a:gd name="T100" fmla="*/ 134 w 248"/>
                <a:gd name="T101" fmla="*/ 226 h 250"/>
                <a:gd name="T102" fmla="*/ 226 w 248"/>
                <a:gd name="T103" fmla="*/ 136 h 250"/>
                <a:gd name="T104" fmla="*/ 242 w 248"/>
                <a:gd name="T105" fmla="*/ 112 h 250"/>
                <a:gd name="T106" fmla="*/ 248 w 248"/>
                <a:gd name="T107" fmla="*/ 84 h 250"/>
                <a:gd name="T108" fmla="*/ 246 w 248"/>
                <a:gd name="T109" fmla="*/ 58 h 250"/>
                <a:gd name="T110" fmla="*/ 232 w 248"/>
                <a:gd name="T111" fmla="*/ 32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8" h="250">
                  <a:moveTo>
                    <a:pt x="232" y="32"/>
                  </a:moveTo>
                  <a:lnTo>
                    <a:pt x="232" y="32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20" y="20"/>
                  </a:lnTo>
                  <a:lnTo>
                    <a:pt x="220" y="20"/>
                  </a:lnTo>
                  <a:lnTo>
                    <a:pt x="216" y="16"/>
                  </a:lnTo>
                  <a:lnTo>
                    <a:pt x="212" y="14"/>
                  </a:lnTo>
                  <a:lnTo>
                    <a:pt x="212" y="14"/>
                  </a:lnTo>
                  <a:lnTo>
                    <a:pt x="200" y="6"/>
                  </a:lnTo>
                  <a:lnTo>
                    <a:pt x="188" y="2"/>
                  </a:lnTo>
                  <a:lnTo>
                    <a:pt x="174" y="0"/>
                  </a:lnTo>
                  <a:lnTo>
                    <a:pt x="162" y="2"/>
                  </a:lnTo>
                  <a:lnTo>
                    <a:pt x="148" y="4"/>
                  </a:lnTo>
                  <a:lnTo>
                    <a:pt x="136" y="8"/>
                  </a:lnTo>
                  <a:lnTo>
                    <a:pt x="124" y="14"/>
                  </a:lnTo>
                  <a:lnTo>
                    <a:pt x="114" y="24"/>
                  </a:lnTo>
                  <a:lnTo>
                    <a:pt x="98" y="40"/>
                  </a:lnTo>
                  <a:lnTo>
                    <a:pt x="98" y="40"/>
                  </a:lnTo>
                  <a:lnTo>
                    <a:pt x="100" y="46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12" y="56"/>
                  </a:lnTo>
                  <a:lnTo>
                    <a:pt x="120" y="60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2" y="38"/>
                  </a:lnTo>
                  <a:lnTo>
                    <a:pt x="152" y="32"/>
                  </a:lnTo>
                  <a:lnTo>
                    <a:pt x="162" y="30"/>
                  </a:lnTo>
                  <a:lnTo>
                    <a:pt x="172" y="30"/>
                  </a:lnTo>
                  <a:lnTo>
                    <a:pt x="174" y="28"/>
                  </a:lnTo>
                  <a:lnTo>
                    <a:pt x="182" y="30"/>
                  </a:lnTo>
                  <a:lnTo>
                    <a:pt x="182" y="30"/>
                  </a:lnTo>
                  <a:lnTo>
                    <a:pt x="194" y="36"/>
                  </a:lnTo>
                  <a:lnTo>
                    <a:pt x="194" y="36"/>
                  </a:lnTo>
                  <a:lnTo>
                    <a:pt x="196" y="36"/>
                  </a:lnTo>
                  <a:lnTo>
                    <a:pt x="196" y="36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4" y="44"/>
                  </a:lnTo>
                  <a:lnTo>
                    <a:pt x="204" y="44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08" y="48"/>
                  </a:lnTo>
                  <a:lnTo>
                    <a:pt x="208" y="48"/>
                  </a:lnTo>
                  <a:lnTo>
                    <a:pt x="214" y="54"/>
                  </a:lnTo>
                  <a:lnTo>
                    <a:pt x="216" y="62"/>
                  </a:lnTo>
                  <a:lnTo>
                    <a:pt x="220" y="70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0" y="84"/>
                  </a:lnTo>
                  <a:lnTo>
                    <a:pt x="218" y="94"/>
                  </a:lnTo>
                  <a:lnTo>
                    <a:pt x="212" y="106"/>
                  </a:lnTo>
                  <a:lnTo>
                    <a:pt x="206" y="11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06" y="214"/>
                  </a:lnTo>
                  <a:lnTo>
                    <a:pt x="98" y="218"/>
                  </a:lnTo>
                  <a:lnTo>
                    <a:pt x="88" y="220"/>
                  </a:lnTo>
                  <a:lnTo>
                    <a:pt x="78" y="222"/>
                  </a:lnTo>
                  <a:lnTo>
                    <a:pt x="68" y="220"/>
                  </a:lnTo>
                  <a:lnTo>
                    <a:pt x="60" y="218"/>
                  </a:lnTo>
                  <a:lnTo>
                    <a:pt x="50" y="214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36" y="198"/>
                  </a:lnTo>
                  <a:lnTo>
                    <a:pt x="32" y="190"/>
                  </a:lnTo>
                  <a:lnTo>
                    <a:pt x="28" y="180"/>
                  </a:lnTo>
                  <a:lnTo>
                    <a:pt x="28" y="172"/>
                  </a:lnTo>
                  <a:lnTo>
                    <a:pt x="28" y="162"/>
                  </a:lnTo>
                  <a:lnTo>
                    <a:pt x="32" y="152"/>
                  </a:lnTo>
                  <a:lnTo>
                    <a:pt x="36" y="144"/>
                  </a:lnTo>
                  <a:lnTo>
                    <a:pt x="42" y="136"/>
                  </a:lnTo>
                  <a:lnTo>
                    <a:pt x="72" y="106"/>
                  </a:lnTo>
                  <a:lnTo>
                    <a:pt x="72" y="106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52" y="86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12" y="128"/>
                  </a:lnTo>
                  <a:lnTo>
                    <a:pt x="6" y="142"/>
                  </a:lnTo>
                  <a:lnTo>
                    <a:pt x="0" y="156"/>
                  </a:lnTo>
                  <a:lnTo>
                    <a:pt x="0" y="172"/>
                  </a:lnTo>
                  <a:lnTo>
                    <a:pt x="0" y="186"/>
                  </a:lnTo>
                  <a:lnTo>
                    <a:pt x="6" y="200"/>
                  </a:lnTo>
                  <a:lnTo>
                    <a:pt x="12" y="214"/>
                  </a:lnTo>
                  <a:lnTo>
                    <a:pt x="22" y="226"/>
                  </a:lnTo>
                  <a:lnTo>
                    <a:pt x="22" y="226"/>
                  </a:lnTo>
                  <a:lnTo>
                    <a:pt x="34" y="236"/>
                  </a:lnTo>
                  <a:lnTo>
                    <a:pt x="48" y="244"/>
                  </a:lnTo>
                  <a:lnTo>
                    <a:pt x="64" y="248"/>
                  </a:lnTo>
                  <a:lnTo>
                    <a:pt x="78" y="250"/>
                  </a:lnTo>
                  <a:lnTo>
                    <a:pt x="94" y="248"/>
                  </a:lnTo>
                  <a:lnTo>
                    <a:pt x="108" y="244"/>
                  </a:lnTo>
                  <a:lnTo>
                    <a:pt x="122" y="236"/>
                  </a:lnTo>
                  <a:lnTo>
                    <a:pt x="134" y="22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4" y="124"/>
                  </a:lnTo>
                  <a:lnTo>
                    <a:pt x="242" y="112"/>
                  </a:lnTo>
                  <a:lnTo>
                    <a:pt x="246" y="98"/>
                  </a:lnTo>
                  <a:lnTo>
                    <a:pt x="248" y="84"/>
                  </a:lnTo>
                  <a:lnTo>
                    <a:pt x="248" y="70"/>
                  </a:lnTo>
                  <a:lnTo>
                    <a:pt x="246" y="58"/>
                  </a:lnTo>
                  <a:lnTo>
                    <a:pt x="240" y="44"/>
                  </a:lnTo>
                  <a:lnTo>
                    <a:pt x="232" y="32"/>
                  </a:lnTo>
                  <a:lnTo>
                    <a:pt x="232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1" name="Freeform 1861"/>
            <p:cNvSpPr/>
            <p:nvPr/>
          </p:nvSpPr>
          <p:spPr>
            <a:xfrm>
              <a:off x="3938357" y="4081719"/>
              <a:ext cx="193388" cy="371901"/>
            </a:xfrm>
            <a:custGeom>
              <a:avLst/>
              <a:gdLst>
                <a:gd name="T0" fmla="*/ 162 w 182"/>
                <a:gd name="T1" fmla="*/ 112 h 350"/>
                <a:gd name="T2" fmla="*/ 154 w 182"/>
                <a:gd name="T3" fmla="*/ 126 h 350"/>
                <a:gd name="T4" fmla="*/ 152 w 182"/>
                <a:gd name="T5" fmla="*/ 272 h 350"/>
                <a:gd name="T6" fmla="*/ 134 w 182"/>
                <a:gd name="T7" fmla="*/ 302 h 350"/>
                <a:gd name="T8" fmla="*/ 104 w 182"/>
                <a:gd name="T9" fmla="*/ 320 h 350"/>
                <a:gd name="T10" fmla="*/ 78 w 182"/>
                <a:gd name="T11" fmla="*/ 320 h 350"/>
                <a:gd name="T12" fmla="*/ 48 w 182"/>
                <a:gd name="T13" fmla="*/ 302 h 350"/>
                <a:gd name="T14" fmla="*/ 30 w 182"/>
                <a:gd name="T15" fmla="*/ 272 h 350"/>
                <a:gd name="T16" fmla="*/ 30 w 182"/>
                <a:gd name="T17" fmla="*/ 126 h 350"/>
                <a:gd name="T18" fmla="*/ 30 w 182"/>
                <a:gd name="T19" fmla="*/ 64 h 350"/>
                <a:gd name="T20" fmla="*/ 42 w 182"/>
                <a:gd name="T21" fmla="*/ 42 h 350"/>
                <a:gd name="T22" fmla="*/ 64 w 182"/>
                <a:gd name="T23" fmla="*/ 32 h 350"/>
                <a:gd name="T24" fmla="*/ 82 w 182"/>
                <a:gd name="T25" fmla="*/ 32 h 350"/>
                <a:gd name="T26" fmla="*/ 102 w 182"/>
                <a:gd name="T27" fmla="*/ 42 h 350"/>
                <a:gd name="T28" fmla="*/ 114 w 182"/>
                <a:gd name="T29" fmla="*/ 64 h 350"/>
                <a:gd name="T30" fmla="*/ 116 w 182"/>
                <a:gd name="T31" fmla="*/ 212 h 350"/>
                <a:gd name="T32" fmla="*/ 104 w 182"/>
                <a:gd name="T33" fmla="*/ 230 h 350"/>
                <a:gd name="T34" fmla="*/ 88 w 182"/>
                <a:gd name="T35" fmla="*/ 230 h 350"/>
                <a:gd name="T36" fmla="*/ 76 w 182"/>
                <a:gd name="T37" fmla="*/ 212 h 350"/>
                <a:gd name="T38" fmla="*/ 74 w 182"/>
                <a:gd name="T39" fmla="*/ 94 h 350"/>
                <a:gd name="T40" fmla="*/ 60 w 182"/>
                <a:gd name="T41" fmla="*/ 86 h 350"/>
                <a:gd name="T42" fmla="*/ 50 w 182"/>
                <a:gd name="T43" fmla="*/ 90 h 350"/>
                <a:gd name="T44" fmla="*/ 46 w 182"/>
                <a:gd name="T45" fmla="*/ 212 h 350"/>
                <a:gd name="T46" fmla="*/ 50 w 182"/>
                <a:gd name="T47" fmla="*/ 230 h 350"/>
                <a:gd name="T48" fmla="*/ 68 w 182"/>
                <a:gd name="T49" fmla="*/ 252 h 350"/>
                <a:gd name="T50" fmla="*/ 96 w 182"/>
                <a:gd name="T51" fmla="*/ 260 h 350"/>
                <a:gd name="T52" fmla="*/ 114 w 182"/>
                <a:gd name="T53" fmla="*/ 258 h 350"/>
                <a:gd name="T54" fmla="*/ 136 w 182"/>
                <a:gd name="T55" fmla="*/ 240 h 350"/>
                <a:gd name="T56" fmla="*/ 144 w 182"/>
                <a:gd name="T57" fmla="*/ 212 h 350"/>
                <a:gd name="T58" fmla="*/ 144 w 182"/>
                <a:gd name="T59" fmla="*/ 64 h 350"/>
                <a:gd name="T60" fmla="*/ 136 w 182"/>
                <a:gd name="T61" fmla="*/ 40 h 350"/>
                <a:gd name="T62" fmla="*/ 110 w 182"/>
                <a:gd name="T63" fmla="*/ 12 h 350"/>
                <a:gd name="T64" fmla="*/ 72 w 182"/>
                <a:gd name="T65" fmla="*/ 0 h 350"/>
                <a:gd name="T66" fmla="*/ 44 w 182"/>
                <a:gd name="T67" fmla="*/ 6 h 350"/>
                <a:gd name="T68" fmla="*/ 12 w 182"/>
                <a:gd name="T69" fmla="*/ 32 h 350"/>
                <a:gd name="T70" fmla="*/ 0 w 182"/>
                <a:gd name="T71" fmla="*/ 74 h 350"/>
                <a:gd name="T72" fmla="*/ 0 w 182"/>
                <a:gd name="T73" fmla="*/ 258 h 350"/>
                <a:gd name="T74" fmla="*/ 6 w 182"/>
                <a:gd name="T75" fmla="*/ 288 h 350"/>
                <a:gd name="T76" fmla="*/ 30 w 182"/>
                <a:gd name="T77" fmla="*/ 326 h 350"/>
                <a:gd name="T78" fmla="*/ 68 w 182"/>
                <a:gd name="T79" fmla="*/ 346 h 350"/>
                <a:gd name="T80" fmla="*/ 70 w 182"/>
                <a:gd name="T81" fmla="*/ 348 h 350"/>
                <a:gd name="T82" fmla="*/ 92 w 182"/>
                <a:gd name="T83" fmla="*/ 350 h 350"/>
                <a:gd name="T84" fmla="*/ 142 w 182"/>
                <a:gd name="T85" fmla="*/ 334 h 350"/>
                <a:gd name="T86" fmla="*/ 176 w 182"/>
                <a:gd name="T87" fmla="*/ 294 h 350"/>
                <a:gd name="T88" fmla="*/ 182 w 182"/>
                <a:gd name="T89" fmla="*/ 126 h 350"/>
                <a:gd name="T90" fmla="*/ 178 w 182"/>
                <a:gd name="T91" fmla="*/ 114 h 350"/>
                <a:gd name="T92" fmla="*/ 168 w 182"/>
                <a:gd name="T93" fmla="*/ 110 h 3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2" h="350">
                  <a:moveTo>
                    <a:pt x="168" y="110"/>
                  </a:moveTo>
                  <a:lnTo>
                    <a:pt x="168" y="110"/>
                  </a:lnTo>
                  <a:lnTo>
                    <a:pt x="162" y="112"/>
                  </a:lnTo>
                  <a:lnTo>
                    <a:pt x="158" y="114"/>
                  </a:lnTo>
                  <a:lnTo>
                    <a:pt x="154" y="120"/>
                  </a:lnTo>
                  <a:lnTo>
                    <a:pt x="154" y="126"/>
                  </a:lnTo>
                  <a:lnTo>
                    <a:pt x="154" y="258"/>
                  </a:lnTo>
                  <a:lnTo>
                    <a:pt x="154" y="258"/>
                  </a:lnTo>
                  <a:lnTo>
                    <a:pt x="152" y="272"/>
                  </a:lnTo>
                  <a:lnTo>
                    <a:pt x="148" y="282"/>
                  </a:lnTo>
                  <a:lnTo>
                    <a:pt x="142" y="294"/>
                  </a:lnTo>
                  <a:lnTo>
                    <a:pt x="134" y="302"/>
                  </a:lnTo>
                  <a:lnTo>
                    <a:pt x="126" y="310"/>
                  </a:lnTo>
                  <a:lnTo>
                    <a:pt x="116" y="316"/>
                  </a:lnTo>
                  <a:lnTo>
                    <a:pt x="104" y="320"/>
                  </a:lnTo>
                  <a:lnTo>
                    <a:pt x="92" y="320"/>
                  </a:lnTo>
                  <a:lnTo>
                    <a:pt x="92" y="320"/>
                  </a:lnTo>
                  <a:lnTo>
                    <a:pt x="78" y="320"/>
                  </a:lnTo>
                  <a:lnTo>
                    <a:pt x="68" y="316"/>
                  </a:lnTo>
                  <a:lnTo>
                    <a:pt x="56" y="310"/>
                  </a:lnTo>
                  <a:lnTo>
                    <a:pt x="48" y="302"/>
                  </a:lnTo>
                  <a:lnTo>
                    <a:pt x="40" y="294"/>
                  </a:lnTo>
                  <a:lnTo>
                    <a:pt x="34" y="282"/>
                  </a:lnTo>
                  <a:lnTo>
                    <a:pt x="30" y="272"/>
                  </a:lnTo>
                  <a:lnTo>
                    <a:pt x="30" y="258"/>
                  </a:lnTo>
                  <a:lnTo>
                    <a:pt x="30" y="254"/>
                  </a:lnTo>
                  <a:lnTo>
                    <a:pt x="30" y="126"/>
                  </a:lnTo>
                  <a:lnTo>
                    <a:pt x="30" y="74"/>
                  </a:lnTo>
                  <a:lnTo>
                    <a:pt x="30" y="74"/>
                  </a:lnTo>
                  <a:lnTo>
                    <a:pt x="30" y="64"/>
                  </a:lnTo>
                  <a:lnTo>
                    <a:pt x="32" y="56"/>
                  </a:lnTo>
                  <a:lnTo>
                    <a:pt x="36" y="50"/>
                  </a:lnTo>
                  <a:lnTo>
                    <a:pt x="42" y="42"/>
                  </a:lnTo>
                  <a:lnTo>
                    <a:pt x="48" y="38"/>
                  </a:lnTo>
                  <a:lnTo>
                    <a:pt x="56" y="34"/>
                  </a:lnTo>
                  <a:lnTo>
                    <a:pt x="64" y="32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82" y="32"/>
                  </a:lnTo>
                  <a:lnTo>
                    <a:pt x="90" y="34"/>
                  </a:lnTo>
                  <a:lnTo>
                    <a:pt x="96" y="38"/>
                  </a:lnTo>
                  <a:lnTo>
                    <a:pt x="102" y="42"/>
                  </a:lnTo>
                  <a:lnTo>
                    <a:pt x="108" y="50"/>
                  </a:lnTo>
                  <a:lnTo>
                    <a:pt x="112" y="56"/>
                  </a:lnTo>
                  <a:lnTo>
                    <a:pt x="114" y="64"/>
                  </a:lnTo>
                  <a:lnTo>
                    <a:pt x="116" y="74"/>
                  </a:lnTo>
                  <a:lnTo>
                    <a:pt x="116" y="212"/>
                  </a:lnTo>
                  <a:lnTo>
                    <a:pt x="116" y="212"/>
                  </a:lnTo>
                  <a:lnTo>
                    <a:pt x="114" y="220"/>
                  </a:lnTo>
                  <a:lnTo>
                    <a:pt x="110" y="226"/>
                  </a:lnTo>
                  <a:lnTo>
                    <a:pt x="104" y="230"/>
                  </a:lnTo>
                  <a:lnTo>
                    <a:pt x="96" y="232"/>
                  </a:lnTo>
                  <a:lnTo>
                    <a:pt x="96" y="232"/>
                  </a:lnTo>
                  <a:lnTo>
                    <a:pt x="88" y="230"/>
                  </a:lnTo>
                  <a:lnTo>
                    <a:pt x="82" y="226"/>
                  </a:lnTo>
                  <a:lnTo>
                    <a:pt x="76" y="220"/>
                  </a:lnTo>
                  <a:lnTo>
                    <a:pt x="76" y="212"/>
                  </a:lnTo>
                  <a:lnTo>
                    <a:pt x="76" y="100"/>
                  </a:lnTo>
                  <a:lnTo>
                    <a:pt x="76" y="100"/>
                  </a:lnTo>
                  <a:lnTo>
                    <a:pt x="74" y="94"/>
                  </a:lnTo>
                  <a:lnTo>
                    <a:pt x="70" y="90"/>
                  </a:lnTo>
                  <a:lnTo>
                    <a:pt x="66" y="86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54" y="86"/>
                  </a:lnTo>
                  <a:lnTo>
                    <a:pt x="50" y="90"/>
                  </a:lnTo>
                  <a:lnTo>
                    <a:pt x="46" y="94"/>
                  </a:lnTo>
                  <a:lnTo>
                    <a:pt x="46" y="100"/>
                  </a:lnTo>
                  <a:lnTo>
                    <a:pt x="46" y="212"/>
                  </a:lnTo>
                  <a:lnTo>
                    <a:pt x="46" y="212"/>
                  </a:lnTo>
                  <a:lnTo>
                    <a:pt x="46" y="222"/>
                  </a:lnTo>
                  <a:lnTo>
                    <a:pt x="50" y="230"/>
                  </a:lnTo>
                  <a:lnTo>
                    <a:pt x="54" y="240"/>
                  </a:lnTo>
                  <a:lnTo>
                    <a:pt x="60" y="246"/>
                  </a:lnTo>
                  <a:lnTo>
                    <a:pt x="68" y="252"/>
                  </a:lnTo>
                  <a:lnTo>
                    <a:pt x="76" y="258"/>
                  </a:lnTo>
                  <a:lnTo>
                    <a:pt x="86" y="260"/>
                  </a:lnTo>
                  <a:lnTo>
                    <a:pt x="96" y="260"/>
                  </a:lnTo>
                  <a:lnTo>
                    <a:pt x="96" y="260"/>
                  </a:lnTo>
                  <a:lnTo>
                    <a:pt x="106" y="260"/>
                  </a:lnTo>
                  <a:lnTo>
                    <a:pt x="114" y="258"/>
                  </a:lnTo>
                  <a:lnTo>
                    <a:pt x="124" y="252"/>
                  </a:lnTo>
                  <a:lnTo>
                    <a:pt x="130" y="246"/>
                  </a:lnTo>
                  <a:lnTo>
                    <a:pt x="136" y="240"/>
                  </a:lnTo>
                  <a:lnTo>
                    <a:pt x="140" y="230"/>
                  </a:lnTo>
                  <a:lnTo>
                    <a:pt x="144" y="222"/>
                  </a:lnTo>
                  <a:lnTo>
                    <a:pt x="144" y="212"/>
                  </a:lnTo>
                  <a:lnTo>
                    <a:pt x="144" y="68"/>
                  </a:lnTo>
                  <a:lnTo>
                    <a:pt x="144" y="68"/>
                  </a:lnTo>
                  <a:lnTo>
                    <a:pt x="144" y="64"/>
                  </a:lnTo>
                  <a:lnTo>
                    <a:pt x="144" y="64"/>
                  </a:lnTo>
                  <a:lnTo>
                    <a:pt x="142" y="52"/>
                  </a:lnTo>
                  <a:lnTo>
                    <a:pt x="136" y="40"/>
                  </a:lnTo>
                  <a:lnTo>
                    <a:pt x="130" y="28"/>
                  </a:lnTo>
                  <a:lnTo>
                    <a:pt x="120" y="20"/>
                  </a:lnTo>
                  <a:lnTo>
                    <a:pt x="110" y="12"/>
                  </a:lnTo>
                  <a:lnTo>
                    <a:pt x="98" y="6"/>
                  </a:lnTo>
                  <a:lnTo>
                    <a:pt x="86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58" y="2"/>
                  </a:lnTo>
                  <a:lnTo>
                    <a:pt x="44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12" y="32"/>
                  </a:lnTo>
                  <a:lnTo>
                    <a:pt x="6" y="46"/>
                  </a:lnTo>
                  <a:lnTo>
                    <a:pt x="2" y="58"/>
                  </a:lnTo>
                  <a:lnTo>
                    <a:pt x="0" y="74"/>
                  </a:lnTo>
                  <a:lnTo>
                    <a:pt x="0" y="126"/>
                  </a:lnTo>
                  <a:lnTo>
                    <a:pt x="0" y="254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2" y="274"/>
                  </a:lnTo>
                  <a:lnTo>
                    <a:pt x="6" y="288"/>
                  </a:lnTo>
                  <a:lnTo>
                    <a:pt x="12" y="302"/>
                  </a:lnTo>
                  <a:lnTo>
                    <a:pt x="20" y="314"/>
                  </a:lnTo>
                  <a:lnTo>
                    <a:pt x="30" y="326"/>
                  </a:lnTo>
                  <a:lnTo>
                    <a:pt x="42" y="334"/>
                  </a:lnTo>
                  <a:lnTo>
                    <a:pt x="54" y="342"/>
                  </a:lnTo>
                  <a:lnTo>
                    <a:pt x="68" y="346"/>
                  </a:lnTo>
                  <a:lnTo>
                    <a:pt x="68" y="346"/>
                  </a:lnTo>
                  <a:lnTo>
                    <a:pt x="70" y="348"/>
                  </a:lnTo>
                  <a:lnTo>
                    <a:pt x="70" y="348"/>
                  </a:lnTo>
                  <a:lnTo>
                    <a:pt x="80" y="350"/>
                  </a:lnTo>
                  <a:lnTo>
                    <a:pt x="92" y="350"/>
                  </a:lnTo>
                  <a:lnTo>
                    <a:pt x="92" y="350"/>
                  </a:lnTo>
                  <a:lnTo>
                    <a:pt x="110" y="348"/>
                  </a:lnTo>
                  <a:lnTo>
                    <a:pt x="126" y="342"/>
                  </a:lnTo>
                  <a:lnTo>
                    <a:pt x="142" y="334"/>
                  </a:lnTo>
                  <a:lnTo>
                    <a:pt x="156" y="324"/>
                  </a:lnTo>
                  <a:lnTo>
                    <a:pt x="166" y="310"/>
                  </a:lnTo>
                  <a:lnTo>
                    <a:pt x="176" y="294"/>
                  </a:lnTo>
                  <a:lnTo>
                    <a:pt x="180" y="278"/>
                  </a:lnTo>
                  <a:lnTo>
                    <a:pt x="182" y="258"/>
                  </a:lnTo>
                  <a:lnTo>
                    <a:pt x="182" y="126"/>
                  </a:lnTo>
                  <a:lnTo>
                    <a:pt x="182" y="126"/>
                  </a:lnTo>
                  <a:lnTo>
                    <a:pt x="182" y="120"/>
                  </a:lnTo>
                  <a:lnTo>
                    <a:pt x="178" y="114"/>
                  </a:lnTo>
                  <a:lnTo>
                    <a:pt x="174" y="112"/>
                  </a:lnTo>
                  <a:lnTo>
                    <a:pt x="168" y="110"/>
                  </a:lnTo>
                  <a:lnTo>
                    <a:pt x="168" y="11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2" name="Freeform 1862"/>
            <p:cNvSpPr>
              <a:spLocks noEditPoints="1"/>
            </p:cNvSpPr>
            <p:nvPr/>
          </p:nvSpPr>
          <p:spPr>
            <a:xfrm>
              <a:off x="2000223" y="2362474"/>
              <a:ext cx="340024" cy="340024"/>
            </a:xfrm>
            <a:custGeom>
              <a:avLst/>
              <a:gdLst>
                <a:gd name="T0" fmla="*/ 320 w 320"/>
                <a:gd name="T1" fmla="*/ 130 h 320"/>
                <a:gd name="T2" fmla="*/ 280 w 320"/>
                <a:gd name="T3" fmla="*/ 126 h 320"/>
                <a:gd name="T4" fmla="*/ 270 w 320"/>
                <a:gd name="T5" fmla="*/ 100 h 320"/>
                <a:gd name="T6" fmla="*/ 250 w 320"/>
                <a:gd name="T7" fmla="*/ 26 h 320"/>
                <a:gd name="T8" fmla="*/ 220 w 320"/>
                <a:gd name="T9" fmla="*/ 50 h 320"/>
                <a:gd name="T10" fmla="*/ 194 w 320"/>
                <a:gd name="T11" fmla="*/ 38 h 320"/>
                <a:gd name="T12" fmla="*/ 128 w 320"/>
                <a:gd name="T13" fmla="*/ 0 h 320"/>
                <a:gd name="T14" fmla="*/ 124 w 320"/>
                <a:gd name="T15" fmla="*/ 38 h 320"/>
                <a:gd name="T16" fmla="*/ 98 w 320"/>
                <a:gd name="T17" fmla="*/ 50 h 320"/>
                <a:gd name="T18" fmla="*/ 24 w 320"/>
                <a:gd name="T19" fmla="*/ 70 h 320"/>
                <a:gd name="T20" fmla="*/ 48 w 320"/>
                <a:gd name="T21" fmla="*/ 100 h 320"/>
                <a:gd name="T22" fmla="*/ 38 w 320"/>
                <a:gd name="T23" fmla="*/ 126 h 320"/>
                <a:gd name="T24" fmla="*/ 0 w 320"/>
                <a:gd name="T25" fmla="*/ 190 h 320"/>
                <a:gd name="T26" fmla="*/ 38 w 320"/>
                <a:gd name="T27" fmla="*/ 196 h 320"/>
                <a:gd name="T28" fmla="*/ 48 w 320"/>
                <a:gd name="T29" fmla="*/ 222 h 320"/>
                <a:gd name="T30" fmla="*/ 68 w 320"/>
                <a:gd name="T31" fmla="*/ 294 h 320"/>
                <a:gd name="T32" fmla="*/ 98 w 320"/>
                <a:gd name="T33" fmla="*/ 272 h 320"/>
                <a:gd name="T34" fmla="*/ 124 w 320"/>
                <a:gd name="T35" fmla="*/ 282 h 320"/>
                <a:gd name="T36" fmla="*/ 190 w 320"/>
                <a:gd name="T37" fmla="*/ 320 h 320"/>
                <a:gd name="T38" fmla="*/ 194 w 320"/>
                <a:gd name="T39" fmla="*/ 282 h 320"/>
                <a:gd name="T40" fmla="*/ 220 w 320"/>
                <a:gd name="T41" fmla="*/ 272 h 320"/>
                <a:gd name="T42" fmla="*/ 294 w 320"/>
                <a:gd name="T43" fmla="*/ 252 h 320"/>
                <a:gd name="T44" fmla="*/ 270 w 320"/>
                <a:gd name="T45" fmla="*/ 222 h 320"/>
                <a:gd name="T46" fmla="*/ 280 w 320"/>
                <a:gd name="T47" fmla="*/ 196 h 320"/>
                <a:gd name="T48" fmla="*/ 160 w 320"/>
                <a:gd name="T49" fmla="*/ 204 h 320"/>
                <a:gd name="T50" fmla="*/ 150 w 320"/>
                <a:gd name="T51" fmla="*/ 202 h 320"/>
                <a:gd name="T52" fmla="*/ 136 w 320"/>
                <a:gd name="T53" fmla="*/ 196 h 320"/>
                <a:gd name="T54" fmla="*/ 124 w 320"/>
                <a:gd name="T55" fmla="*/ 184 h 320"/>
                <a:gd name="T56" fmla="*/ 118 w 320"/>
                <a:gd name="T57" fmla="*/ 170 h 320"/>
                <a:gd name="T58" fmla="*/ 116 w 320"/>
                <a:gd name="T59" fmla="*/ 160 h 320"/>
                <a:gd name="T60" fmla="*/ 120 w 320"/>
                <a:gd name="T61" fmla="*/ 144 h 320"/>
                <a:gd name="T62" fmla="*/ 128 w 320"/>
                <a:gd name="T63" fmla="*/ 130 h 320"/>
                <a:gd name="T64" fmla="*/ 142 w 320"/>
                <a:gd name="T65" fmla="*/ 120 h 320"/>
                <a:gd name="T66" fmla="*/ 160 w 320"/>
                <a:gd name="T67" fmla="*/ 118 h 320"/>
                <a:gd name="T68" fmla="*/ 168 w 320"/>
                <a:gd name="T69" fmla="*/ 118 h 320"/>
                <a:gd name="T70" fmla="*/ 184 w 320"/>
                <a:gd name="T71" fmla="*/ 124 h 320"/>
                <a:gd name="T72" fmla="*/ 196 w 320"/>
                <a:gd name="T73" fmla="*/ 136 h 320"/>
                <a:gd name="T74" fmla="*/ 202 w 320"/>
                <a:gd name="T75" fmla="*/ 152 h 320"/>
                <a:gd name="T76" fmla="*/ 202 w 320"/>
                <a:gd name="T77" fmla="*/ 160 h 320"/>
                <a:gd name="T78" fmla="*/ 200 w 320"/>
                <a:gd name="T79" fmla="*/ 178 h 320"/>
                <a:gd name="T80" fmla="*/ 190 w 320"/>
                <a:gd name="T81" fmla="*/ 192 h 320"/>
                <a:gd name="T82" fmla="*/ 176 w 320"/>
                <a:gd name="T83" fmla="*/ 200 h 320"/>
                <a:gd name="T84" fmla="*/ 160 w 320"/>
                <a:gd name="T85" fmla="*/ 204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0" h="320">
                  <a:moveTo>
                    <a:pt x="320" y="190"/>
                  </a:moveTo>
                  <a:lnTo>
                    <a:pt x="320" y="130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76" y="112"/>
                  </a:lnTo>
                  <a:lnTo>
                    <a:pt x="270" y="100"/>
                  </a:lnTo>
                  <a:lnTo>
                    <a:pt x="294" y="70"/>
                  </a:lnTo>
                  <a:lnTo>
                    <a:pt x="250" y="26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08" y="44"/>
                  </a:lnTo>
                  <a:lnTo>
                    <a:pt x="194" y="38"/>
                  </a:lnTo>
                  <a:lnTo>
                    <a:pt x="190" y="0"/>
                  </a:lnTo>
                  <a:lnTo>
                    <a:pt x="128" y="0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110" y="44"/>
                  </a:lnTo>
                  <a:lnTo>
                    <a:pt x="98" y="50"/>
                  </a:lnTo>
                  <a:lnTo>
                    <a:pt x="68" y="26"/>
                  </a:lnTo>
                  <a:lnTo>
                    <a:pt x="24" y="70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2" y="112"/>
                  </a:lnTo>
                  <a:lnTo>
                    <a:pt x="38" y="126"/>
                  </a:lnTo>
                  <a:lnTo>
                    <a:pt x="0" y="130"/>
                  </a:lnTo>
                  <a:lnTo>
                    <a:pt x="0" y="190"/>
                  </a:lnTo>
                  <a:lnTo>
                    <a:pt x="38" y="196"/>
                  </a:lnTo>
                  <a:lnTo>
                    <a:pt x="38" y="196"/>
                  </a:lnTo>
                  <a:lnTo>
                    <a:pt x="42" y="208"/>
                  </a:lnTo>
                  <a:lnTo>
                    <a:pt x="48" y="222"/>
                  </a:lnTo>
                  <a:lnTo>
                    <a:pt x="24" y="252"/>
                  </a:lnTo>
                  <a:lnTo>
                    <a:pt x="68" y="294"/>
                  </a:lnTo>
                  <a:lnTo>
                    <a:pt x="98" y="272"/>
                  </a:lnTo>
                  <a:lnTo>
                    <a:pt x="98" y="272"/>
                  </a:lnTo>
                  <a:lnTo>
                    <a:pt x="110" y="278"/>
                  </a:lnTo>
                  <a:lnTo>
                    <a:pt x="124" y="282"/>
                  </a:lnTo>
                  <a:lnTo>
                    <a:pt x="128" y="320"/>
                  </a:lnTo>
                  <a:lnTo>
                    <a:pt x="190" y="320"/>
                  </a:lnTo>
                  <a:lnTo>
                    <a:pt x="194" y="282"/>
                  </a:lnTo>
                  <a:lnTo>
                    <a:pt x="194" y="282"/>
                  </a:lnTo>
                  <a:lnTo>
                    <a:pt x="208" y="278"/>
                  </a:lnTo>
                  <a:lnTo>
                    <a:pt x="220" y="272"/>
                  </a:lnTo>
                  <a:lnTo>
                    <a:pt x="250" y="294"/>
                  </a:lnTo>
                  <a:lnTo>
                    <a:pt x="294" y="252"/>
                  </a:lnTo>
                  <a:lnTo>
                    <a:pt x="270" y="222"/>
                  </a:lnTo>
                  <a:lnTo>
                    <a:pt x="270" y="222"/>
                  </a:lnTo>
                  <a:lnTo>
                    <a:pt x="276" y="208"/>
                  </a:lnTo>
                  <a:lnTo>
                    <a:pt x="280" y="196"/>
                  </a:lnTo>
                  <a:lnTo>
                    <a:pt x="320" y="190"/>
                  </a:lnTo>
                  <a:close/>
                  <a:moveTo>
                    <a:pt x="160" y="204"/>
                  </a:moveTo>
                  <a:lnTo>
                    <a:pt x="160" y="204"/>
                  </a:lnTo>
                  <a:lnTo>
                    <a:pt x="150" y="202"/>
                  </a:lnTo>
                  <a:lnTo>
                    <a:pt x="142" y="200"/>
                  </a:lnTo>
                  <a:lnTo>
                    <a:pt x="136" y="196"/>
                  </a:lnTo>
                  <a:lnTo>
                    <a:pt x="128" y="192"/>
                  </a:lnTo>
                  <a:lnTo>
                    <a:pt x="124" y="184"/>
                  </a:lnTo>
                  <a:lnTo>
                    <a:pt x="120" y="178"/>
                  </a:lnTo>
                  <a:lnTo>
                    <a:pt x="118" y="170"/>
                  </a:lnTo>
                  <a:lnTo>
                    <a:pt x="116" y="160"/>
                  </a:lnTo>
                  <a:lnTo>
                    <a:pt x="116" y="160"/>
                  </a:lnTo>
                  <a:lnTo>
                    <a:pt x="118" y="152"/>
                  </a:lnTo>
                  <a:lnTo>
                    <a:pt x="120" y="144"/>
                  </a:lnTo>
                  <a:lnTo>
                    <a:pt x="124" y="136"/>
                  </a:lnTo>
                  <a:lnTo>
                    <a:pt x="128" y="130"/>
                  </a:lnTo>
                  <a:lnTo>
                    <a:pt x="136" y="124"/>
                  </a:lnTo>
                  <a:lnTo>
                    <a:pt x="142" y="120"/>
                  </a:lnTo>
                  <a:lnTo>
                    <a:pt x="150" y="118"/>
                  </a:lnTo>
                  <a:lnTo>
                    <a:pt x="160" y="118"/>
                  </a:lnTo>
                  <a:lnTo>
                    <a:pt x="160" y="118"/>
                  </a:lnTo>
                  <a:lnTo>
                    <a:pt x="168" y="118"/>
                  </a:lnTo>
                  <a:lnTo>
                    <a:pt x="176" y="120"/>
                  </a:lnTo>
                  <a:lnTo>
                    <a:pt x="184" y="124"/>
                  </a:lnTo>
                  <a:lnTo>
                    <a:pt x="190" y="130"/>
                  </a:lnTo>
                  <a:lnTo>
                    <a:pt x="196" y="136"/>
                  </a:lnTo>
                  <a:lnTo>
                    <a:pt x="200" y="144"/>
                  </a:lnTo>
                  <a:lnTo>
                    <a:pt x="202" y="152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70"/>
                  </a:lnTo>
                  <a:lnTo>
                    <a:pt x="200" y="178"/>
                  </a:lnTo>
                  <a:lnTo>
                    <a:pt x="196" y="184"/>
                  </a:lnTo>
                  <a:lnTo>
                    <a:pt x="190" y="192"/>
                  </a:lnTo>
                  <a:lnTo>
                    <a:pt x="184" y="196"/>
                  </a:lnTo>
                  <a:lnTo>
                    <a:pt x="176" y="200"/>
                  </a:lnTo>
                  <a:lnTo>
                    <a:pt x="168" y="202"/>
                  </a:lnTo>
                  <a:lnTo>
                    <a:pt x="160" y="204"/>
                  </a:lnTo>
                  <a:lnTo>
                    <a:pt x="160" y="20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2" name="Freeform 1863"/>
            <p:cNvSpPr>
              <a:spLocks noEditPoints="1"/>
            </p:cNvSpPr>
            <p:nvPr/>
          </p:nvSpPr>
          <p:spPr>
            <a:xfrm>
              <a:off x="2882159" y="2587740"/>
              <a:ext cx="63754" cy="63754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24 w 60"/>
                <a:gd name="T5" fmla="*/ 2 h 60"/>
                <a:gd name="T6" fmla="*/ 20 w 60"/>
                <a:gd name="T7" fmla="*/ 2 h 60"/>
                <a:gd name="T8" fmla="*/ 10 w 60"/>
                <a:gd name="T9" fmla="*/ 10 h 60"/>
                <a:gd name="T10" fmla="*/ 4 w 60"/>
                <a:gd name="T11" fmla="*/ 18 h 60"/>
                <a:gd name="T12" fmla="*/ 2 w 60"/>
                <a:gd name="T13" fmla="*/ 24 h 60"/>
                <a:gd name="T14" fmla="*/ 0 w 60"/>
                <a:gd name="T15" fmla="*/ 30 h 60"/>
                <a:gd name="T16" fmla="*/ 0 w 60"/>
                <a:gd name="T17" fmla="*/ 30 h 60"/>
                <a:gd name="T18" fmla="*/ 2 w 60"/>
                <a:gd name="T19" fmla="*/ 36 h 60"/>
                <a:gd name="T20" fmla="*/ 4 w 60"/>
                <a:gd name="T21" fmla="*/ 42 h 60"/>
                <a:gd name="T22" fmla="*/ 10 w 60"/>
                <a:gd name="T23" fmla="*/ 52 h 60"/>
                <a:gd name="T24" fmla="*/ 20 w 60"/>
                <a:gd name="T25" fmla="*/ 58 h 60"/>
                <a:gd name="T26" fmla="*/ 24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36 w 60"/>
                <a:gd name="T33" fmla="*/ 60 h 60"/>
                <a:gd name="T34" fmla="*/ 42 w 60"/>
                <a:gd name="T35" fmla="*/ 58 h 60"/>
                <a:gd name="T36" fmla="*/ 52 w 60"/>
                <a:gd name="T37" fmla="*/ 52 h 60"/>
                <a:gd name="T38" fmla="*/ 58 w 60"/>
                <a:gd name="T39" fmla="*/ 42 h 60"/>
                <a:gd name="T40" fmla="*/ 60 w 60"/>
                <a:gd name="T41" fmla="*/ 36 h 60"/>
                <a:gd name="T42" fmla="*/ 60 w 60"/>
                <a:gd name="T43" fmla="*/ 30 h 60"/>
                <a:gd name="T44" fmla="*/ 60 w 60"/>
                <a:gd name="T45" fmla="*/ 30 h 60"/>
                <a:gd name="T46" fmla="*/ 60 w 60"/>
                <a:gd name="T47" fmla="*/ 24 h 60"/>
                <a:gd name="T48" fmla="*/ 58 w 60"/>
                <a:gd name="T49" fmla="*/ 18 h 60"/>
                <a:gd name="T50" fmla="*/ 52 w 60"/>
                <a:gd name="T51" fmla="*/ 10 h 60"/>
                <a:gd name="T52" fmla="*/ 42 w 60"/>
                <a:gd name="T53" fmla="*/ 2 h 60"/>
                <a:gd name="T54" fmla="*/ 36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30 w 60"/>
                <a:gd name="T61" fmla="*/ 42 h 60"/>
                <a:gd name="T62" fmla="*/ 30 w 60"/>
                <a:gd name="T63" fmla="*/ 42 h 60"/>
                <a:gd name="T64" fmla="*/ 26 w 60"/>
                <a:gd name="T65" fmla="*/ 42 h 60"/>
                <a:gd name="T66" fmla="*/ 22 w 60"/>
                <a:gd name="T67" fmla="*/ 40 h 60"/>
                <a:gd name="T68" fmla="*/ 20 w 60"/>
                <a:gd name="T69" fmla="*/ 36 h 60"/>
                <a:gd name="T70" fmla="*/ 18 w 60"/>
                <a:gd name="T71" fmla="*/ 30 h 60"/>
                <a:gd name="T72" fmla="*/ 18 w 60"/>
                <a:gd name="T73" fmla="*/ 30 h 60"/>
                <a:gd name="T74" fmla="*/ 20 w 60"/>
                <a:gd name="T75" fmla="*/ 26 h 60"/>
                <a:gd name="T76" fmla="*/ 22 w 60"/>
                <a:gd name="T77" fmla="*/ 22 h 60"/>
                <a:gd name="T78" fmla="*/ 26 w 60"/>
                <a:gd name="T79" fmla="*/ 18 h 60"/>
                <a:gd name="T80" fmla="*/ 30 w 60"/>
                <a:gd name="T81" fmla="*/ 18 h 60"/>
                <a:gd name="T82" fmla="*/ 30 w 60"/>
                <a:gd name="T83" fmla="*/ 18 h 60"/>
                <a:gd name="T84" fmla="*/ 36 w 60"/>
                <a:gd name="T85" fmla="*/ 18 h 60"/>
                <a:gd name="T86" fmla="*/ 40 w 60"/>
                <a:gd name="T87" fmla="*/ 22 h 60"/>
                <a:gd name="T88" fmla="*/ 42 w 60"/>
                <a:gd name="T89" fmla="*/ 26 h 60"/>
                <a:gd name="T90" fmla="*/ 44 w 60"/>
                <a:gd name="T91" fmla="*/ 30 h 60"/>
                <a:gd name="T92" fmla="*/ 44 w 60"/>
                <a:gd name="T93" fmla="*/ 30 h 60"/>
                <a:gd name="T94" fmla="*/ 42 w 60"/>
                <a:gd name="T95" fmla="*/ 36 h 60"/>
                <a:gd name="T96" fmla="*/ 40 w 60"/>
                <a:gd name="T97" fmla="*/ 40 h 60"/>
                <a:gd name="T98" fmla="*/ 36 w 60"/>
                <a:gd name="T99" fmla="*/ 42 h 60"/>
                <a:gd name="T100" fmla="*/ 30 w 60"/>
                <a:gd name="T101" fmla="*/ 42 h 60"/>
                <a:gd name="T102" fmla="*/ 30 w 60"/>
                <a:gd name="T103" fmla="*/ 42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24" y="2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20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2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2"/>
                  </a:moveTo>
                  <a:lnTo>
                    <a:pt x="30" y="42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0" y="42"/>
                  </a:lnTo>
                  <a:lnTo>
                    <a:pt x="30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3" name="Freeform 1864"/>
            <p:cNvSpPr>
              <a:spLocks noEditPoints="1"/>
            </p:cNvSpPr>
            <p:nvPr/>
          </p:nvSpPr>
          <p:spPr>
            <a:xfrm>
              <a:off x="2563387" y="2362474"/>
              <a:ext cx="444156" cy="348524"/>
            </a:xfrm>
            <a:custGeom>
              <a:avLst/>
              <a:gdLst>
                <a:gd name="T0" fmla="*/ 376 w 418"/>
                <a:gd name="T1" fmla="*/ 166 h 328"/>
                <a:gd name="T2" fmla="*/ 356 w 418"/>
                <a:gd name="T3" fmla="*/ 176 h 328"/>
                <a:gd name="T4" fmla="*/ 306 w 418"/>
                <a:gd name="T5" fmla="*/ 176 h 328"/>
                <a:gd name="T6" fmla="*/ 286 w 418"/>
                <a:gd name="T7" fmla="*/ 166 h 328"/>
                <a:gd name="T8" fmla="*/ 266 w 418"/>
                <a:gd name="T9" fmla="*/ 214 h 328"/>
                <a:gd name="T10" fmla="*/ 238 w 418"/>
                <a:gd name="T11" fmla="*/ 194 h 328"/>
                <a:gd name="T12" fmla="*/ 248 w 418"/>
                <a:gd name="T13" fmla="*/ 172 h 328"/>
                <a:gd name="T14" fmla="*/ 248 w 418"/>
                <a:gd name="T15" fmla="*/ 110 h 328"/>
                <a:gd name="T16" fmla="*/ 238 w 418"/>
                <a:gd name="T17" fmla="*/ 88 h 328"/>
                <a:gd name="T18" fmla="*/ 194 w 418"/>
                <a:gd name="T19" fmla="*/ 44 h 328"/>
                <a:gd name="T20" fmla="*/ 172 w 418"/>
                <a:gd name="T21" fmla="*/ 34 h 328"/>
                <a:gd name="T22" fmla="*/ 110 w 418"/>
                <a:gd name="T23" fmla="*/ 34 h 328"/>
                <a:gd name="T24" fmla="*/ 88 w 418"/>
                <a:gd name="T25" fmla="*/ 44 h 328"/>
                <a:gd name="T26" fmla="*/ 44 w 418"/>
                <a:gd name="T27" fmla="*/ 88 h 328"/>
                <a:gd name="T28" fmla="*/ 34 w 418"/>
                <a:gd name="T29" fmla="*/ 110 h 328"/>
                <a:gd name="T30" fmla="*/ 34 w 418"/>
                <a:gd name="T31" fmla="*/ 172 h 328"/>
                <a:gd name="T32" fmla="*/ 44 w 418"/>
                <a:gd name="T33" fmla="*/ 194 h 328"/>
                <a:gd name="T34" fmla="*/ 88 w 418"/>
                <a:gd name="T35" fmla="*/ 238 h 328"/>
                <a:gd name="T36" fmla="*/ 110 w 418"/>
                <a:gd name="T37" fmla="*/ 248 h 328"/>
                <a:gd name="T38" fmla="*/ 172 w 418"/>
                <a:gd name="T39" fmla="*/ 248 h 328"/>
                <a:gd name="T40" fmla="*/ 194 w 418"/>
                <a:gd name="T41" fmla="*/ 238 h 328"/>
                <a:gd name="T42" fmla="*/ 244 w 418"/>
                <a:gd name="T43" fmla="*/ 264 h 328"/>
                <a:gd name="T44" fmla="*/ 266 w 418"/>
                <a:gd name="T45" fmla="*/ 272 h 328"/>
                <a:gd name="T46" fmla="*/ 302 w 418"/>
                <a:gd name="T47" fmla="*/ 306 h 328"/>
                <a:gd name="T48" fmla="*/ 308 w 418"/>
                <a:gd name="T49" fmla="*/ 328 h 328"/>
                <a:gd name="T50" fmla="*/ 356 w 418"/>
                <a:gd name="T51" fmla="*/ 308 h 328"/>
                <a:gd name="T52" fmla="*/ 408 w 418"/>
                <a:gd name="T53" fmla="*/ 288 h 328"/>
                <a:gd name="T54" fmla="*/ 396 w 418"/>
                <a:gd name="T55" fmla="*/ 268 h 328"/>
                <a:gd name="T56" fmla="*/ 396 w 418"/>
                <a:gd name="T57" fmla="*/ 218 h 328"/>
                <a:gd name="T58" fmla="*/ 394 w 418"/>
                <a:gd name="T59" fmla="*/ 214 h 328"/>
                <a:gd name="T60" fmla="*/ 134 w 418"/>
                <a:gd name="T61" fmla="*/ 178 h 328"/>
                <a:gd name="T62" fmla="*/ 114 w 418"/>
                <a:gd name="T63" fmla="*/ 168 h 328"/>
                <a:gd name="T64" fmla="*/ 104 w 418"/>
                <a:gd name="T65" fmla="*/ 148 h 328"/>
                <a:gd name="T66" fmla="*/ 104 w 418"/>
                <a:gd name="T67" fmla="*/ 134 h 328"/>
                <a:gd name="T68" fmla="*/ 114 w 418"/>
                <a:gd name="T69" fmla="*/ 114 h 328"/>
                <a:gd name="T70" fmla="*/ 134 w 418"/>
                <a:gd name="T71" fmla="*/ 104 h 328"/>
                <a:gd name="T72" fmla="*/ 148 w 418"/>
                <a:gd name="T73" fmla="*/ 104 h 328"/>
                <a:gd name="T74" fmla="*/ 168 w 418"/>
                <a:gd name="T75" fmla="*/ 114 h 328"/>
                <a:gd name="T76" fmla="*/ 178 w 418"/>
                <a:gd name="T77" fmla="*/ 134 h 328"/>
                <a:gd name="T78" fmla="*/ 178 w 418"/>
                <a:gd name="T79" fmla="*/ 148 h 328"/>
                <a:gd name="T80" fmla="*/ 168 w 418"/>
                <a:gd name="T81" fmla="*/ 168 h 328"/>
                <a:gd name="T82" fmla="*/ 148 w 418"/>
                <a:gd name="T83" fmla="*/ 178 h 328"/>
                <a:gd name="T84" fmla="*/ 400 w 418"/>
                <a:gd name="T85" fmla="*/ 250 h 328"/>
                <a:gd name="T86" fmla="*/ 382 w 418"/>
                <a:gd name="T87" fmla="*/ 258 h 328"/>
                <a:gd name="T88" fmla="*/ 384 w 418"/>
                <a:gd name="T89" fmla="*/ 286 h 328"/>
                <a:gd name="T90" fmla="*/ 356 w 418"/>
                <a:gd name="T91" fmla="*/ 288 h 328"/>
                <a:gd name="T92" fmla="*/ 340 w 418"/>
                <a:gd name="T93" fmla="*/ 294 h 328"/>
                <a:gd name="T94" fmla="*/ 322 w 418"/>
                <a:gd name="T95" fmla="*/ 294 h 328"/>
                <a:gd name="T96" fmla="*/ 306 w 418"/>
                <a:gd name="T97" fmla="*/ 288 h 328"/>
                <a:gd name="T98" fmla="*/ 276 w 418"/>
                <a:gd name="T99" fmla="*/ 286 h 328"/>
                <a:gd name="T100" fmla="*/ 284 w 418"/>
                <a:gd name="T101" fmla="*/ 268 h 328"/>
                <a:gd name="T102" fmla="*/ 262 w 418"/>
                <a:gd name="T103" fmla="*/ 250 h 328"/>
                <a:gd name="T104" fmla="*/ 280 w 418"/>
                <a:gd name="T105" fmla="*/ 228 h 328"/>
                <a:gd name="T106" fmla="*/ 288 w 418"/>
                <a:gd name="T107" fmla="*/ 212 h 328"/>
                <a:gd name="T108" fmla="*/ 300 w 418"/>
                <a:gd name="T109" fmla="*/ 198 h 328"/>
                <a:gd name="T110" fmla="*/ 316 w 418"/>
                <a:gd name="T111" fmla="*/ 192 h 328"/>
                <a:gd name="T112" fmla="*/ 338 w 418"/>
                <a:gd name="T113" fmla="*/ 174 h 328"/>
                <a:gd name="T114" fmla="*/ 346 w 418"/>
                <a:gd name="T115" fmla="*/ 192 h 328"/>
                <a:gd name="T116" fmla="*/ 374 w 418"/>
                <a:gd name="T117" fmla="*/ 188 h 328"/>
                <a:gd name="T118" fmla="*/ 376 w 418"/>
                <a:gd name="T119" fmla="*/ 216 h 328"/>
                <a:gd name="T120" fmla="*/ 384 w 418"/>
                <a:gd name="T121" fmla="*/ 234 h 3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18" h="328">
                  <a:moveTo>
                    <a:pt x="394" y="214"/>
                  </a:moveTo>
                  <a:lnTo>
                    <a:pt x="408" y="198"/>
                  </a:lnTo>
                  <a:lnTo>
                    <a:pt x="376" y="166"/>
                  </a:lnTo>
                  <a:lnTo>
                    <a:pt x="360" y="178"/>
                  </a:lnTo>
                  <a:lnTo>
                    <a:pt x="360" y="178"/>
                  </a:lnTo>
                  <a:lnTo>
                    <a:pt x="356" y="176"/>
                  </a:lnTo>
                  <a:lnTo>
                    <a:pt x="354" y="156"/>
                  </a:lnTo>
                  <a:lnTo>
                    <a:pt x="308" y="156"/>
                  </a:lnTo>
                  <a:lnTo>
                    <a:pt x="306" y="176"/>
                  </a:lnTo>
                  <a:lnTo>
                    <a:pt x="306" y="176"/>
                  </a:lnTo>
                  <a:lnTo>
                    <a:pt x="302" y="178"/>
                  </a:lnTo>
                  <a:lnTo>
                    <a:pt x="286" y="166"/>
                  </a:lnTo>
                  <a:lnTo>
                    <a:pt x="254" y="198"/>
                  </a:lnTo>
                  <a:lnTo>
                    <a:pt x="266" y="214"/>
                  </a:lnTo>
                  <a:lnTo>
                    <a:pt x="266" y="214"/>
                  </a:lnTo>
                  <a:lnTo>
                    <a:pt x="264" y="218"/>
                  </a:lnTo>
                  <a:lnTo>
                    <a:pt x="256" y="218"/>
                  </a:lnTo>
                  <a:lnTo>
                    <a:pt x="238" y="194"/>
                  </a:lnTo>
                  <a:lnTo>
                    <a:pt x="238" y="194"/>
                  </a:lnTo>
                  <a:lnTo>
                    <a:pt x="244" y="184"/>
                  </a:lnTo>
                  <a:lnTo>
                    <a:pt x="248" y="172"/>
                  </a:lnTo>
                  <a:lnTo>
                    <a:pt x="282" y="168"/>
                  </a:lnTo>
                  <a:lnTo>
                    <a:pt x="282" y="114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4" y="98"/>
                  </a:lnTo>
                  <a:lnTo>
                    <a:pt x="238" y="88"/>
                  </a:lnTo>
                  <a:lnTo>
                    <a:pt x="258" y="60"/>
                  </a:lnTo>
                  <a:lnTo>
                    <a:pt x="222" y="22"/>
                  </a:lnTo>
                  <a:lnTo>
                    <a:pt x="194" y="44"/>
                  </a:lnTo>
                  <a:lnTo>
                    <a:pt x="194" y="44"/>
                  </a:lnTo>
                  <a:lnTo>
                    <a:pt x="184" y="38"/>
                  </a:lnTo>
                  <a:lnTo>
                    <a:pt x="172" y="34"/>
                  </a:lnTo>
                  <a:lnTo>
                    <a:pt x="168" y="0"/>
                  </a:lnTo>
                  <a:lnTo>
                    <a:pt x="114" y="0"/>
                  </a:lnTo>
                  <a:lnTo>
                    <a:pt x="110" y="34"/>
                  </a:lnTo>
                  <a:lnTo>
                    <a:pt x="110" y="34"/>
                  </a:lnTo>
                  <a:lnTo>
                    <a:pt x="98" y="38"/>
                  </a:lnTo>
                  <a:lnTo>
                    <a:pt x="88" y="44"/>
                  </a:lnTo>
                  <a:lnTo>
                    <a:pt x="60" y="22"/>
                  </a:lnTo>
                  <a:lnTo>
                    <a:pt x="24" y="60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38" y="98"/>
                  </a:lnTo>
                  <a:lnTo>
                    <a:pt x="34" y="110"/>
                  </a:lnTo>
                  <a:lnTo>
                    <a:pt x="0" y="114"/>
                  </a:lnTo>
                  <a:lnTo>
                    <a:pt x="0" y="168"/>
                  </a:lnTo>
                  <a:lnTo>
                    <a:pt x="34" y="172"/>
                  </a:lnTo>
                  <a:lnTo>
                    <a:pt x="34" y="172"/>
                  </a:lnTo>
                  <a:lnTo>
                    <a:pt x="38" y="184"/>
                  </a:lnTo>
                  <a:lnTo>
                    <a:pt x="44" y="194"/>
                  </a:lnTo>
                  <a:lnTo>
                    <a:pt x="24" y="220"/>
                  </a:lnTo>
                  <a:lnTo>
                    <a:pt x="60" y="258"/>
                  </a:lnTo>
                  <a:lnTo>
                    <a:pt x="88" y="238"/>
                  </a:lnTo>
                  <a:lnTo>
                    <a:pt x="88" y="238"/>
                  </a:lnTo>
                  <a:lnTo>
                    <a:pt x="98" y="244"/>
                  </a:lnTo>
                  <a:lnTo>
                    <a:pt x="110" y="248"/>
                  </a:lnTo>
                  <a:lnTo>
                    <a:pt x="114" y="280"/>
                  </a:lnTo>
                  <a:lnTo>
                    <a:pt x="168" y="280"/>
                  </a:lnTo>
                  <a:lnTo>
                    <a:pt x="172" y="248"/>
                  </a:lnTo>
                  <a:lnTo>
                    <a:pt x="172" y="248"/>
                  </a:lnTo>
                  <a:lnTo>
                    <a:pt x="184" y="244"/>
                  </a:lnTo>
                  <a:lnTo>
                    <a:pt x="194" y="238"/>
                  </a:lnTo>
                  <a:lnTo>
                    <a:pt x="222" y="258"/>
                  </a:lnTo>
                  <a:lnTo>
                    <a:pt x="244" y="236"/>
                  </a:lnTo>
                  <a:lnTo>
                    <a:pt x="244" y="264"/>
                  </a:lnTo>
                  <a:lnTo>
                    <a:pt x="264" y="268"/>
                  </a:lnTo>
                  <a:lnTo>
                    <a:pt x="264" y="268"/>
                  </a:lnTo>
                  <a:lnTo>
                    <a:pt x="266" y="272"/>
                  </a:lnTo>
                  <a:lnTo>
                    <a:pt x="254" y="288"/>
                  </a:lnTo>
                  <a:lnTo>
                    <a:pt x="286" y="320"/>
                  </a:lnTo>
                  <a:lnTo>
                    <a:pt x="302" y="306"/>
                  </a:lnTo>
                  <a:lnTo>
                    <a:pt x="302" y="306"/>
                  </a:lnTo>
                  <a:lnTo>
                    <a:pt x="306" y="308"/>
                  </a:lnTo>
                  <a:lnTo>
                    <a:pt x="308" y="328"/>
                  </a:lnTo>
                  <a:lnTo>
                    <a:pt x="354" y="328"/>
                  </a:lnTo>
                  <a:lnTo>
                    <a:pt x="356" y="308"/>
                  </a:lnTo>
                  <a:lnTo>
                    <a:pt x="356" y="308"/>
                  </a:lnTo>
                  <a:lnTo>
                    <a:pt x="360" y="306"/>
                  </a:lnTo>
                  <a:lnTo>
                    <a:pt x="376" y="320"/>
                  </a:lnTo>
                  <a:lnTo>
                    <a:pt x="408" y="288"/>
                  </a:lnTo>
                  <a:lnTo>
                    <a:pt x="394" y="272"/>
                  </a:lnTo>
                  <a:lnTo>
                    <a:pt x="394" y="272"/>
                  </a:lnTo>
                  <a:lnTo>
                    <a:pt x="396" y="268"/>
                  </a:lnTo>
                  <a:lnTo>
                    <a:pt x="418" y="264"/>
                  </a:lnTo>
                  <a:lnTo>
                    <a:pt x="418" y="220"/>
                  </a:lnTo>
                  <a:lnTo>
                    <a:pt x="396" y="218"/>
                  </a:lnTo>
                  <a:lnTo>
                    <a:pt x="396" y="218"/>
                  </a:lnTo>
                  <a:lnTo>
                    <a:pt x="394" y="214"/>
                  </a:lnTo>
                  <a:lnTo>
                    <a:pt x="394" y="214"/>
                  </a:lnTo>
                  <a:close/>
                  <a:moveTo>
                    <a:pt x="142" y="178"/>
                  </a:moveTo>
                  <a:lnTo>
                    <a:pt x="142" y="178"/>
                  </a:lnTo>
                  <a:lnTo>
                    <a:pt x="134" y="178"/>
                  </a:lnTo>
                  <a:lnTo>
                    <a:pt x="126" y="176"/>
                  </a:lnTo>
                  <a:lnTo>
                    <a:pt x="120" y="172"/>
                  </a:lnTo>
                  <a:lnTo>
                    <a:pt x="114" y="168"/>
                  </a:lnTo>
                  <a:lnTo>
                    <a:pt x="110" y="162"/>
                  </a:lnTo>
                  <a:lnTo>
                    <a:pt x="106" y="156"/>
                  </a:lnTo>
                  <a:lnTo>
                    <a:pt x="104" y="148"/>
                  </a:lnTo>
                  <a:lnTo>
                    <a:pt x="104" y="140"/>
                  </a:lnTo>
                  <a:lnTo>
                    <a:pt x="104" y="140"/>
                  </a:lnTo>
                  <a:lnTo>
                    <a:pt x="104" y="134"/>
                  </a:lnTo>
                  <a:lnTo>
                    <a:pt x="106" y="126"/>
                  </a:lnTo>
                  <a:lnTo>
                    <a:pt x="110" y="120"/>
                  </a:lnTo>
                  <a:lnTo>
                    <a:pt x="114" y="114"/>
                  </a:lnTo>
                  <a:lnTo>
                    <a:pt x="120" y="110"/>
                  </a:lnTo>
                  <a:lnTo>
                    <a:pt x="126" y="106"/>
                  </a:lnTo>
                  <a:lnTo>
                    <a:pt x="134" y="104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48" y="104"/>
                  </a:lnTo>
                  <a:lnTo>
                    <a:pt x="156" y="106"/>
                  </a:lnTo>
                  <a:lnTo>
                    <a:pt x="162" y="110"/>
                  </a:lnTo>
                  <a:lnTo>
                    <a:pt x="168" y="114"/>
                  </a:lnTo>
                  <a:lnTo>
                    <a:pt x="172" y="120"/>
                  </a:lnTo>
                  <a:lnTo>
                    <a:pt x="176" y="126"/>
                  </a:lnTo>
                  <a:lnTo>
                    <a:pt x="178" y="134"/>
                  </a:lnTo>
                  <a:lnTo>
                    <a:pt x="178" y="140"/>
                  </a:lnTo>
                  <a:lnTo>
                    <a:pt x="178" y="140"/>
                  </a:lnTo>
                  <a:lnTo>
                    <a:pt x="178" y="148"/>
                  </a:lnTo>
                  <a:lnTo>
                    <a:pt x="176" y="156"/>
                  </a:lnTo>
                  <a:lnTo>
                    <a:pt x="172" y="162"/>
                  </a:lnTo>
                  <a:lnTo>
                    <a:pt x="168" y="168"/>
                  </a:lnTo>
                  <a:lnTo>
                    <a:pt x="162" y="172"/>
                  </a:lnTo>
                  <a:lnTo>
                    <a:pt x="156" y="176"/>
                  </a:lnTo>
                  <a:lnTo>
                    <a:pt x="148" y="178"/>
                  </a:lnTo>
                  <a:lnTo>
                    <a:pt x="142" y="178"/>
                  </a:lnTo>
                  <a:lnTo>
                    <a:pt x="142" y="178"/>
                  </a:lnTo>
                  <a:close/>
                  <a:moveTo>
                    <a:pt x="400" y="250"/>
                  </a:moveTo>
                  <a:lnTo>
                    <a:pt x="384" y="252"/>
                  </a:lnTo>
                  <a:lnTo>
                    <a:pt x="382" y="258"/>
                  </a:lnTo>
                  <a:lnTo>
                    <a:pt x="382" y="258"/>
                  </a:lnTo>
                  <a:lnTo>
                    <a:pt x="376" y="268"/>
                  </a:lnTo>
                  <a:lnTo>
                    <a:pt x="374" y="272"/>
                  </a:lnTo>
                  <a:lnTo>
                    <a:pt x="384" y="286"/>
                  </a:lnTo>
                  <a:lnTo>
                    <a:pt x="374" y="296"/>
                  </a:lnTo>
                  <a:lnTo>
                    <a:pt x="362" y="286"/>
                  </a:lnTo>
                  <a:lnTo>
                    <a:pt x="356" y="288"/>
                  </a:lnTo>
                  <a:lnTo>
                    <a:pt x="356" y="288"/>
                  </a:lnTo>
                  <a:lnTo>
                    <a:pt x="346" y="294"/>
                  </a:lnTo>
                  <a:lnTo>
                    <a:pt x="340" y="294"/>
                  </a:lnTo>
                  <a:lnTo>
                    <a:pt x="338" y="312"/>
                  </a:lnTo>
                  <a:lnTo>
                    <a:pt x="324" y="312"/>
                  </a:lnTo>
                  <a:lnTo>
                    <a:pt x="322" y="294"/>
                  </a:lnTo>
                  <a:lnTo>
                    <a:pt x="316" y="294"/>
                  </a:lnTo>
                  <a:lnTo>
                    <a:pt x="316" y="294"/>
                  </a:lnTo>
                  <a:lnTo>
                    <a:pt x="306" y="288"/>
                  </a:lnTo>
                  <a:lnTo>
                    <a:pt x="300" y="286"/>
                  </a:lnTo>
                  <a:lnTo>
                    <a:pt x="286" y="296"/>
                  </a:lnTo>
                  <a:lnTo>
                    <a:pt x="276" y="286"/>
                  </a:lnTo>
                  <a:lnTo>
                    <a:pt x="288" y="274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80" y="258"/>
                  </a:lnTo>
                  <a:lnTo>
                    <a:pt x="278" y="252"/>
                  </a:lnTo>
                  <a:lnTo>
                    <a:pt x="262" y="250"/>
                  </a:lnTo>
                  <a:lnTo>
                    <a:pt x="262" y="236"/>
                  </a:lnTo>
                  <a:lnTo>
                    <a:pt x="278" y="234"/>
                  </a:lnTo>
                  <a:lnTo>
                    <a:pt x="280" y="228"/>
                  </a:lnTo>
                  <a:lnTo>
                    <a:pt x="280" y="228"/>
                  </a:lnTo>
                  <a:lnTo>
                    <a:pt x="284" y="216"/>
                  </a:lnTo>
                  <a:lnTo>
                    <a:pt x="288" y="212"/>
                  </a:lnTo>
                  <a:lnTo>
                    <a:pt x="276" y="198"/>
                  </a:lnTo>
                  <a:lnTo>
                    <a:pt x="286" y="188"/>
                  </a:lnTo>
                  <a:lnTo>
                    <a:pt x="300" y="198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6" y="192"/>
                  </a:lnTo>
                  <a:lnTo>
                    <a:pt x="322" y="190"/>
                  </a:lnTo>
                  <a:lnTo>
                    <a:pt x="324" y="174"/>
                  </a:lnTo>
                  <a:lnTo>
                    <a:pt x="338" y="174"/>
                  </a:lnTo>
                  <a:lnTo>
                    <a:pt x="340" y="190"/>
                  </a:lnTo>
                  <a:lnTo>
                    <a:pt x="346" y="192"/>
                  </a:lnTo>
                  <a:lnTo>
                    <a:pt x="346" y="192"/>
                  </a:lnTo>
                  <a:lnTo>
                    <a:pt x="356" y="196"/>
                  </a:lnTo>
                  <a:lnTo>
                    <a:pt x="362" y="198"/>
                  </a:lnTo>
                  <a:lnTo>
                    <a:pt x="374" y="188"/>
                  </a:lnTo>
                  <a:lnTo>
                    <a:pt x="384" y="198"/>
                  </a:lnTo>
                  <a:lnTo>
                    <a:pt x="374" y="212"/>
                  </a:lnTo>
                  <a:lnTo>
                    <a:pt x="376" y="216"/>
                  </a:lnTo>
                  <a:lnTo>
                    <a:pt x="376" y="216"/>
                  </a:lnTo>
                  <a:lnTo>
                    <a:pt x="382" y="228"/>
                  </a:lnTo>
                  <a:lnTo>
                    <a:pt x="384" y="234"/>
                  </a:lnTo>
                  <a:lnTo>
                    <a:pt x="400" y="236"/>
                  </a:lnTo>
                  <a:lnTo>
                    <a:pt x="400" y="25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9" name="Freeform 1865"/>
            <p:cNvSpPr>
              <a:spLocks noEditPoints="1"/>
            </p:cNvSpPr>
            <p:nvPr/>
          </p:nvSpPr>
          <p:spPr>
            <a:xfrm>
              <a:off x="3859727" y="2364599"/>
              <a:ext cx="348524" cy="346399"/>
            </a:xfrm>
            <a:custGeom>
              <a:avLst/>
              <a:gdLst>
                <a:gd name="T0" fmla="*/ 174 w 328"/>
                <a:gd name="T1" fmla="*/ 0 h 326"/>
                <a:gd name="T2" fmla="*/ 164 w 328"/>
                <a:gd name="T3" fmla="*/ 0 h 326"/>
                <a:gd name="T4" fmla="*/ 132 w 328"/>
                <a:gd name="T5" fmla="*/ 4 h 326"/>
                <a:gd name="T6" fmla="*/ 100 w 328"/>
                <a:gd name="T7" fmla="*/ 12 h 326"/>
                <a:gd name="T8" fmla="*/ 74 w 328"/>
                <a:gd name="T9" fmla="*/ 28 h 326"/>
                <a:gd name="T10" fmla="*/ 48 w 328"/>
                <a:gd name="T11" fmla="*/ 48 h 326"/>
                <a:gd name="T12" fmla="*/ 28 w 328"/>
                <a:gd name="T13" fmla="*/ 72 h 326"/>
                <a:gd name="T14" fmla="*/ 14 w 328"/>
                <a:gd name="T15" fmla="*/ 100 h 326"/>
                <a:gd name="T16" fmla="*/ 4 w 328"/>
                <a:gd name="T17" fmla="*/ 130 h 326"/>
                <a:gd name="T18" fmla="*/ 0 w 328"/>
                <a:gd name="T19" fmla="*/ 164 h 326"/>
                <a:gd name="T20" fmla="*/ 2 w 328"/>
                <a:gd name="T21" fmla="*/ 180 h 326"/>
                <a:gd name="T22" fmla="*/ 8 w 328"/>
                <a:gd name="T23" fmla="*/ 212 h 326"/>
                <a:gd name="T24" fmla="*/ 20 w 328"/>
                <a:gd name="T25" fmla="*/ 242 h 326"/>
                <a:gd name="T26" fmla="*/ 38 w 328"/>
                <a:gd name="T27" fmla="*/ 268 h 326"/>
                <a:gd name="T28" fmla="*/ 60 w 328"/>
                <a:gd name="T29" fmla="*/ 290 h 326"/>
                <a:gd name="T30" fmla="*/ 86 w 328"/>
                <a:gd name="T31" fmla="*/ 308 h 326"/>
                <a:gd name="T32" fmla="*/ 116 w 328"/>
                <a:gd name="T33" fmla="*/ 320 h 326"/>
                <a:gd name="T34" fmla="*/ 148 w 328"/>
                <a:gd name="T35" fmla="*/ 326 h 326"/>
                <a:gd name="T36" fmla="*/ 164 w 328"/>
                <a:gd name="T37" fmla="*/ 326 h 326"/>
                <a:gd name="T38" fmla="*/ 198 w 328"/>
                <a:gd name="T39" fmla="*/ 324 h 326"/>
                <a:gd name="T40" fmla="*/ 228 w 328"/>
                <a:gd name="T41" fmla="*/ 314 h 326"/>
                <a:gd name="T42" fmla="*/ 256 w 328"/>
                <a:gd name="T43" fmla="*/ 298 h 326"/>
                <a:gd name="T44" fmla="*/ 280 w 328"/>
                <a:gd name="T45" fmla="*/ 278 h 326"/>
                <a:gd name="T46" fmla="*/ 300 w 328"/>
                <a:gd name="T47" fmla="*/ 254 h 326"/>
                <a:gd name="T48" fmla="*/ 316 w 328"/>
                <a:gd name="T49" fmla="*/ 226 h 326"/>
                <a:gd name="T50" fmla="*/ 324 w 328"/>
                <a:gd name="T51" fmla="*/ 196 h 326"/>
                <a:gd name="T52" fmla="*/ 328 w 328"/>
                <a:gd name="T53" fmla="*/ 162 h 326"/>
                <a:gd name="T54" fmla="*/ 174 w 328"/>
                <a:gd name="T55" fmla="*/ 154 h 326"/>
                <a:gd name="T56" fmla="*/ 310 w 328"/>
                <a:gd name="T57" fmla="*/ 170 h 326"/>
                <a:gd name="T58" fmla="*/ 308 w 328"/>
                <a:gd name="T59" fmla="*/ 186 h 326"/>
                <a:gd name="T60" fmla="*/ 302 w 328"/>
                <a:gd name="T61" fmla="*/ 212 h 326"/>
                <a:gd name="T62" fmla="*/ 290 w 328"/>
                <a:gd name="T63" fmla="*/ 238 h 326"/>
                <a:gd name="T64" fmla="*/ 274 w 328"/>
                <a:gd name="T65" fmla="*/ 260 h 326"/>
                <a:gd name="T66" fmla="*/ 254 w 328"/>
                <a:gd name="T67" fmla="*/ 278 h 326"/>
                <a:gd name="T68" fmla="*/ 232 w 328"/>
                <a:gd name="T69" fmla="*/ 292 h 326"/>
                <a:gd name="T70" fmla="*/ 206 w 328"/>
                <a:gd name="T71" fmla="*/ 304 h 326"/>
                <a:gd name="T72" fmla="*/ 178 w 328"/>
                <a:gd name="T73" fmla="*/ 308 h 326"/>
                <a:gd name="T74" fmla="*/ 164 w 328"/>
                <a:gd name="T75" fmla="*/ 310 h 326"/>
                <a:gd name="T76" fmla="*/ 134 w 328"/>
                <a:gd name="T77" fmla="*/ 306 h 326"/>
                <a:gd name="T78" fmla="*/ 108 w 328"/>
                <a:gd name="T79" fmla="*/ 298 h 326"/>
                <a:gd name="T80" fmla="*/ 82 w 328"/>
                <a:gd name="T81" fmla="*/ 284 h 326"/>
                <a:gd name="T82" fmla="*/ 62 w 328"/>
                <a:gd name="T83" fmla="*/ 266 h 326"/>
                <a:gd name="T84" fmla="*/ 44 w 328"/>
                <a:gd name="T85" fmla="*/ 246 h 326"/>
                <a:gd name="T86" fmla="*/ 30 w 328"/>
                <a:gd name="T87" fmla="*/ 220 h 326"/>
                <a:gd name="T88" fmla="*/ 22 w 328"/>
                <a:gd name="T89" fmla="*/ 192 h 326"/>
                <a:gd name="T90" fmla="*/ 18 w 328"/>
                <a:gd name="T91" fmla="*/ 164 h 326"/>
                <a:gd name="T92" fmla="*/ 18 w 328"/>
                <a:gd name="T93" fmla="*/ 148 h 326"/>
                <a:gd name="T94" fmla="*/ 24 w 328"/>
                <a:gd name="T95" fmla="*/ 122 h 326"/>
                <a:gd name="T96" fmla="*/ 34 w 328"/>
                <a:gd name="T97" fmla="*/ 96 h 326"/>
                <a:gd name="T98" fmla="*/ 50 w 328"/>
                <a:gd name="T99" fmla="*/ 72 h 326"/>
                <a:gd name="T100" fmla="*/ 68 w 328"/>
                <a:gd name="T101" fmla="*/ 54 h 326"/>
                <a:gd name="T102" fmla="*/ 90 w 328"/>
                <a:gd name="T103" fmla="*/ 38 h 326"/>
                <a:gd name="T104" fmla="*/ 116 w 328"/>
                <a:gd name="T105" fmla="*/ 26 h 326"/>
                <a:gd name="T106" fmla="*/ 142 w 328"/>
                <a:gd name="T107" fmla="*/ 18 h 326"/>
                <a:gd name="T108" fmla="*/ 156 w 328"/>
                <a:gd name="T109" fmla="*/ 170 h 3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8" h="326">
                  <a:moveTo>
                    <a:pt x="174" y="8"/>
                  </a:moveTo>
                  <a:lnTo>
                    <a:pt x="174" y="0"/>
                  </a:lnTo>
                  <a:lnTo>
                    <a:pt x="164" y="0"/>
                  </a:lnTo>
                  <a:lnTo>
                    <a:pt x="164" y="0"/>
                  </a:lnTo>
                  <a:lnTo>
                    <a:pt x="148" y="0"/>
                  </a:lnTo>
                  <a:lnTo>
                    <a:pt x="132" y="4"/>
                  </a:lnTo>
                  <a:lnTo>
                    <a:pt x="116" y="8"/>
                  </a:lnTo>
                  <a:lnTo>
                    <a:pt x="100" y="12"/>
                  </a:lnTo>
                  <a:lnTo>
                    <a:pt x="86" y="20"/>
                  </a:lnTo>
                  <a:lnTo>
                    <a:pt x="74" y="28"/>
                  </a:lnTo>
                  <a:lnTo>
                    <a:pt x="60" y="38"/>
                  </a:lnTo>
                  <a:lnTo>
                    <a:pt x="48" y="48"/>
                  </a:lnTo>
                  <a:lnTo>
                    <a:pt x="38" y="60"/>
                  </a:lnTo>
                  <a:lnTo>
                    <a:pt x="28" y="72"/>
                  </a:lnTo>
                  <a:lnTo>
                    <a:pt x="20" y="86"/>
                  </a:lnTo>
                  <a:lnTo>
                    <a:pt x="14" y="100"/>
                  </a:lnTo>
                  <a:lnTo>
                    <a:pt x="8" y="114"/>
                  </a:lnTo>
                  <a:lnTo>
                    <a:pt x="4" y="130"/>
                  </a:lnTo>
                  <a:lnTo>
                    <a:pt x="2" y="146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2" y="180"/>
                  </a:lnTo>
                  <a:lnTo>
                    <a:pt x="4" y="196"/>
                  </a:lnTo>
                  <a:lnTo>
                    <a:pt x="8" y="212"/>
                  </a:lnTo>
                  <a:lnTo>
                    <a:pt x="14" y="226"/>
                  </a:lnTo>
                  <a:lnTo>
                    <a:pt x="20" y="242"/>
                  </a:lnTo>
                  <a:lnTo>
                    <a:pt x="28" y="254"/>
                  </a:lnTo>
                  <a:lnTo>
                    <a:pt x="38" y="268"/>
                  </a:lnTo>
                  <a:lnTo>
                    <a:pt x="48" y="278"/>
                  </a:lnTo>
                  <a:lnTo>
                    <a:pt x="60" y="290"/>
                  </a:lnTo>
                  <a:lnTo>
                    <a:pt x="74" y="298"/>
                  </a:lnTo>
                  <a:lnTo>
                    <a:pt x="86" y="308"/>
                  </a:lnTo>
                  <a:lnTo>
                    <a:pt x="100" y="314"/>
                  </a:lnTo>
                  <a:lnTo>
                    <a:pt x="116" y="320"/>
                  </a:lnTo>
                  <a:lnTo>
                    <a:pt x="132" y="324"/>
                  </a:lnTo>
                  <a:lnTo>
                    <a:pt x="148" y="326"/>
                  </a:lnTo>
                  <a:lnTo>
                    <a:pt x="164" y="326"/>
                  </a:lnTo>
                  <a:lnTo>
                    <a:pt x="164" y="326"/>
                  </a:lnTo>
                  <a:lnTo>
                    <a:pt x="182" y="326"/>
                  </a:lnTo>
                  <a:lnTo>
                    <a:pt x="198" y="324"/>
                  </a:lnTo>
                  <a:lnTo>
                    <a:pt x="212" y="320"/>
                  </a:lnTo>
                  <a:lnTo>
                    <a:pt x="228" y="314"/>
                  </a:lnTo>
                  <a:lnTo>
                    <a:pt x="242" y="308"/>
                  </a:lnTo>
                  <a:lnTo>
                    <a:pt x="256" y="298"/>
                  </a:lnTo>
                  <a:lnTo>
                    <a:pt x="268" y="290"/>
                  </a:lnTo>
                  <a:lnTo>
                    <a:pt x="280" y="278"/>
                  </a:lnTo>
                  <a:lnTo>
                    <a:pt x="290" y="268"/>
                  </a:lnTo>
                  <a:lnTo>
                    <a:pt x="300" y="254"/>
                  </a:lnTo>
                  <a:lnTo>
                    <a:pt x="308" y="240"/>
                  </a:lnTo>
                  <a:lnTo>
                    <a:pt x="316" y="226"/>
                  </a:lnTo>
                  <a:lnTo>
                    <a:pt x="320" y="212"/>
                  </a:lnTo>
                  <a:lnTo>
                    <a:pt x="324" y="196"/>
                  </a:lnTo>
                  <a:lnTo>
                    <a:pt x="328" y="180"/>
                  </a:lnTo>
                  <a:lnTo>
                    <a:pt x="328" y="162"/>
                  </a:lnTo>
                  <a:lnTo>
                    <a:pt x="328" y="154"/>
                  </a:lnTo>
                  <a:lnTo>
                    <a:pt x="174" y="154"/>
                  </a:lnTo>
                  <a:lnTo>
                    <a:pt x="174" y="8"/>
                  </a:lnTo>
                  <a:close/>
                  <a:moveTo>
                    <a:pt x="310" y="170"/>
                  </a:moveTo>
                  <a:lnTo>
                    <a:pt x="310" y="170"/>
                  </a:lnTo>
                  <a:lnTo>
                    <a:pt x="308" y="186"/>
                  </a:lnTo>
                  <a:lnTo>
                    <a:pt x="306" y="198"/>
                  </a:lnTo>
                  <a:lnTo>
                    <a:pt x="302" y="212"/>
                  </a:lnTo>
                  <a:lnTo>
                    <a:pt x="296" y="226"/>
                  </a:lnTo>
                  <a:lnTo>
                    <a:pt x="290" y="238"/>
                  </a:lnTo>
                  <a:lnTo>
                    <a:pt x="284" y="248"/>
                  </a:lnTo>
                  <a:lnTo>
                    <a:pt x="274" y="260"/>
                  </a:lnTo>
                  <a:lnTo>
                    <a:pt x="266" y="270"/>
                  </a:lnTo>
                  <a:lnTo>
                    <a:pt x="254" y="278"/>
                  </a:lnTo>
                  <a:lnTo>
                    <a:pt x="244" y="286"/>
                  </a:lnTo>
                  <a:lnTo>
                    <a:pt x="232" y="292"/>
                  </a:lnTo>
                  <a:lnTo>
                    <a:pt x="220" y="298"/>
                  </a:lnTo>
                  <a:lnTo>
                    <a:pt x="206" y="304"/>
                  </a:lnTo>
                  <a:lnTo>
                    <a:pt x="192" y="306"/>
                  </a:lnTo>
                  <a:lnTo>
                    <a:pt x="178" y="308"/>
                  </a:lnTo>
                  <a:lnTo>
                    <a:pt x="164" y="310"/>
                  </a:lnTo>
                  <a:lnTo>
                    <a:pt x="164" y="310"/>
                  </a:lnTo>
                  <a:lnTo>
                    <a:pt x="150" y="308"/>
                  </a:lnTo>
                  <a:lnTo>
                    <a:pt x="134" y="306"/>
                  </a:lnTo>
                  <a:lnTo>
                    <a:pt x="120" y="302"/>
                  </a:lnTo>
                  <a:lnTo>
                    <a:pt x="108" y="298"/>
                  </a:lnTo>
                  <a:lnTo>
                    <a:pt x="94" y="292"/>
                  </a:lnTo>
                  <a:lnTo>
                    <a:pt x="82" y="284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2" y="256"/>
                  </a:lnTo>
                  <a:lnTo>
                    <a:pt x="44" y="246"/>
                  </a:lnTo>
                  <a:lnTo>
                    <a:pt x="36" y="232"/>
                  </a:lnTo>
                  <a:lnTo>
                    <a:pt x="30" y="220"/>
                  </a:lnTo>
                  <a:lnTo>
                    <a:pt x="24" y="206"/>
                  </a:lnTo>
                  <a:lnTo>
                    <a:pt x="22" y="192"/>
                  </a:lnTo>
                  <a:lnTo>
                    <a:pt x="18" y="178"/>
                  </a:lnTo>
                  <a:lnTo>
                    <a:pt x="18" y="164"/>
                  </a:lnTo>
                  <a:lnTo>
                    <a:pt x="18" y="164"/>
                  </a:lnTo>
                  <a:lnTo>
                    <a:pt x="18" y="148"/>
                  </a:lnTo>
                  <a:lnTo>
                    <a:pt x="22" y="134"/>
                  </a:lnTo>
                  <a:lnTo>
                    <a:pt x="24" y="122"/>
                  </a:lnTo>
                  <a:lnTo>
                    <a:pt x="30" y="108"/>
                  </a:lnTo>
                  <a:lnTo>
                    <a:pt x="34" y="96"/>
                  </a:lnTo>
                  <a:lnTo>
                    <a:pt x="42" y="84"/>
                  </a:lnTo>
                  <a:lnTo>
                    <a:pt x="50" y="72"/>
                  </a:lnTo>
                  <a:lnTo>
                    <a:pt x="58" y="62"/>
                  </a:lnTo>
                  <a:lnTo>
                    <a:pt x="68" y="54"/>
                  </a:lnTo>
                  <a:lnTo>
                    <a:pt x="78" y="44"/>
                  </a:lnTo>
                  <a:lnTo>
                    <a:pt x="90" y="38"/>
                  </a:lnTo>
                  <a:lnTo>
                    <a:pt x="102" y="30"/>
                  </a:lnTo>
                  <a:lnTo>
                    <a:pt x="116" y="26"/>
                  </a:lnTo>
                  <a:lnTo>
                    <a:pt x="128" y="22"/>
                  </a:lnTo>
                  <a:lnTo>
                    <a:pt x="142" y="18"/>
                  </a:lnTo>
                  <a:lnTo>
                    <a:pt x="156" y="18"/>
                  </a:lnTo>
                  <a:lnTo>
                    <a:pt x="156" y="170"/>
                  </a:lnTo>
                  <a:lnTo>
                    <a:pt x="310" y="1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0" name="Freeform 1866"/>
            <p:cNvSpPr/>
            <p:nvPr/>
          </p:nvSpPr>
          <p:spPr>
            <a:xfrm>
              <a:off x="4059491" y="2362474"/>
              <a:ext cx="110508" cy="133884"/>
            </a:xfrm>
            <a:custGeom>
              <a:avLst/>
              <a:gdLst>
                <a:gd name="T0" fmla="*/ 104 w 104"/>
                <a:gd name="T1" fmla="*/ 58 h 126"/>
                <a:gd name="T2" fmla="*/ 104 w 104"/>
                <a:gd name="T3" fmla="*/ 58 h 126"/>
                <a:gd name="T4" fmla="*/ 96 w 104"/>
                <a:gd name="T5" fmla="*/ 46 h 126"/>
                <a:gd name="T6" fmla="*/ 84 w 104"/>
                <a:gd name="T7" fmla="*/ 34 h 126"/>
                <a:gd name="T8" fmla="*/ 74 w 104"/>
                <a:gd name="T9" fmla="*/ 24 h 126"/>
                <a:gd name="T10" fmla="*/ 60 w 104"/>
                <a:gd name="T11" fmla="*/ 16 h 126"/>
                <a:gd name="T12" fmla="*/ 46 w 104"/>
                <a:gd name="T13" fmla="*/ 10 h 126"/>
                <a:gd name="T14" fmla="*/ 32 w 104"/>
                <a:gd name="T15" fmla="*/ 4 h 126"/>
                <a:gd name="T16" fmla="*/ 16 w 104"/>
                <a:gd name="T17" fmla="*/ 2 h 126"/>
                <a:gd name="T18" fmla="*/ 0 w 104"/>
                <a:gd name="T19" fmla="*/ 0 h 126"/>
                <a:gd name="T20" fmla="*/ 0 w 104"/>
                <a:gd name="T21" fmla="*/ 126 h 126"/>
                <a:gd name="T22" fmla="*/ 0 w 104"/>
                <a:gd name="T23" fmla="*/ 126 h 126"/>
                <a:gd name="T24" fmla="*/ 104 w 104"/>
                <a:gd name="T25" fmla="*/ 58 h 1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6">
                  <a:moveTo>
                    <a:pt x="104" y="58"/>
                  </a:moveTo>
                  <a:lnTo>
                    <a:pt x="104" y="58"/>
                  </a:lnTo>
                  <a:lnTo>
                    <a:pt x="96" y="46"/>
                  </a:lnTo>
                  <a:lnTo>
                    <a:pt x="84" y="34"/>
                  </a:lnTo>
                  <a:lnTo>
                    <a:pt x="74" y="24"/>
                  </a:lnTo>
                  <a:lnTo>
                    <a:pt x="60" y="16"/>
                  </a:lnTo>
                  <a:lnTo>
                    <a:pt x="46" y="10"/>
                  </a:lnTo>
                  <a:lnTo>
                    <a:pt x="32" y="4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04" y="5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71" name="Freeform 1867"/>
            <p:cNvSpPr>
              <a:spLocks noEditPoints="1"/>
            </p:cNvSpPr>
            <p:nvPr/>
          </p:nvSpPr>
          <p:spPr>
            <a:xfrm>
              <a:off x="4059491" y="2432604"/>
              <a:ext cx="150885" cy="89256"/>
            </a:xfrm>
            <a:custGeom>
              <a:avLst/>
              <a:gdLst>
                <a:gd name="T0" fmla="*/ 108 w 142"/>
                <a:gd name="T1" fmla="*/ 2 h 84"/>
                <a:gd name="T2" fmla="*/ 4 w 142"/>
                <a:gd name="T3" fmla="*/ 68 h 84"/>
                <a:gd name="T4" fmla="*/ 4 w 142"/>
                <a:gd name="T5" fmla="*/ 68 h 84"/>
                <a:gd name="T6" fmla="*/ 0 w 142"/>
                <a:gd name="T7" fmla="*/ 74 h 84"/>
                <a:gd name="T8" fmla="*/ 0 w 142"/>
                <a:gd name="T9" fmla="*/ 78 h 84"/>
                <a:gd name="T10" fmla="*/ 0 w 142"/>
                <a:gd name="T11" fmla="*/ 78 h 84"/>
                <a:gd name="T12" fmla="*/ 4 w 142"/>
                <a:gd name="T13" fmla="*/ 84 h 84"/>
                <a:gd name="T14" fmla="*/ 8 w 142"/>
                <a:gd name="T15" fmla="*/ 84 h 84"/>
                <a:gd name="T16" fmla="*/ 134 w 142"/>
                <a:gd name="T17" fmla="*/ 84 h 84"/>
                <a:gd name="T18" fmla="*/ 134 w 142"/>
                <a:gd name="T19" fmla="*/ 84 h 84"/>
                <a:gd name="T20" fmla="*/ 136 w 142"/>
                <a:gd name="T21" fmla="*/ 84 h 84"/>
                <a:gd name="T22" fmla="*/ 140 w 142"/>
                <a:gd name="T23" fmla="*/ 82 h 84"/>
                <a:gd name="T24" fmla="*/ 140 w 142"/>
                <a:gd name="T25" fmla="*/ 82 h 84"/>
                <a:gd name="T26" fmla="*/ 142 w 142"/>
                <a:gd name="T27" fmla="*/ 80 h 84"/>
                <a:gd name="T28" fmla="*/ 142 w 142"/>
                <a:gd name="T29" fmla="*/ 76 h 84"/>
                <a:gd name="T30" fmla="*/ 142 w 142"/>
                <a:gd name="T31" fmla="*/ 76 h 84"/>
                <a:gd name="T32" fmla="*/ 140 w 142"/>
                <a:gd name="T33" fmla="*/ 58 h 84"/>
                <a:gd name="T34" fmla="*/ 136 w 142"/>
                <a:gd name="T35" fmla="*/ 38 h 84"/>
                <a:gd name="T36" fmla="*/ 130 w 142"/>
                <a:gd name="T37" fmla="*/ 22 h 84"/>
                <a:gd name="T38" fmla="*/ 120 w 142"/>
                <a:gd name="T39" fmla="*/ 4 h 84"/>
                <a:gd name="T40" fmla="*/ 120 w 142"/>
                <a:gd name="T41" fmla="*/ 4 h 84"/>
                <a:gd name="T42" fmla="*/ 118 w 142"/>
                <a:gd name="T43" fmla="*/ 2 h 84"/>
                <a:gd name="T44" fmla="*/ 114 w 142"/>
                <a:gd name="T45" fmla="*/ 0 h 84"/>
                <a:gd name="T46" fmla="*/ 112 w 142"/>
                <a:gd name="T47" fmla="*/ 0 h 84"/>
                <a:gd name="T48" fmla="*/ 108 w 142"/>
                <a:gd name="T49" fmla="*/ 2 h 84"/>
                <a:gd name="T50" fmla="*/ 108 w 142"/>
                <a:gd name="T51" fmla="*/ 2 h 84"/>
                <a:gd name="T52" fmla="*/ 38 w 142"/>
                <a:gd name="T53" fmla="*/ 68 h 84"/>
                <a:gd name="T54" fmla="*/ 110 w 142"/>
                <a:gd name="T55" fmla="*/ 22 h 84"/>
                <a:gd name="T56" fmla="*/ 110 w 142"/>
                <a:gd name="T57" fmla="*/ 22 h 84"/>
                <a:gd name="T58" fmla="*/ 116 w 142"/>
                <a:gd name="T59" fmla="*/ 32 h 84"/>
                <a:gd name="T60" fmla="*/ 120 w 142"/>
                <a:gd name="T61" fmla="*/ 44 h 84"/>
                <a:gd name="T62" fmla="*/ 122 w 142"/>
                <a:gd name="T63" fmla="*/ 56 h 84"/>
                <a:gd name="T64" fmla="*/ 124 w 142"/>
                <a:gd name="T65" fmla="*/ 68 h 84"/>
                <a:gd name="T66" fmla="*/ 38 w 142"/>
                <a:gd name="T67" fmla="*/ 68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2" h="84">
                  <a:moveTo>
                    <a:pt x="108" y="2"/>
                  </a:moveTo>
                  <a:lnTo>
                    <a:pt x="4" y="68"/>
                  </a:lnTo>
                  <a:lnTo>
                    <a:pt x="4" y="68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4"/>
                  </a:lnTo>
                  <a:lnTo>
                    <a:pt x="8" y="84"/>
                  </a:lnTo>
                  <a:lnTo>
                    <a:pt x="134" y="84"/>
                  </a:lnTo>
                  <a:lnTo>
                    <a:pt x="134" y="84"/>
                  </a:lnTo>
                  <a:lnTo>
                    <a:pt x="136" y="84"/>
                  </a:lnTo>
                  <a:lnTo>
                    <a:pt x="140" y="82"/>
                  </a:lnTo>
                  <a:lnTo>
                    <a:pt x="140" y="82"/>
                  </a:lnTo>
                  <a:lnTo>
                    <a:pt x="142" y="80"/>
                  </a:lnTo>
                  <a:lnTo>
                    <a:pt x="142" y="76"/>
                  </a:lnTo>
                  <a:lnTo>
                    <a:pt x="142" y="76"/>
                  </a:lnTo>
                  <a:lnTo>
                    <a:pt x="140" y="58"/>
                  </a:lnTo>
                  <a:lnTo>
                    <a:pt x="136" y="38"/>
                  </a:lnTo>
                  <a:lnTo>
                    <a:pt x="130" y="22"/>
                  </a:lnTo>
                  <a:lnTo>
                    <a:pt x="120" y="4"/>
                  </a:lnTo>
                  <a:lnTo>
                    <a:pt x="120" y="4"/>
                  </a:lnTo>
                  <a:lnTo>
                    <a:pt x="118" y="2"/>
                  </a:lnTo>
                  <a:lnTo>
                    <a:pt x="114" y="0"/>
                  </a:lnTo>
                  <a:lnTo>
                    <a:pt x="112" y="0"/>
                  </a:lnTo>
                  <a:lnTo>
                    <a:pt x="108" y="2"/>
                  </a:lnTo>
                  <a:lnTo>
                    <a:pt x="108" y="2"/>
                  </a:lnTo>
                  <a:close/>
                  <a:moveTo>
                    <a:pt x="38" y="68"/>
                  </a:moveTo>
                  <a:lnTo>
                    <a:pt x="110" y="22"/>
                  </a:lnTo>
                  <a:lnTo>
                    <a:pt x="110" y="22"/>
                  </a:lnTo>
                  <a:lnTo>
                    <a:pt x="116" y="32"/>
                  </a:lnTo>
                  <a:lnTo>
                    <a:pt x="120" y="44"/>
                  </a:lnTo>
                  <a:lnTo>
                    <a:pt x="122" y="56"/>
                  </a:lnTo>
                  <a:lnTo>
                    <a:pt x="124" y="68"/>
                  </a:lnTo>
                  <a:lnTo>
                    <a:pt x="38" y="6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5" name="Freeform 1868"/>
            <p:cNvSpPr>
              <a:spLocks noEditPoints="1"/>
            </p:cNvSpPr>
            <p:nvPr/>
          </p:nvSpPr>
          <p:spPr>
            <a:xfrm>
              <a:off x="123717" y="1272273"/>
              <a:ext cx="340024" cy="246517"/>
            </a:xfrm>
            <a:custGeom>
              <a:avLst/>
              <a:gdLst>
                <a:gd name="T0" fmla="*/ 274 w 320"/>
                <a:gd name="T1" fmla="*/ 232 h 232"/>
                <a:gd name="T2" fmla="*/ 284 w 320"/>
                <a:gd name="T3" fmla="*/ 230 h 232"/>
                <a:gd name="T4" fmla="*/ 300 w 320"/>
                <a:gd name="T5" fmla="*/ 224 h 232"/>
                <a:gd name="T6" fmla="*/ 312 w 320"/>
                <a:gd name="T7" fmla="*/ 212 h 232"/>
                <a:gd name="T8" fmla="*/ 318 w 320"/>
                <a:gd name="T9" fmla="*/ 196 h 232"/>
                <a:gd name="T10" fmla="*/ 320 w 320"/>
                <a:gd name="T11" fmla="*/ 46 h 232"/>
                <a:gd name="T12" fmla="*/ 318 w 320"/>
                <a:gd name="T13" fmla="*/ 36 h 232"/>
                <a:gd name="T14" fmla="*/ 312 w 320"/>
                <a:gd name="T15" fmla="*/ 20 h 232"/>
                <a:gd name="T16" fmla="*/ 300 w 320"/>
                <a:gd name="T17" fmla="*/ 8 h 232"/>
                <a:gd name="T18" fmla="*/ 284 w 320"/>
                <a:gd name="T19" fmla="*/ 2 h 232"/>
                <a:gd name="T20" fmla="*/ 44 w 320"/>
                <a:gd name="T21" fmla="*/ 0 h 232"/>
                <a:gd name="T22" fmla="*/ 36 w 320"/>
                <a:gd name="T23" fmla="*/ 2 h 232"/>
                <a:gd name="T24" fmla="*/ 20 w 320"/>
                <a:gd name="T25" fmla="*/ 8 h 232"/>
                <a:gd name="T26" fmla="*/ 8 w 320"/>
                <a:gd name="T27" fmla="*/ 20 h 232"/>
                <a:gd name="T28" fmla="*/ 2 w 320"/>
                <a:gd name="T29" fmla="*/ 36 h 232"/>
                <a:gd name="T30" fmla="*/ 0 w 320"/>
                <a:gd name="T31" fmla="*/ 186 h 232"/>
                <a:gd name="T32" fmla="*/ 2 w 320"/>
                <a:gd name="T33" fmla="*/ 196 h 232"/>
                <a:gd name="T34" fmla="*/ 8 w 320"/>
                <a:gd name="T35" fmla="*/ 212 h 232"/>
                <a:gd name="T36" fmla="*/ 20 w 320"/>
                <a:gd name="T37" fmla="*/ 224 h 232"/>
                <a:gd name="T38" fmla="*/ 36 w 320"/>
                <a:gd name="T39" fmla="*/ 230 h 232"/>
                <a:gd name="T40" fmla="*/ 44 w 320"/>
                <a:gd name="T41" fmla="*/ 232 h 232"/>
                <a:gd name="T42" fmla="*/ 32 w 320"/>
                <a:gd name="T43" fmla="*/ 188 h 232"/>
                <a:gd name="T44" fmla="*/ 32 w 320"/>
                <a:gd name="T45" fmla="*/ 186 h 232"/>
                <a:gd name="T46" fmla="*/ 32 w 320"/>
                <a:gd name="T47" fmla="*/ 46 h 232"/>
                <a:gd name="T48" fmla="*/ 116 w 320"/>
                <a:gd name="T49" fmla="*/ 120 h 232"/>
                <a:gd name="T50" fmla="*/ 130 w 320"/>
                <a:gd name="T51" fmla="*/ 134 h 232"/>
                <a:gd name="T52" fmla="*/ 142 w 320"/>
                <a:gd name="T53" fmla="*/ 140 h 232"/>
                <a:gd name="T54" fmla="*/ 156 w 320"/>
                <a:gd name="T55" fmla="*/ 144 h 232"/>
                <a:gd name="T56" fmla="*/ 164 w 320"/>
                <a:gd name="T57" fmla="*/ 144 h 232"/>
                <a:gd name="T58" fmla="*/ 186 w 320"/>
                <a:gd name="T59" fmla="*/ 132 h 232"/>
                <a:gd name="T60" fmla="*/ 44 w 320"/>
                <a:gd name="T61" fmla="*/ 200 h 232"/>
                <a:gd name="T62" fmla="*/ 44 w 320"/>
                <a:gd name="T63" fmla="*/ 200 h 232"/>
                <a:gd name="T64" fmla="*/ 288 w 320"/>
                <a:gd name="T65" fmla="*/ 46 h 232"/>
                <a:gd name="T66" fmla="*/ 288 w 320"/>
                <a:gd name="T67" fmla="*/ 46 h 232"/>
                <a:gd name="T68" fmla="*/ 288 w 320"/>
                <a:gd name="T69" fmla="*/ 186 h 232"/>
                <a:gd name="T70" fmla="*/ 200 w 320"/>
                <a:gd name="T71" fmla="*/ 120 h 232"/>
                <a:gd name="T72" fmla="*/ 274 w 320"/>
                <a:gd name="T73" fmla="*/ 32 h 232"/>
                <a:gd name="T74" fmla="*/ 276 w 320"/>
                <a:gd name="T75" fmla="*/ 32 h 232"/>
                <a:gd name="T76" fmla="*/ 178 w 320"/>
                <a:gd name="T77" fmla="*/ 114 h 232"/>
                <a:gd name="T78" fmla="*/ 170 w 320"/>
                <a:gd name="T79" fmla="*/ 122 h 232"/>
                <a:gd name="T80" fmla="*/ 156 w 320"/>
                <a:gd name="T81" fmla="*/ 126 h 232"/>
                <a:gd name="T82" fmla="*/ 150 w 320"/>
                <a:gd name="T83" fmla="*/ 124 h 232"/>
                <a:gd name="T84" fmla="*/ 136 w 320"/>
                <a:gd name="T85" fmla="*/ 114 h 232"/>
                <a:gd name="T86" fmla="*/ 44 w 320"/>
                <a:gd name="T87" fmla="*/ 32 h 232"/>
                <a:gd name="T88" fmla="*/ 274 w 320"/>
                <a:gd name="T89" fmla="*/ 32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0" h="232">
                  <a:moveTo>
                    <a:pt x="44" y="232"/>
                  </a:moveTo>
                  <a:lnTo>
                    <a:pt x="274" y="232"/>
                  </a:lnTo>
                  <a:lnTo>
                    <a:pt x="274" y="232"/>
                  </a:lnTo>
                  <a:lnTo>
                    <a:pt x="284" y="230"/>
                  </a:lnTo>
                  <a:lnTo>
                    <a:pt x="292" y="228"/>
                  </a:lnTo>
                  <a:lnTo>
                    <a:pt x="300" y="224"/>
                  </a:lnTo>
                  <a:lnTo>
                    <a:pt x="306" y="218"/>
                  </a:lnTo>
                  <a:lnTo>
                    <a:pt x="312" y="212"/>
                  </a:lnTo>
                  <a:lnTo>
                    <a:pt x="316" y="204"/>
                  </a:lnTo>
                  <a:lnTo>
                    <a:pt x="318" y="196"/>
                  </a:lnTo>
                  <a:lnTo>
                    <a:pt x="320" y="186"/>
                  </a:lnTo>
                  <a:lnTo>
                    <a:pt x="320" y="46"/>
                  </a:lnTo>
                  <a:lnTo>
                    <a:pt x="320" y="46"/>
                  </a:lnTo>
                  <a:lnTo>
                    <a:pt x="318" y="36"/>
                  </a:lnTo>
                  <a:lnTo>
                    <a:pt x="316" y="28"/>
                  </a:lnTo>
                  <a:lnTo>
                    <a:pt x="312" y="20"/>
                  </a:lnTo>
                  <a:lnTo>
                    <a:pt x="306" y="14"/>
                  </a:lnTo>
                  <a:lnTo>
                    <a:pt x="300" y="8"/>
                  </a:lnTo>
                  <a:lnTo>
                    <a:pt x="292" y="4"/>
                  </a:lnTo>
                  <a:lnTo>
                    <a:pt x="284" y="2"/>
                  </a:lnTo>
                  <a:lnTo>
                    <a:pt x="27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4"/>
                  </a:lnTo>
                  <a:lnTo>
                    <a:pt x="8" y="212"/>
                  </a:lnTo>
                  <a:lnTo>
                    <a:pt x="14" y="218"/>
                  </a:lnTo>
                  <a:lnTo>
                    <a:pt x="20" y="224"/>
                  </a:lnTo>
                  <a:lnTo>
                    <a:pt x="28" y="228"/>
                  </a:lnTo>
                  <a:lnTo>
                    <a:pt x="36" y="230"/>
                  </a:lnTo>
                  <a:lnTo>
                    <a:pt x="44" y="232"/>
                  </a:lnTo>
                  <a:lnTo>
                    <a:pt x="44" y="232"/>
                  </a:lnTo>
                  <a:close/>
                  <a:moveTo>
                    <a:pt x="116" y="120"/>
                  </a:moveTo>
                  <a:lnTo>
                    <a:pt x="32" y="188"/>
                  </a:lnTo>
                  <a:lnTo>
                    <a:pt x="32" y="188"/>
                  </a:lnTo>
                  <a:lnTo>
                    <a:pt x="32" y="18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16" y="120"/>
                  </a:lnTo>
                  <a:close/>
                  <a:moveTo>
                    <a:pt x="44" y="200"/>
                  </a:moveTo>
                  <a:lnTo>
                    <a:pt x="130" y="134"/>
                  </a:lnTo>
                  <a:lnTo>
                    <a:pt x="130" y="134"/>
                  </a:lnTo>
                  <a:lnTo>
                    <a:pt x="142" y="140"/>
                  </a:lnTo>
                  <a:lnTo>
                    <a:pt x="148" y="144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64" y="144"/>
                  </a:lnTo>
                  <a:lnTo>
                    <a:pt x="172" y="140"/>
                  </a:lnTo>
                  <a:lnTo>
                    <a:pt x="186" y="132"/>
                  </a:lnTo>
                  <a:lnTo>
                    <a:pt x="266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close/>
                  <a:moveTo>
                    <a:pt x="288" y="46"/>
                  </a:moveTo>
                  <a:lnTo>
                    <a:pt x="288" y="46"/>
                  </a:lnTo>
                  <a:lnTo>
                    <a:pt x="288" y="46"/>
                  </a:lnTo>
                  <a:lnTo>
                    <a:pt x="288" y="186"/>
                  </a:lnTo>
                  <a:lnTo>
                    <a:pt x="288" y="186"/>
                  </a:lnTo>
                  <a:lnTo>
                    <a:pt x="286" y="194"/>
                  </a:lnTo>
                  <a:lnTo>
                    <a:pt x="200" y="120"/>
                  </a:lnTo>
                  <a:lnTo>
                    <a:pt x="288" y="46"/>
                  </a:lnTo>
                  <a:close/>
                  <a:moveTo>
                    <a:pt x="274" y="32"/>
                  </a:moveTo>
                  <a:lnTo>
                    <a:pt x="274" y="32"/>
                  </a:lnTo>
                  <a:lnTo>
                    <a:pt x="276" y="32"/>
                  </a:lnTo>
                  <a:lnTo>
                    <a:pt x="180" y="114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70" y="122"/>
                  </a:lnTo>
                  <a:lnTo>
                    <a:pt x="162" y="124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0" y="124"/>
                  </a:lnTo>
                  <a:lnTo>
                    <a:pt x="144" y="122"/>
                  </a:lnTo>
                  <a:lnTo>
                    <a:pt x="136" y="114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274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6" name="Freeform 1869"/>
            <p:cNvSpPr/>
            <p:nvPr/>
          </p:nvSpPr>
          <p:spPr>
            <a:xfrm>
              <a:off x="2032100" y="120443"/>
              <a:ext cx="276269" cy="342149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7" name="Freeform 1870"/>
            <p:cNvSpPr>
              <a:spLocks noEditPoints="1"/>
            </p:cNvSpPr>
            <p:nvPr/>
          </p:nvSpPr>
          <p:spPr>
            <a:xfrm>
              <a:off x="2639892" y="124693"/>
              <a:ext cx="280519" cy="333648"/>
            </a:xfrm>
            <a:custGeom>
              <a:avLst/>
              <a:gdLst>
                <a:gd name="T0" fmla="*/ 132 w 264"/>
                <a:gd name="T1" fmla="*/ 314 h 314"/>
                <a:gd name="T2" fmla="*/ 144 w 264"/>
                <a:gd name="T3" fmla="*/ 310 h 314"/>
                <a:gd name="T4" fmla="*/ 182 w 264"/>
                <a:gd name="T5" fmla="*/ 278 h 314"/>
                <a:gd name="T6" fmla="*/ 228 w 264"/>
                <a:gd name="T7" fmla="*/ 226 h 314"/>
                <a:gd name="T8" fmla="*/ 246 w 264"/>
                <a:gd name="T9" fmla="*/ 196 h 314"/>
                <a:gd name="T10" fmla="*/ 260 w 264"/>
                <a:gd name="T11" fmla="*/ 164 h 314"/>
                <a:gd name="T12" fmla="*/ 264 w 264"/>
                <a:gd name="T13" fmla="*/ 132 h 314"/>
                <a:gd name="T14" fmla="*/ 264 w 264"/>
                <a:gd name="T15" fmla="*/ 120 h 314"/>
                <a:gd name="T16" fmla="*/ 258 w 264"/>
                <a:gd name="T17" fmla="*/ 94 h 314"/>
                <a:gd name="T18" fmla="*/ 248 w 264"/>
                <a:gd name="T19" fmla="*/ 70 h 314"/>
                <a:gd name="T20" fmla="*/ 234 w 264"/>
                <a:gd name="T21" fmla="*/ 50 h 314"/>
                <a:gd name="T22" fmla="*/ 216 w 264"/>
                <a:gd name="T23" fmla="*/ 32 h 314"/>
                <a:gd name="T24" fmla="*/ 196 w 264"/>
                <a:gd name="T25" fmla="*/ 16 h 314"/>
                <a:gd name="T26" fmla="*/ 172 w 264"/>
                <a:gd name="T27" fmla="*/ 6 h 314"/>
                <a:gd name="T28" fmla="*/ 146 w 264"/>
                <a:gd name="T29" fmla="*/ 2 h 314"/>
                <a:gd name="T30" fmla="*/ 132 w 264"/>
                <a:gd name="T31" fmla="*/ 0 h 314"/>
                <a:gd name="T32" fmla="*/ 106 w 264"/>
                <a:gd name="T33" fmla="*/ 4 h 314"/>
                <a:gd name="T34" fmla="*/ 82 w 264"/>
                <a:gd name="T35" fmla="*/ 12 h 314"/>
                <a:gd name="T36" fmla="*/ 58 w 264"/>
                <a:gd name="T37" fmla="*/ 24 h 314"/>
                <a:gd name="T38" fmla="*/ 40 w 264"/>
                <a:gd name="T39" fmla="*/ 40 h 314"/>
                <a:gd name="T40" fmla="*/ 24 w 264"/>
                <a:gd name="T41" fmla="*/ 60 h 314"/>
                <a:gd name="T42" fmla="*/ 12 w 264"/>
                <a:gd name="T43" fmla="*/ 82 h 314"/>
                <a:gd name="T44" fmla="*/ 4 w 264"/>
                <a:gd name="T45" fmla="*/ 106 h 314"/>
                <a:gd name="T46" fmla="*/ 0 w 264"/>
                <a:gd name="T47" fmla="*/ 132 h 314"/>
                <a:gd name="T48" fmla="*/ 2 w 264"/>
                <a:gd name="T49" fmla="*/ 150 h 314"/>
                <a:gd name="T50" fmla="*/ 10 w 264"/>
                <a:gd name="T51" fmla="*/ 182 h 314"/>
                <a:gd name="T52" fmla="*/ 26 w 264"/>
                <a:gd name="T53" fmla="*/ 214 h 314"/>
                <a:gd name="T54" fmla="*/ 58 w 264"/>
                <a:gd name="T55" fmla="*/ 256 h 314"/>
                <a:gd name="T56" fmla="*/ 102 w 264"/>
                <a:gd name="T57" fmla="*/ 298 h 314"/>
                <a:gd name="T58" fmla="*/ 128 w 264"/>
                <a:gd name="T59" fmla="*/ 312 h 314"/>
                <a:gd name="T60" fmla="*/ 132 w 264"/>
                <a:gd name="T61" fmla="*/ 314 h 314"/>
                <a:gd name="T62" fmla="*/ 130 w 264"/>
                <a:gd name="T63" fmla="*/ 78 h 314"/>
                <a:gd name="T64" fmla="*/ 150 w 264"/>
                <a:gd name="T65" fmla="*/ 82 h 314"/>
                <a:gd name="T66" fmla="*/ 166 w 264"/>
                <a:gd name="T67" fmla="*/ 92 h 314"/>
                <a:gd name="T68" fmla="*/ 176 w 264"/>
                <a:gd name="T69" fmla="*/ 110 h 314"/>
                <a:gd name="T70" fmla="*/ 180 w 264"/>
                <a:gd name="T71" fmla="*/ 128 h 314"/>
                <a:gd name="T72" fmla="*/ 180 w 264"/>
                <a:gd name="T73" fmla="*/ 140 h 314"/>
                <a:gd name="T74" fmla="*/ 172 w 264"/>
                <a:gd name="T75" fmla="*/ 158 h 314"/>
                <a:gd name="T76" fmla="*/ 158 w 264"/>
                <a:gd name="T77" fmla="*/ 172 h 314"/>
                <a:gd name="T78" fmla="*/ 140 w 264"/>
                <a:gd name="T79" fmla="*/ 178 h 314"/>
                <a:gd name="T80" fmla="*/ 130 w 264"/>
                <a:gd name="T81" fmla="*/ 180 h 314"/>
                <a:gd name="T82" fmla="*/ 110 w 264"/>
                <a:gd name="T83" fmla="*/ 176 h 314"/>
                <a:gd name="T84" fmla="*/ 94 w 264"/>
                <a:gd name="T85" fmla="*/ 164 h 314"/>
                <a:gd name="T86" fmla="*/ 82 w 264"/>
                <a:gd name="T87" fmla="*/ 148 h 314"/>
                <a:gd name="T88" fmla="*/ 78 w 264"/>
                <a:gd name="T89" fmla="*/ 128 h 314"/>
                <a:gd name="T90" fmla="*/ 80 w 264"/>
                <a:gd name="T91" fmla="*/ 118 h 314"/>
                <a:gd name="T92" fmla="*/ 88 w 264"/>
                <a:gd name="T93" fmla="*/ 100 h 314"/>
                <a:gd name="T94" fmla="*/ 100 w 264"/>
                <a:gd name="T95" fmla="*/ 86 h 314"/>
                <a:gd name="T96" fmla="*/ 120 w 264"/>
                <a:gd name="T97" fmla="*/ 80 h 314"/>
                <a:gd name="T98" fmla="*/ 130 w 264"/>
                <a:gd name="T99" fmla="*/ 78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4" h="314">
                  <a:moveTo>
                    <a:pt x="132" y="314"/>
                  </a:moveTo>
                  <a:lnTo>
                    <a:pt x="132" y="314"/>
                  </a:lnTo>
                  <a:lnTo>
                    <a:pt x="138" y="312"/>
                  </a:lnTo>
                  <a:lnTo>
                    <a:pt x="144" y="310"/>
                  </a:lnTo>
                  <a:lnTo>
                    <a:pt x="160" y="298"/>
                  </a:lnTo>
                  <a:lnTo>
                    <a:pt x="182" y="278"/>
                  </a:lnTo>
                  <a:lnTo>
                    <a:pt x="206" y="254"/>
                  </a:lnTo>
                  <a:lnTo>
                    <a:pt x="228" y="226"/>
                  </a:lnTo>
                  <a:lnTo>
                    <a:pt x="238" y="212"/>
                  </a:lnTo>
                  <a:lnTo>
                    <a:pt x="246" y="196"/>
                  </a:lnTo>
                  <a:lnTo>
                    <a:pt x="254" y="180"/>
                  </a:lnTo>
                  <a:lnTo>
                    <a:pt x="260" y="164"/>
                  </a:lnTo>
                  <a:lnTo>
                    <a:pt x="264" y="148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4" y="120"/>
                  </a:lnTo>
                  <a:lnTo>
                    <a:pt x="262" y="106"/>
                  </a:lnTo>
                  <a:lnTo>
                    <a:pt x="258" y="94"/>
                  </a:lnTo>
                  <a:lnTo>
                    <a:pt x="254" y="82"/>
                  </a:lnTo>
                  <a:lnTo>
                    <a:pt x="248" y="70"/>
                  </a:lnTo>
                  <a:lnTo>
                    <a:pt x="242" y="60"/>
                  </a:lnTo>
                  <a:lnTo>
                    <a:pt x="234" y="50"/>
                  </a:lnTo>
                  <a:lnTo>
                    <a:pt x="226" y="40"/>
                  </a:lnTo>
                  <a:lnTo>
                    <a:pt x="216" y="32"/>
                  </a:lnTo>
                  <a:lnTo>
                    <a:pt x="206" y="24"/>
                  </a:lnTo>
                  <a:lnTo>
                    <a:pt x="196" y="16"/>
                  </a:lnTo>
                  <a:lnTo>
                    <a:pt x="184" y="12"/>
                  </a:lnTo>
                  <a:lnTo>
                    <a:pt x="172" y="6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6" y="4"/>
                  </a:lnTo>
                  <a:lnTo>
                    <a:pt x="94" y="6"/>
                  </a:lnTo>
                  <a:lnTo>
                    <a:pt x="82" y="12"/>
                  </a:lnTo>
                  <a:lnTo>
                    <a:pt x="70" y="16"/>
                  </a:lnTo>
                  <a:lnTo>
                    <a:pt x="58" y="24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30" y="50"/>
                  </a:lnTo>
                  <a:lnTo>
                    <a:pt x="24" y="60"/>
                  </a:lnTo>
                  <a:lnTo>
                    <a:pt x="16" y="70"/>
                  </a:lnTo>
                  <a:lnTo>
                    <a:pt x="12" y="82"/>
                  </a:lnTo>
                  <a:lnTo>
                    <a:pt x="6" y="94"/>
                  </a:lnTo>
                  <a:lnTo>
                    <a:pt x="4" y="106"/>
                  </a:lnTo>
                  <a:lnTo>
                    <a:pt x="2" y="12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50"/>
                  </a:lnTo>
                  <a:lnTo>
                    <a:pt x="6" y="166"/>
                  </a:lnTo>
                  <a:lnTo>
                    <a:pt x="10" y="182"/>
                  </a:lnTo>
                  <a:lnTo>
                    <a:pt x="18" y="198"/>
                  </a:lnTo>
                  <a:lnTo>
                    <a:pt x="26" y="214"/>
                  </a:lnTo>
                  <a:lnTo>
                    <a:pt x="36" y="228"/>
                  </a:lnTo>
                  <a:lnTo>
                    <a:pt x="58" y="256"/>
                  </a:lnTo>
                  <a:lnTo>
                    <a:pt x="80" y="280"/>
                  </a:lnTo>
                  <a:lnTo>
                    <a:pt x="102" y="298"/>
                  </a:lnTo>
                  <a:lnTo>
                    <a:pt x="120" y="310"/>
                  </a:lnTo>
                  <a:lnTo>
                    <a:pt x="128" y="312"/>
                  </a:lnTo>
                  <a:lnTo>
                    <a:pt x="132" y="314"/>
                  </a:lnTo>
                  <a:lnTo>
                    <a:pt x="132" y="314"/>
                  </a:lnTo>
                  <a:close/>
                  <a:moveTo>
                    <a:pt x="130" y="78"/>
                  </a:moveTo>
                  <a:lnTo>
                    <a:pt x="130" y="78"/>
                  </a:lnTo>
                  <a:lnTo>
                    <a:pt x="140" y="80"/>
                  </a:lnTo>
                  <a:lnTo>
                    <a:pt x="150" y="82"/>
                  </a:lnTo>
                  <a:lnTo>
                    <a:pt x="158" y="86"/>
                  </a:lnTo>
                  <a:lnTo>
                    <a:pt x="166" y="92"/>
                  </a:lnTo>
                  <a:lnTo>
                    <a:pt x="172" y="100"/>
                  </a:lnTo>
                  <a:lnTo>
                    <a:pt x="176" y="110"/>
                  </a:lnTo>
                  <a:lnTo>
                    <a:pt x="180" y="11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40"/>
                  </a:lnTo>
                  <a:lnTo>
                    <a:pt x="176" y="148"/>
                  </a:lnTo>
                  <a:lnTo>
                    <a:pt x="172" y="158"/>
                  </a:lnTo>
                  <a:lnTo>
                    <a:pt x="166" y="164"/>
                  </a:lnTo>
                  <a:lnTo>
                    <a:pt x="158" y="172"/>
                  </a:lnTo>
                  <a:lnTo>
                    <a:pt x="150" y="176"/>
                  </a:lnTo>
                  <a:lnTo>
                    <a:pt x="140" y="178"/>
                  </a:lnTo>
                  <a:lnTo>
                    <a:pt x="130" y="180"/>
                  </a:lnTo>
                  <a:lnTo>
                    <a:pt x="130" y="180"/>
                  </a:lnTo>
                  <a:lnTo>
                    <a:pt x="120" y="178"/>
                  </a:lnTo>
                  <a:lnTo>
                    <a:pt x="110" y="176"/>
                  </a:lnTo>
                  <a:lnTo>
                    <a:pt x="100" y="172"/>
                  </a:lnTo>
                  <a:lnTo>
                    <a:pt x="94" y="164"/>
                  </a:lnTo>
                  <a:lnTo>
                    <a:pt x="88" y="158"/>
                  </a:lnTo>
                  <a:lnTo>
                    <a:pt x="82" y="148"/>
                  </a:lnTo>
                  <a:lnTo>
                    <a:pt x="80" y="14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8" y="100"/>
                  </a:lnTo>
                  <a:lnTo>
                    <a:pt x="94" y="92"/>
                  </a:lnTo>
                  <a:lnTo>
                    <a:pt x="100" y="86"/>
                  </a:lnTo>
                  <a:lnTo>
                    <a:pt x="110" y="82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0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8" name="Freeform 1871"/>
            <p:cNvSpPr>
              <a:spLocks noEditPoints="1"/>
            </p:cNvSpPr>
            <p:nvPr/>
          </p:nvSpPr>
          <p:spPr>
            <a:xfrm>
              <a:off x="3294438" y="2345473"/>
              <a:ext cx="240142" cy="357025"/>
            </a:xfrm>
            <a:custGeom>
              <a:avLst/>
              <a:gdLst>
                <a:gd name="T0" fmla="*/ 18 w 226"/>
                <a:gd name="T1" fmla="*/ 148 h 336"/>
                <a:gd name="T2" fmla="*/ 4 w 226"/>
                <a:gd name="T3" fmla="*/ 162 h 336"/>
                <a:gd name="T4" fmla="*/ 0 w 226"/>
                <a:gd name="T5" fmla="*/ 180 h 336"/>
                <a:gd name="T6" fmla="*/ 0 w 226"/>
                <a:gd name="T7" fmla="*/ 300 h 336"/>
                <a:gd name="T8" fmla="*/ 2 w 226"/>
                <a:gd name="T9" fmla="*/ 314 h 336"/>
                <a:gd name="T10" fmla="*/ 10 w 226"/>
                <a:gd name="T11" fmla="*/ 326 h 336"/>
                <a:gd name="T12" fmla="*/ 22 w 226"/>
                <a:gd name="T13" fmla="*/ 334 h 336"/>
                <a:gd name="T14" fmla="*/ 36 w 226"/>
                <a:gd name="T15" fmla="*/ 336 h 336"/>
                <a:gd name="T16" fmla="*/ 190 w 226"/>
                <a:gd name="T17" fmla="*/ 336 h 336"/>
                <a:gd name="T18" fmla="*/ 204 w 226"/>
                <a:gd name="T19" fmla="*/ 334 h 336"/>
                <a:gd name="T20" fmla="*/ 216 w 226"/>
                <a:gd name="T21" fmla="*/ 326 h 336"/>
                <a:gd name="T22" fmla="*/ 224 w 226"/>
                <a:gd name="T23" fmla="*/ 314 h 336"/>
                <a:gd name="T24" fmla="*/ 226 w 226"/>
                <a:gd name="T25" fmla="*/ 300 h 336"/>
                <a:gd name="T26" fmla="*/ 226 w 226"/>
                <a:gd name="T27" fmla="*/ 180 h 336"/>
                <a:gd name="T28" fmla="*/ 222 w 226"/>
                <a:gd name="T29" fmla="*/ 162 h 336"/>
                <a:gd name="T30" fmla="*/ 208 w 226"/>
                <a:gd name="T31" fmla="*/ 148 h 336"/>
                <a:gd name="T32" fmla="*/ 208 w 226"/>
                <a:gd name="T33" fmla="*/ 94 h 336"/>
                <a:gd name="T34" fmla="*/ 202 w 226"/>
                <a:gd name="T35" fmla="*/ 58 h 336"/>
                <a:gd name="T36" fmla="*/ 180 w 226"/>
                <a:gd name="T37" fmla="*/ 28 h 336"/>
                <a:gd name="T38" fmla="*/ 150 w 226"/>
                <a:gd name="T39" fmla="*/ 6 h 336"/>
                <a:gd name="T40" fmla="*/ 114 w 226"/>
                <a:gd name="T41" fmla="*/ 0 h 336"/>
                <a:gd name="T42" fmla="*/ 94 w 226"/>
                <a:gd name="T43" fmla="*/ 2 h 336"/>
                <a:gd name="T44" fmla="*/ 60 w 226"/>
                <a:gd name="T45" fmla="*/ 16 h 336"/>
                <a:gd name="T46" fmla="*/ 34 w 226"/>
                <a:gd name="T47" fmla="*/ 42 h 336"/>
                <a:gd name="T48" fmla="*/ 20 w 226"/>
                <a:gd name="T49" fmla="*/ 76 h 336"/>
                <a:gd name="T50" fmla="*/ 18 w 226"/>
                <a:gd name="T51" fmla="*/ 148 h 336"/>
                <a:gd name="T52" fmla="*/ 128 w 226"/>
                <a:gd name="T53" fmla="*/ 288 h 336"/>
                <a:gd name="T54" fmla="*/ 126 w 226"/>
                <a:gd name="T55" fmla="*/ 294 h 336"/>
                <a:gd name="T56" fmla="*/ 118 w 226"/>
                <a:gd name="T57" fmla="*/ 302 h 336"/>
                <a:gd name="T58" fmla="*/ 112 w 226"/>
                <a:gd name="T59" fmla="*/ 302 h 336"/>
                <a:gd name="T60" fmla="*/ 102 w 226"/>
                <a:gd name="T61" fmla="*/ 298 h 336"/>
                <a:gd name="T62" fmla="*/ 96 w 226"/>
                <a:gd name="T63" fmla="*/ 288 h 336"/>
                <a:gd name="T64" fmla="*/ 96 w 226"/>
                <a:gd name="T65" fmla="*/ 234 h 336"/>
                <a:gd name="T66" fmla="*/ 88 w 226"/>
                <a:gd name="T67" fmla="*/ 224 h 336"/>
                <a:gd name="T68" fmla="*/ 84 w 226"/>
                <a:gd name="T69" fmla="*/ 210 h 336"/>
                <a:gd name="T70" fmla="*/ 86 w 226"/>
                <a:gd name="T71" fmla="*/ 198 h 336"/>
                <a:gd name="T72" fmla="*/ 102 w 226"/>
                <a:gd name="T73" fmla="*/ 184 h 336"/>
                <a:gd name="T74" fmla="*/ 112 w 226"/>
                <a:gd name="T75" fmla="*/ 180 h 336"/>
                <a:gd name="T76" fmla="*/ 134 w 226"/>
                <a:gd name="T77" fmla="*/ 190 h 336"/>
                <a:gd name="T78" fmla="*/ 142 w 226"/>
                <a:gd name="T79" fmla="*/ 210 h 336"/>
                <a:gd name="T80" fmla="*/ 140 w 226"/>
                <a:gd name="T81" fmla="*/ 218 h 336"/>
                <a:gd name="T82" fmla="*/ 134 w 226"/>
                <a:gd name="T83" fmla="*/ 230 h 336"/>
                <a:gd name="T84" fmla="*/ 128 w 226"/>
                <a:gd name="T85" fmla="*/ 234 h 336"/>
                <a:gd name="T86" fmla="*/ 114 w 226"/>
                <a:gd name="T87" fmla="*/ 34 h 336"/>
                <a:gd name="T88" fmla="*/ 136 w 226"/>
                <a:gd name="T89" fmla="*/ 38 h 336"/>
                <a:gd name="T90" fmla="*/ 156 w 226"/>
                <a:gd name="T91" fmla="*/ 52 h 336"/>
                <a:gd name="T92" fmla="*/ 170 w 226"/>
                <a:gd name="T93" fmla="*/ 72 h 336"/>
                <a:gd name="T94" fmla="*/ 174 w 226"/>
                <a:gd name="T95" fmla="*/ 94 h 336"/>
                <a:gd name="T96" fmla="*/ 52 w 226"/>
                <a:gd name="T97" fmla="*/ 144 h 336"/>
                <a:gd name="T98" fmla="*/ 52 w 226"/>
                <a:gd name="T99" fmla="*/ 94 h 336"/>
                <a:gd name="T100" fmla="*/ 58 w 226"/>
                <a:gd name="T101" fmla="*/ 72 h 336"/>
                <a:gd name="T102" fmla="*/ 70 w 226"/>
                <a:gd name="T103" fmla="*/ 52 h 336"/>
                <a:gd name="T104" fmla="*/ 90 w 226"/>
                <a:gd name="T105" fmla="*/ 38 h 336"/>
                <a:gd name="T106" fmla="*/ 114 w 226"/>
                <a:gd name="T107" fmla="*/ 34 h 3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6" h="336">
                  <a:moveTo>
                    <a:pt x="18" y="148"/>
                  </a:moveTo>
                  <a:lnTo>
                    <a:pt x="18" y="148"/>
                  </a:lnTo>
                  <a:lnTo>
                    <a:pt x="10" y="154"/>
                  </a:lnTo>
                  <a:lnTo>
                    <a:pt x="4" y="162"/>
                  </a:lnTo>
                  <a:lnTo>
                    <a:pt x="0" y="170"/>
                  </a:lnTo>
                  <a:lnTo>
                    <a:pt x="0" y="180"/>
                  </a:lnTo>
                  <a:lnTo>
                    <a:pt x="0" y="300"/>
                  </a:lnTo>
                  <a:lnTo>
                    <a:pt x="0" y="300"/>
                  </a:lnTo>
                  <a:lnTo>
                    <a:pt x="0" y="308"/>
                  </a:lnTo>
                  <a:lnTo>
                    <a:pt x="2" y="314"/>
                  </a:lnTo>
                  <a:lnTo>
                    <a:pt x="6" y="320"/>
                  </a:lnTo>
                  <a:lnTo>
                    <a:pt x="10" y="326"/>
                  </a:lnTo>
                  <a:lnTo>
                    <a:pt x="16" y="330"/>
                  </a:lnTo>
                  <a:lnTo>
                    <a:pt x="22" y="334"/>
                  </a:lnTo>
                  <a:lnTo>
                    <a:pt x="28" y="336"/>
                  </a:lnTo>
                  <a:lnTo>
                    <a:pt x="36" y="336"/>
                  </a:lnTo>
                  <a:lnTo>
                    <a:pt x="190" y="336"/>
                  </a:lnTo>
                  <a:lnTo>
                    <a:pt x="190" y="336"/>
                  </a:lnTo>
                  <a:lnTo>
                    <a:pt x="198" y="336"/>
                  </a:lnTo>
                  <a:lnTo>
                    <a:pt x="204" y="334"/>
                  </a:lnTo>
                  <a:lnTo>
                    <a:pt x="210" y="330"/>
                  </a:lnTo>
                  <a:lnTo>
                    <a:pt x="216" y="326"/>
                  </a:lnTo>
                  <a:lnTo>
                    <a:pt x="220" y="320"/>
                  </a:lnTo>
                  <a:lnTo>
                    <a:pt x="224" y="314"/>
                  </a:lnTo>
                  <a:lnTo>
                    <a:pt x="226" y="308"/>
                  </a:lnTo>
                  <a:lnTo>
                    <a:pt x="226" y="300"/>
                  </a:lnTo>
                  <a:lnTo>
                    <a:pt x="226" y="180"/>
                  </a:lnTo>
                  <a:lnTo>
                    <a:pt x="226" y="180"/>
                  </a:lnTo>
                  <a:lnTo>
                    <a:pt x="226" y="170"/>
                  </a:lnTo>
                  <a:lnTo>
                    <a:pt x="222" y="162"/>
                  </a:lnTo>
                  <a:lnTo>
                    <a:pt x="216" y="154"/>
                  </a:lnTo>
                  <a:lnTo>
                    <a:pt x="208" y="148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6" y="76"/>
                  </a:lnTo>
                  <a:lnTo>
                    <a:pt x="202" y="58"/>
                  </a:lnTo>
                  <a:lnTo>
                    <a:pt x="192" y="42"/>
                  </a:lnTo>
                  <a:lnTo>
                    <a:pt x="180" y="28"/>
                  </a:lnTo>
                  <a:lnTo>
                    <a:pt x="166" y="16"/>
                  </a:lnTo>
                  <a:lnTo>
                    <a:pt x="150" y="6"/>
                  </a:lnTo>
                  <a:lnTo>
                    <a:pt x="132" y="2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94" y="2"/>
                  </a:lnTo>
                  <a:lnTo>
                    <a:pt x="76" y="6"/>
                  </a:lnTo>
                  <a:lnTo>
                    <a:pt x="60" y="16"/>
                  </a:lnTo>
                  <a:lnTo>
                    <a:pt x="46" y="28"/>
                  </a:lnTo>
                  <a:lnTo>
                    <a:pt x="34" y="42"/>
                  </a:lnTo>
                  <a:lnTo>
                    <a:pt x="26" y="58"/>
                  </a:lnTo>
                  <a:lnTo>
                    <a:pt x="20" y="76"/>
                  </a:lnTo>
                  <a:lnTo>
                    <a:pt x="18" y="94"/>
                  </a:lnTo>
                  <a:lnTo>
                    <a:pt x="18" y="148"/>
                  </a:lnTo>
                  <a:close/>
                  <a:moveTo>
                    <a:pt x="128" y="234"/>
                  </a:moveTo>
                  <a:lnTo>
                    <a:pt x="128" y="288"/>
                  </a:lnTo>
                  <a:lnTo>
                    <a:pt x="128" y="288"/>
                  </a:lnTo>
                  <a:lnTo>
                    <a:pt x="126" y="294"/>
                  </a:lnTo>
                  <a:lnTo>
                    <a:pt x="124" y="298"/>
                  </a:lnTo>
                  <a:lnTo>
                    <a:pt x="118" y="302"/>
                  </a:lnTo>
                  <a:lnTo>
                    <a:pt x="112" y="302"/>
                  </a:lnTo>
                  <a:lnTo>
                    <a:pt x="112" y="302"/>
                  </a:lnTo>
                  <a:lnTo>
                    <a:pt x="106" y="302"/>
                  </a:lnTo>
                  <a:lnTo>
                    <a:pt x="102" y="298"/>
                  </a:lnTo>
                  <a:lnTo>
                    <a:pt x="98" y="294"/>
                  </a:lnTo>
                  <a:lnTo>
                    <a:pt x="96" y="288"/>
                  </a:lnTo>
                  <a:lnTo>
                    <a:pt x="96" y="234"/>
                  </a:lnTo>
                  <a:lnTo>
                    <a:pt x="96" y="234"/>
                  </a:lnTo>
                  <a:lnTo>
                    <a:pt x="92" y="230"/>
                  </a:lnTo>
                  <a:lnTo>
                    <a:pt x="88" y="224"/>
                  </a:lnTo>
                  <a:lnTo>
                    <a:pt x="84" y="216"/>
                  </a:lnTo>
                  <a:lnTo>
                    <a:pt x="84" y="210"/>
                  </a:lnTo>
                  <a:lnTo>
                    <a:pt x="84" y="210"/>
                  </a:lnTo>
                  <a:lnTo>
                    <a:pt x="86" y="198"/>
                  </a:lnTo>
                  <a:lnTo>
                    <a:pt x="92" y="190"/>
                  </a:lnTo>
                  <a:lnTo>
                    <a:pt x="102" y="184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24" y="184"/>
                  </a:lnTo>
                  <a:lnTo>
                    <a:pt x="134" y="190"/>
                  </a:lnTo>
                  <a:lnTo>
                    <a:pt x="140" y="198"/>
                  </a:lnTo>
                  <a:lnTo>
                    <a:pt x="142" y="210"/>
                  </a:lnTo>
                  <a:lnTo>
                    <a:pt x="142" y="210"/>
                  </a:lnTo>
                  <a:lnTo>
                    <a:pt x="140" y="218"/>
                  </a:lnTo>
                  <a:lnTo>
                    <a:pt x="138" y="224"/>
                  </a:lnTo>
                  <a:lnTo>
                    <a:pt x="134" y="230"/>
                  </a:lnTo>
                  <a:lnTo>
                    <a:pt x="128" y="234"/>
                  </a:lnTo>
                  <a:lnTo>
                    <a:pt x="128" y="234"/>
                  </a:lnTo>
                  <a:close/>
                  <a:moveTo>
                    <a:pt x="114" y="34"/>
                  </a:moveTo>
                  <a:lnTo>
                    <a:pt x="114" y="34"/>
                  </a:lnTo>
                  <a:lnTo>
                    <a:pt x="126" y="36"/>
                  </a:lnTo>
                  <a:lnTo>
                    <a:pt x="136" y="38"/>
                  </a:lnTo>
                  <a:lnTo>
                    <a:pt x="148" y="44"/>
                  </a:lnTo>
                  <a:lnTo>
                    <a:pt x="156" y="52"/>
                  </a:lnTo>
                  <a:lnTo>
                    <a:pt x="164" y="60"/>
                  </a:lnTo>
                  <a:lnTo>
                    <a:pt x="170" y="72"/>
                  </a:lnTo>
                  <a:lnTo>
                    <a:pt x="172" y="82"/>
                  </a:lnTo>
                  <a:lnTo>
                    <a:pt x="174" y="94"/>
                  </a:lnTo>
                  <a:lnTo>
                    <a:pt x="174" y="144"/>
                  </a:lnTo>
                  <a:lnTo>
                    <a:pt x="52" y="144"/>
                  </a:lnTo>
                  <a:lnTo>
                    <a:pt x="52" y="94"/>
                  </a:lnTo>
                  <a:lnTo>
                    <a:pt x="52" y="94"/>
                  </a:lnTo>
                  <a:lnTo>
                    <a:pt x="54" y="82"/>
                  </a:lnTo>
                  <a:lnTo>
                    <a:pt x="58" y="72"/>
                  </a:lnTo>
                  <a:lnTo>
                    <a:pt x="62" y="60"/>
                  </a:lnTo>
                  <a:lnTo>
                    <a:pt x="70" y="52"/>
                  </a:lnTo>
                  <a:lnTo>
                    <a:pt x="80" y="44"/>
                  </a:lnTo>
                  <a:lnTo>
                    <a:pt x="90" y="38"/>
                  </a:lnTo>
                  <a:lnTo>
                    <a:pt x="100" y="36"/>
                  </a:lnTo>
                  <a:lnTo>
                    <a:pt x="114" y="34"/>
                  </a:lnTo>
                  <a:lnTo>
                    <a:pt x="114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7" name="Freeform 1872"/>
            <p:cNvSpPr>
              <a:spLocks noEditPoints="1"/>
            </p:cNvSpPr>
            <p:nvPr/>
          </p:nvSpPr>
          <p:spPr>
            <a:xfrm>
              <a:off x="718759" y="2428354"/>
              <a:ext cx="374026" cy="208264"/>
            </a:xfrm>
            <a:custGeom>
              <a:avLst/>
              <a:gdLst>
                <a:gd name="T0" fmla="*/ 150 w 352"/>
                <a:gd name="T1" fmla="*/ 2 h 196"/>
                <a:gd name="T2" fmla="*/ 80 w 352"/>
                <a:gd name="T3" fmla="*/ 24 h 196"/>
                <a:gd name="T4" fmla="*/ 22 w 352"/>
                <a:gd name="T5" fmla="*/ 72 h 196"/>
                <a:gd name="T6" fmla="*/ 6 w 352"/>
                <a:gd name="T7" fmla="*/ 106 h 196"/>
                <a:gd name="T8" fmla="*/ 38 w 352"/>
                <a:gd name="T9" fmla="*/ 144 h 196"/>
                <a:gd name="T10" fmla="*/ 102 w 352"/>
                <a:gd name="T11" fmla="*/ 182 h 196"/>
                <a:gd name="T12" fmla="*/ 176 w 352"/>
                <a:gd name="T13" fmla="*/ 196 h 196"/>
                <a:gd name="T14" fmla="*/ 226 w 352"/>
                <a:gd name="T15" fmla="*/ 190 h 196"/>
                <a:gd name="T16" fmla="*/ 294 w 352"/>
                <a:gd name="T17" fmla="*/ 160 h 196"/>
                <a:gd name="T18" fmla="*/ 346 w 352"/>
                <a:gd name="T19" fmla="*/ 106 h 196"/>
                <a:gd name="T20" fmla="*/ 346 w 352"/>
                <a:gd name="T21" fmla="*/ 92 h 196"/>
                <a:gd name="T22" fmla="*/ 294 w 352"/>
                <a:gd name="T23" fmla="*/ 38 h 196"/>
                <a:gd name="T24" fmla="*/ 226 w 352"/>
                <a:gd name="T25" fmla="*/ 8 h 196"/>
                <a:gd name="T26" fmla="*/ 176 w 352"/>
                <a:gd name="T27" fmla="*/ 0 h 196"/>
                <a:gd name="T28" fmla="*/ 42 w 352"/>
                <a:gd name="T29" fmla="*/ 86 h 196"/>
                <a:gd name="T30" fmla="*/ 76 w 352"/>
                <a:gd name="T31" fmla="*/ 58 h 196"/>
                <a:gd name="T32" fmla="*/ 116 w 352"/>
                <a:gd name="T33" fmla="*/ 38 h 196"/>
                <a:gd name="T34" fmla="*/ 116 w 352"/>
                <a:gd name="T35" fmla="*/ 46 h 196"/>
                <a:gd name="T36" fmla="*/ 98 w 352"/>
                <a:gd name="T37" fmla="*/ 88 h 196"/>
                <a:gd name="T38" fmla="*/ 98 w 352"/>
                <a:gd name="T39" fmla="*/ 108 h 196"/>
                <a:gd name="T40" fmla="*/ 108 w 352"/>
                <a:gd name="T41" fmla="*/ 138 h 196"/>
                <a:gd name="T42" fmla="*/ 128 w 352"/>
                <a:gd name="T43" fmla="*/ 160 h 196"/>
                <a:gd name="T44" fmla="*/ 122 w 352"/>
                <a:gd name="T45" fmla="*/ 162 h 196"/>
                <a:gd name="T46" fmla="*/ 78 w 352"/>
                <a:gd name="T47" fmla="*/ 142 h 196"/>
                <a:gd name="T48" fmla="*/ 42 w 352"/>
                <a:gd name="T49" fmla="*/ 110 h 196"/>
                <a:gd name="T50" fmla="*/ 176 w 352"/>
                <a:gd name="T51" fmla="*/ 142 h 196"/>
                <a:gd name="T52" fmla="*/ 158 w 352"/>
                <a:gd name="T53" fmla="*/ 138 h 196"/>
                <a:gd name="T54" fmla="*/ 140 w 352"/>
                <a:gd name="T55" fmla="*/ 122 h 196"/>
                <a:gd name="T56" fmla="*/ 132 w 352"/>
                <a:gd name="T57" fmla="*/ 98 h 196"/>
                <a:gd name="T58" fmla="*/ 136 w 352"/>
                <a:gd name="T59" fmla="*/ 80 h 196"/>
                <a:gd name="T60" fmla="*/ 152 w 352"/>
                <a:gd name="T61" fmla="*/ 60 h 196"/>
                <a:gd name="T62" fmla="*/ 176 w 352"/>
                <a:gd name="T63" fmla="*/ 52 h 196"/>
                <a:gd name="T64" fmla="*/ 194 w 352"/>
                <a:gd name="T65" fmla="*/ 56 h 196"/>
                <a:gd name="T66" fmla="*/ 212 w 352"/>
                <a:gd name="T67" fmla="*/ 72 h 196"/>
                <a:gd name="T68" fmla="*/ 220 w 352"/>
                <a:gd name="T69" fmla="*/ 98 h 196"/>
                <a:gd name="T70" fmla="*/ 216 w 352"/>
                <a:gd name="T71" fmla="*/ 114 h 196"/>
                <a:gd name="T72" fmla="*/ 200 w 352"/>
                <a:gd name="T73" fmla="*/ 134 h 196"/>
                <a:gd name="T74" fmla="*/ 176 w 352"/>
                <a:gd name="T75" fmla="*/ 142 h 196"/>
                <a:gd name="T76" fmla="*/ 214 w 352"/>
                <a:gd name="T77" fmla="*/ 166 h 196"/>
                <a:gd name="T78" fmla="*/ 238 w 352"/>
                <a:gd name="T79" fmla="*/ 146 h 196"/>
                <a:gd name="T80" fmla="*/ 252 w 352"/>
                <a:gd name="T81" fmla="*/ 118 h 196"/>
                <a:gd name="T82" fmla="*/ 256 w 352"/>
                <a:gd name="T83" fmla="*/ 98 h 196"/>
                <a:gd name="T84" fmla="*/ 246 w 352"/>
                <a:gd name="T85" fmla="*/ 60 h 196"/>
                <a:gd name="T86" fmla="*/ 222 w 352"/>
                <a:gd name="T87" fmla="*/ 34 h 196"/>
                <a:gd name="T88" fmla="*/ 264 w 352"/>
                <a:gd name="T89" fmla="*/ 50 h 196"/>
                <a:gd name="T90" fmla="*/ 300 w 352"/>
                <a:gd name="T91" fmla="*/ 76 h 196"/>
                <a:gd name="T92" fmla="*/ 320 w 352"/>
                <a:gd name="T93" fmla="*/ 98 h 196"/>
                <a:gd name="T94" fmla="*/ 286 w 352"/>
                <a:gd name="T95" fmla="*/ 132 h 196"/>
                <a:gd name="T96" fmla="*/ 244 w 352"/>
                <a:gd name="T97" fmla="*/ 156 h 196"/>
                <a:gd name="T98" fmla="*/ 214 w 352"/>
                <a:gd name="T99" fmla="*/ 166 h 1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2" h="196">
                  <a:moveTo>
                    <a:pt x="176" y="0"/>
                  </a:moveTo>
                  <a:lnTo>
                    <a:pt x="176" y="0"/>
                  </a:lnTo>
                  <a:lnTo>
                    <a:pt x="150" y="2"/>
                  </a:lnTo>
                  <a:lnTo>
                    <a:pt x="126" y="8"/>
                  </a:lnTo>
                  <a:lnTo>
                    <a:pt x="102" y="14"/>
                  </a:lnTo>
                  <a:lnTo>
                    <a:pt x="80" y="24"/>
                  </a:lnTo>
                  <a:lnTo>
                    <a:pt x="58" y="38"/>
                  </a:lnTo>
                  <a:lnTo>
                    <a:pt x="38" y="54"/>
                  </a:lnTo>
                  <a:lnTo>
                    <a:pt x="22" y="72"/>
                  </a:lnTo>
                  <a:lnTo>
                    <a:pt x="6" y="92"/>
                  </a:lnTo>
                  <a:lnTo>
                    <a:pt x="0" y="98"/>
                  </a:lnTo>
                  <a:lnTo>
                    <a:pt x="6" y="106"/>
                  </a:lnTo>
                  <a:lnTo>
                    <a:pt x="6" y="106"/>
                  </a:lnTo>
                  <a:lnTo>
                    <a:pt x="22" y="126"/>
                  </a:lnTo>
                  <a:lnTo>
                    <a:pt x="38" y="144"/>
                  </a:lnTo>
                  <a:lnTo>
                    <a:pt x="58" y="160"/>
                  </a:lnTo>
                  <a:lnTo>
                    <a:pt x="80" y="172"/>
                  </a:lnTo>
                  <a:lnTo>
                    <a:pt x="102" y="182"/>
                  </a:lnTo>
                  <a:lnTo>
                    <a:pt x="126" y="190"/>
                  </a:lnTo>
                  <a:lnTo>
                    <a:pt x="150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202" y="194"/>
                  </a:lnTo>
                  <a:lnTo>
                    <a:pt x="226" y="190"/>
                  </a:lnTo>
                  <a:lnTo>
                    <a:pt x="250" y="182"/>
                  </a:lnTo>
                  <a:lnTo>
                    <a:pt x="272" y="172"/>
                  </a:lnTo>
                  <a:lnTo>
                    <a:pt x="294" y="160"/>
                  </a:lnTo>
                  <a:lnTo>
                    <a:pt x="314" y="144"/>
                  </a:lnTo>
                  <a:lnTo>
                    <a:pt x="330" y="126"/>
                  </a:lnTo>
                  <a:lnTo>
                    <a:pt x="346" y="106"/>
                  </a:lnTo>
                  <a:lnTo>
                    <a:pt x="352" y="98"/>
                  </a:lnTo>
                  <a:lnTo>
                    <a:pt x="346" y="92"/>
                  </a:lnTo>
                  <a:lnTo>
                    <a:pt x="346" y="92"/>
                  </a:lnTo>
                  <a:lnTo>
                    <a:pt x="330" y="72"/>
                  </a:lnTo>
                  <a:lnTo>
                    <a:pt x="314" y="54"/>
                  </a:lnTo>
                  <a:lnTo>
                    <a:pt x="294" y="38"/>
                  </a:lnTo>
                  <a:lnTo>
                    <a:pt x="272" y="24"/>
                  </a:lnTo>
                  <a:lnTo>
                    <a:pt x="250" y="14"/>
                  </a:lnTo>
                  <a:lnTo>
                    <a:pt x="226" y="8"/>
                  </a:lnTo>
                  <a:lnTo>
                    <a:pt x="202" y="2"/>
                  </a:lnTo>
                  <a:lnTo>
                    <a:pt x="176" y="0"/>
                  </a:lnTo>
                  <a:lnTo>
                    <a:pt x="176" y="0"/>
                  </a:lnTo>
                  <a:close/>
                  <a:moveTo>
                    <a:pt x="32" y="98"/>
                  </a:moveTo>
                  <a:lnTo>
                    <a:pt x="32" y="98"/>
                  </a:lnTo>
                  <a:lnTo>
                    <a:pt x="42" y="86"/>
                  </a:lnTo>
                  <a:lnTo>
                    <a:pt x="52" y="76"/>
                  </a:lnTo>
                  <a:lnTo>
                    <a:pt x="64" y="66"/>
                  </a:lnTo>
                  <a:lnTo>
                    <a:pt x="76" y="58"/>
                  </a:lnTo>
                  <a:lnTo>
                    <a:pt x="88" y="50"/>
                  </a:lnTo>
                  <a:lnTo>
                    <a:pt x="102" y="44"/>
                  </a:lnTo>
                  <a:lnTo>
                    <a:pt x="116" y="38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16" y="46"/>
                  </a:lnTo>
                  <a:lnTo>
                    <a:pt x="106" y="60"/>
                  </a:lnTo>
                  <a:lnTo>
                    <a:pt x="100" y="78"/>
                  </a:lnTo>
                  <a:lnTo>
                    <a:pt x="98" y="88"/>
                  </a:lnTo>
                  <a:lnTo>
                    <a:pt x="96" y="98"/>
                  </a:lnTo>
                  <a:lnTo>
                    <a:pt x="96" y="98"/>
                  </a:lnTo>
                  <a:lnTo>
                    <a:pt x="98" y="108"/>
                  </a:lnTo>
                  <a:lnTo>
                    <a:pt x="100" y="118"/>
                  </a:lnTo>
                  <a:lnTo>
                    <a:pt x="104" y="128"/>
                  </a:lnTo>
                  <a:lnTo>
                    <a:pt x="108" y="138"/>
                  </a:lnTo>
                  <a:lnTo>
                    <a:pt x="114" y="146"/>
                  </a:lnTo>
                  <a:lnTo>
                    <a:pt x="120" y="154"/>
                  </a:lnTo>
                  <a:lnTo>
                    <a:pt x="128" y="160"/>
                  </a:lnTo>
                  <a:lnTo>
                    <a:pt x="138" y="166"/>
                  </a:lnTo>
                  <a:lnTo>
                    <a:pt x="138" y="166"/>
                  </a:lnTo>
                  <a:lnTo>
                    <a:pt x="122" y="162"/>
                  </a:lnTo>
                  <a:lnTo>
                    <a:pt x="108" y="156"/>
                  </a:lnTo>
                  <a:lnTo>
                    <a:pt x="92" y="150"/>
                  </a:lnTo>
                  <a:lnTo>
                    <a:pt x="78" y="142"/>
                  </a:lnTo>
                  <a:lnTo>
                    <a:pt x="66" y="132"/>
                  </a:lnTo>
                  <a:lnTo>
                    <a:pt x="54" y="122"/>
                  </a:lnTo>
                  <a:lnTo>
                    <a:pt x="42" y="110"/>
                  </a:lnTo>
                  <a:lnTo>
                    <a:pt x="32" y="98"/>
                  </a:lnTo>
                  <a:lnTo>
                    <a:pt x="32" y="98"/>
                  </a:lnTo>
                  <a:close/>
                  <a:moveTo>
                    <a:pt x="176" y="142"/>
                  </a:moveTo>
                  <a:lnTo>
                    <a:pt x="176" y="142"/>
                  </a:lnTo>
                  <a:lnTo>
                    <a:pt x="168" y="140"/>
                  </a:lnTo>
                  <a:lnTo>
                    <a:pt x="158" y="138"/>
                  </a:lnTo>
                  <a:lnTo>
                    <a:pt x="152" y="134"/>
                  </a:lnTo>
                  <a:lnTo>
                    <a:pt x="144" y="128"/>
                  </a:lnTo>
                  <a:lnTo>
                    <a:pt x="140" y="122"/>
                  </a:lnTo>
                  <a:lnTo>
                    <a:pt x="136" y="114"/>
                  </a:lnTo>
                  <a:lnTo>
                    <a:pt x="132" y="106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2" y="88"/>
                  </a:lnTo>
                  <a:lnTo>
                    <a:pt x="136" y="80"/>
                  </a:lnTo>
                  <a:lnTo>
                    <a:pt x="140" y="72"/>
                  </a:lnTo>
                  <a:lnTo>
                    <a:pt x="144" y="66"/>
                  </a:lnTo>
                  <a:lnTo>
                    <a:pt x="152" y="60"/>
                  </a:lnTo>
                  <a:lnTo>
                    <a:pt x="158" y="56"/>
                  </a:lnTo>
                  <a:lnTo>
                    <a:pt x="16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84" y="54"/>
                  </a:lnTo>
                  <a:lnTo>
                    <a:pt x="194" y="56"/>
                  </a:lnTo>
                  <a:lnTo>
                    <a:pt x="200" y="60"/>
                  </a:lnTo>
                  <a:lnTo>
                    <a:pt x="208" y="66"/>
                  </a:lnTo>
                  <a:lnTo>
                    <a:pt x="212" y="72"/>
                  </a:lnTo>
                  <a:lnTo>
                    <a:pt x="216" y="80"/>
                  </a:lnTo>
                  <a:lnTo>
                    <a:pt x="220" y="8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20" y="106"/>
                  </a:lnTo>
                  <a:lnTo>
                    <a:pt x="216" y="114"/>
                  </a:lnTo>
                  <a:lnTo>
                    <a:pt x="212" y="122"/>
                  </a:lnTo>
                  <a:lnTo>
                    <a:pt x="208" y="128"/>
                  </a:lnTo>
                  <a:lnTo>
                    <a:pt x="200" y="134"/>
                  </a:lnTo>
                  <a:lnTo>
                    <a:pt x="194" y="138"/>
                  </a:lnTo>
                  <a:lnTo>
                    <a:pt x="184" y="140"/>
                  </a:lnTo>
                  <a:lnTo>
                    <a:pt x="176" y="142"/>
                  </a:lnTo>
                  <a:lnTo>
                    <a:pt x="176" y="142"/>
                  </a:lnTo>
                  <a:close/>
                  <a:moveTo>
                    <a:pt x="214" y="166"/>
                  </a:moveTo>
                  <a:lnTo>
                    <a:pt x="214" y="166"/>
                  </a:lnTo>
                  <a:lnTo>
                    <a:pt x="224" y="160"/>
                  </a:lnTo>
                  <a:lnTo>
                    <a:pt x="232" y="154"/>
                  </a:lnTo>
                  <a:lnTo>
                    <a:pt x="238" y="146"/>
                  </a:lnTo>
                  <a:lnTo>
                    <a:pt x="244" y="138"/>
                  </a:lnTo>
                  <a:lnTo>
                    <a:pt x="248" y="128"/>
                  </a:lnTo>
                  <a:lnTo>
                    <a:pt x="252" y="118"/>
                  </a:lnTo>
                  <a:lnTo>
                    <a:pt x="254" y="10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4" y="88"/>
                  </a:lnTo>
                  <a:lnTo>
                    <a:pt x="252" y="78"/>
                  </a:lnTo>
                  <a:lnTo>
                    <a:pt x="246" y="60"/>
                  </a:lnTo>
                  <a:lnTo>
                    <a:pt x="236" y="46"/>
                  </a:lnTo>
                  <a:lnTo>
                    <a:pt x="222" y="34"/>
                  </a:lnTo>
                  <a:lnTo>
                    <a:pt x="222" y="34"/>
                  </a:lnTo>
                  <a:lnTo>
                    <a:pt x="236" y="38"/>
                  </a:lnTo>
                  <a:lnTo>
                    <a:pt x="250" y="44"/>
                  </a:lnTo>
                  <a:lnTo>
                    <a:pt x="264" y="50"/>
                  </a:lnTo>
                  <a:lnTo>
                    <a:pt x="276" y="58"/>
                  </a:lnTo>
                  <a:lnTo>
                    <a:pt x="288" y="66"/>
                  </a:lnTo>
                  <a:lnTo>
                    <a:pt x="300" y="76"/>
                  </a:lnTo>
                  <a:lnTo>
                    <a:pt x="310" y="86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0" y="110"/>
                  </a:lnTo>
                  <a:lnTo>
                    <a:pt x="298" y="122"/>
                  </a:lnTo>
                  <a:lnTo>
                    <a:pt x="286" y="132"/>
                  </a:lnTo>
                  <a:lnTo>
                    <a:pt x="272" y="142"/>
                  </a:lnTo>
                  <a:lnTo>
                    <a:pt x="260" y="150"/>
                  </a:lnTo>
                  <a:lnTo>
                    <a:pt x="244" y="156"/>
                  </a:lnTo>
                  <a:lnTo>
                    <a:pt x="230" y="162"/>
                  </a:lnTo>
                  <a:lnTo>
                    <a:pt x="214" y="166"/>
                  </a:lnTo>
                  <a:lnTo>
                    <a:pt x="214" y="16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8" name="Freeform 1873"/>
            <p:cNvSpPr>
              <a:spLocks noEditPoints="1"/>
            </p:cNvSpPr>
            <p:nvPr/>
          </p:nvSpPr>
          <p:spPr>
            <a:xfrm>
              <a:off x="865394" y="2489983"/>
              <a:ext cx="80756" cy="82881"/>
            </a:xfrm>
            <a:custGeom>
              <a:avLst/>
              <a:gdLst>
                <a:gd name="T0" fmla="*/ 38 w 76"/>
                <a:gd name="T1" fmla="*/ 0 h 78"/>
                <a:gd name="T2" fmla="*/ 38 w 76"/>
                <a:gd name="T3" fmla="*/ 0 h 78"/>
                <a:gd name="T4" fmla="*/ 30 w 76"/>
                <a:gd name="T5" fmla="*/ 2 h 78"/>
                <a:gd name="T6" fmla="*/ 24 w 76"/>
                <a:gd name="T7" fmla="*/ 4 h 78"/>
                <a:gd name="T8" fmla="*/ 16 w 76"/>
                <a:gd name="T9" fmla="*/ 8 h 78"/>
                <a:gd name="T10" fmla="*/ 10 w 76"/>
                <a:gd name="T11" fmla="*/ 12 h 78"/>
                <a:gd name="T12" fmla="*/ 6 w 76"/>
                <a:gd name="T13" fmla="*/ 18 h 78"/>
                <a:gd name="T14" fmla="*/ 2 w 76"/>
                <a:gd name="T15" fmla="*/ 24 h 78"/>
                <a:gd name="T16" fmla="*/ 0 w 76"/>
                <a:gd name="T17" fmla="*/ 32 h 78"/>
                <a:gd name="T18" fmla="*/ 0 w 76"/>
                <a:gd name="T19" fmla="*/ 40 h 78"/>
                <a:gd name="T20" fmla="*/ 0 w 76"/>
                <a:gd name="T21" fmla="*/ 40 h 78"/>
                <a:gd name="T22" fmla="*/ 0 w 76"/>
                <a:gd name="T23" fmla="*/ 46 h 78"/>
                <a:gd name="T24" fmla="*/ 2 w 76"/>
                <a:gd name="T25" fmla="*/ 54 h 78"/>
                <a:gd name="T26" fmla="*/ 6 w 76"/>
                <a:gd name="T27" fmla="*/ 60 h 78"/>
                <a:gd name="T28" fmla="*/ 10 w 76"/>
                <a:gd name="T29" fmla="*/ 66 h 78"/>
                <a:gd name="T30" fmla="*/ 16 w 76"/>
                <a:gd name="T31" fmla="*/ 70 h 78"/>
                <a:gd name="T32" fmla="*/ 24 w 76"/>
                <a:gd name="T33" fmla="*/ 74 h 78"/>
                <a:gd name="T34" fmla="*/ 30 w 76"/>
                <a:gd name="T35" fmla="*/ 76 h 78"/>
                <a:gd name="T36" fmla="*/ 38 w 76"/>
                <a:gd name="T37" fmla="*/ 78 h 78"/>
                <a:gd name="T38" fmla="*/ 38 w 76"/>
                <a:gd name="T39" fmla="*/ 78 h 78"/>
                <a:gd name="T40" fmla="*/ 46 w 76"/>
                <a:gd name="T41" fmla="*/ 76 h 78"/>
                <a:gd name="T42" fmla="*/ 52 w 76"/>
                <a:gd name="T43" fmla="*/ 74 h 78"/>
                <a:gd name="T44" fmla="*/ 60 w 76"/>
                <a:gd name="T45" fmla="*/ 70 h 78"/>
                <a:gd name="T46" fmla="*/ 64 w 76"/>
                <a:gd name="T47" fmla="*/ 66 h 78"/>
                <a:gd name="T48" fmla="*/ 70 w 76"/>
                <a:gd name="T49" fmla="*/ 60 h 78"/>
                <a:gd name="T50" fmla="*/ 74 w 76"/>
                <a:gd name="T51" fmla="*/ 54 h 78"/>
                <a:gd name="T52" fmla="*/ 76 w 76"/>
                <a:gd name="T53" fmla="*/ 46 h 78"/>
                <a:gd name="T54" fmla="*/ 76 w 76"/>
                <a:gd name="T55" fmla="*/ 40 h 78"/>
                <a:gd name="T56" fmla="*/ 76 w 76"/>
                <a:gd name="T57" fmla="*/ 40 h 78"/>
                <a:gd name="T58" fmla="*/ 76 w 76"/>
                <a:gd name="T59" fmla="*/ 32 h 78"/>
                <a:gd name="T60" fmla="*/ 74 w 76"/>
                <a:gd name="T61" fmla="*/ 24 h 78"/>
                <a:gd name="T62" fmla="*/ 70 w 76"/>
                <a:gd name="T63" fmla="*/ 18 h 78"/>
                <a:gd name="T64" fmla="*/ 64 w 76"/>
                <a:gd name="T65" fmla="*/ 12 h 78"/>
                <a:gd name="T66" fmla="*/ 60 w 76"/>
                <a:gd name="T67" fmla="*/ 8 h 78"/>
                <a:gd name="T68" fmla="*/ 52 w 76"/>
                <a:gd name="T69" fmla="*/ 4 h 78"/>
                <a:gd name="T70" fmla="*/ 46 w 76"/>
                <a:gd name="T71" fmla="*/ 2 h 78"/>
                <a:gd name="T72" fmla="*/ 38 w 76"/>
                <a:gd name="T73" fmla="*/ 0 h 78"/>
                <a:gd name="T74" fmla="*/ 38 w 76"/>
                <a:gd name="T75" fmla="*/ 0 h 78"/>
                <a:gd name="T76" fmla="*/ 38 w 76"/>
                <a:gd name="T77" fmla="*/ 60 h 78"/>
                <a:gd name="T78" fmla="*/ 38 w 76"/>
                <a:gd name="T79" fmla="*/ 60 h 78"/>
                <a:gd name="T80" fmla="*/ 30 w 76"/>
                <a:gd name="T81" fmla="*/ 58 h 78"/>
                <a:gd name="T82" fmla="*/ 24 w 76"/>
                <a:gd name="T83" fmla="*/ 54 h 78"/>
                <a:gd name="T84" fmla="*/ 18 w 76"/>
                <a:gd name="T85" fmla="*/ 48 h 78"/>
                <a:gd name="T86" fmla="*/ 18 w 76"/>
                <a:gd name="T87" fmla="*/ 40 h 78"/>
                <a:gd name="T88" fmla="*/ 18 w 76"/>
                <a:gd name="T89" fmla="*/ 40 h 78"/>
                <a:gd name="T90" fmla="*/ 18 w 76"/>
                <a:gd name="T91" fmla="*/ 32 h 78"/>
                <a:gd name="T92" fmla="*/ 24 w 76"/>
                <a:gd name="T93" fmla="*/ 24 h 78"/>
                <a:gd name="T94" fmla="*/ 30 w 76"/>
                <a:gd name="T95" fmla="*/ 20 h 78"/>
                <a:gd name="T96" fmla="*/ 38 w 76"/>
                <a:gd name="T97" fmla="*/ 18 h 78"/>
                <a:gd name="T98" fmla="*/ 38 w 76"/>
                <a:gd name="T99" fmla="*/ 18 h 78"/>
                <a:gd name="T100" fmla="*/ 46 w 76"/>
                <a:gd name="T101" fmla="*/ 20 h 78"/>
                <a:gd name="T102" fmla="*/ 52 w 76"/>
                <a:gd name="T103" fmla="*/ 24 h 78"/>
                <a:gd name="T104" fmla="*/ 58 w 76"/>
                <a:gd name="T105" fmla="*/ 32 h 78"/>
                <a:gd name="T106" fmla="*/ 58 w 76"/>
                <a:gd name="T107" fmla="*/ 40 h 78"/>
                <a:gd name="T108" fmla="*/ 58 w 76"/>
                <a:gd name="T109" fmla="*/ 40 h 78"/>
                <a:gd name="T110" fmla="*/ 58 w 76"/>
                <a:gd name="T111" fmla="*/ 48 h 78"/>
                <a:gd name="T112" fmla="*/ 52 w 76"/>
                <a:gd name="T113" fmla="*/ 54 h 78"/>
                <a:gd name="T114" fmla="*/ 46 w 76"/>
                <a:gd name="T115" fmla="*/ 58 h 78"/>
                <a:gd name="T116" fmla="*/ 38 w 76"/>
                <a:gd name="T117" fmla="*/ 60 h 78"/>
                <a:gd name="T118" fmla="*/ 38 w 76"/>
                <a:gd name="T119" fmla="*/ 60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6" h="78">
                  <a:moveTo>
                    <a:pt x="38" y="0"/>
                  </a:moveTo>
                  <a:lnTo>
                    <a:pt x="3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6"/>
                  </a:lnTo>
                  <a:lnTo>
                    <a:pt x="2" y="54"/>
                  </a:lnTo>
                  <a:lnTo>
                    <a:pt x="6" y="60"/>
                  </a:lnTo>
                  <a:lnTo>
                    <a:pt x="10" y="66"/>
                  </a:lnTo>
                  <a:lnTo>
                    <a:pt x="16" y="70"/>
                  </a:lnTo>
                  <a:lnTo>
                    <a:pt x="24" y="74"/>
                  </a:lnTo>
                  <a:lnTo>
                    <a:pt x="30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6" y="76"/>
                  </a:lnTo>
                  <a:lnTo>
                    <a:pt x="52" y="74"/>
                  </a:lnTo>
                  <a:lnTo>
                    <a:pt x="60" y="70"/>
                  </a:lnTo>
                  <a:lnTo>
                    <a:pt x="64" y="66"/>
                  </a:lnTo>
                  <a:lnTo>
                    <a:pt x="70" y="60"/>
                  </a:lnTo>
                  <a:lnTo>
                    <a:pt x="74" y="54"/>
                  </a:lnTo>
                  <a:lnTo>
                    <a:pt x="76" y="46"/>
                  </a:lnTo>
                  <a:lnTo>
                    <a:pt x="76" y="40"/>
                  </a:lnTo>
                  <a:lnTo>
                    <a:pt x="76" y="40"/>
                  </a:lnTo>
                  <a:lnTo>
                    <a:pt x="76" y="32"/>
                  </a:lnTo>
                  <a:lnTo>
                    <a:pt x="74" y="24"/>
                  </a:lnTo>
                  <a:lnTo>
                    <a:pt x="70" y="18"/>
                  </a:lnTo>
                  <a:lnTo>
                    <a:pt x="64" y="12"/>
                  </a:lnTo>
                  <a:lnTo>
                    <a:pt x="60" y="8"/>
                  </a:lnTo>
                  <a:lnTo>
                    <a:pt x="52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8" y="0"/>
                  </a:lnTo>
                  <a:close/>
                  <a:moveTo>
                    <a:pt x="38" y="60"/>
                  </a:moveTo>
                  <a:lnTo>
                    <a:pt x="38" y="60"/>
                  </a:lnTo>
                  <a:lnTo>
                    <a:pt x="30" y="58"/>
                  </a:lnTo>
                  <a:lnTo>
                    <a:pt x="24" y="54"/>
                  </a:lnTo>
                  <a:lnTo>
                    <a:pt x="18" y="48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32"/>
                  </a:lnTo>
                  <a:lnTo>
                    <a:pt x="24" y="24"/>
                  </a:lnTo>
                  <a:lnTo>
                    <a:pt x="30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46" y="20"/>
                  </a:lnTo>
                  <a:lnTo>
                    <a:pt x="52" y="24"/>
                  </a:lnTo>
                  <a:lnTo>
                    <a:pt x="58" y="32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58" y="48"/>
                  </a:lnTo>
                  <a:lnTo>
                    <a:pt x="52" y="54"/>
                  </a:lnTo>
                  <a:lnTo>
                    <a:pt x="46" y="58"/>
                  </a:lnTo>
                  <a:lnTo>
                    <a:pt x="38" y="60"/>
                  </a:lnTo>
                  <a:lnTo>
                    <a:pt x="38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3" name="Freeform 1874"/>
            <p:cNvSpPr>
              <a:spLocks noEditPoints="1"/>
            </p:cNvSpPr>
            <p:nvPr/>
          </p:nvSpPr>
          <p:spPr>
            <a:xfrm>
              <a:off x="5179444" y="1795060"/>
              <a:ext cx="214640" cy="357025"/>
            </a:xfrm>
            <a:custGeom>
              <a:avLst/>
              <a:gdLst>
                <a:gd name="T0" fmla="*/ 26 w 202"/>
                <a:gd name="T1" fmla="*/ 0 h 336"/>
                <a:gd name="T2" fmla="*/ 26 w 202"/>
                <a:gd name="T3" fmla="*/ 0 h 336"/>
                <a:gd name="T4" fmla="*/ 16 w 202"/>
                <a:gd name="T5" fmla="*/ 2 h 336"/>
                <a:gd name="T6" fmla="*/ 8 w 202"/>
                <a:gd name="T7" fmla="*/ 8 h 336"/>
                <a:gd name="T8" fmla="*/ 2 w 202"/>
                <a:gd name="T9" fmla="*/ 16 h 336"/>
                <a:gd name="T10" fmla="*/ 0 w 202"/>
                <a:gd name="T11" fmla="*/ 26 h 336"/>
                <a:gd name="T12" fmla="*/ 0 w 202"/>
                <a:gd name="T13" fmla="*/ 310 h 336"/>
                <a:gd name="T14" fmla="*/ 0 w 202"/>
                <a:gd name="T15" fmla="*/ 310 h 336"/>
                <a:gd name="T16" fmla="*/ 2 w 202"/>
                <a:gd name="T17" fmla="*/ 320 h 336"/>
                <a:gd name="T18" fmla="*/ 8 w 202"/>
                <a:gd name="T19" fmla="*/ 328 h 336"/>
                <a:gd name="T20" fmla="*/ 16 w 202"/>
                <a:gd name="T21" fmla="*/ 334 h 336"/>
                <a:gd name="T22" fmla="*/ 26 w 202"/>
                <a:gd name="T23" fmla="*/ 336 h 336"/>
                <a:gd name="T24" fmla="*/ 176 w 202"/>
                <a:gd name="T25" fmla="*/ 336 h 336"/>
                <a:gd name="T26" fmla="*/ 176 w 202"/>
                <a:gd name="T27" fmla="*/ 336 h 336"/>
                <a:gd name="T28" fmla="*/ 186 w 202"/>
                <a:gd name="T29" fmla="*/ 334 h 336"/>
                <a:gd name="T30" fmla="*/ 194 w 202"/>
                <a:gd name="T31" fmla="*/ 328 h 336"/>
                <a:gd name="T32" fmla="*/ 200 w 202"/>
                <a:gd name="T33" fmla="*/ 320 h 336"/>
                <a:gd name="T34" fmla="*/ 202 w 202"/>
                <a:gd name="T35" fmla="*/ 310 h 336"/>
                <a:gd name="T36" fmla="*/ 202 w 202"/>
                <a:gd name="T37" fmla="*/ 26 h 336"/>
                <a:gd name="T38" fmla="*/ 202 w 202"/>
                <a:gd name="T39" fmla="*/ 26 h 336"/>
                <a:gd name="T40" fmla="*/ 200 w 202"/>
                <a:gd name="T41" fmla="*/ 16 h 336"/>
                <a:gd name="T42" fmla="*/ 194 w 202"/>
                <a:gd name="T43" fmla="*/ 8 h 336"/>
                <a:gd name="T44" fmla="*/ 186 w 202"/>
                <a:gd name="T45" fmla="*/ 2 h 336"/>
                <a:gd name="T46" fmla="*/ 176 w 202"/>
                <a:gd name="T47" fmla="*/ 0 h 336"/>
                <a:gd name="T48" fmla="*/ 26 w 202"/>
                <a:gd name="T49" fmla="*/ 0 h 336"/>
                <a:gd name="T50" fmla="*/ 186 w 202"/>
                <a:gd name="T51" fmla="*/ 26 h 336"/>
                <a:gd name="T52" fmla="*/ 186 w 202"/>
                <a:gd name="T53" fmla="*/ 310 h 336"/>
                <a:gd name="T54" fmla="*/ 186 w 202"/>
                <a:gd name="T55" fmla="*/ 310 h 336"/>
                <a:gd name="T56" fmla="*/ 184 w 202"/>
                <a:gd name="T57" fmla="*/ 314 h 336"/>
                <a:gd name="T58" fmla="*/ 182 w 202"/>
                <a:gd name="T59" fmla="*/ 316 h 336"/>
                <a:gd name="T60" fmla="*/ 180 w 202"/>
                <a:gd name="T61" fmla="*/ 318 h 336"/>
                <a:gd name="T62" fmla="*/ 176 w 202"/>
                <a:gd name="T63" fmla="*/ 320 h 336"/>
                <a:gd name="T64" fmla="*/ 26 w 202"/>
                <a:gd name="T65" fmla="*/ 320 h 336"/>
                <a:gd name="T66" fmla="*/ 26 w 202"/>
                <a:gd name="T67" fmla="*/ 320 h 336"/>
                <a:gd name="T68" fmla="*/ 24 w 202"/>
                <a:gd name="T69" fmla="*/ 318 h 336"/>
                <a:gd name="T70" fmla="*/ 20 w 202"/>
                <a:gd name="T71" fmla="*/ 316 h 336"/>
                <a:gd name="T72" fmla="*/ 18 w 202"/>
                <a:gd name="T73" fmla="*/ 314 h 336"/>
                <a:gd name="T74" fmla="*/ 18 w 202"/>
                <a:gd name="T75" fmla="*/ 310 h 336"/>
                <a:gd name="T76" fmla="*/ 18 w 202"/>
                <a:gd name="T77" fmla="*/ 26 h 336"/>
                <a:gd name="T78" fmla="*/ 18 w 202"/>
                <a:gd name="T79" fmla="*/ 26 h 336"/>
                <a:gd name="T80" fmla="*/ 18 w 202"/>
                <a:gd name="T81" fmla="*/ 22 h 336"/>
                <a:gd name="T82" fmla="*/ 20 w 202"/>
                <a:gd name="T83" fmla="*/ 20 h 336"/>
                <a:gd name="T84" fmla="*/ 24 w 202"/>
                <a:gd name="T85" fmla="*/ 18 h 336"/>
                <a:gd name="T86" fmla="*/ 26 w 202"/>
                <a:gd name="T87" fmla="*/ 18 h 336"/>
                <a:gd name="T88" fmla="*/ 176 w 202"/>
                <a:gd name="T89" fmla="*/ 18 h 336"/>
                <a:gd name="T90" fmla="*/ 176 w 202"/>
                <a:gd name="T91" fmla="*/ 18 h 336"/>
                <a:gd name="T92" fmla="*/ 180 w 202"/>
                <a:gd name="T93" fmla="*/ 18 h 336"/>
                <a:gd name="T94" fmla="*/ 182 w 202"/>
                <a:gd name="T95" fmla="*/ 20 h 336"/>
                <a:gd name="T96" fmla="*/ 184 w 202"/>
                <a:gd name="T97" fmla="*/ 22 h 336"/>
                <a:gd name="T98" fmla="*/ 186 w 202"/>
                <a:gd name="T99" fmla="*/ 26 h 336"/>
                <a:gd name="T100" fmla="*/ 186 w 202"/>
                <a:gd name="T101" fmla="*/ 26 h 3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2" h="336">
                  <a:moveTo>
                    <a:pt x="26" y="0"/>
                  </a:move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20"/>
                  </a:lnTo>
                  <a:lnTo>
                    <a:pt x="8" y="328"/>
                  </a:lnTo>
                  <a:lnTo>
                    <a:pt x="16" y="334"/>
                  </a:lnTo>
                  <a:lnTo>
                    <a:pt x="26" y="336"/>
                  </a:lnTo>
                  <a:lnTo>
                    <a:pt x="176" y="336"/>
                  </a:lnTo>
                  <a:lnTo>
                    <a:pt x="176" y="336"/>
                  </a:lnTo>
                  <a:lnTo>
                    <a:pt x="186" y="334"/>
                  </a:lnTo>
                  <a:lnTo>
                    <a:pt x="194" y="328"/>
                  </a:lnTo>
                  <a:lnTo>
                    <a:pt x="200" y="320"/>
                  </a:lnTo>
                  <a:lnTo>
                    <a:pt x="202" y="310"/>
                  </a:lnTo>
                  <a:lnTo>
                    <a:pt x="202" y="26"/>
                  </a:lnTo>
                  <a:lnTo>
                    <a:pt x="202" y="26"/>
                  </a:lnTo>
                  <a:lnTo>
                    <a:pt x="200" y="16"/>
                  </a:lnTo>
                  <a:lnTo>
                    <a:pt x="194" y="8"/>
                  </a:lnTo>
                  <a:lnTo>
                    <a:pt x="186" y="2"/>
                  </a:lnTo>
                  <a:lnTo>
                    <a:pt x="176" y="0"/>
                  </a:lnTo>
                  <a:lnTo>
                    <a:pt x="26" y="0"/>
                  </a:lnTo>
                  <a:close/>
                  <a:moveTo>
                    <a:pt x="186" y="26"/>
                  </a:moveTo>
                  <a:lnTo>
                    <a:pt x="186" y="310"/>
                  </a:lnTo>
                  <a:lnTo>
                    <a:pt x="186" y="310"/>
                  </a:lnTo>
                  <a:lnTo>
                    <a:pt x="184" y="314"/>
                  </a:lnTo>
                  <a:lnTo>
                    <a:pt x="182" y="316"/>
                  </a:lnTo>
                  <a:lnTo>
                    <a:pt x="180" y="318"/>
                  </a:lnTo>
                  <a:lnTo>
                    <a:pt x="176" y="320"/>
                  </a:lnTo>
                  <a:lnTo>
                    <a:pt x="26" y="320"/>
                  </a:lnTo>
                  <a:lnTo>
                    <a:pt x="26" y="320"/>
                  </a:lnTo>
                  <a:lnTo>
                    <a:pt x="24" y="318"/>
                  </a:lnTo>
                  <a:lnTo>
                    <a:pt x="20" y="316"/>
                  </a:lnTo>
                  <a:lnTo>
                    <a:pt x="18" y="314"/>
                  </a:lnTo>
                  <a:lnTo>
                    <a:pt x="18" y="310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4" y="18"/>
                  </a:lnTo>
                  <a:lnTo>
                    <a:pt x="26" y="18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80" y="18"/>
                  </a:lnTo>
                  <a:lnTo>
                    <a:pt x="182" y="20"/>
                  </a:lnTo>
                  <a:lnTo>
                    <a:pt x="184" y="22"/>
                  </a:lnTo>
                  <a:lnTo>
                    <a:pt x="186" y="26"/>
                  </a:lnTo>
                  <a:lnTo>
                    <a:pt x="186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4" name="Rectangle 1875"/>
            <p:cNvSpPr>
              <a:spLocks noChangeArrowheads="1"/>
            </p:cNvSpPr>
            <p:nvPr/>
          </p:nvSpPr>
          <p:spPr>
            <a:xfrm>
              <a:off x="5217697" y="1848189"/>
              <a:ext cx="138135" cy="23164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5" name="Freeform 1876"/>
            <p:cNvSpPr/>
            <p:nvPr/>
          </p:nvSpPr>
          <p:spPr>
            <a:xfrm>
              <a:off x="5277201" y="1820562"/>
              <a:ext cx="19126" cy="19126"/>
            </a:xfrm>
            <a:custGeom>
              <a:avLst/>
              <a:gdLst>
                <a:gd name="T0" fmla="*/ 10 w 18"/>
                <a:gd name="T1" fmla="*/ 18 h 18"/>
                <a:gd name="T2" fmla="*/ 10 w 18"/>
                <a:gd name="T3" fmla="*/ 18 h 18"/>
                <a:gd name="T4" fmla="*/ 12 w 18"/>
                <a:gd name="T5" fmla="*/ 18 h 18"/>
                <a:gd name="T6" fmla="*/ 16 w 18"/>
                <a:gd name="T7" fmla="*/ 16 h 18"/>
                <a:gd name="T8" fmla="*/ 18 w 18"/>
                <a:gd name="T9" fmla="*/ 12 h 18"/>
                <a:gd name="T10" fmla="*/ 18 w 18"/>
                <a:gd name="T11" fmla="*/ 10 h 18"/>
                <a:gd name="T12" fmla="*/ 18 w 18"/>
                <a:gd name="T13" fmla="*/ 10 h 18"/>
                <a:gd name="T14" fmla="*/ 18 w 18"/>
                <a:gd name="T15" fmla="*/ 6 h 18"/>
                <a:gd name="T16" fmla="*/ 16 w 18"/>
                <a:gd name="T17" fmla="*/ 2 h 18"/>
                <a:gd name="T18" fmla="*/ 12 w 18"/>
                <a:gd name="T19" fmla="*/ 0 h 18"/>
                <a:gd name="T20" fmla="*/ 10 w 18"/>
                <a:gd name="T21" fmla="*/ 0 h 18"/>
                <a:gd name="T22" fmla="*/ 10 w 18"/>
                <a:gd name="T23" fmla="*/ 0 h 18"/>
                <a:gd name="T24" fmla="*/ 6 w 18"/>
                <a:gd name="T25" fmla="*/ 0 h 18"/>
                <a:gd name="T26" fmla="*/ 2 w 18"/>
                <a:gd name="T27" fmla="*/ 2 h 18"/>
                <a:gd name="T28" fmla="*/ 2 w 18"/>
                <a:gd name="T29" fmla="*/ 6 h 18"/>
                <a:gd name="T30" fmla="*/ 0 w 18"/>
                <a:gd name="T31" fmla="*/ 10 h 18"/>
                <a:gd name="T32" fmla="*/ 0 w 18"/>
                <a:gd name="T33" fmla="*/ 10 h 18"/>
                <a:gd name="T34" fmla="*/ 2 w 18"/>
                <a:gd name="T35" fmla="*/ 12 h 18"/>
                <a:gd name="T36" fmla="*/ 2 w 18"/>
                <a:gd name="T37" fmla="*/ 16 h 18"/>
                <a:gd name="T38" fmla="*/ 6 w 18"/>
                <a:gd name="T39" fmla="*/ 18 h 18"/>
                <a:gd name="T40" fmla="*/ 10 w 18"/>
                <a:gd name="T41" fmla="*/ 18 h 18"/>
                <a:gd name="T42" fmla="*/ 10 w 18"/>
                <a:gd name="T43" fmla="*/ 18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8">
                  <a:moveTo>
                    <a:pt x="10" y="18"/>
                  </a:moveTo>
                  <a:lnTo>
                    <a:pt x="10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0" y="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6" name="Freeform 1877"/>
            <p:cNvSpPr/>
            <p:nvPr/>
          </p:nvSpPr>
          <p:spPr>
            <a:xfrm>
              <a:off x="5262325" y="2092581"/>
              <a:ext cx="51004" cy="25502"/>
            </a:xfrm>
            <a:custGeom>
              <a:avLst/>
              <a:gdLst>
                <a:gd name="T0" fmla="*/ 36 w 48"/>
                <a:gd name="T1" fmla="*/ 0 h 24"/>
                <a:gd name="T2" fmla="*/ 10 w 48"/>
                <a:gd name="T3" fmla="*/ 0 h 24"/>
                <a:gd name="T4" fmla="*/ 10 w 48"/>
                <a:gd name="T5" fmla="*/ 0 h 24"/>
                <a:gd name="T6" fmla="*/ 6 w 48"/>
                <a:gd name="T7" fmla="*/ 2 h 24"/>
                <a:gd name="T8" fmla="*/ 2 w 48"/>
                <a:gd name="T9" fmla="*/ 4 h 24"/>
                <a:gd name="T10" fmla="*/ 0 w 48"/>
                <a:gd name="T11" fmla="*/ 8 h 24"/>
                <a:gd name="T12" fmla="*/ 0 w 48"/>
                <a:gd name="T13" fmla="*/ 12 h 24"/>
                <a:gd name="T14" fmla="*/ 0 w 48"/>
                <a:gd name="T15" fmla="*/ 12 h 24"/>
                <a:gd name="T16" fmla="*/ 0 w 48"/>
                <a:gd name="T17" fmla="*/ 16 h 24"/>
                <a:gd name="T18" fmla="*/ 2 w 48"/>
                <a:gd name="T19" fmla="*/ 20 h 24"/>
                <a:gd name="T20" fmla="*/ 6 w 48"/>
                <a:gd name="T21" fmla="*/ 22 h 24"/>
                <a:gd name="T22" fmla="*/ 10 w 48"/>
                <a:gd name="T23" fmla="*/ 24 h 24"/>
                <a:gd name="T24" fmla="*/ 36 w 48"/>
                <a:gd name="T25" fmla="*/ 24 h 24"/>
                <a:gd name="T26" fmla="*/ 36 w 48"/>
                <a:gd name="T27" fmla="*/ 24 h 24"/>
                <a:gd name="T28" fmla="*/ 40 w 48"/>
                <a:gd name="T29" fmla="*/ 22 h 24"/>
                <a:gd name="T30" fmla="*/ 44 w 48"/>
                <a:gd name="T31" fmla="*/ 20 h 24"/>
                <a:gd name="T32" fmla="*/ 46 w 48"/>
                <a:gd name="T33" fmla="*/ 16 h 24"/>
                <a:gd name="T34" fmla="*/ 48 w 48"/>
                <a:gd name="T35" fmla="*/ 12 h 24"/>
                <a:gd name="T36" fmla="*/ 48 w 48"/>
                <a:gd name="T37" fmla="*/ 12 h 24"/>
                <a:gd name="T38" fmla="*/ 46 w 48"/>
                <a:gd name="T39" fmla="*/ 8 h 24"/>
                <a:gd name="T40" fmla="*/ 44 w 48"/>
                <a:gd name="T41" fmla="*/ 4 h 24"/>
                <a:gd name="T42" fmla="*/ 40 w 48"/>
                <a:gd name="T43" fmla="*/ 2 h 24"/>
                <a:gd name="T44" fmla="*/ 36 w 48"/>
                <a:gd name="T45" fmla="*/ 0 h 24"/>
                <a:gd name="T46" fmla="*/ 36 w 48"/>
                <a:gd name="T47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24">
                  <a:moveTo>
                    <a:pt x="36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40" y="22"/>
                  </a:lnTo>
                  <a:lnTo>
                    <a:pt x="44" y="20"/>
                  </a:lnTo>
                  <a:lnTo>
                    <a:pt x="46" y="16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9" name="Freeform 1878"/>
            <p:cNvSpPr>
              <a:spLocks noEditPoints="1"/>
            </p:cNvSpPr>
            <p:nvPr/>
          </p:nvSpPr>
          <p:spPr>
            <a:xfrm>
              <a:off x="5751108" y="1786559"/>
              <a:ext cx="280519" cy="365525"/>
            </a:xfrm>
            <a:custGeom>
              <a:avLst/>
              <a:gdLst>
                <a:gd name="T0" fmla="*/ 0 w 264"/>
                <a:gd name="T1" fmla="*/ 28 h 344"/>
                <a:gd name="T2" fmla="*/ 0 w 264"/>
                <a:gd name="T3" fmla="*/ 318 h 344"/>
                <a:gd name="T4" fmla="*/ 0 w 264"/>
                <a:gd name="T5" fmla="*/ 318 h 344"/>
                <a:gd name="T6" fmla="*/ 2 w 264"/>
                <a:gd name="T7" fmla="*/ 328 h 344"/>
                <a:gd name="T8" fmla="*/ 8 w 264"/>
                <a:gd name="T9" fmla="*/ 336 h 344"/>
                <a:gd name="T10" fmla="*/ 16 w 264"/>
                <a:gd name="T11" fmla="*/ 342 h 344"/>
                <a:gd name="T12" fmla="*/ 26 w 264"/>
                <a:gd name="T13" fmla="*/ 344 h 344"/>
                <a:gd name="T14" fmla="*/ 236 w 264"/>
                <a:gd name="T15" fmla="*/ 344 h 344"/>
                <a:gd name="T16" fmla="*/ 236 w 264"/>
                <a:gd name="T17" fmla="*/ 344 h 344"/>
                <a:gd name="T18" fmla="*/ 246 w 264"/>
                <a:gd name="T19" fmla="*/ 342 h 344"/>
                <a:gd name="T20" fmla="*/ 256 w 264"/>
                <a:gd name="T21" fmla="*/ 336 h 344"/>
                <a:gd name="T22" fmla="*/ 262 w 264"/>
                <a:gd name="T23" fmla="*/ 328 h 344"/>
                <a:gd name="T24" fmla="*/ 264 w 264"/>
                <a:gd name="T25" fmla="*/ 318 h 344"/>
                <a:gd name="T26" fmla="*/ 264 w 264"/>
                <a:gd name="T27" fmla="*/ 28 h 344"/>
                <a:gd name="T28" fmla="*/ 264 w 264"/>
                <a:gd name="T29" fmla="*/ 28 h 344"/>
                <a:gd name="T30" fmla="*/ 262 w 264"/>
                <a:gd name="T31" fmla="*/ 16 h 344"/>
                <a:gd name="T32" fmla="*/ 256 w 264"/>
                <a:gd name="T33" fmla="*/ 8 h 344"/>
                <a:gd name="T34" fmla="*/ 246 w 264"/>
                <a:gd name="T35" fmla="*/ 2 h 344"/>
                <a:gd name="T36" fmla="*/ 236 w 264"/>
                <a:gd name="T37" fmla="*/ 0 h 344"/>
                <a:gd name="T38" fmla="*/ 26 w 264"/>
                <a:gd name="T39" fmla="*/ 0 h 344"/>
                <a:gd name="T40" fmla="*/ 26 w 264"/>
                <a:gd name="T41" fmla="*/ 0 h 344"/>
                <a:gd name="T42" fmla="*/ 16 w 264"/>
                <a:gd name="T43" fmla="*/ 2 h 344"/>
                <a:gd name="T44" fmla="*/ 8 w 264"/>
                <a:gd name="T45" fmla="*/ 8 h 344"/>
                <a:gd name="T46" fmla="*/ 2 w 264"/>
                <a:gd name="T47" fmla="*/ 16 h 344"/>
                <a:gd name="T48" fmla="*/ 0 w 264"/>
                <a:gd name="T49" fmla="*/ 28 h 344"/>
                <a:gd name="T50" fmla="*/ 0 w 264"/>
                <a:gd name="T51" fmla="*/ 28 h 344"/>
                <a:gd name="T52" fmla="*/ 246 w 264"/>
                <a:gd name="T53" fmla="*/ 28 h 344"/>
                <a:gd name="T54" fmla="*/ 246 w 264"/>
                <a:gd name="T55" fmla="*/ 318 h 344"/>
                <a:gd name="T56" fmla="*/ 246 w 264"/>
                <a:gd name="T57" fmla="*/ 318 h 344"/>
                <a:gd name="T58" fmla="*/ 246 w 264"/>
                <a:gd name="T59" fmla="*/ 322 h 344"/>
                <a:gd name="T60" fmla="*/ 244 w 264"/>
                <a:gd name="T61" fmla="*/ 324 h 344"/>
                <a:gd name="T62" fmla="*/ 240 w 264"/>
                <a:gd name="T63" fmla="*/ 326 h 344"/>
                <a:gd name="T64" fmla="*/ 236 w 264"/>
                <a:gd name="T65" fmla="*/ 328 h 344"/>
                <a:gd name="T66" fmla="*/ 26 w 264"/>
                <a:gd name="T67" fmla="*/ 328 h 344"/>
                <a:gd name="T68" fmla="*/ 26 w 264"/>
                <a:gd name="T69" fmla="*/ 328 h 344"/>
                <a:gd name="T70" fmla="*/ 24 w 264"/>
                <a:gd name="T71" fmla="*/ 326 h 344"/>
                <a:gd name="T72" fmla="*/ 20 w 264"/>
                <a:gd name="T73" fmla="*/ 324 h 344"/>
                <a:gd name="T74" fmla="*/ 18 w 264"/>
                <a:gd name="T75" fmla="*/ 322 h 344"/>
                <a:gd name="T76" fmla="*/ 18 w 264"/>
                <a:gd name="T77" fmla="*/ 318 h 344"/>
                <a:gd name="T78" fmla="*/ 18 w 264"/>
                <a:gd name="T79" fmla="*/ 28 h 344"/>
                <a:gd name="T80" fmla="*/ 18 w 264"/>
                <a:gd name="T81" fmla="*/ 28 h 344"/>
                <a:gd name="T82" fmla="*/ 18 w 264"/>
                <a:gd name="T83" fmla="*/ 24 h 344"/>
                <a:gd name="T84" fmla="*/ 20 w 264"/>
                <a:gd name="T85" fmla="*/ 20 h 344"/>
                <a:gd name="T86" fmla="*/ 24 w 264"/>
                <a:gd name="T87" fmla="*/ 18 h 344"/>
                <a:gd name="T88" fmla="*/ 26 w 264"/>
                <a:gd name="T89" fmla="*/ 18 h 344"/>
                <a:gd name="T90" fmla="*/ 236 w 264"/>
                <a:gd name="T91" fmla="*/ 18 h 344"/>
                <a:gd name="T92" fmla="*/ 236 w 264"/>
                <a:gd name="T93" fmla="*/ 18 h 344"/>
                <a:gd name="T94" fmla="*/ 240 w 264"/>
                <a:gd name="T95" fmla="*/ 18 h 344"/>
                <a:gd name="T96" fmla="*/ 244 w 264"/>
                <a:gd name="T97" fmla="*/ 20 h 344"/>
                <a:gd name="T98" fmla="*/ 246 w 264"/>
                <a:gd name="T99" fmla="*/ 24 h 344"/>
                <a:gd name="T100" fmla="*/ 246 w 264"/>
                <a:gd name="T101" fmla="*/ 28 h 344"/>
                <a:gd name="T102" fmla="*/ 246 w 264"/>
                <a:gd name="T103" fmla="*/ 28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64" h="344">
                  <a:moveTo>
                    <a:pt x="0" y="28"/>
                  </a:moveTo>
                  <a:lnTo>
                    <a:pt x="0" y="318"/>
                  </a:lnTo>
                  <a:lnTo>
                    <a:pt x="0" y="318"/>
                  </a:lnTo>
                  <a:lnTo>
                    <a:pt x="2" y="328"/>
                  </a:lnTo>
                  <a:lnTo>
                    <a:pt x="8" y="336"/>
                  </a:lnTo>
                  <a:lnTo>
                    <a:pt x="16" y="342"/>
                  </a:lnTo>
                  <a:lnTo>
                    <a:pt x="26" y="344"/>
                  </a:lnTo>
                  <a:lnTo>
                    <a:pt x="236" y="344"/>
                  </a:lnTo>
                  <a:lnTo>
                    <a:pt x="236" y="344"/>
                  </a:lnTo>
                  <a:lnTo>
                    <a:pt x="246" y="342"/>
                  </a:lnTo>
                  <a:lnTo>
                    <a:pt x="256" y="336"/>
                  </a:lnTo>
                  <a:lnTo>
                    <a:pt x="262" y="328"/>
                  </a:lnTo>
                  <a:lnTo>
                    <a:pt x="264" y="318"/>
                  </a:lnTo>
                  <a:lnTo>
                    <a:pt x="264" y="28"/>
                  </a:lnTo>
                  <a:lnTo>
                    <a:pt x="264" y="28"/>
                  </a:lnTo>
                  <a:lnTo>
                    <a:pt x="262" y="16"/>
                  </a:lnTo>
                  <a:lnTo>
                    <a:pt x="256" y="8"/>
                  </a:lnTo>
                  <a:lnTo>
                    <a:pt x="246" y="2"/>
                  </a:lnTo>
                  <a:lnTo>
                    <a:pt x="23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8"/>
                  </a:lnTo>
                  <a:lnTo>
                    <a:pt x="0" y="28"/>
                  </a:lnTo>
                  <a:close/>
                  <a:moveTo>
                    <a:pt x="246" y="28"/>
                  </a:moveTo>
                  <a:lnTo>
                    <a:pt x="246" y="318"/>
                  </a:lnTo>
                  <a:lnTo>
                    <a:pt x="246" y="318"/>
                  </a:lnTo>
                  <a:lnTo>
                    <a:pt x="246" y="322"/>
                  </a:lnTo>
                  <a:lnTo>
                    <a:pt x="244" y="324"/>
                  </a:lnTo>
                  <a:lnTo>
                    <a:pt x="240" y="326"/>
                  </a:lnTo>
                  <a:lnTo>
                    <a:pt x="236" y="328"/>
                  </a:lnTo>
                  <a:lnTo>
                    <a:pt x="26" y="328"/>
                  </a:lnTo>
                  <a:lnTo>
                    <a:pt x="26" y="328"/>
                  </a:lnTo>
                  <a:lnTo>
                    <a:pt x="24" y="326"/>
                  </a:lnTo>
                  <a:lnTo>
                    <a:pt x="20" y="324"/>
                  </a:lnTo>
                  <a:lnTo>
                    <a:pt x="18" y="322"/>
                  </a:lnTo>
                  <a:lnTo>
                    <a:pt x="18" y="31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4"/>
                  </a:lnTo>
                  <a:lnTo>
                    <a:pt x="20" y="20"/>
                  </a:lnTo>
                  <a:lnTo>
                    <a:pt x="24" y="18"/>
                  </a:lnTo>
                  <a:lnTo>
                    <a:pt x="26" y="18"/>
                  </a:lnTo>
                  <a:lnTo>
                    <a:pt x="236" y="18"/>
                  </a:lnTo>
                  <a:lnTo>
                    <a:pt x="236" y="18"/>
                  </a:lnTo>
                  <a:lnTo>
                    <a:pt x="240" y="18"/>
                  </a:lnTo>
                  <a:lnTo>
                    <a:pt x="244" y="20"/>
                  </a:lnTo>
                  <a:lnTo>
                    <a:pt x="246" y="24"/>
                  </a:lnTo>
                  <a:lnTo>
                    <a:pt x="246" y="28"/>
                  </a:lnTo>
                  <a:lnTo>
                    <a:pt x="246" y="2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0" name="Rectangle 1879"/>
            <p:cNvSpPr>
              <a:spLocks noChangeArrowheads="1"/>
            </p:cNvSpPr>
            <p:nvPr/>
          </p:nvSpPr>
          <p:spPr>
            <a:xfrm>
              <a:off x="5782985" y="1837562"/>
              <a:ext cx="212514" cy="25289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1" name="Freeform 1880"/>
            <p:cNvSpPr/>
            <p:nvPr/>
          </p:nvSpPr>
          <p:spPr>
            <a:xfrm>
              <a:off x="5785110" y="1814186"/>
              <a:ext cx="19126" cy="19126"/>
            </a:xfrm>
            <a:custGeom>
              <a:avLst/>
              <a:gdLst>
                <a:gd name="T0" fmla="*/ 10 w 18"/>
                <a:gd name="T1" fmla="*/ 18 h 18"/>
                <a:gd name="T2" fmla="*/ 10 w 18"/>
                <a:gd name="T3" fmla="*/ 18 h 18"/>
                <a:gd name="T4" fmla="*/ 14 w 18"/>
                <a:gd name="T5" fmla="*/ 16 h 18"/>
                <a:gd name="T6" fmla="*/ 16 w 18"/>
                <a:gd name="T7" fmla="*/ 14 h 18"/>
                <a:gd name="T8" fmla="*/ 18 w 18"/>
                <a:gd name="T9" fmla="*/ 12 h 18"/>
                <a:gd name="T10" fmla="*/ 18 w 18"/>
                <a:gd name="T11" fmla="*/ 8 h 18"/>
                <a:gd name="T12" fmla="*/ 18 w 18"/>
                <a:gd name="T13" fmla="*/ 8 h 18"/>
                <a:gd name="T14" fmla="*/ 18 w 18"/>
                <a:gd name="T15" fmla="*/ 4 h 18"/>
                <a:gd name="T16" fmla="*/ 16 w 18"/>
                <a:gd name="T17" fmla="*/ 2 h 18"/>
                <a:gd name="T18" fmla="*/ 14 w 18"/>
                <a:gd name="T19" fmla="*/ 0 h 18"/>
                <a:gd name="T20" fmla="*/ 10 w 18"/>
                <a:gd name="T21" fmla="*/ 0 h 18"/>
                <a:gd name="T22" fmla="*/ 10 w 18"/>
                <a:gd name="T23" fmla="*/ 0 h 18"/>
                <a:gd name="T24" fmla="*/ 6 w 18"/>
                <a:gd name="T25" fmla="*/ 0 h 18"/>
                <a:gd name="T26" fmla="*/ 4 w 18"/>
                <a:gd name="T27" fmla="*/ 2 h 18"/>
                <a:gd name="T28" fmla="*/ 2 w 18"/>
                <a:gd name="T29" fmla="*/ 4 h 18"/>
                <a:gd name="T30" fmla="*/ 0 w 18"/>
                <a:gd name="T31" fmla="*/ 8 h 18"/>
                <a:gd name="T32" fmla="*/ 0 w 18"/>
                <a:gd name="T33" fmla="*/ 8 h 18"/>
                <a:gd name="T34" fmla="*/ 2 w 18"/>
                <a:gd name="T35" fmla="*/ 12 h 18"/>
                <a:gd name="T36" fmla="*/ 4 w 18"/>
                <a:gd name="T37" fmla="*/ 14 h 18"/>
                <a:gd name="T38" fmla="*/ 6 w 18"/>
                <a:gd name="T39" fmla="*/ 16 h 18"/>
                <a:gd name="T40" fmla="*/ 10 w 18"/>
                <a:gd name="T41" fmla="*/ 18 h 18"/>
                <a:gd name="T42" fmla="*/ 10 w 18"/>
                <a:gd name="T43" fmla="*/ 18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8">
                  <a:moveTo>
                    <a:pt x="10" y="18"/>
                  </a:moveTo>
                  <a:lnTo>
                    <a:pt x="10" y="18"/>
                  </a:lnTo>
                  <a:lnTo>
                    <a:pt x="14" y="16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6" y="16"/>
                  </a:lnTo>
                  <a:lnTo>
                    <a:pt x="10" y="18"/>
                  </a:lnTo>
                  <a:lnTo>
                    <a:pt x="10" y="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62" name="Freeform 1881"/>
            <p:cNvSpPr/>
            <p:nvPr/>
          </p:nvSpPr>
          <p:spPr>
            <a:xfrm>
              <a:off x="5863741" y="2103206"/>
              <a:ext cx="51003" cy="23377"/>
            </a:xfrm>
            <a:custGeom>
              <a:avLst/>
              <a:gdLst>
                <a:gd name="T0" fmla="*/ 36 w 48"/>
                <a:gd name="T1" fmla="*/ 0 h 22"/>
                <a:gd name="T2" fmla="*/ 12 w 48"/>
                <a:gd name="T3" fmla="*/ 0 h 22"/>
                <a:gd name="T4" fmla="*/ 12 w 48"/>
                <a:gd name="T5" fmla="*/ 0 h 22"/>
                <a:gd name="T6" fmla="*/ 8 w 48"/>
                <a:gd name="T7" fmla="*/ 0 h 22"/>
                <a:gd name="T8" fmla="*/ 4 w 48"/>
                <a:gd name="T9" fmla="*/ 2 h 22"/>
                <a:gd name="T10" fmla="*/ 2 w 48"/>
                <a:gd name="T11" fmla="*/ 6 h 22"/>
                <a:gd name="T12" fmla="*/ 0 w 48"/>
                <a:gd name="T13" fmla="*/ 10 h 22"/>
                <a:gd name="T14" fmla="*/ 0 w 48"/>
                <a:gd name="T15" fmla="*/ 10 h 22"/>
                <a:gd name="T16" fmla="*/ 2 w 48"/>
                <a:gd name="T17" fmla="*/ 14 h 22"/>
                <a:gd name="T18" fmla="*/ 4 w 48"/>
                <a:gd name="T19" fmla="*/ 18 h 22"/>
                <a:gd name="T20" fmla="*/ 8 w 48"/>
                <a:gd name="T21" fmla="*/ 22 h 22"/>
                <a:gd name="T22" fmla="*/ 12 w 48"/>
                <a:gd name="T23" fmla="*/ 22 h 22"/>
                <a:gd name="T24" fmla="*/ 36 w 48"/>
                <a:gd name="T25" fmla="*/ 22 h 22"/>
                <a:gd name="T26" fmla="*/ 36 w 48"/>
                <a:gd name="T27" fmla="*/ 22 h 22"/>
                <a:gd name="T28" fmla="*/ 42 w 48"/>
                <a:gd name="T29" fmla="*/ 22 h 22"/>
                <a:gd name="T30" fmla="*/ 44 w 48"/>
                <a:gd name="T31" fmla="*/ 18 h 22"/>
                <a:gd name="T32" fmla="*/ 48 w 48"/>
                <a:gd name="T33" fmla="*/ 14 h 22"/>
                <a:gd name="T34" fmla="*/ 48 w 48"/>
                <a:gd name="T35" fmla="*/ 10 h 22"/>
                <a:gd name="T36" fmla="*/ 48 w 48"/>
                <a:gd name="T37" fmla="*/ 10 h 22"/>
                <a:gd name="T38" fmla="*/ 48 w 48"/>
                <a:gd name="T39" fmla="*/ 6 h 22"/>
                <a:gd name="T40" fmla="*/ 44 w 48"/>
                <a:gd name="T41" fmla="*/ 2 h 22"/>
                <a:gd name="T42" fmla="*/ 42 w 48"/>
                <a:gd name="T43" fmla="*/ 0 h 22"/>
                <a:gd name="T44" fmla="*/ 36 w 48"/>
                <a:gd name="T45" fmla="*/ 0 h 22"/>
                <a:gd name="T46" fmla="*/ 36 w 48"/>
                <a:gd name="T47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22">
                  <a:moveTo>
                    <a:pt x="36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42" y="22"/>
                  </a:lnTo>
                  <a:lnTo>
                    <a:pt x="44" y="18"/>
                  </a:lnTo>
                  <a:lnTo>
                    <a:pt x="48" y="14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8" y="6"/>
                  </a:lnTo>
                  <a:lnTo>
                    <a:pt x="44" y="2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2" name="Freeform 1882"/>
            <p:cNvSpPr>
              <a:spLocks noEditPoints="1"/>
            </p:cNvSpPr>
            <p:nvPr/>
          </p:nvSpPr>
          <p:spPr>
            <a:xfrm>
              <a:off x="1339302" y="713359"/>
              <a:ext cx="371901" cy="276269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3" name="Freeform 1883"/>
            <p:cNvSpPr>
              <a:spLocks noEditPoints="1"/>
            </p:cNvSpPr>
            <p:nvPr/>
          </p:nvSpPr>
          <p:spPr>
            <a:xfrm>
              <a:off x="2000223" y="681482"/>
              <a:ext cx="340024" cy="340024"/>
            </a:xfrm>
            <a:custGeom>
              <a:avLst/>
              <a:gdLst>
                <a:gd name="T0" fmla="*/ 96 w 320"/>
                <a:gd name="T1" fmla="*/ 314 h 320"/>
                <a:gd name="T2" fmla="*/ 96 w 320"/>
                <a:gd name="T3" fmla="*/ 314 h 320"/>
                <a:gd name="T4" fmla="*/ 104 w 320"/>
                <a:gd name="T5" fmla="*/ 318 h 320"/>
                <a:gd name="T6" fmla="*/ 112 w 320"/>
                <a:gd name="T7" fmla="*/ 320 h 320"/>
                <a:gd name="T8" fmla="*/ 120 w 320"/>
                <a:gd name="T9" fmla="*/ 318 h 320"/>
                <a:gd name="T10" fmla="*/ 128 w 320"/>
                <a:gd name="T11" fmla="*/ 314 h 320"/>
                <a:gd name="T12" fmla="*/ 302 w 320"/>
                <a:gd name="T13" fmla="*/ 140 h 320"/>
                <a:gd name="T14" fmla="*/ 302 w 320"/>
                <a:gd name="T15" fmla="*/ 140 h 320"/>
                <a:gd name="T16" fmla="*/ 306 w 320"/>
                <a:gd name="T17" fmla="*/ 134 h 320"/>
                <a:gd name="T18" fmla="*/ 308 w 320"/>
                <a:gd name="T19" fmla="*/ 126 h 320"/>
                <a:gd name="T20" fmla="*/ 320 w 320"/>
                <a:gd name="T21" fmla="*/ 26 h 320"/>
                <a:gd name="T22" fmla="*/ 320 w 320"/>
                <a:gd name="T23" fmla="*/ 26 h 320"/>
                <a:gd name="T24" fmla="*/ 320 w 320"/>
                <a:gd name="T25" fmla="*/ 20 h 320"/>
                <a:gd name="T26" fmla="*/ 318 w 320"/>
                <a:gd name="T27" fmla="*/ 16 h 320"/>
                <a:gd name="T28" fmla="*/ 312 w 320"/>
                <a:gd name="T29" fmla="*/ 8 h 320"/>
                <a:gd name="T30" fmla="*/ 304 w 320"/>
                <a:gd name="T31" fmla="*/ 2 h 320"/>
                <a:gd name="T32" fmla="*/ 300 w 320"/>
                <a:gd name="T33" fmla="*/ 0 h 320"/>
                <a:gd name="T34" fmla="*/ 294 w 320"/>
                <a:gd name="T35" fmla="*/ 0 h 320"/>
                <a:gd name="T36" fmla="*/ 194 w 320"/>
                <a:gd name="T37" fmla="*/ 12 h 320"/>
                <a:gd name="T38" fmla="*/ 194 w 320"/>
                <a:gd name="T39" fmla="*/ 12 h 320"/>
                <a:gd name="T40" fmla="*/ 186 w 320"/>
                <a:gd name="T41" fmla="*/ 14 h 320"/>
                <a:gd name="T42" fmla="*/ 180 w 320"/>
                <a:gd name="T43" fmla="*/ 18 h 320"/>
                <a:gd name="T44" fmla="*/ 6 w 320"/>
                <a:gd name="T45" fmla="*/ 192 h 320"/>
                <a:gd name="T46" fmla="*/ 6 w 320"/>
                <a:gd name="T47" fmla="*/ 192 h 320"/>
                <a:gd name="T48" fmla="*/ 2 w 320"/>
                <a:gd name="T49" fmla="*/ 200 h 320"/>
                <a:gd name="T50" fmla="*/ 0 w 320"/>
                <a:gd name="T51" fmla="*/ 208 h 320"/>
                <a:gd name="T52" fmla="*/ 2 w 320"/>
                <a:gd name="T53" fmla="*/ 216 h 320"/>
                <a:gd name="T54" fmla="*/ 6 w 320"/>
                <a:gd name="T55" fmla="*/ 224 h 320"/>
                <a:gd name="T56" fmla="*/ 96 w 320"/>
                <a:gd name="T57" fmla="*/ 314 h 320"/>
                <a:gd name="T58" fmla="*/ 36 w 320"/>
                <a:gd name="T59" fmla="*/ 198 h 320"/>
                <a:gd name="T60" fmla="*/ 156 w 320"/>
                <a:gd name="T61" fmla="*/ 78 h 320"/>
                <a:gd name="T62" fmla="*/ 156 w 320"/>
                <a:gd name="T63" fmla="*/ 78 h 320"/>
                <a:gd name="T64" fmla="*/ 160 w 320"/>
                <a:gd name="T65" fmla="*/ 76 h 320"/>
                <a:gd name="T66" fmla="*/ 164 w 320"/>
                <a:gd name="T67" fmla="*/ 74 h 320"/>
                <a:gd name="T68" fmla="*/ 170 w 320"/>
                <a:gd name="T69" fmla="*/ 76 h 320"/>
                <a:gd name="T70" fmla="*/ 174 w 320"/>
                <a:gd name="T71" fmla="*/ 78 h 320"/>
                <a:gd name="T72" fmla="*/ 244 w 320"/>
                <a:gd name="T73" fmla="*/ 148 h 320"/>
                <a:gd name="T74" fmla="*/ 244 w 320"/>
                <a:gd name="T75" fmla="*/ 148 h 320"/>
                <a:gd name="T76" fmla="*/ 246 w 320"/>
                <a:gd name="T77" fmla="*/ 152 h 320"/>
                <a:gd name="T78" fmla="*/ 248 w 320"/>
                <a:gd name="T79" fmla="*/ 158 h 320"/>
                <a:gd name="T80" fmla="*/ 246 w 320"/>
                <a:gd name="T81" fmla="*/ 162 h 320"/>
                <a:gd name="T82" fmla="*/ 244 w 320"/>
                <a:gd name="T83" fmla="*/ 166 h 320"/>
                <a:gd name="T84" fmla="*/ 124 w 320"/>
                <a:gd name="T85" fmla="*/ 286 h 320"/>
                <a:gd name="T86" fmla="*/ 124 w 320"/>
                <a:gd name="T87" fmla="*/ 286 h 320"/>
                <a:gd name="T88" fmla="*/ 118 w 320"/>
                <a:gd name="T89" fmla="*/ 290 h 320"/>
                <a:gd name="T90" fmla="*/ 112 w 320"/>
                <a:gd name="T91" fmla="*/ 290 h 320"/>
                <a:gd name="T92" fmla="*/ 106 w 320"/>
                <a:gd name="T93" fmla="*/ 290 h 320"/>
                <a:gd name="T94" fmla="*/ 100 w 320"/>
                <a:gd name="T95" fmla="*/ 286 h 320"/>
                <a:gd name="T96" fmla="*/ 36 w 320"/>
                <a:gd name="T97" fmla="*/ 222 h 320"/>
                <a:gd name="T98" fmla="*/ 36 w 320"/>
                <a:gd name="T99" fmla="*/ 222 h 320"/>
                <a:gd name="T100" fmla="*/ 32 w 320"/>
                <a:gd name="T101" fmla="*/ 216 h 320"/>
                <a:gd name="T102" fmla="*/ 32 w 320"/>
                <a:gd name="T103" fmla="*/ 210 h 320"/>
                <a:gd name="T104" fmla="*/ 32 w 320"/>
                <a:gd name="T105" fmla="*/ 204 h 320"/>
                <a:gd name="T106" fmla="*/ 36 w 320"/>
                <a:gd name="T107" fmla="*/ 198 h 320"/>
                <a:gd name="T108" fmla="*/ 36 w 320"/>
                <a:gd name="T109" fmla="*/ 19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0" h="320">
                  <a:moveTo>
                    <a:pt x="96" y="314"/>
                  </a:moveTo>
                  <a:lnTo>
                    <a:pt x="96" y="314"/>
                  </a:lnTo>
                  <a:lnTo>
                    <a:pt x="104" y="318"/>
                  </a:lnTo>
                  <a:lnTo>
                    <a:pt x="112" y="320"/>
                  </a:lnTo>
                  <a:lnTo>
                    <a:pt x="120" y="318"/>
                  </a:lnTo>
                  <a:lnTo>
                    <a:pt x="128" y="314"/>
                  </a:lnTo>
                  <a:lnTo>
                    <a:pt x="302" y="140"/>
                  </a:lnTo>
                  <a:lnTo>
                    <a:pt x="302" y="140"/>
                  </a:lnTo>
                  <a:lnTo>
                    <a:pt x="306" y="134"/>
                  </a:lnTo>
                  <a:lnTo>
                    <a:pt x="308" y="126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20" y="20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300" y="0"/>
                  </a:lnTo>
                  <a:lnTo>
                    <a:pt x="294" y="0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86" y="14"/>
                  </a:lnTo>
                  <a:lnTo>
                    <a:pt x="180" y="18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2" y="200"/>
                  </a:lnTo>
                  <a:lnTo>
                    <a:pt x="0" y="208"/>
                  </a:lnTo>
                  <a:lnTo>
                    <a:pt x="2" y="216"/>
                  </a:lnTo>
                  <a:lnTo>
                    <a:pt x="6" y="224"/>
                  </a:lnTo>
                  <a:lnTo>
                    <a:pt x="96" y="314"/>
                  </a:lnTo>
                  <a:close/>
                  <a:moveTo>
                    <a:pt x="36" y="198"/>
                  </a:moveTo>
                  <a:lnTo>
                    <a:pt x="156" y="78"/>
                  </a:lnTo>
                  <a:lnTo>
                    <a:pt x="156" y="78"/>
                  </a:lnTo>
                  <a:lnTo>
                    <a:pt x="160" y="76"/>
                  </a:lnTo>
                  <a:lnTo>
                    <a:pt x="164" y="74"/>
                  </a:lnTo>
                  <a:lnTo>
                    <a:pt x="170" y="76"/>
                  </a:lnTo>
                  <a:lnTo>
                    <a:pt x="174" y="7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6" y="152"/>
                  </a:lnTo>
                  <a:lnTo>
                    <a:pt x="248" y="158"/>
                  </a:lnTo>
                  <a:lnTo>
                    <a:pt x="246" y="162"/>
                  </a:lnTo>
                  <a:lnTo>
                    <a:pt x="244" y="166"/>
                  </a:lnTo>
                  <a:lnTo>
                    <a:pt x="124" y="286"/>
                  </a:lnTo>
                  <a:lnTo>
                    <a:pt x="124" y="286"/>
                  </a:lnTo>
                  <a:lnTo>
                    <a:pt x="118" y="290"/>
                  </a:lnTo>
                  <a:lnTo>
                    <a:pt x="112" y="290"/>
                  </a:lnTo>
                  <a:lnTo>
                    <a:pt x="106" y="290"/>
                  </a:lnTo>
                  <a:lnTo>
                    <a:pt x="100" y="286"/>
                  </a:lnTo>
                  <a:lnTo>
                    <a:pt x="36" y="222"/>
                  </a:lnTo>
                  <a:lnTo>
                    <a:pt x="36" y="222"/>
                  </a:lnTo>
                  <a:lnTo>
                    <a:pt x="32" y="216"/>
                  </a:lnTo>
                  <a:lnTo>
                    <a:pt x="32" y="210"/>
                  </a:lnTo>
                  <a:lnTo>
                    <a:pt x="32" y="204"/>
                  </a:lnTo>
                  <a:lnTo>
                    <a:pt x="36" y="198"/>
                  </a:lnTo>
                  <a:lnTo>
                    <a:pt x="36" y="1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4" name="Freeform 1884"/>
            <p:cNvSpPr>
              <a:spLocks noEditPoints="1"/>
            </p:cNvSpPr>
            <p:nvPr/>
          </p:nvSpPr>
          <p:spPr>
            <a:xfrm>
              <a:off x="2593139" y="687858"/>
              <a:ext cx="376151" cy="329398"/>
            </a:xfrm>
            <a:custGeom>
              <a:avLst/>
              <a:gdLst>
                <a:gd name="T0" fmla="*/ 172 w 354"/>
                <a:gd name="T1" fmla="*/ 308 h 310"/>
                <a:gd name="T2" fmla="*/ 182 w 354"/>
                <a:gd name="T3" fmla="*/ 308 h 310"/>
                <a:gd name="T4" fmla="*/ 214 w 354"/>
                <a:gd name="T5" fmla="*/ 288 h 310"/>
                <a:gd name="T6" fmla="*/ 288 w 354"/>
                <a:gd name="T7" fmla="*/ 226 h 310"/>
                <a:gd name="T8" fmla="*/ 328 w 354"/>
                <a:gd name="T9" fmla="*/ 176 h 310"/>
                <a:gd name="T10" fmla="*/ 352 w 354"/>
                <a:gd name="T11" fmla="*/ 118 h 310"/>
                <a:gd name="T12" fmla="*/ 352 w 354"/>
                <a:gd name="T13" fmla="*/ 78 h 310"/>
                <a:gd name="T14" fmla="*/ 324 w 354"/>
                <a:gd name="T15" fmla="*/ 28 h 310"/>
                <a:gd name="T16" fmla="*/ 276 w 354"/>
                <a:gd name="T17" fmla="*/ 2 h 310"/>
                <a:gd name="T18" fmla="*/ 244 w 354"/>
                <a:gd name="T19" fmla="*/ 0 h 310"/>
                <a:gd name="T20" fmla="*/ 210 w 354"/>
                <a:gd name="T21" fmla="*/ 10 h 310"/>
                <a:gd name="T22" fmla="*/ 184 w 354"/>
                <a:gd name="T23" fmla="*/ 30 h 310"/>
                <a:gd name="T24" fmla="*/ 170 w 354"/>
                <a:gd name="T25" fmla="*/ 30 h 310"/>
                <a:gd name="T26" fmla="*/ 142 w 354"/>
                <a:gd name="T27" fmla="*/ 10 h 310"/>
                <a:gd name="T28" fmla="*/ 110 w 354"/>
                <a:gd name="T29" fmla="*/ 0 h 310"/>
                <a:gd name="T30" fmla="*/ 78 w 354"/>
                <a:gd name="T31" fmla="*/ 2 h 310"/>
                <a:gd name="T32" fmla="*/ 28 w 354"/>
                <a:gd name="T33" fmla="*/ 28 h 310"/>
                <a:gd name="T34" fmla="*/ 2 w 354"/>
                <a:gd name="T35" fmla="*/ 78 h 310"/>
                <a:gd name="T36" fmla="*/ 2 w 354"/>
                <a:gd name="T37" fmla="*/ 118 h 310"/>
                <a:gd name="T38" fmla="*/ 24 w 354"/>
                <a:gd name="T39" fmla="*/ 176 h 310"/>
                <a:gd name="T40" fmla="*/ 66 w 354"/>
                <a:gd name="T41" fmla="*/ 228 h 310"/>
                <a:gd name="T42" fmla="*/ 138 w 354"/>
                <a:gd name="T43" fmla="*/ 288 h 310"/>
                <a:gd name="T44" fmla="*/ 98 w 354"/>
                <a:gd name="T45" fmla="*/ 34 h 310"/>
                <a:gd name="T46" fmla="*/ 120 w 354"/>
                <a:gd name="T47" fmla="*/ 38 h 310"/>
                <a:gd name="T48" fmla="*/ 146 w 354"/>
                <a:gd name="T49" fmla="*/ 54 h 310"/>
                <a:gd name="T50" fmla="*/ 160 w 354"/>
                <a:gd name="T51" fmla="*/ 82 h 310"/>
                <a:gd name="T52" fmla="*/ 166 w 354"/>
                <a:gd name="T53" fmla="*/ 92 h 310"/>
                <a:gd name="T54" fmla="*/ 176 w 354"/>
                <a:gd name="T55" fmla="*/ 96 h 310"/>
                <a:gd name="T56" fmla="*/ 192 w 354"/>
                <a:gd name="T57" fmla="*/ 88 h 310"/>
                <a:gd name="T58" fmla="*/ 196 w 354"/>
                <a:gd name="T59" fmla="*/ 72 h 310"/>
                <a:gd name="T60" fmla="*/ 216 w 354"/>
                <a:gd name="T61" fmla="*/ 48 h 310"/>
                <a:gd name="T62" fmla="*/ 244 w 354"/>
                <a:gd name="T63" fmla="*/ 34 h 310"/>
                <a:gd name="T64" fmla="*/ 268 w 354"/>
                <a:gd name="T65" fmla="*/ 36 h 310"/>
                <a:gd name="T66" fmla="*/ 300 w 354"/>
                <a:gd name="T67" fmla="*/ 52 h 310"/>
                <a:gd name="T68" fmla="*/ 318 w 354"/>
                <a:gd name="T69" fmla="*/ 84 h 310"/>
                <a:gd name="T70" fmla="*/ 318 w 354"/>
                <a:gd name="T71" fmla="*/ 110 h 310"/>
                <a:gd name="T72" fmla="*/ 304 w 354"/>
                <a:gd name="T73" fmla="*/ 150 h 310"/>
                <a:gd name="T74" fmla="*/ 242 w 354"/>
                <a:gd name="T75" fmla="*/ 222 h 310"/>
                <a:gd name="T76" fmla="*/ 176 w 354"/>
                <a:gd name="T77" fmla="*/ 272 h 310"/>
                <a:gd name="T78" fmla="*/ 134 w 354"/>
                <a:gd name="T79" fmla="*/ 242 h 310"/>
                <a:gd name="T80" fmla="*/ 68 w 354"/>
                <a:gd name="T81" fmla="*/ 176 h 310"/>
                <a:gd name="T82" fmla="*/ 38 w 354"/>
                <a:gd name="T83" fmla="*/ 124 h 310"/>
                <a:gd name="T84" fmla="*/ 34 w 354"/>
                <a:gd name="T85" fmla="*/ 98 h 310"/>
                <a:gd name="T86" fmla="*/ 46 w 354"/>
                <a:gd name="T87" fmla="*/ 62 h 310"/>
                <a:gd name="T88" fmla="*/ 74 w 354"/>
                <a:gd name="T89" fmla="*/ 38 h 310"/>
                <a:gd name="T90" fmla="*/ 98 w 354"/>
                <a:gd name="T91" fmla="*/ 34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4" h="310">
                  <a:moveTo>
                    <a:pt x="168" y="308"/>
                  </a:moveTo>
                  <a:lnTo>
                    <a:pt x="168" y="308"/>
                  </a:lnTo>
                  <a:lnTo>
                    <a:pt x="172" y="308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2" y="308"/>
                  </a:lnTo>
                  <a:lnTo>
                    <a:pt x="186" y="308"/>
                  </a:lnTo>
                  <a:lnTo>
                    <a:pt x="186" y="308"/>
                  </a:lnTo>
                  <a:lnTo>
                    <a:pt x="214" y="288"/>
                  </a:lnTo>
                  <a:lnTo>
                    <a:pt x="242" y="268"/>
                  </a:lnTo>
                  <a:lnTo>
                    <a:pt x="272" y="242"/>
                  </a:lnTo>
                  <a:lnTo>
                    <a:pt x="288" y="226"/>
                  </a:lnTo>
                  <a:lnTo>
                    <a:pt x="302" y="210"/>
                  </a:lnTo>
                  <a:lnTo>
                    <a:pt x="316" y="194"/>
                  </a:lnTo>
                  <a:lnTo>
                    <a:pt x="328" y="176"/>
                  </a:lnTo>
                  <a:lnTo>
                    <a:pt x="338" y="156"/>
                  </a:lnTo>
                  <a:lnTo>
                    <a:pt x="346" y="138"/>
                  </a:lnTo>
                  <a:lnTo>
                    <a:pt x="352" y="11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52" y="78"/>
                  </a:lnTo>
                  <a:lnTo>
                    <a:pt x="346" y="60"/>
                  </a:lnTo>
                  <a:lnTo>
                    <a:pt x="336" y="42"/>
                  </a:lnTo>
                  <a:lnTo>
                    <a:pt x="324" y="28"/>
                  </a:lnTo>
                  <a:lnTo>
                    <a:pt x="310" y="16"/>
                  </a:lnTo>
                  <a:lnTo>
                    <a:pt x="294" y="6"/>
                  </a:lnTo>
                  <a:lnTo>
                    <a:pt x="276" y="2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32" y="2"/>
                  </a:lnTo>
                  <a:lnTo>
                    <a:pt x="222" y="6"/>
                  </a:lnTo>
                  <a:lnTo>
                    <a:pt x="210" y="10"/>
                  </a:lnTo>
                  <a:lnTo>
                    <a:pt x="202" y="16"/>
                  </a:lnTo>
                  <a:lnTo>
                    <a:pt x="192" y="22"/>
                  </a:lnTo>
                  <a:lnTo>
                    <a:pt x="184" y="30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0" y="30"/>
                  </a:lnTo>
                  <a:lnTo>
                    <a:pt x="162" y="22"/>
                  </a:lnTo>
                  <a:lnTo>
                    <a:pt x="152" y="16"/>
                  </a:lnTo>
                  <a:lnTo>
                    <a:pt x="142" y="10"/>
                  </a:lnTo>
                  <a:lnTo>
                    <a:pt x="132" y="6"/>
                  </a:lnTo>
                  <a:lnTo>
                    <a:pt x="122" y="2"/>
                  </a:lnTo>
                  <a:lnTo>
                    <a:pt x="11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2"/>
                  </a:lnTo>
                  <a:lnTo>
                    <a:pt x="60" y="6"/>
                  </a:lnTo>
                  <a:lnTo>
                    <a:pt x="44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60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8"/>
                  </a:lnTo>
                  <a:lnTo>
                    <a:pt x="6" y="138"/>
                  </a:lnTo>
                  <a:lnTo>
                    <a:pt x="14" y="158"/>
                  </a:lnTo>
                  <a:lnTo>
                    <a:pt x="24" y="176"/>
                  </a:lnTo>
                  <a:lnTo>
                    <a:pt x="38" y="194"/>
                  </a:lnTo>
                  <a:lnTo>
                    <a:pt x="52" y="212"/>
                  </a:lnTo>
                  <a:lnTo>
                    <a:pt x="66" y="228"/>
                  </a:lnTo>
                  <a:lnTo>
                    <a:pt x="82" y="242"/>
                  </a:lnTo>
                  <a:lnTo>
                    <a:pt x="112" y="268"/>
                  </a:lnTo>
                  <a:lnTo>
                    <a:pt x="138" y="288"/>
                  </a:lnTo>
                  <a:lnTo>
                    <a:pt x="168" y="308"/>
                  </a:lnTo>
                  <a:lnTo>
                    <a:pt x="168" y="308"/>
                  </a:lnTo>
                  <a:close/>
                  <a:moveTo>
                    <a:pt x="98" y="34"/>
                  </a:moveTo>
                  <a:lnTo>
                    <a:pt x="98" y="34"/>
                  </a:lnTo>
                  <a:lnTo>
                    <a:pt x="108" y="34"/>
                  </a:lnTo>
                  <a:lnTo>
                    <a:pt x="120" y="38"/>
                  </a:lnTo>
                  <a:lnTo>
                    <a:pt x="128" y="42"/>
                  </a:lnTo>
                  <a:lnTo>
                    <a:pt x="138" y="48"/>
                  </a:lnTo>
                  <a:lnTo>
                    <a:pt x="146" y="54"/>
                  </a:lnTo>
                  <a:lnTo>
                    <a:pt x="152" y="62"/>
                  </a:lnTo>
                  <a:lnTo>
                    <a:pt x="156" y="72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62" y="88"/>
                  </a:lnTo>
                  <a:lnTo>
                    <a:pt x="166" y="92"/>
                  </a:lnTo>
                  <a:lnTo>
                    <a:pt x="170" y="96"/>
                  </a:lnTo>
                  <a:lnTo>
                    <a:pt x="176" y="96"/>
                  </a:lnTo>
                  <a:lnTo>
                    <a:pt x="176" y="96"/>
                  </a:lnTo>
                  <a:lnTo>
                    <a:pt x="182" y="96"/>
                  </a:lnTo>
                  <a:lnTo>
                    <a:pt x="188" y="92"/>
                  </a:lnTo>
                  <a:lnTo>
                    <a:pt x="192" y="88"/>
                  </a:lnTo>
                  <a:lnTo>
                    <a:pt x="194" y="82"/>
                  </a:lnTo>
                  <a:lnTo>
                    <a:pt x="194" y="82"/>
                  </a:lnTo>
                  <a:lnTo>
                    <a:pt x="196" y="72"/>
                  </a:lnTo>
                  <a:lnTo>
                    <a:pt x="202" y="62"/>
                  </a:lnTo>
                  <a:lnTo>
                    <a:pt x="208" y="54"/>
                  </a:lnTo>
                  <a:lnTo>
                    <a:pt x="216" y="48"/>
                  </a:lnTo>
                  <a:lnTo>
                    <a:pt x="224" y="42"/>
                  </a:lnTo>
                  <a:lnTo>
                    <a:pt x="234" y="38"/>
                  </a:lnTo>
                  <a:lnTo>
                    <a:pt x="244" y="34"/>
                  </a:lnTo>
                  <a:lnTo>
                    <a:pt x="256" y="34"/>
                  </a:lnTo>
                  <a:lnTo>
                    <a:pt x="256" y="34"/>
                  </a:lnTo>
                  <a:lnTo>
                    <a:pt x="268" y="36"/>
                  </a:lnTo>
                  <a:lnTo>
                    <a:pt x="280" y="38"/>
                  </a:lnTo>
                  <a:lnTo>
                    <a:pt x="292" y="44"/>
                  </a:lnTo>
                  <a:lnTo>
                    <a:pt x="300" y="52"/>
                  </a:lnTo>
                  <a:lnTo>
                    <a:pt x="308" y="6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8" y="110"/>
                  </a:lnTo>
                  <a:lnTo>
                    <a:pt x="314" y="124"/>
                  </a:lnTo>
                  <a:lnTo>
                    <a:pt x="310" y="136"/>
                  </a:lnTo>
                  <a:lnTo>
                    <a:pt x="304" y="150"/>
                  </a:lnTo>
                  <a:lnTo>
                    <a:pt x="286" y="176"/>
                  </a:lnTo>
                  <a:lnTo>
                    <a:pt x="266" y="200"/>
                  </a:lnTo>
                  <a:lnTo>
                    <a:pt x="242" y="222"/>
                  </a:lnTo>
                  <a:lnTo>
                    <a:pt x="218" y="242"/>
                  </a:lnTo>
                  <a:lnTo>
                    <a:pt x="196" y="258"/>
                  </a:lnTo>
                  <a:lnTo>
                    <a:pt x="176" y="272"/>
                  </a:lnTo>
                  <a:lnTo>
                    <a:pt x="176" y="272"/>
                  </a:lnTo>
                  <a:lnTo>
                    <a:pt x="158" y="258"/>
                  </a:lnTo>
                  <a:lnTo>
                    <a:pt x="134" y="242"/>
                  </a:lnTo>
                  <a:lnTo>
                    <a:pt x="112" y="222"/>
                  </a:lnTo>
                  <a:lnTo>
                    <a:pt x="88" y="200"/>
                  </a:lnTo>
                  <a:lnTo>
                    <a:pt x="68" y="176"/>
                  </a:lnTo>
                  <a:lnTo>
                    <a:pt x="50" y="150"/>
                  </a:lnTo>
                  <a:lnTo>
                    <a:pt x="44" y="138"/>
                  </a:lnTo>
                  <a:lnTo>
                    <a:pt x="38" y="124"/>
                  </a:lnTo>
                  <a:lnTo>
                    <a:pt x="36" y="110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6" y="84"/>
                  </a:lnTo>
                  <a:lnTo>
                    <a:pt x="40" y="72"/>
                  </a:lnTo>
                  <a:lnTo>
                    <a:pt x="46" y="62"/>
                  </a:lnTo>
                  <a:lnTo>
                    <a:pt x="52" y="52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36"/>
                  </a:lnTo>
                  <a:lnTo>
                    <a:pt x="98" y="34"/>
                  </a:lnTo>
                  <a:lnTo>
                    <a:pt x="98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5" name="Freeform 1885"/>
            <p:cNvSpPr>
              <a:spLocks noEditPoints="1"/>
            </p:cNvSpPr>
            <p:nvPr/>
          </p:nvSpPr>
          <p:spPr>
            <a:xfrm>
              <a:off x="3226433" y="685732"/>
              <a:ext cx="376151" cy="333648"/>
            </a:xfrm>
            <a:custGeom>
              <a:avLst/>
              <a:gdLst>
                <a:gd name="T0" fmla="*/ 158 w 354"/>
                <a:gd name="T1" fmla="*/ 0 h 314"/>
                <a:gd name="T2" fmla="*/ 108 w 354"/>
                <a:gd name="T3" fmla="*/ 10 h 314"/>
                <a:gd name="T4" fmla="*/ 64 w 354"/>
                <a:gd name="T5" fmla="*/ 32 h 314"/>
                <a:gd name="T6" fmla="*/ 30 w 354"/>
                <a:gd name="T7" fmla="*/ 64 h 314"/>
                <a:gd name="T8" fmla="*/ 8 w 354"/>
                <a:gd name="T9" fmla="*/ 102 h 314"/>
                <a:gd name="T10" fmla="*/ 0 w 354"/>
                <a:gd name="T11" fmla="*/ 144 h 314"/>
                <a:gd name="T12" fmla="*/ 4 w 354"/>
                <a:gd name="T13" fmla="*/ 172 h 314"/>
                <a:gd name="T14" fmla="*/ 18 w 354"/>
                <a:gd name="T15" fmla="*/ 210 h 314"/>
                <a:gd name="T16" fmla="*/ 48 w 354"/>
                <a:gd name="T17" fmla="*/ 242 h 314"/>
                <a:gd name="T18" fmla="*/ 34 w 354"/>
                <a:gd name="T19" fmla="*/ 262 h 314"/>
                <a:gd name="T20" fmla="*/ 14 w 354"/>
                <a:gd name="T21" fmla="*/ 276 h 314"/>
                <a:gd name="T22" fmla="*/ 6 w 354"/>
                <a:gd name="T23" fmla="*/ 288 h 314"/>
                <a:gd name="T24" fmla="*/ 6 w 354"/>
                <a:gd name="T25" fmla="*/ 298 h 314"/>
                <a:gd name="T26" fmla="*/ 18 w 354"/>
                <a:gd name="T27" fmla="*/ 308 h 314"/>
                <a:gd name="T28" fmla="*/ 50 w 354"/>
                <a:gd name="T29" fmla="*/ 314 h 314"/>
                <a:gd name="T30" fmla="*/ 92 w 354"/>
                <a:gd name="T31" fmla="*/ 306 h 314"/>
                <a:gd name="T32" fmla="*/ 126 w 354"/>
                <a:gd name="T33" fmla="*/ 282 h 314"/>
                <a:gd name="T34" fmla="*/ 178 w 354"/>
                <a:gd name="T35" fmla="*/ 288 h 314"/>
                <a:gd name="T36" fmla="*/ 230 w 354"/>
                <a:gd name="T37" fmla="*/ 282 h 314"/>
                <a:gd name="T38" fmla="*/ 276 w 354"/>
                <a:gd name="T39" fmla="*/ 264 h 314"/>
                <a:gd name="T40" fmla="*/ 314 w 354"/>
                <a:gd name="T41" fmla="*/ 236 h 314"/>
                <a:gd name="T42" fmla="*/ 340 w 354"/>
                <a:gd name="T43" fmla="*/ 200 h 314"/>
                <a:gd name="T44" fmla="*/ 354 w 354"/>
                <a:gd name="T45" fmla="*/ 158 h 314"/>
                <a:gd name="T46" fmla="*/ 354 w 354"/>
                <a:gd name="T47" fmla="*/ 130 h 314"/>
                <a:gd name="T48" fmla="*/ 340 w 354"/>
                <a:gd name="T49" fmla="*/ 88 h 314"/>
                <a:gd name="T50" fmla="*/ 314 w 354"/>
                <a:gd name="T51" fmla="*/ 52 h 314"/>
                <a:gd name="T52" fmla="*/ 276 w 354"/>
                <a:gd name="T53" fmla="*/ 24 h 314"/>
                <a:gd name="T54" fmla="*/ 230 w 354"/>
                <a:gd name="T55" fmla="*/ 6 h 314"/>
                <a:gd name="T56" fmla="*/ 178 w 354"/>
                <a:gd name="T57" fmla="*/ 0 h 314"/>
                <a:gd name="T58" fmla="*/ 178 w 354"/>
                <a:gd name="T59" fmla="*/ 254 h 314"/>
                <a:gd name="T60" fmla="*/ 126 w 354"/>
                <a:gd name="T61" fmla="*/ 246 h 314"/>
                <a:gd name="T62" fmla="*/ 110 w 354"/>
                <a:gd name="T63" fmla="*/ 248 h 314"/>
                <a:gd name="T64" fmla="*/ 98 w 354"/>
                <a:gd name="T65" fmla="*/ 262 h 314"/>
                <a:gd name="T66" fmla="*/ 66 w 354"/>
                <a:gd name="T67" fmla="*/ 278 h 314"/>
                <a:gd name="T68" fmla="*/ 84 w 354"/>
                <a:gd name="T69" fmla="*/ 242 h 314"/>
                <a:gd name="T70" fmla="*/ 84 w 354"/>
                <a:gd name="T71" fmla="*/ 232 h 314"/>
                <a:gd name="T72" fmla="*/ 78 w 354"/>
                <a:gd name="T73" fmla="*/ 224 h 314"/>
                <a:gd name="T74" fmla="*/ 52 w 354"/>
                <a:gd name="T75" fmla="*/ 196 h 314"/>
                <a:gd name="T76" fmla="*/ 38 w 354"/>
                <a:gd name="T77" fmla="*/ 166 h 314"/>
                <a:gd name="T78" fmla="*/ 34 w 354"/>
                <a:gd name="T79" fmla="*/ 144 h 314"/>
                <a:gd name="T80" fmla="*/ 42 w 354"/>
                <a:gd name="T81" fmla="*/ 112 h 314"/>
                <a:gd name="T82" fmla="*/ 58 w 354"/>
                <a:gd name="T83" fmla="*/ 82 h 314"/>
                <a:gd name="T84" fmla="*/ 122 w 354"/>
                <a:gd name="T85" fmla="*/ 42 h 314"/>
                <a:gd name="T86" fmla="*/ 178 w 354"/>
                <a:gd name="T87" fmla="*/ 34 h 314"/>
                <a:gd name="T88" fmla="*/ 256 w 354"/>
                <a:gd name="T89" fmla="*/ 52 h 314"/>
                <a:gd name="T90" fmla="*/ 302 w 354"/>
                <a:gd name="T91" fmla="*/ 92 h 314"/>
                <a:gd name="T92" fmla="*/ 316 w 354"/>
                <a:gd name="T93" fmla="*/ 122 h 314"/>
                <a:gd name="T94" fmla="*/ 320 w 354"/>
                <a:gd name="T95" fmla="*/ 144 h 314"/>
                <a:gd name="T96" fmla="*/ 314 w 354"/>
                <a:gd name="T97" fmla="*/ 176 h 314"/>
                <a:gd name="T98" fmla="*/ 296 w 354"/>
                <a:gd name="T99" fmla="*/ 206 h 314"/>
                <a:gd name="T100" fmla="*/ 232 w 354"/>
                <a:gd name="T101" fmla="*/ 246 h 314"/>
                <a:gd name="T102" fmla="*/ 178 w 354"/>
                <a:gd name="T103" fmla="*/ 254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4" h="314">
                  <a:moveTo>
                    <a:pt x="178" y="0"/>
                  </a:moveTo>
                  <a:lnTo>
                    <a:pt x="178" y="0"/>
                  </a:lnTo>
                  <a:lnTo>
                    <a:pt x="158" y="0"/>
                  </a:lnTo>
                  <a:lnTo>
                    <a:pt x="142" y="2"/>
                  </a:lnTo>
                  <a:lnTo>
                    <a:pt x="124" y="6"/>
                  </a:lnTo>
                  <a:lnTo>
                    <a:pt x="108" y="10"/>
                  </a:lnTo>
                  <a:lnTo>
                    <a:pt x="92" y="16"/>
                  </a:lnTo>
                  <a:lnTo>
                    <a:pt x="78" y="24"/>
                  </a:lnTo>
                  <a:lnTo>
                    <a:pt x="64" y="32"/>
                  </a:lnTo>
                  <a:lnTo>
                    <a:pt x="52" y="42"/>
                  </a:lnTo>
                  <a:lnTo>
                    <a:pt x="40" y="52"/>
                  </a:lnTo>
                  <a:lnTo>
                    <a:pt x="30" y="64"/>
                  </a:lnTo>
                  <a:lnTo>
                    <a:pt x="22" y="76"/>
                  </a:lnTo>
                  <a:lnTo>
                    <a:pt x="14" y="88"/>
                  </a:lnTo>
                  <a:lnTo>
                    <a:pt x="8" y="102"/>
                  </a:lnTo>
                  <a:lnTo>
                    <a:pt x="4" y="114"/>
                  </a:lnTo>
                  <a:lnTo>
                    <a:pt x="0" y="13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4" y="172"/>
                  </a:lnTo>
                  <a:lnTo>
                    <a:pt x="6" y="184"/>
                  </a:lnTo>
                  <a:lnTo>
                    <a:pt x="12" y="196"/>
                  </a:lnTo>
                  <a:lnTo>
                    <a:pt x="18" y="210"/>
                  </a:lnTo>
                  <a:lnTo>
                    <a:pt x="28" y="220"/>
                  </a:lnTo>
                  <a:lnTo>
                    <a:pt x="36" y="232"/>
                  </a:lnTo>
                  <a:lnTo>
                    <a:pt x="48" y="242"/>
                  </a:lnTo>
                  <a:lnTo>
                    <a:pt x="48" y="242"/>
                  </a:lnTo>
                  <a:lnTo>
                    <a:pt x="42" y="252"/>
                  </a:lnTo>
                  <a:lnTo>
                    <a:pt x="34" y="262"/>
                  </a:lnTo>
                  <a:lnTo>
                    <a:pt x="24" y="270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0" y="280"/>
                  </a:lnTo>
                  <a:lnTo>
                    <a:pt x="8" y="284"/>
                  </a:lnTo>
                  <a:lnTo>
                    <a:pt x="6" y="288"/>
                  </a:lnTo>
                  <a:lnTo>
                    <a:pt x="6" y="294"/>
                  </a:lnTo>
                  <a:lnTo>
                    <a:pt x="6" y="294"/>
                  </a:lnTo>
                  <a:lnTo>
                    <a:pt x="6" y="298"/>
                  </a:lnTo>
                  <a:lnTo>
                    <a:pt x="10" y="302"/>
                  </a:lnTo>
                  <a:lnTo>
                    <a:pt x="14" y="30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34" y="312"/>
                  </a:lnTo>
                  <a:lnTo>
                    <a:pt x="50" y="314"/>
                  </a:lnTo>
                  <a:lnTo>
                    <a:pt x="50" y="314"/>
                  </a:lnTo>
                  <a:lnTo>
                    <a:pt x="72" y="312"/>
                  </a:lnTo>
                  <a:lnTo>
                    <a:pt x="92" y="306"/>
                  </a:lnTo>
                  <a:lnTo>
                    <a:pt x="110" y="296"/>
                  </a:lnTo>
                  <a:lnTo>
                    <a:pt x="126" y="282"/>
                  </a:lnTo>
                  <a:lnTo>
                    <a:pt x="126" y="282"/>
                  </a:lnTo>
                  <a:lnTo>
                    <a:pt x="152" y="288"/>
                  </a:lnTo>
                  <a:lnTo>
                    <a:pt x="178" y="288"/>
                  </a:lnTo>
                  <a:lnTo>
                    <a:pt x="178" y="288"/>
                  </a:lnTo>
                  <a:lnTo>
                    <a:pt x="196" y="288"/>
                  </a:lnTo>
                  <a:lnTo>
                    <a:pt x="212" y="286"/>
                  </a:lnTo>
                  <a:lnTo>
                    <a:pt x="230" y="282"/>
                  </a:lnTo>
                  <a:lnTo>
                    <a:pt x="246" y="278"/>
                  </a:lnTo>
                  <a:lnTo>
                    <a:pt x="262" y="272"/>
                  </a:lnTo>
                  <a:lnTo>
                    <a:pt x="276" y="264"/>
                  </a:lnTo>
                  <a:lnTo>
                    <a:pt x="290" y="256"/>
                  </a:lnTo>
                  <a:lnTo>
                    <a:pt x="302" y="246"/>
                  </a:lnTo>
                  <a:lnTo>
                    <a:pt x="314" y="236"/>
                  </a:lnTo>
                  <a:lnTo>
                    <a:pt x="324" y="224"/>
                  </a:lnTo>
                  <a:lnTo>
                    <a:pt x="332" y="212"/>
                  </a:lnTo>
                  <a:lnTo>
                    <a:pt x="340" y="200"/>
                  </a:lnTo>
                  <a:lnTo>
                    <a:pt x="346" y="188"/>
                  </a:lnTo>
                  <a:lnTo>
                    <a:pt x="350" y="174"/>
                  </a:lnTo>
                  <a:lnTo>
                    <a:pt x="354" y="158"/>
                  </a:lnTo>
                  <a:lnTo>
                    <a:pt x="354" y="144"/>
                  </a:lnTo>
                  <a:lnTo>
                    <a:pt x="354" y="144"/>
                  </a:lnTo>
                  <a:lnTo>
                    <a:pt x="354" y="130"/>
                  </a:lnTo>
                  <a:lnTo>
                    <a:pt x="350" y="114"/>
                  </a:lnTo>
                  <a:lnTo>
                    <a:pt x="346" y="102"/>
                  </a:lnTo>
                  <a:lnTo>
                    <a:pt x="340" y="88"/>
                  </a:lnTo>
                  <a:lnTo>
                    <a:pt x="332" y="76"/>
                  </a:lnTo>
                  <a:lnTo>
                    <a:pt x="324" y="64"/>
                  </a:lnTo>
                  <a:lnTo>
                    <a:pt x="314" y="52"/>
                  </a:lnTo>
                  <a:lnTo>
                    <a:pt x="302" y="42"/>
                  </a:lnTo>
                  <a:lnTo>
                    <a:pt x="290" y="32"/>
                  </a:lnTo>
                  <a:lnTo>
                    <a:pt x="276" y="24"/>
                  </a:lnTo>
                  <a:lnTo>
                    <a:pt x="262" y="16"/>
                  </a:lnTo>
                  <a:lnTo>
                    <a:pt x="246" y="10"/>
                  </a:lnTo>
                  <a:lnTo>
                    <a:pt x="230" y="6"/>
                  </a:lnTo>
                  <a:lnTo>
                    <a:pt x="212" y="2"/>
                  </a:lnTo>
                  <a:lnTo>
                    <a:pt x="196" y="0"/>
                  </a:lnTo>
                  <a:lnTo>
                    <a:pt x="178" y="0"/>
                  </a:lnTo>
                  <a:lnTo>
                    <a:pt x="178" y="0"/>
                  </a:lnTo>
                  <a:close/>
                  <a:moveTo>
                    <a:pt x="178" y="254"/>
                  </a:moveTo>
                  <a:lnTo>
                    <a:pt x="178" y="254"/>
                  </a:lnTo>
                  <a:lnTo>
                    <a:pt x="150" y="252"/>
                  </a:lnTo>
                  <a:lnTo>
                    <a:pt x="126" y="246"/>
                  </a:lnTo>
                  <a:lnTo>
                    <a:pt x="126" y="246"/>
                  </a:lnTo>
                  <a:lnTo>
                    <a:pt x="120" y="246"/>
                  </a:lnTo>
                  <a:lnTo>
                    <a:pt x="114" y="246"/>
                  </a:lnTo>
                  <a:lnTo>
                    <a:pt x="110" y="248"/>
                  </a:lnTo>
                  <a:lnTo>
                    <a:pt x="106" y="252"/>
                  </a:lnTo>
                  <a:lnTo>
                    <a:pt x="106" y="252"/>
                  </a:lnTo>
                  <a:lnTo>
                    <a:pt x="98" y="262"/>
                  </a:lnTo>
                  <a:lnTo>
                    <a:pt x="88" y="268"/>
                  </a:lnTo>
                  <a:lnTo>
                    <a:pt x="78" y="274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76" y="260"/>
                  </a:lnTo>
                  <a:lnTo>
                    <a:pt x="84" y="242"/>
                  </a:lnTo>
                  <a:lnTo>
                    <a:pt x="84" y="242"/>
                  </a:lnTo>
                  <a:lnTo>
                    <a:pt x="86" y="236"/>
                  </a:lnTo>
                  <a:lnTo>
                    <a:pt x="84" y="232"/>
                  </a:lnTo>
                  <a:lnTo>
                    <a:pt x="82" y="226"/>
                  </a:lnTo>
                  <a:lnTo>
                    <a:pt x="78" y="224"/>
                  </a:lnTo>
                  <a:lnTo>
                    <a:pt x="78" y="224"/>
                  </a:lnTo>
                  <a:lnTo>
                    <a:pt x="68" y="214"/>
                  </a:lnTo>
                  <a:lnTo>
                    <a:pt x="60" y="206"/>
                  </a:lnTo>
                  <a:lnTo>
                    <a:pt x="52" y="196"/>
                  </a:lnTo>
                  <a:lnTo>
                    <a:pt x="46" y="186"/>
                  </a:lnTo>
                  <a:lnTo>
                    <a:pt x="42" y="176"/>
                  </a:lnTo>
                  <a:lnTo>
                    <a:pt x="38" y="166"/>
                  </a:lnTo>
                  <a:lnTo>
                    <a:pt x="36" y="156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6" y="132"/>
                  </a:lnTo>
                  <a:lnTo>
                    <a:pt x="38" y="122"/>
                  </a:lnTo>
                  <a:lnTo>
                    <a:pt x="42" y="112"/>
                  </a:lnTo>
                  <a:lnTo>
                    <a:pt x="46" y="102"/>
                  </a:lnTo>
                  <a:lnTo>
                    <a:pt x="52" y="92"/>
                  </a:lnTo>
                  <a:lnTo>
                    <a:pt x="58" y="82"/>
                  </a:lnTo>
                  <a:lnTo>
                    <a:pt x="76" y="66"/>
                  </a:lnTo>
                  <a:lnTo>
                    <a:pt x="98" y="52"/>
                  </a:lnTo>
                  <a:lnTo>
                    <a:pt x="122" y="42"/>
                  </a:lnTo>
                  <a:lnTo>
                    <a:pt x="148" y="36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206" y="36"/>
                  </a:lnTo>
                  <a:lnTo>
                    <a:pt x="232" y="42"/>
                  </a:lnTo>
                  <a:lnTo>
                    <a:pt x="256" y="52"/>
                  </a:lnTo>
                  <a:lnTo>
                    <a:pt x="278" y="66"/>
                  </a:lnTo>
                  <a:lnTo>
                    <a:pt x="296" y="82"/>
                  </a:lnTo>
                  <a:lnTo>
                    <a:pt x="302" y="92"/>
                  </a:lnTo>
                  <a:lnTo>
                    <a:pt x="308" y="102"/>
                  </a:lnTo>
                  <a:lnTo>
                    <a:pt x="314" y="112"/>
                  </a:lnTo>
                  <a:lnTo>
                    <a:pt x="316" y="122"/>
                  </a:lnTo>
                  <a:lnTo>
                    <a:pt x="318" y="132"/>
                  </a:lnTo>
                  <a:lnTo>
                    <a:pt x="320" y="144"/>
                  </a:lnTo>
                  <a:lnTo>
                    <a:pt x="320" y="144"/>
                  </a:lnTo>
                  <a:lnTo>
                    <a:pt x="318" y="156"/>
                  </a:lnTo>
                  <a:lnTo>
                    <a:pt x="316" y="166"/>
                  </a:lnTo>
                  <a:lnTo>
                    <a:pt x="314" y="176"/>
                  </a:lnTo>
                  <a:lnTo>
                    <a:pt x="308" y="186"/>
                  </a:lnTo>
                  <a:lnTo>
                    <a:pt x="302" y="196"/>
                  </a:lnTo>
                  <a:lnTo>
                    <a:pt x="296" y="206"/>
                  </a:lnTo>
                  <a:lnTo>
                    <a:pt x="278" y="222"/>
                  </a:lnTo>
                  <a:lnTo>
                    <a:pt x="256" y="236"/>
                  </a:lnTo>
                  <a:lnTo>
                    <a:pt x="232" y="246"/>
                  </a:lnTo>
                  <a:lnTo>
                    <a:pt x="206" y="252"/>
                  </a:lnTo>
                  <a:lnTo>
                    <a:pt x="178" y="254"/>
                  </a:lnTo>
                  <a:lnTo>
                    <a:pt x="178" y="2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6" name="Freeform 1886"/>
            <p:cNvSpPr>
              <a:spLocks noEditPoints="1"/>
            </p:cNvSpPr>
            <p:nvPr/>
          </p:nvSpPr>
          <p:spPr>
            <a:xfrm>
              <a:off x="3846976" y="668731"/>
              <a:ext cx="376151" cy="365525"/>
            </a:xfrm>
            <a:custGeom>
              <a:avLst/>
              <a:gdLst>
                <a:gd name="T0" fmla="*/ 278 w 354"/>
                <a:gd name="T1" fmla="*/ 96 h 344"/>
                <a:gd name="T2" fmla="*/ 230 w 354"/>
                <a:gd name="T3" fmla="*/ 64 h 344"/>
                <a:gd name="T4" fmla="*/ 200 w 354"/>
                <a:gd name="T5" fmla="*/ 16 h 344"/>
                <a:gd name="T6" fmla="*/ 180 w 354"/>
                <a:gd name="T7" fmla="*/ 0 h 344"/>
                <a:gd name="T8" fmla="*/ 168 w 354"/>
                <a:gd name="T9" fmla="*/ 0 h 344"/>
                <a:gd name="T10" fmla="*/ 146 w 354"/>
                <a:gd name="T11" fmla="*/ 16 h 344"/>
                <a:gd name="T12" fmla="*/ 120 w 354"/>
                <a:gd name="T13" fmla="*/ 64 h 344"/>
                <a:gd name="T14" fmla="*/ 78 w 354"/>
                <a:gd name="T15" fmla="*/ 98 h 344"/>
                <a:gd name="T16" fmla="*/ 30 w 354"/>
                <a:gd name="T17" fmla="*/ 108 h 344"/>
                <a:gd name="T18" fmla="*/ 6 w 354"/>
                <a:gd name="T19" fmla="*/ 124 h 344"/>
                <a:gd name="T20" fmla="*/ 0 w 354"/>
                <a:gd name="T21" fmla="*/ 138 h 344"/>
                <a:gd name="T22" fmla="*/ 4 w 354"/>
                <a:gd name="T23" fmla="*/ 158 h 344"/>
                <a:gd name="T24" fmla="*/ 16 w 354"/>
                <a:gd name="T25" fmla="*/ 174 h 344"/>
                <a:gd name="T26" fmla="*/ 60 w 354"/>
                <a:gd name="T27" fmla="*/ 224 h 344"/>
                <a:gd name="T28" fmla="*/ 58 w 354"/>
                <a:gd name="T29" fmla="*/ 254 h 344"/>
                <a:gd name="T30" fmla="*/ 52 w 354"/>
                <a:gd name="T31" fmla="*/ 310 h 344"/>
                <a:gd name="T32" fmla="*/ 62 w 354"/>
                <a:gd name="T33" fmla="*/ 336 h 344"/>
                <a:gd name="T34" fmla="*/ 76 w 354"/>
                <a:gd name="T35" fmla="*/ 344 h 344"/>
                <a:gd name="T36" fmla="*/ 94 w 354"/>
                <a:gd name="T37" fmla="*/ 344 h 344"/>
                <a:gd name="T38" fmla="*/ 108 w 354"/>
                <a:gd name="T39" fmla="*/ 338 h 344"/>
                <a:gd name="T40" fmla="*/ 176 w 354"/>
                <a:gd name="T41" fmla="*/ 310 h 344"/>
                <a:gd name="T42" fmla="*/ 202 w 354"/>
                <a:gd name="T43" fmla="*/ 318 h 344"/>
                <a:gd name="T44" fmla="*/ 248 w 354"/>
                <a:gd name="T45" fmla="*/ 340 h 344"/>
                <a:gd name="T46" fmla="*/ 280 w 354"/>
                <a:gd name="T47" fmla="*/ 342 h 344"/>
                <a:gd name="T48" fmla="*/ 290 w 354"/>
                <a:gd name="T49" fmla="*/ 334 h 344"/>
                <a:gd name="T50" fmla="*/ 300 w 354"/>
                <a:gd name="T51" fmla="*/ 310 h 344"/>
                <a:gd name="T52" fmla="*/ 292 w 354"/>
                <a:gd name="T53" fmla="*/ 256 h 344"/>
                <a:gd name="T54" fmla="*/ 310 w 354"/>
                <a:gd name="T55" fmla="*/ 202 h 344"/>
                <a:gd name="T56" fmla="*/ 344 w 354"/>
                <a:gd name="T57" fmla="*/ 166 h 344"/>
                <a:gd name="T58" fmla="*/ 352 w 354"/>
                <a:gd name="T59" fmla="*/ 152 h 344"/>
                <a:gd name="T60" fmla="*/ 352 w 354"/>
                <a:gd name="T61" fmla="*/ 126 h 344"/>
                <a:gd name="T62" fmla="*/ 338 w 354"/>
                <a:gd name="T63" fmla="*/ 110 h 344"/>
                <a:gd name="T64" fmla="*/ 324 w 354"/>
                <a:gd name="T65" fmla="*/ 106 h 344"/>
                <a:gd name="T66" fmla="*/ 280 w 354"/>
                <a:gd name="T67" fmla="*/ 184 h 344"/>
                <a:gd name="T68" fmla="*/ 256 w 354"/>
                <a:gd name="T69" fmla="*/ 216 h 344"/>
                <a:gd name="T70" fmla="*/ 258 w 354"/>
                <a:gd name="T71" fmla="*/ 272 h 344"/>
                <a:gd name="T72" fmla="*/ 264 w 354"/>
                <a:gd name="T73" fmla="*/ 308 h 344"/>
                <a:gd name="T74" fmla="*/ 262 w 354"/>
                <a:gd name="T75" fmla="*/ 308 h 344"/>
                <a:gd name="T76" fmla="*/ 216 w 354"/>
                <a:gd name="T77" fmla="*/ 288 h 344"/>
                <a:gd name="T78" fmla="*/ 176 w 354"/>
                <a:gd name="T79" fmla="*/ 276 h 344"/>
                <a:gd name="T80" fmla="*/ 160 w 354"/>
                <a:gd name="T81" fmla="*/ 278 h 344"/>
                <a:gd name="T82" fmla="*/ 92 w 354"/>
                <a:gd name="T83" fmla="*/ 308 h 344"/>
                <a:gd name="T84" fmla="*/ 86 w 354"/>
                <a:gd name="T85" fmla="*/ 306 h 344"/>
                <a:gd name="T86" fmla="*/ 94 w 354"/>
                <a:gd name="T87" fmla="*/ 236 h 344"/>
                <a:gd name="T88" fmla="*/ 90 w 354"/>
                <a:gd name="T89" fmla="*/ 208 h 344"/>
                <a:gd name="T90" fmla="*/ 54 w 354"/>
                <a:gd name="T91" fmla="*/ 164 h 344"/>
                <a:gd name="T92" fmla="*/ 36 w 354"/>
                <a:gd name="T93" fmla="*/ 144 h 344"/>
                <a:gd name="T94" fmla="*/ 44 w 354"/>
                <a:gd name="T95" fmla="*/ 140 h 344"/>
                <a:gd name="T96" fmla="*/ 124 w 354"/>
                <a:gd name="T97" fmla="*/ 118 h 344"/>
                <a:gd name="T98" fmla="*/ 138 w 354"/>
                <a:gd name="T99" fmla="*/ 100 h 344"/>
                <a:gd name="T100" fmla="*/ 174 w 354"/>
                <a:gd name="T101" fmla="*/ 40 h 344"/>
                <a:gd name="T102" fmla="*/ 208 w 354"/>
                <a:gd name="T103" fmla="*/ 94 h 344"/>
                <a:gd name="T104" fmla="*/ 226 w 354"/>
                <a:gd name="T105" fmla="*/ 116 h 344"/>
                <a:gd name="T106" fmla="*/ 270 w 354"/>
                <a:gd name="T107" fmla="*/ 130 h 344"/>
                <a:gd name="T108" fmla="*/ 320 w 354"/>
                <a:gd name="T109" fmla="*/ 138 h 344"/>
                <a:gd name="T110" fmla="*/ 318 w 354"/>
                <a:gd name="T111" fmla="*/ 144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4" h="344">
                  <a:moveTo>
                    <a:pt x="324" y="106"/>
                  </a:moveTo>
                  <a:lnTo>
                    <a:pt x="324" y="106"/>
                  </a:lnTo>
                  <a:lnTo>
                    <a:pt x="278" y="96"/>
                  </a:lnTo>
                  <a:lnTo>
                    <a:pt x="248" y="88"/>
                  </a:lnTo>
                  <a:lnTo>
                    <a:pt x="248" y="88"/>
                  </a:lnTo>
                  <a:lnTo>
                    <a:pt x="230" y="64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0" y="16"/>
                  </a:lnTo>
                  <a:lnTo>
                    <a:pt x="194" y="8"/>
                  </a:lnTo>
                  <a:lnTo>
                    <a:pt x="186" y="2"/>
                  </a:lnTo>
                  <a:lnTo>
                    <a:pt x="180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68" y="0"/>
                  </a:lnTo>
                  <a:lnTo>
                    <a:pt x="162" y="2"/>
                  </a:lnTo>
                  <a:lnTo>
                    <a:pt x="152" y="8"/>
                  </a:lnTo>
                  <a:lnTo>
                    <a:pt x="146" y="16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20" y="64"/>
                  </a:lnTo>
                  <a:lnTo>
                    <a:pt x="104" y="88"/>
                  </a:lnTo>
                  <a:lnTo>
                    <a:pt x="104" y="88"/>
                  </a:lnTo>
                  <a:lnTo>
                    <a:pt x="78" y="98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0" y="108"/>
                  </a:lnTo>
                  <a:lnTo>
                    <a:pt x="20" y="112"/>
                  </a:lnTo>
                  <a:lnTo>
                    <a:pt x="10" y="118"/>
                  </a:lnTo>
                  <a:lnTo>
                    <a:pt x="6" y="124"/>
                  </a:lnTo>
                  <a:lnTo>
                    <a:pt x="2" y="130"/>
                  </a:lnTo>
                  <a:lnTo>
                    <a:pt x="2" y="130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2" y="150"/>
                  </a:lnTo>
                  <a:lnTo>
                    <a:pt x="4" y="158"/>
                  </a:lnTo>
                  <a:lnTo>
                    <a:pt x="10" y="168"/>
                  </a:lnTo>
                  <a:lnTo>
                    <a:pt x="16" y="174"/>
                  </a:lnTo>
                  <a:lnTo>
                    <a:pt x="16" y="174"/>
                  </a:lnTo>
                  <a:lnTo>
                    <a:pt x="44" y="202"/>
                  </a:lnTo>
                  <a:lnTo>
                    <a:pt x="54" y="216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0" y="234"/>
                  </a:lnTo>
                  <a:lnTo>
                    <a:pt x="58" y="254"/>
                  </a:lnTo>
                  <a:lnTo>
                    <a:pt x="52" y="300"/>
                  </a:lnTo>
                  <a:lnTo>
                    <a:pt x="52" y="300"/>
                  </a:lnTo>
                  <a:lnTo>
                    <a:pt x="52" y="310"/>
                  </a:lnTo>
                  <a:lnTo>
                    <a:pt x="54" y="322"/>
                  </a:lnTo>
                  <a:lnTo>
                    <a:pt x="58" y="332"/>
                  </a:lnTo>
                  <a:lnTo>
                    <a:pt x="62" y="336"/>
                  </a:lnTo>
                  <a:lnTo>
                    <a:pt x="68" y="340"/>
                  </a:lnTo>
                  <a:lnTo>
                    <a:pt x="68" y="340"/>
                  </a:lnTo>
                  <a:lnTo>
                    <a:pt x="76" y="344"/>
                  </a:lnTo>
                  <a:lnTo>
                    <a:pt x="86" y="344"/>
                  </a:lnTo>
                  <a:lnTo>
                    <a:pt x="86" y="344"/>
                  </a:lnTo>
                  <a:lnTo>
                    <a:pt x="94" y="344"/>
                  </a:lnTo>
                  <a:lnTo>
                    <a:pt x="100" y="342"/>
                  </a:lnTo>
                  <a:lnTo>
                    <a:pt x="108" y="338"/>
                  </a:lnTo>
                  <a:lnTo>
                    <a:pt x="108" y="338"/>
                  </a:lnTo>
                  <a:lnTo>
                    <a:pt x="148" y="320"/>
                  </a:lnTo>
                  <a:lnTo>
                    <a:pt x="166" y="312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6" y="312"/>
                  </a:lnTo>
                  <a:lnTo>
                    <a:pt x="202" y="318"/>
                  </a:lnTo>
                  <a:lnTo>
                    <a:pt x="242" y="336"/>
                  </a:lnTo>
                  <a:lnTo>
                    <a:pt x="242" y="336"/>
                  </a:lnTo>
                  <a:lnTo>
                    <a:pt x="248" y="340"/>
                  </a:lnTo>
                  <a:lnTo>
                    <a:pt x="256" y="342"/>
                  </a:lnTo>
                  <a:lnTo>
                    <a:pt x="268" y="344"/>
                  </a:lnTo>
                  <a:lnTo>
                    <a:pt x="280" y="342"/>
                  </a:lnTo>
                  <a:lnTo>
                    <a:pt x="280" y="342"/>
                  </a:lnTo>
                  <a:lnTo>
                    <a:pt x="286" y="338"/>
                  </a:lnTo>
                  <a:lnTo>
                    <a:pt x="290" y="334"/>
                  </a:lnTo>
                  <a:lnTo>
                    <a:pt x="294" y="330"/>
                  </a:lnTo>
                  <a:lnTo>
                    <a:pt x="298" y="324"/>
                  </a:lnTo>
                  <a:lnTo>
                    <a:pt x="300" y="310"/>
                  </a:lnTo>
                  <a:lnTo>
                    <a:pt x="298" y="298"/>
                  </a:lnTo>
                  <a:lnTo>
                    <a:pt x="298" y="298"/>
                  </a:lnTo>
                  <a:lnTo>
                    <a:pt x="292" y="256"/>
                  </a:lnTo>
                  <a:lnTo>
                    <a:pt x="290" y="228"/>
                  </a:lnTo>
                  <a:lnTo>
                    <a:pt x="290" y="228"/>
                  </a:lnTo>
                  <a:lnTo>
                    <a:pt x="310" y="202"/>
                  </a:lnTo>
                  <a:lnTo>
                    <a:pt x="342" y="168"/>
                  </a:lnTo>
                  <a:lnTo>
                    <a:pt x="342" y="168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8" y="160"/>
                  </a:lnTo>
                  <a:lnTo>
                    <a:pt x="352" y="152"/>
                  </a:lnTo>
                  <a:lnTo>
                    <a:pt x="354" y="140"/>
                  </a:lnTo>
                  <a:lnTo>
                    <a:pt x="354" y="134"/>
                  </a:lnTo>
                  <a:lnTo>
                    <a:pt x="352" y="126"/>
                  </a:lnTo>
                  <a:lnTo>
                    <a:pt x="352" y="126"/>
                  </a:lnTo>
                  <a:lnTo>
                    <a:pt x="346" y="116"/>
                  </a:lnTo>
                  <a:lnTo>
                    <a:pt x="338" y="110"/>
                  </a:lnTo>
                  <a:lnTo>
                    <a:pt x="330" y="106"/>
                  </a:lnTo>
                  <a:lnTo>
                    <a:pt x="324" y="106"/>
                  </a:lnTo>
                  <a:lnTo>
                    <a:pt x="324" y="106"/>
                  </a:lnTo>
                  <a:close/>
                  <a:moveTo>
                    <a:pt x="318" y="144"/>
                  </a:moveTo>
                  <a:lnTo>
                    <a:pt x="318" y="144"/>
                  </a:lnTo>
                  <a:lnTo>
                    <a:pt x="280" y="184"/>
                  </a:lnTo>
                  <a:lnTo>
                    <a:pt x="264" y="202"/>
                  </a:lnTo>
                  <a:lnTo>
                    <a:pt x="256" y="216"/>
                  </a:lnTo>
                  <a:lnTo>
                    <a:pt x="256" y="216"/>
                  </a:lnTo>
                  <a:lnTo>
                    <a:pt x="254" y="226"/>
                  </a:lnTo>
                  <a:lnTo>
                    <a:pt x="256" y="246"/>
                  </a:lnTo>
                  <a:lnTo>
                    <a:pt x="258" y="272"/>
                  </a:lnTo>
                  <a:lnTo>
                    <a:pt x="264" y="306"/>
                  </a:lnTo>
                  <a:lnTo>
                    <a:pt x="264" y="306"/>
                  </a:lnTo>
                  <a:lnTo>
                    <a:pt x="264" y="308"/>
                  </a:lnTo>
                  <a:lnTo>
                    <a:pt x="264" y="308"/>
                  </a:lnTo>
                  <a:lnTo>
                    <a:pt x="262" y="308"/>
                  </a:lnTo>
                  <a:lnTo>
                    <a:pt x="262" y="308"/>
                  </a:lnTo>
                  <a:lnTo>
                    <a:pt x="258" y="306"/>
                  </a:lnTo>
                  <a:lnTo>
                    <a:pt x="258" y="306"/>
                  </a:lnTo>
                  <a:lnTo>
                    <a:pt x="216" y="288"/>
                  </a:lnTo>
                  <a:lnTo>
                    <a:pt x="194" y="278"/>
                  </a:lnTo>
                  <a:lnTo>
                    <a:pt x="184" y="276"/>
                  </a:lnTo>
                  <a:lnTo>
                    <a:pt x="176" y="276"/>
                  </a:lnTo>
                  <a:lnTo>
                    <a:pt x="176" y="276"/>
                  </a:lnTo>
                  <a:lnTo>
                    <a:pt x="168" y="276"/>
                  </a:lnTo>
                  <a:lnTo>
                    <a:pt x="160" y="278"/>
                  </a:lnTo>
                  <a:lnTo>
                    <a:pt x="136" y="288"/>
                  </a:lnTo>
                  <a:lnTo>
                    <a:pt x="92" y="308"/>
                  </a:lnTo>
                  <a:lnTo>
                    <a:pt x="92" y="308"/>
                  </a:lnTo>
                  <a:lnTo>
                    <a:pt x="86" y="310"/>
                  </a:lnTo>
                  <a:lnTo>
                    <a:pt x="86" y="310"/>
                  </a:lnTo>
                  <a:lnTo>
                    <a:pt x="86" y="306"/>
                  </a:lnTo>
                  <a:lnTo>
                    <a:pt x="86" y="306"/>
                  </a:lnTo>
                  <a:lnTo>
                    <a:pt x="92" y="262"/>
                  </a:lnTo>
                  <a:lnTo>
                    <a:pt x="94" y="23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90" y="208"/>
                  </a:lnTo>
                  <a:lnTo>
                    <a:pt x="86" y="200"/>
                  </a:lnTo>
                  <a:lnTo>
                    <a:pt x="72" y="182"/>
                  </a:lnTo>
                  <a:lnTo>
                    <a:pt x="54" y="164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44" y="140"/>
                  </a:lnTo>
                  <a:lnTo>
                    <a:pt x="44" y="140"/>
                  </a:lnTo>
                  <a:lnTo>
                    <a:pt x="88" y="130"/>
                  </a:lnTo>
                  <a:lnTo>
                    <a:pt x="112" y="122"/>
                  </a:lnTo>
                  <a:lnTo>
                    <a:pt x="124" y="118"/>
                  </a:lnTo>
                  <a:lnTo>
                    <a:pt x="128" y="114"/>
                  </a:lnTo>
                  <a:lnTo>
                    <a:pt x="128" y="114"/>
                  </a:lnTo>
                  <a:lnTo>
                    <a:pt x="138" y="100"/>
                  </a:lnTo>
                  <a:lnTo>
                    <a:pt x="150" y="80"/>
                  </a:lnTo>
                  <a:lnTo>
                    <a:pt x="174" y="40"/>
                  </a:lnTo>
                  <a:lnTo>
                    <a:pt x="174" y="40"/>
                  </a:lnTo>
                  <a:lnTo>
                    <a:pt x="174" y="40"/>
                  </a:lnTo>
                  <a:lnTo>
                    <a:pt x="174" y="40"/>
                  </a:lnTo>
                  <a:lnTo>
                    <a:pt x="208" y="94"/>
                  </a:lnTo>
                  <a:lnTo>
                    <a:pt x="218" y="108"/>
                  </a:lnTo>
                  <a:lnTo>
                    <a:pt x="226" y="116"/>
                  </a:lnTo>
                  <a:lnTo>
                    <a:pt x="226" y="116"/>
                  </a:lnTo>
                  <a:lnTo>
                    <a:pt x="230" y="120"/>
                  </a:lnTo>
                  <a:lnTo>
                    <a:pt x="242" y="124"/>
                  </a:lnTo>
                  <a:lnTo>
                    <a:pt x="270" y="130"/>
                  </a:lnTo>
                  <a:lnTo>
                    <a:pt x="318" y="140"/>
                  </a:lnTo>
                  <a:lnTo>
                    <a:pt x="318" y="140"/>
                  </a:lnTo>
                  <a:lnTo>
                    <a:pt x="320" y="138"/>
                  </a:lnTo>
                  <a:lnTo>
                    <a:pt x="320" y="138"/>
                  </a:lnTo>
                  <a:lnTo>
                    <a:pt x="318" y="144"/>
                  </a:lnTo>
                  <a:lnTo>
                    <a:pt x="318" y="1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7" name="Freeform 1887"/>
            <p:cNvSpPr>
              <a:spLocks noEditPoints="1"/>
            </p:cNvSpPr>
            <p:nvPr/>
          </p:nvSpPr>
          <p:spPr>
            <a:xfrm>
              <a:off x="4495146" y="668731"/>
              <a:ext cx="155136" cy="148760"/>
            </a:xfrm>
            <a:custGeom>
              <a:avLst/>
              <a:gdLst>
                <a:gd name="T0" fmla="*/ 142 w 146"/>
                <a:gd name="T1" fmla="*/ 68 h 140"/>
                <a:gd name="T2" fmla="*/ 146 w 146"/>
                <a:gd name="T3" fmla="*/ 56 h 140"/>
                <a:gd name="T4" fmla="*/ 144 w 146"/>
                <a:gd name="T5" fmla="*/ 50 h 140"/>
                <a:gd name="T6" fmla="*/ 138 w 146"/>
                <a:gd name="T7" fmla="*/ 44 h 140"/>
                <a:gd name="T8" fmla="*/ 132 w 146"/>
                <a:gd name="T9" fmla="*/ 42 h 140"/>
                <a:gd name="T10" fmla="*/ 102 w 146"/>
                <a:gd name="T11" fmla="*/ 34 h 140"/>
                <a:gd name="T12" fmla="*/ 86 w 146"/>
                <a:gd name="T13" fmla="*/ 10 h 140"/>
                <a:gd name="T14" fmla="*/ 76 w 146"/>
                <a:gd name="T15" fmla="*/ 0 h 140"/>
                <a:gd name="T16" fmla="*/ 72 w 146"/>
                <a:gd name="T17" fmla="*/ 0 h 140"/>
                <a:gd name="T18" fmla="*/ 62 w 146"/>
                <a:gd name="T19" fmla="*/ 2 h 140"/>
                <a:gd name="T20" fmla="*/ 58 w 146"/>
                <a:gd name="T21" fmla="*/ 10 h 140"/>
                <a:gd name="T22" fmla="*/ 44 w 146"/>
                <a:gd name="T23" fmla="*/ 34 h 140"/>
                <a:gd name="T24" fmla="*/ 34 w 146"/>
                <a:gd name="T25" fmla="*/ 38 h 140"/>
                <a:gd name="T26" fmla="*/ 18 w 146"/>
                <a:gd name="T27" fmla="*/ 42 h 140"/>
                <a:gd name="T28" fmla="*/ 6 w 146"/>
                <a:gd name="T29" fmla="*/ 48 h 140"/>
                <a:gd name="T30" fmla="*/ 2 w 146"/>
                <a:gd name="T31" fmla="*/ 52 h 140"/>
                <a:gd name="T32" fmla="*/ 2 w 146"/>
                <a:gd name="T33" fmla="*/ 64 h 140"/>
                <a:gd name="T34" fmla="*/ 8 w 146"/>
                <a:gd name="T35" fmla="*/ 72 h 140"/>
                <a:gd name="T36" fmla="*/ 18 w 146"/>
                <a:gd name="T37" fmla="*/ 84 h 140"/>
                <a:gd name="T38" fmla="*/ 24 w 146"/>
                <a:gd name="T39" fmla="*/ 90 h 140"/>
                <a:gd name="T40" fmla="*/ 22 w 146"/>
                <a:gd name="T41" fmla="*/ 120 h 140"/>
                <a:gd name="T42" fmla="*/ 22 w 146"/>
                <a:gd name="T43" fmla="*/ 130 h 140"/>
                <a:gd name="T44" fmla="*/ 28 w 146"/>
                <a:gd name="T45" fmla="*/ 138 h 140"/>
                <a:gd name="T46" fmla="*/ 32 w 146"/>
                <a:gd name="T47" fmla="*/ 140 h 140"/>
                <a:gd name="T48" fmla="*/ 36 w 146"/>
                <a:gd name="T49" fmla="*/ 140 h 140"/>
                <a:gd name="T50" fmla="*/ 46 w 146"/>
                <a:gd name="T51" fmla="*/ 138 h 140"/>
                <a:gd name="T52" fmla="*/ 72 w 146"/>
                <a:gd name="T53" fmla="*/ 126 h 140"/>
                <a:gd name="T54" fmla="*/ 82 w 146"/>
                <a:gd name="T55" fmla="*/ 130 h 140"/>
                <a:gd name="T56" fmla="*/ 98 w 146"/>
                <a:gd name="T57" fmla="*/ 136 h 140"/>
                <a:gd name="T58" fmla="*/ 110 w 146"/>
                <a:gd name="T59" fmla="*/ 140 h 140"/>
                <a:gd name="T60" fmla="*/ 114 w 146"/>
                <a:gd name="T61" fmla="*/ 138 h 140"/>
                <a:gd name="T62" fmla="*/ 122 w 146"/>
                <a:gd name="T63" fmla="*/ 130 h 140"/>
                <a:gd name="T64" fmla="*/ 124 w 146"/>
                <a:gd name="T65" fmla="*/ 120 h 140"/>
                <a:gd name="T66" fmla="*/ 120 w 146"/>
                <a:gd name="T67" fmla="*/ 92 h 140"/>
                <a:gd name="T68" fmla="*/ 140 w 146"/>
                <a:gd name="T69" fmla="*/ 68 h 140"/>
                <a:gd name="T70" fmla="*/ 104 w 146"/>
                <a:gd name="T71" fmla="*/ 86 h 140"/>
                <a:gd name="T72" fmla="*/ 102 w 146"/>
                <a:gd name="T73" fmla="*/ 94 h 140"/>
                <a:gd name="T74" fmla="*/ 106 w 146"/>
                <a:gd name="T75" fmla="*/ 120 h 140"/>
                <a:gd name="T76" fmla="*/ 80 w 146"/>
                <a:gd name="T77" fmla="*/ 110 h 140"/>
                <a:gd name="T78" fmla="*/ 72 w 146"/>
                <a:gd name="T79" fmla="*/ 108 h 140"/>
                <a:gd name="T80" fmla="*/ 58 w 146"/>
                <a:gd name="T81" fmla="*/ 114 h 140"/>
                <a:gd name="T82" fmla="*/ 40 w 146"/>
                <a:gd name="T83" fmla="*/ 122 h 140"/>
                <a:gd name="T84" fmla="*/ 42 w 146"/>
                <a:gd name="T85" fmla="*/ 94 h 140"/>
                <a:gd name="T86" fmla="*/ 42 w 146"/>
                <a:gd name="T87" fmla="*/ 86 h 140"/>
                <a:gd name="T88" fmla="*/ 34 w 146"/>
                <a:gd name="T89" fmla="*/ 74 h 140"/>
                <a:gd name="T90" fmla="*/ 20 w 146"/>
                <a:gd name="T91" fmla="*/ 58 h 140"/>
                <a:gd name="T92" fmla="*/ 20 w 146"/>
                <a:gd name="T93" fmla="*/ 58 h 140"/>
                <a:gd name="T94" fmla="*/ 48 w 146"/>
                <a:gd name="T95" fmla="*/ 52 h 140"/>
                <a:gd name="T96" fmla="*/ 56 w 146"/>
                <a:gd name="T97" fmla="*/ 48 h 140"/>
                <a:gd name="T98" fmla="*/ 62 w 146"/>
                <a:gd name="T99" fmla="*/ 36 h 140"/>
                <a:gd name="T100" fmla="*/ 72 w 146"/>
                <a:gd name="T101" fmla="*/ 20 h 140"/>
                <a:gd name="T102" fmla="*/ 92 w 146"/>
                <a:gd name="T103" fmla="*/ 48 h 140"/>
                <a:gd name="T104" fmla="*/ 98 w 146"/>
                <a:gd name="T105" fmla="*/ 52 h 140"/>
                <a:gd name="T106" fmla="*/ 128 w 146"/>
                <a:gd name="T107" fmla="*/ 58 h 140"/>
                <a:gd name="T108" fmla="*/ 104 w 146"/>
                <a:gd name="T109" fmla="*/ 86 h 1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" h="140">
                  <a:moveTo>
                    <a:pt x="142" y="68"/>
                  </a:moveTo>
                  <a:lnTo>
                    <a:pt x="142" y="68"/>
                  </a:lnTo>
                  <a:lnTo>
                    <a:pt x="144" y="62"/>
                  </a:lnTo>
                  <a:lnTo>
                    <a:pt x="146" y="56"/>
                  </a:lnTo>
                  <a:lnTo>
                    <a:pt x="144" y="50"/>
                  </a:lnTo>
                  <a:lnTo>
                    <a:pt x="144" y="50"/>
                  </a:lnTo>
                  <a:lnTo>
                    <a:pt x="142" y="46"/>
                  </a:lnTo>
                  <a:lnTo>
                    <a:pt x="138" y="44"/>
                  </a:lnTo>
                  <a:lnTo>
                    <a:pt x="132" y="42"/>
                  </a:lnTo>
                  <a:lnTo>
                    <a:pt x="132" y="42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0" y="2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6" y="0"/>
                  </a:lnTo>
                  <a:lnTo>
                    <a:pt x="62" y="2"/>
                  </a:lnTo>
                  <a:lnTo>
                    <a:pt x="60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34" y="38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10" y="44"/>
                  </a:lnTo>
                  <a:lnTo>
                    <a:pt x="6" y="48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8"/>
                  </a:lnTo>
                  <a:lnTo>
                    <a:pt x="2" y="64"/>
                  </a:lnTo>
                  <a:lnTo>
                    <a:pt x="4" y="68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18" y="84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4" y="102"/>
                  </a:lnTo>
                  <a:lnTo>
                    <a:pt x="22" y="120"/>
                  </a:lnTo>
                  <a:lnTo>
                    <a:pt x="22" y="120"/>
                  </a:lnTo>
                  <a:lnTo>
                    <a:pt x="22" y="130"/>
                  </a:lnTo>
                  <a:lnTo>
                    <a:pt x="24" y="13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40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42" y="140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72" y="126"/>
                  </a:lnTo>
                  <a:lnTo>
                    <a:pt x="72" y="126"/>
                  </a:lnTo>
                  <a:lnTo>
                    <a:pt x="82" y="130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106" y="140"/>
                  </a:lnTo>
                  <a:lnTo>
                    <a:pt x="110" y="140"/>
                  </a:lnTo>
                  <a:lnTo>
                    <a:pt x="114" y="138"/>
                  </a:lnTo>
                  <a:lnTo>
                    <a:pt x="114" y="138"/>
                  </a:lnTo>
                  <a:lnTo>
                    <a:pt x="120" y="136"/>
                  </a:lnTo>
                  <a:lnTo>
                    <a:pt x="122" y="130"/>
                  </a:lnTo>
                  <a:lnTo>
                    <a:pt x="124" y="126"/>
                  </a:lnTo>
                  <a:lnTo>
                    <a:pt x="124" y="120"/>
                  </a:lnTo>
                  <a:lnTo>
                    <a:pt x="124" y="120"/>
                  </a:lnTo>
                  <a:lnTo>
                    <a:pt x="120" y="92"/>
                  </a:lnTo>
                  <a:lnTo>
                    <a:pt x="120" y="92"/>
                  </a:lnTo>
                  <a:lnTo>
                    <a:pt x="140" y="68"/>
                  </a:lnTo>
                  <a:lnTo>
                    <a:pt x="142" y="68"/>
                  </a:lnTo>
                  <a:close/>
                  <a:moveTo>
                    <a:pt x="104" y="86"/>
                  </a:moveTo>
                  <a:lnTo>
                    <a:pt x="104" y="86"/>
                  </a:lnTo>
                  <a:lnTo>
                    <a:pt x="102" y="94"/>
                  </a:lnTo>
                  <a:lnTo>
                    <a:pt x="106" y="120"/>
                  </a:lnTo>
                  <a:lnTo>
                    <a:pt x="106" y="120"/>
                  </a:lnTo>
                  <a:lnTo>
                    <a:pt x="88" y="114"/>
                  </a:lnTo>
                  <a:lnTo>
                    <a:pt x="80" y="110"/>
                  </a:lnTo>
                  <a:lnTo>
                    <a:pt x="72" y="108"/>
                  </a:lnTo>
                  <a:lnTo>
                    <a:pt x="72" y="108"/>
                  </a:lnTo>
                  <a:lnTo>
                    <a:pt x="66" y="110"/>
                  </a:lnTo>
                  <a:lnTo>
                    <a:pt x="58" y="114"/>
                  </a:lnTo>
                  <a:lnTo>
                    <a:pt x="40" y="122"/>
                  </a:lnTo>
                  <a:lnTo>
                    <a:pt x="40" y="122"/>
                  </a:lnTo>
                  <a:lnTo>
                    <a:pt x="42" y="104"/>
                  </a:lnTo>
                  <a:lnTo>
                    <a:pt x="42" y="94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38" y="80"/>
                  </a:lnTo>
                  <a:lnTo>
                    <a:pt x="34" y="74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38" y="54"/>
                  </a:lnTo>
                  <a:lnTo>
                    <a:pt x="48" y="52"/>
                  </a:lnTo>
                  <a:lnTo>
                    <a:pt x="54" y="50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2" y="36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88" y="44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8" y="52"/>
                  </a:lnTo>
                  <a:lnTo>
                    <a:pt x="128" y="58"/>
                  </a:lnTo>
                  <a:lnTo>
                    <a:pt x="128" y="58"/>
                  </a:lnTo>
                  <a:lnTo>
                    <a:pt x="110" y="76"/>
                  </a:lnTo>
                  <a:lnTo>
                    <a:pt x="104" y="86"/>
                  </a:lnTo>
                  <a:lnTo>
                    <a:pt x="104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8" name="Freeform 1888"/>
            <p:cNvSpPr>
              <a:spLocks noEditPoints="1"/>
            </p:cNvSpPr>
            <p:nvPr/>
          </p:nvSpPr>
          <p:spPr>
            <a:xfrm>
              <a:off x="4465394" y="664481"/>
              <a:ext cx="376151" cy="376151"/>
            </a:xfrm>
            <a:custGeom>
              <a:avLst/>
              <a:gdLst>
                <a:gd name="T0" fmla="*/ 234 w 354"/>
                <a:gd name="T1" fmla="*/ 0 h 354"/>
                <a:gd name="T2" fmla="*/ 208 w 354"/>
                <a:gd name="T3" fmla="*/ 10 h 354"/>
                <a:gd name="T4" fmla="*/ 202 w 354"/>
                <a:gd name="T5" fmla="*/ 28 h 354"/>
                <a:gd name="T6" fmla="*/ 208 w 354"/>
                <a:gd name="T7" fmla="*/ 46 h 354"/>
                <a:gd name="T8" fmla="*/ 228 w 354"/>
                <a:gd name="T9" fmla="*/ 106 h 354"/>
                <a:gd name="T10" fmla="*/ 224 w 354"/>
                <a:gd name="T11" fmla="*/ 146 h 354"/>
                <a:gd name="T12" fmla="*/ 194 w 354"/>
                <a:gd name="T13" fmla="*/ 194 h 354"/>
                <a:gd name="T14" fmla="*/ 148 w 354"/>
                <a:gd name="T15" fmla="*/ 222 h 354"/>
                <a:gd name="T16" fmla="*/ 106 w 354"/>
                <a:gd name="T17" fmla="*/ 228 h 354"/>
                <a:gd name="T18" fmla="*/ 46 w 354"/>
                <a:gd name="T19" fmla="*/ 208 h 354"/>
                <a:gd name="T20" fmla="*/ 28 w 354"/>
                <a:gd name="T21" fmla="*/ 202 h 354"/>
                <a:gd name="T22" fmla="*/ 10 w 354"/>
                <a:gd name="T23" fmla="*/ 208 h 354"/>
                <a:gd name="T24" fmla="*/ 0 w 354"/>
                <a:gd name="T25" fmla="*/ 234 h 354"/>
                <a:gd name="T26" fmla="*/ 14 w 354"/>
                <a:gd name="T27" fmla="*/ 268 h 354"/>
                <a:gd name="T28" fmla="*/ 70 w 354"/>
                <a:gd name="T29" fmla="*/ 324 h 354"/>
                <a:gd name="T30" fmla="*/ 144 w 354"/>
                <a:gd name="T31" fmla="*/ 352 h 354"/>
                <a:gd name="T32" fmla="*/ 184 w 354"/>
                <a:gd name="T33" fmla="*/ 352 h 354"/>
                <a:gd name="T34" fmla="*/ 216 w 354"/>
                <a:gd name="T35" fmla="*/ 348 h 354"/>
                <a:gd name="T36" fmla="*/ 262 w 354"/>
                <a:gd name="T37" fmla="*/ 328 h 354"/>
                <a:gd name="T38" fmla="*/ 300 w 354"/>
                <a:gd name="T39" fmla="*/ 300 h 354"/>
                <a:gd name="T40" fmla="*/ 330 w 354"/>
                <a:gd name="T41" fmla="*/ 262 h 354"/>
                <a:gd name="T42" fmla="*/ 348 w 354"/>
                <a:gd name="T43" fmla="*/ 216 h 354"/>
                <a:gd name="T44" fmla="*/ 354 w 354"/>
                <a:gd name="T45" fmla="*/ 184 h 354"/>
                <a:gd name="T46" fmla="*/ 340 w 354"/>
                <a:gd name="T47" fmla="*/ 100 h 354"/>
                <a:gd name="T48" fmla="*/ 292 w 354"/>
                <a:gd name="T49" fmla="*/ 32 h 354"/>
                <a:gd name="T50" fmla="*/ 244 w 354"/>
                <a:gd name="T51" fmla="*/ 2 h 354"/>
                <a:gd name="T52" fmla="*/ 236 w 354"/>
                <a:gd name="T53" fmla="*/ 26 h 354"/>
                <a:gd name="T54" fmla="*/ 318 w 354"/>
                <a:gd name="T55" fmla="*/ 180 h 354"/>
                <a:gd name="T56" fmla="*/ 314 w 354"/>
                <a:gd name="T57" fmla="*/ 208 h 354"/>
                <a:gd name="T58" fmla="*/ 292 w 354"/>
                <a:gd name="T59" fmla="*/ 256 h 354"/>
                <a:gd name="T60" fmla="*/ 232 w 354"/>
                <a:gd name="T61" fmla="*/ 304 h 354"/>
                <a:gd name="T62" fmla="*/ 194 w 354"/>
                <a:gd name="T63" fmla="*/ 316 h 354"/>
                <a:gd name="T64" fmla="*/ 160 w 354"/>
                <a:gd name="T65" fmla="*/ 318 h 354"/>
                <a:gd name="T66" fmla="*/ 100 w 354"/>
                <a:gd name="T67" fmla="*/ 302 h 354"/>
                <a:gd name="T68" fmla="*/ 54 w 354"/>
                <a:gd name="T69" fmla="*/ 262 h 354"/>
                <a:gd name="T70" fmla="*/ 62 w 354"/>
                <a:gd name="T71" fmla="*/ 254 h 354"/>
                <a:gd name="T72" fmla="*/ 134 w 354"/>
                <a:gd name="T73" fmla="*/ 262 h 354"/>
                <a:gd name="T74" fmla="*/ 180 w 354"/>
                <a:gd name="T75" fmla="*/ 246 h 354"/>
                <a:gd name="T76" fmla="*/ 234 w 354"/>
                <a:gd name="T77" fmla="*/ 200 h 354"/>
                <a:gd name="T78" fmla="*/ 262 w 354"/>
                <a:gd name="T79" fmla="*/ 132 h 354"/>
                <a:gd name="T80" fmla="*/ 260 w 354"/>
                <a:gd name="T81" fmla="*/ 86 h 354"/>
                <a:gd name="T82" fmla="*/ 244 w 354"/>
                <a:gd name="T83" fmla="*/ 40 h 354"/>
                <a:gd name="T84" fmla="*/ 290 w 354"/>
                <a:gd name="T85" fmla="*/ 82 h 354"/>
                <a:gd name="T86" fmla="*/ 316 w 354"/>
                <a:gd name="T87" fmla="*/ 138 h 354"/>
                <a:gd name="T88" fmla="*/ 318 w 354"/>
                <a:gd name="T89" fmla="*/ 180 h 3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4" h="354">
                  <a:moveTo>
                    <a:pt x="244" y="2"/>
                  </a:moveTo>
                  <a:lnTo>
                    <a:pt x="244" y="2"/>
                  </a:lnTo>
                  <a:lnTo>
                    <a:pt x="234" y="0"/>
                  </a:lnTo>
                  <a:lnTo>
                    <a:pt x="226" y="0"/>
                  </a:lnTo>
                  <a:lnTo>
                    <a:pt x="216" y="4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4" y="18"/>
                  </a:lnTo>
                  <a:lnTo>
                    <a:pt x="202" y="28"/>
                  </a:lnTo>
                  <a:lnTo>
                    <a:pt x="204" y="38"/>
                  </a:lnTo>
                  <a:lnTo>
                    <a:pt x="208" y="46"/>
                  </a:lnTo>
                  <a:lnTo>
                    <a:pt x="208" y="46"/>
                  </a:lnTo>
                  <a:lnTo>
                    <a:pt x="218" y="66"/>
                  </a:lnTo>
                  <a:lnTo>
                    <a:pt x="226" y="86"/>
                  </a:lnTo>
                  <a:lnTo>
                    <a:pt x="228" y="106"/>
                  </a:lnTo>
                  <a:lnTo>
                    <a:pt x="228" y="128"/>
                  </a:lnTo>
                  <a:lnTo>
                    <a:pt x="228" y="128"/>
                  </a:lnTo>
                  <a:lnTo>
                    <a:pt x="224" y="146"/>
                  </a:lnTo>
                  <a:lnTo>
                    <a:pt x="216" y="164"/>
                  </a:lnTo>
                  <a:lnTo>
                    <a:pt x="206" y="180"/>
                  </a:lnTo>
                  <a:lnTo>
                    <a:pt x="194" y="194"/>
                  </a:lnTo>
                  <a:lnTo>
                    <a:pt x="180" y="206"/>
                  </a:lnTo>
                  <a:lnTo>
                    <a:pt x="164" y="216"/>
                  </a:lnTo>
                  <a:lnTo>
                    <a:pt x="148" y="222"/>
                  </a:lnTo>
                  <a:lnTo>
                    <a:pt x="128" y="226"/>
                  </a:lnTo>
                  <a:lnTo>
                    <a:pt x="128" y="226"/>
                  </a:lnTo>
                  <a:lnTo>
                    <a:pt x="106" y="228"/>
                  </a:lnTo>
                  <a:lnTo>
                    <a:pt x="86" y="224"/>
                  </a:lnTo>
                  <a:lnTo>
                    <a:pt x="66" y="218"/>
                  </a:lnTo>
                  <a:lnTo>
                    <a:pt x="46" y="208"/>
                  </a:lnTo>
                  <a:lnTo>
                    <a:pt x="46" y="208"/>
                  </a:lnTo>
                  <a:lnTo>
                    <a:pt x="38" y="202"/>
                  </a:lnTo>
                  <a:lnTo>
                    <a:pt x="28" y="202"/>
                  </a:lnTo>
                  <a:lnTo>
                    <a:pt x="20" y="204"/>
                  </a:lnTo>
                  <a:lnTo>
                    <a:pt x="10" y="208"/>
                  </a:lnTo>
                  <a:lnTo>
                    <a:pt x="10" y="208"/>
                  </a:lnTo>
                  <a:lnTo>
                    <a:pt x="4" y="216"/>
                  </a:lnTo>
                  <a:lnTo>
                    <a:pt x="0" y="224"/>
                  </a:lnTo>
                  <a:lnTo>
                    <a:pt x="0" y="234"/>
                  </a:lnTo>
                  <a:lnTo>
                    <a:pt x="2" y="244"/>
                  </a:lnTo>
                  <a:lnTo>
                    <a:pt x="2" y="244"/>
                  </a:lnTo>
                  <a:lnTo>
                    <a:pt x="14" y="268"/>
                  </a:lnTo>
                  <a:lnTo>
                    <a:pt x="30" y="290"/>
                  </a:lnTo>
                  <a:lnTo>
                    <a:pt x="50" y="308"/>
                  </a:lnTo>
                  <a:lnTo>
                    <a:pt x="70" y="324"/>
                  </a:lnTo>
                  <a:lnTo>
                    <a:pt x="94" y="336"/>
                  </a:lnTo>
                  <a:lnTo>
                    <a:pt x="118" y="346"/>
                  </a:lnTo>
                  <a:lnTo>
                    <a:pt x="144" y="352"/>
                  </a:lnTo>
                  <a:lnTo>
                    <a:pt x="170" y="354"/>
                  </a:lnTo>
                  <a:lnTo>
                    <a:pt x="170" y="354"/>
                  </a:lnTo>
                  <a:lnTo>
                    <a:pt x="184" y="352"/>
                  </a:lnTo>
                  <a:lnTo>
                    <a:pt x="184" y="352"/>
                  </a:lnTo>
                  <a:lnTo>
                    <a:pt x="200" y="350"/>
                  </a:lnTo>
                  <a:lnTo>
                    <a:pt x="216" y="348"/>
                  </a:lnTo>
                  <a:lnTo>
                    <a:pt x="232" y="342"/>
                  </a:lnTo>
                  <a:lnTo>
                    <a:pt x="248" y="336"/>
                  </a:lnTo>
                  <a:lnTo>
                    <a:pt x="262" y="328"/>
                  </a:lnTo>
                  <a:lnTo>
                    <a:pt x="276" y="320"/>
                  </a:lnTo>
                  <a:lnTo>
                    <a:pt x="288" y="310"/>
                  </a:lnTo>
                  <a:lnTo>
                    <a:pt x="300" y="300"/>
                  </a:lnTo>
                  <a:lnTo>
                    <a:pt x="310" y="288"/>
                  </a:lnTo>
                  <a:lnTo>
                    <a:pt x="320" y="274"/>
                  </a:lnTo>
                  <a:lnTo>
                    <a:pt x="330" y="262"/>
                  </a:lnTo>
                  <a:lnTo>
                    <a:pt x="336" y="246"/>
                  </a:lnTo>
                  <a:lnTo>
                    <a:pt x="342" y="232"/>
                  </a:lnTo>
                  <a:lnTo>
                    <a:pt x="348" y="216"/>
                  </a:lnTo>
                  <a:lnTo>
                    <a:pt x="352" y="200"/>
                  </a:lnTo>
                  <a:lnTo>
                    <a:pt x="354" y="184"/>
                  </a:lnTo>
                  <a:lnTo>
                    <a:pt x="354" y="184"/>
                  </a:lnTo>
                  <a:lnTo>
                    <a:pt x="354" y="154"/>
                  </a:lnTo>
                  <a:lnTo>
                    <a:pt x="348" y="126"/>
                  </a:lnTo>
                  <a:lnTo>
                    <a:pt x="340" y="100"/>
                  </a:lnTo>
                  <a:lnTo>
                    <a:pt x="328" y="76"/>
                  </a:lnTo>
                  <a:lnTo>
                    <a:pt x="312" y="52"/>
                  </a:lnTo>
                  <a:lnTo>
                    <a:pt x="292" y="32"/>
                  </a:lnTo>
                  <a:lnTo>
                    <a:pt x="270" y="16"/>
                  </a:lnTo>
                  <a:lnTo>
                    <a:pt x="244" y="2"/>
                  </a:lnTo>
                  <a:lnTo>
                    <a:pt x="244" y="2"/>
                  </a:lnTo>
                  <a:close/>
                  <a:moveTo>
                    <a:pt x="236" y="26"/>
                  </a:moveTo>
                  <a:lnTo>
                    <a:pt x="236" y="26"/>
                  </a:lnTo>
                  <a:lnTo>
                    <a:pt x="236" y="26"/>
                  </a:lnTo>
                  <a:lnTo>
                    <a:pt x="236" y="26"/>
                  </a:lnTo>
                  <a:lnTo>
                    <a:pt x="236" y="26"/>
                  </a:lnTo>
                  <a:close/>
                  <a:moveTo>
                    <a:pt x="318" y="180"/>
                  </a:moveTo>
                  <a:lnTo>
                    <a:pt x="318" y="180"/>
                  </a:lnTo>
                  <a:lnTo>
                    <a:pt x="318" y="194"/>
                  </a:lnTo>
                  <a:lnTo>
                    <a:pt x="314" y="208"/>
                  </a:lnTo>
                  <a:lnTo>
                    <a:pt x="310" y="220"/>
                  </a:lnTo>
                  <a:lnTo>
                    <a:pt x="306" y="232"/>
                  </a:lnTo>
                  <a:lnTo>
                    <a:pt x="292" y="256"/>
                  </a:lnTo>
                  <a:lnTo>
                    <a:pt x="276" y="276"/>
                  </a:lnTo>
                  <a:lnTo>
                    <a:pt x="256" y="292"/>
                  </a:lnTo>
                  <a:lnTo>
                    <a:pt x="232" y="304"/>
                  </a:lnTo>
                  <a:lnTo>
                    <a:pt x="220" y="310"/>
                  </a:lnTo>
                  <a:lnTo>
                    <a:pt x="208" y="314"/>
                  </a:lnTo>
                  <a:lnTo>
                    <a:pt x="194" y="316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60" y="318"/>
                  </a:lnTo>
                  <a:lnTo>
                    <a:pt x="140" y="316"/>
                  </a:lnTo>
                  <a:lnTo>
                    <a:pt x="120" y="310"/>
                  </a:lnTo>
                  <a:lnTo>
                    <a:pt x="100" y="302"/>
                  </a:lnTo>
                  <a:lnTo>
                    <a:pt x="82" y="290"/>
                  </a:lnTo>
                  <a:lnTo>
                    <a:pt x="68" y="278"/>
                  </a:lnTo>
                  <a:lnTo>
                    <a:pt x="54" y="262"/>
                  </a:lnTo>
                  <a:lnTo>
                    <a:pt x="42" y="244"/>
                  </a:lnTo>
                  <a:lnTo>
                    <a:pt x="42" y="244"/>
                  </a:lnTo>
                  <a:lnTo>
                    <a:pt x="62" y="254"/>
                  </a:lnTo>
                  <a:lnTo>
                    <a:pt x="86" y="260"/>
                  </a:lnTo>
                  <a:lnTo>
                    <a:pt x="110" y="262"/>
                  </a:lnTo>
                  <a:lnTo>
                    <a:pt x="134" y="262"/>
                  </a:lnTo>
                  <a:lnTo>
                    <a:pt x="134" y="262"/>
                  </a:lnTo>
                  <a:lnTo>
                    <a:pt x="158" y="256"/>
                  </a:lnTo>
                  <a:lnTo>
                    <a:pt x="180" y="246"/>
                  </a:lnTo>
                  <a:lnTo>
                    <a:pt x="200" y="234"/>
                  </a:lnTo>
                  <a:lnTo>
                    <a:pt x="218" y="218"/>
                  </a:lnTo>
                  <a:lnTo>
                    <a:pt x="234" y="200"/>
                  </a:lnTo>
                  <a:lnTo>
                    <a:pt x="248" y="180"/>
                  </a:lnTo>
                  <a:lnTo>
                    <a:pt x="256" y="156"/>
                  </a:lnTo>
                  <a:lnTo>
                    <a:pt x="262" y="132"/>
                  </a:lnTo>
                  <a:lnTo>
                    <a:pt x="262" y="132"/>
                  </a:lnTo>
                  <a:lnTo>
                    <a:pt x="262" y="108"/>
                  </a:lnTo>
                  <a:lnTo>
                    <a:pt x="260" y="86"/>
                  </a:lnTo>
                  <a:lnTo>
                    <a:pt x="254" y="62"/>
                  </a:lnTo>
                  <a:lnTo>
                    <a:pt x="244" y="40"/>
                  </a:lnTo>
                  <a:lnTo>
                    <a:pt x="244" y="40"/>
                  </a:lnTo>
                  <a:lnTo>
                    <a:pt x="262" y="52"/>
                  </a:lnTo>
                  <a:lnTo>
                    <a:pt x="278" y="66"/>
                  </a:lnTo>
                  <a:lnTo>
                    <a:pt x="290" y="82"/>
                  </a:lnTo>
                  <a:lnTo>
                    <a:pt x="302" y="100"/>
                  </a:lnTo>
                  <a:lnTo>
                    <a:pt x="310" y="118"/>
                  </a:lnTo>
                  <a:lnTo>
                    <a:pt x="316" y="138"/>
                  </a:lnTo>
                  <a:lnTo>
                    <a:pt x="318" y="160"/>
                  </a:lnTo>
                  <a:lnTo>
                    <a:pt x="318" y="180"/>
                  </a:lnTo>
                  <a:lnTo>
                    <a:pt x="318" y="1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8" name="Freeform 1889"/>
            <p:cNvSpPr>
              <a:spLocks noEditPoints="1"/>
            </p:cNvSpPr>
            <p:nvPr/>
          </p:nvSpPr>
          <p:spPr>
            <a:xfrm>
              <a:off x="1341427" y="160821"/>
              <a:ext cx="365525" cy="263518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5" name="Freeform 1890"/>
            <p:cNvSpPr/>
            <p:nvPr/>
          </p:nvSpPr>
          <p:spPr>
            <a:xfrm>
              <a:off x="4469644" y="133194"/>
              <a:ext cx="365525" cy="184888"/>
            </a:xfrm>
            <a:custGeom>
              <a:avLst/>
              <a:gdLst>
                <a:gd name="T0" fmla="*/ 32 w 344"/>
                <a:gd name="T1" fmla="*/ 170 h 174"/>
                <a:gd name="T2" fmla="*/ 172 w 344"/>
                <a:gd name="T3" fmla="*/ 44 h 174"/>
                <a:gd name="T4" fmla="*/ 314 w 344"/>
                <a:gd name="T5" fmla="*/ 170 h 174"/>
                <a:gd name="T6" fmla="*/ 314 w 344"/>
                <a:gd name="T7" fmla="*/ 170 h 174"/>
                <a:gd name="T8" fmla="*/ 320 w 344"/>
                <a:gd name="T9" fmla="*/ 172 h 174"/>
                <a:gd name="T10" fmla="*/ 326 w 344"/>
                <a:gd name="T11" fmla="*/ 174 h 174"/>
                <a:gd name="T12" fmla="*/ 326 w 344"/>
                <a:gd name="T13" fmla="*/ 174 h 174"/>
                <a:gd name="T14" fmla="*/ 334 w 344"/>
                <a:gd name="T15" fmla="*/ 172 h 174"/>
                <a:gd name="T16" fmla="*/ 340 w 344"/>
                <a:gd name="T17" fmla="*/ 168 h 174"/>
                <a:gd name="T18" fmla="*/ 340 w 344"/>
                <a:gd name="T19" fmla="*/ 168 h 174"/>
                <a:gd name="T20" fmla="*/ 344 w 344"/>
                <a:gd name="T21" fmla="*/ 160 h 174"/>
                <a:gd name="T22" fmla="*/ 344 w 344"/>
                <a:gd name="T23" fmla="*/ 154 h 174"/>
                <a:gd name="T24" fmla="*/ 342 w 344"/>
                <a:gd name="T25" fmla="*/ 146 h 174"/>
                <a:gd name="T26" fmla="*/ 338 w 344"/>
                <a:gd name="T27" fmla="*/ 140 h 174"/>
                <a:gd name="T28" fmla="*/ 184 w 344"/>
                <a:gd name="T29" fmla="*/ 4 h 174"/>
                <a:gd name="T30" fmla="*/ 184 w 344"/>
                <a:gd name="T31" fmla="*/ 4 h 174"/>
                <a:gd name="T32" fmla="*/ 178 w 344"/>
                <a:gd name="T33" fmla="*/ 0 h 174"/>
                <a:gd name="T34" fmla="*/ 172 w 344"/>
                <a:gd name="T35" fmla="*/ 0 h 174"/>
                <a:gd name="T36" fmla="*/ 164 w 344"/>
                <a:gd name="T37" fmla="*/ 0 h 174"/>
                <a:gd name="T38" fmla="*/ 158 w 344"/>
                <a:gd name="T39" fmla="*/ 4 h 174"/>
                <a:gd name="T40" fmla="*/ 6 w 344"/>
                <a:gd name="T41" fmla="*/ 140 h 174"/>
                <a:gd name="T42" fmla="*/ 6 w 344"/>
                <a:gd name="T43" fmla="*/ 140 h 174"/>
                <a:gd name="T44" fmla="*/ 2 w 344"/>
                <a:gd name="T45" fmla="*/ 146 h 174"/>
                <a:gd name="T46" fmla="*/ 0 w 344"/>
                <a:gd name="T47" fmla="*/ 154 h 174"/>
                <a:gd name="T48" fmla="*/ 2 w 344"/>
                <a:gd name="T49" fmla="*/ 162 h 174"/>
                <a:gd name="T50" fmla="*/ 6 w 344"/>
                <a:gd name="T51" fmla="*/ 168 h 174"/>
                <a:gd name="T52" fmla="*/ 6 w 344"/>
                <a:gd name="T53" fmla="*/ 168 h 174"/>
                <a:gd name="T54" fmla="*/ 12 w 344"/>
                <a:gd name="T55" fmla="*/ 172 h 174"/>
                <a:gd name="T56" fmla="*/ 18 w 344"/>
                <a:gd name="T57" fmla="*/ 174 h 174"/>
                <a:gd name="T58" fmla="*/ 26 w 344"/>
                <a:gd name="T59" fmla="*/ 172 h 174"/>
                <a:gd name="T60" fmla="*/ 32 w 344"/>
                <a:gd name="T61" fmla="*/ 170 h 174"/>
                <a:gd name="T62" fmla="*/ 32 w 344"/>
                <a:gd name="T63" fmla="*/ 170 h 1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4" h="174">
                  <a:moveTo>
                    <a:pt x="32" y="170"/>
                  </a:moveTo>
                  <a:lnTo>
                    <a:pt x="172" y="44"/>
                  </a:lnTo>
                  <a:lnTo>
                    <a:pt x="314" y="170"/>
                  </a:lnTo>
                  <a:lnTo>
                    <a:pt x="314" y="170"/>
                  </a:lnTo>
                  <a:lnTo>
                    <a:pt x="320" y="172"/>
                  </a:lnTo>
                  <a:lnTo>
                    <a:pt x="326" y="174"/>
                  </a:lnTo>
                  <a:lnTo>
                    <a:pt x="326" y="174"/>
                  </a:lnTo>
                  <a:lnTo>
                    <a:pt x="334" y="172"/>
                  </a:lnTo>
                  <a:lnTo>
                    <a:pt x="340" y="168"/>
                  </a:lnTo>
                  <a:lnTo>
                    <a:pt x="340" y="168"/>
                  </a:lnTo>
                  <a:lnTo>
                    <a:pt x="344" y="160"/>
                  </a:lnTo>
                  <a:lnTo>
                    <a:pt x="344" y="154"/>
                  </a:lnTo>
                  <a:lnTo>
                    <a:pt x="342" y="146"/>
                  </a:lnTo>
                  <a:lnTo>
                    <a:pt x="338" y="140"/>
                  </a:lnTo>
                  <a:lnTo>
                    <a:pt x="184" y="4"/>
                  </a:lnTo>
                  <a:lnTo>
                    <a:pt x="184" y="4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58" y="4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2" y="146"/>
                  </a:lnTo>
                  <a:lnTo>
                    <a:pt x="0" y="154"/>
                  </a:lnTo>
                  <a:lnTo>
                    <a:pt x="2" y="162"/>
                  </a:lnTo>
                  <a:lnTo>
                    <a:pt x="6" y="168"/>
                  </a:lnTo>
                  <a:lnTo>
                    <a:pt x="6" y="168"/>
                  </a:lnTo>
                  <a:lnTo>
                    <a:pt x="12" y="172"/>
                  </a:lnTo>
                  <a:lnTo>
                    <a:pt x="18" y="174"/>
                  </a:lnTo>
                  <a:lnTo>
                    <a:pt x="26" y="172"/>
                  </a:lnTo>
                  <a:lnTo>
                    <a:pt x="32" y="170"/>
                  </a:lnTo>
                  <a:lnTo>
                    <a:pt x="32" y="1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6" name="Freeform 1891"/>
            <p:cNvSpPr/>
            <p:nvPr/>
          </p:nvSpPr>
          <p:spPr>
            <a:xfrm>
              <a:off x="4527023" y="207574"/>
              <a:ext cx="252892" cy="244392"/>
            </a:xfrm>
            <a:custGeom>
              <a:avLst/>
              <a:gdLst>
                <a:gd name="T0" fmla="*/ 210 w 238"/>
                <a:gd name="T1" fmla="*/ 230 h 230"/>
                <a:gd name="T2" fmla="*/ 210 w 238"/>
                <a:gd name="T3" fmla="*/ 230 h 230"/>
                <a:gd name="T4" fmla="*/ 220 w 238"/>
                <a:gd name="T5" fmla="*/ 228 h 230"/>
                <a:gd name="T6" fmla="*/ 230 w 238"/>
                <a:gd name="T7" fmla="*/ 220 h 230"/>
                <a:gd name="T8" fmla="*/ 236 w 238"/>
                <a:gd name="T9" fmla="*/ 212 h 230"/>
                <a:gd name="T10" fmla="*/ 238 w 238"/>
                <a:gd name="T11" fmla="*/ 200 h 230"/>
                <a:gd name="T12" fmla="*/ 238 w 238"/>
                <a:gd name="T13" fmla="*/ 106 h 230"/>
                <a:gd name="T14" fmla="*/ 118 w 238"/>
                <a:gd name="T15" fmla="*/ 0 h 230"/>
                <a:gd name="T16" fmla="*/ 0 w 238"/>
                <a:gd name="T17" fmla="*/ 106 h 230"/>
                <a:gd name="T18" fmla="*/ 0 w 238"/>
                <a:gd name="T19" fmla="*/ 200 h 230"/>
                <a:gd name="T20" fmla="*/ 0 w 238"/>
                <a:gd name="T21" fmla="*/ 200 h 230"/>
                <a:gd name="T22" fmla="*/ 2 w 238"/>
                <a:gd name="T23" fmla="*/ 212 h 230"/>
                <a:gd name="T24" fmla="*/ 8 w 238"/>
                <a:gd name="T25" fmla="*/ 220 h 230"/>
                <a:gd name="T26" fmla="*/ 18 w 238"/>
                <a:gd name="T27" fmla="*/ 228 h 230"/>
                <a:gd name="T28" fmla="*/ 28 w 238"/>
                <a:gd name="T29" fmla="*/ 230 h 230"/>
                <a:gd name="T30" fmla="*/ 72 w 238"/>
                <a:gd name="T31" fmla="*/ 230 h 230"/>
                <a:gd name="T32" fmla="*/ 72 w 238"/>
                <a:gd name="T33" fmla="*/ 130 h 230"/>
                <a:gd name="T34" fmla="*/ 158 w 238"/>
                <a:gd name="T35" fmla="*/ 130 h 230"/>
                <a:gd name="T36" fmla="*/ 158 w 238"/>
                <a:gd name="T37" fmla="*/ 230 h 230"/>
                <a:gd name="T38" fmla="*/ 210 w 238"/>
                <a:gd name="T39" fmla="*/ 230 h 2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8" h="230">
                  <a:moveTo>
                    <a:pt x="210" y="230"/>
                  </a:moveTo>
                  <a:lnTo>
                    <a:pt x="210" y="230"/>
                  </a:lnTo>
                  <a:lnTo>
                    <a:pt x="220" y="228"/>
                  </a:lnTo>
                  <a:lnTo>
                    <a:pt x="230" y="220"/>
                  </a:lnTo>
                  <a:lnTo>
                    <a:pt x="236" y="212"/>
                  </a:lnTo>
                  <a:lnTo>
                    <a:pt x="238" y="200"/>
                  </a:lnTo>
                  <a:lnTo>
                    <a:pt x="238" y="106"/>
                  </a:lnTo>
                  <a:lnTo>
                    <a:pt x="118" y="0"/>
                  </a:lnTo>
                  <a:lnTo>
                    <a:pt x="0" y="106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12"/>
                  </a:lnTo>
                  <a:lnTo>
                    <a:pt x="8" y="220"/>
                  </a:lnTo>
                  <a:lnTo>
                    <a:pt x="18" y="228"/>
                  </a:lnTo>
                  <a:lnTo>
                    <a:pt x="28" y="230"/>
                  </a:lnTo>
                  <a:lnTo>
                    <a:pt x="72" y="230"/>
                  </a:lnTo>
                  <a:lnTo>
                    <a:pt x="72" y="130"/>
                  </a:lnTo>
                  <a:lnTo>
                    <a:pt x="158" y="130"/>
                  </a:lnTo>
                  <a:lnTo>
                    <a:pt x="158" y="230"/>
                  </a:lnTo>
                  <a:lnTo>
                    <a:pt x="210" y="2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3" name="Rectangle 1892"/>
            <p:cNvSpPr>
              <a:spLocks noChangeArrowheads="1"/>
            </p:cNvSpPr>
            <p:nvPr/>
          </p:nvSpPr>
          <p:spPr>
            <a:xfrm>
              <a:off x="3938357" y="1493289"/>
              <a:ext cx="195514" cy="1700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4" name="Freeform 1893"/>
            <p:cNvSpPr/>
            <p:nvPr/>
          </p:nvSpPr>
          <p:spPr>
            <a:xfrm>
              <a:off x="3866102" y="1280774"/>
              <a:ext cx="340024" cy="201889"/>
            </a:xfrm>
            <a:custGeom>
              <a:avLst/>
              <a:gdLst>
                <a:gd name="T0" fmla="*/ 20 w 320"/>
                <a:gd name="T1" fmla="*/ 62 h 190"/>
                <a:gd name="T2" fmla="*/ 6 w 320"/>
                <a:gd name="T3" fmla="*/ 68 h 190"/>
                <a:gd name="T4" fmla="*/ 0 w 320"/>
                <a:gd name="T5" fmla="*/ 82 h 190"/>
                <a:gd name="T6" fmla="*/ 2 w 320"/>
                <a:gd name="T7" fmla="*/ 90 h 190"/>
                <a:gd name="T8" fmla="*/ 12 w 320"/>
                <a:gd name="T9" fmla="*/ 100 h 190"/>
                <a:gd name="T10" fmla="*/ 20 w 320"/>
                <a:gd name="T11" fmla="*/ 102 h 190"/>
                <a:gd name="T12" fmla="*/ 26 w 320"/>
                <a:gd name="T13" fmla="*/ 100 h 190"/>
                <a:gd name="T14" fmla="*/ 66 w 320"/>
                <a:gd name="T15" fmla="*/ 190 h 190"/>
                <a:gd name="T16" fmla="*/ 294 w 320"/>
                <a:gd name="T17" fmla="*/ 100 h 190"/>
                <a:gd name="T18" fmla="*/ 294 w 320"/>
                <a:gd name="T19" fmla="*/ 100 h 190"/>
                <a:gd name="T20" fmla="*/ 300 w 320"/>
                <a:gd name="T21" fmla="*/ 102 h 190"/>
                <a:gd name="T22" fmla="*/ 306 w 320"/>
                <a:gd name="T23" fmla="*/ 100 h 190"/>
                <a:gd name="T24" fmla="*/ 318 w 320"/>
                <a:gd name="T25" fmla="*/ 90 h 190"/>
                <a:gd name="T26" fmla="*/ 320 w 320"/>
                <a:gd name="T27" fmla="*/ 82 h 190"/>
                <a:gd name="T28" fmla="*/ 314 w 320"/>
                <a:gd name="T29" fmla="*/ 68 h 190"/>
                <a:gd name="T30" fmla="*/ 300 w 320"/>
                <a:gd name="T31" fmla="*/ 62 h 190"/>
                <a:gd name="T32" fmla="*/ 292 w 320"/>
                <a:gd name="T33" fmla="*/ 64 h 190"/>
                <a:gd name="T34" fmla="*/ 280 w 320"/>
                <a:gd name="T35" fmla="*/ 74 h 190"/>
                <a:gd name="T36" fmla="*/ 280 w 320"/>
                <a:gd name="T37" fmla="*/ 82 h 190"/>
                <a:gd name="T38" fmla="*/ 208 w 320"/>
                <a:gd name="T39" fmla="*/ 128 h 190"/>
                <a:gd name="T40" fmla="*/ 168 w 320"/>
                <a:gd name="T41" fmla="*/ 40 h 190"/>
                <a:gd name="T42" fmla="*/ 168 w 320"/>
                <a:gd name="T43" fmla="*/ 38 h 190"/>
                <a:gd name="T44" fmla="*/ 176 w 320"/>
                <a:gd name="T45" fmla="*/ 32 h 190"/>
                <a:gd name="T46" fmla="*/ 180 w 320"/>
                <a:gd name="T47" fmla="*/ 20 h 190"/>
                <a:gd name="T48" fmla="*/ 178 w 320"/>
                <a:gd name="T49" fmla="*/ 12 h 190"/>
                <a:gd name="T50" fmla="*/ 168 w 320"/>
                <a:gd name="T51" fmla="*/ 2 h 190"/>
                <a:gd name="T52" fmla="*/ 160 w 320"/>
                <a:gd name="T53" fmla="*/ 0 h 190"/>
                <a:gd name="T54" fmla="*/ 146 w 320"/>
                <a:gd name="T55" fmla="*/ 6 h 190"/>
                <a:gd name="T56" fmla="*/ 140 w 320"/>
                <a:gd name="T57" fmla="*/ 20 h 190"/>
                <a:gd name="T58" fmla="*/ 142 w 320"/>
                <a:gd name="T59" fmla="*/ 26 h 190"/>
                <a:gd name="T60" fmla="*/ 148 w 320"/>
                <a:gd name="T61" fmla="*/ 36 h 190"/>
                <a:gd name="T62" fmla="*/ 154 w 320"/>
                <a:gd name="T63" fmla="*/ 38 h 190"/>
                <a:gd name="T64" fmla="*/ 114 w 320"/>
                <a:gd name="T65" fmla="*/ 128 h 190"/>
                <a:gd name="T66" fmla="*/ 38 w 320"/>
                <a:gd name="T67" fmla="*/ 90 h 190"/>
                <a:gd name="T68" fmla="*/ 38 w 320"/>
                <a:gd name="T69" fmla="*/ 90 h 190"/>
                <a:gd name="T70" fmla="*/ 40 w 320"/>
                <a:gd name="T71" fmla="*/ 82 h 190"/>
                <a:gd name="T72" fmla="*/ 34 w 320"/>
                <a:gd name="T73" fmla="*/ 68 h 190"/>
                <a:gd name="T74" fmla="*/ 20 w 320"/>
                <a:gd name="T75" fmla="*/ 62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0" h="190">
                  <a:moveTo>
                    <a:pt x="20" y="62"/>
                  </a:moveTo>
                  <a:lnTo>
                    <a:pt x="20" y="62"/>
                  </a:lnTo>
                  <a:lnTo>
                    <a:pt x="12" y="64"/>
                  </a:lnTo>
                  <a:lnTo>
                    <a:pt x="6" y="68"/>
                  </a:lnTo>
                  <a:lnTo>
                    <a:pt x="2" y="74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2" y="90"/>
                  </a:lnTo>
                  <a:lnTo>
                    <a:pt x="6" y="96"/>
                  </a:lnTo>
                  <a:lnTo>
                    <a:pt x="12" y="100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66" y="190"/>
                  </a:lnTo>
                  <a:lnTo>
                    <a:pt x="254" y="190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300" y="102"/>
                  </a:lnTo>
                  <a:lnTo>
                    <a:pt x="300" y="102"/>
                  </a:lnTo>
                  <a:lnTo>
                    <a:pt x="306" y="100"/>
                  </a:lnTo>
                  <a:lnTo>
                    <a:pt x="314" y="96"/>
                  </a:lnTo>
                  <a:lnTo>
                    <a:pt x="318" y="90"/>
                  </a:lnTo>
                  <a:lnTo>
                    <a:pt x="320" y="82"/>
                  </a:lnTo>
                  <a:lnTo>
                    <a:pt x="320" y="82"/>
                  </a:lnTo>
                  <a:lnTo>
                    <a:pt x="318" y="74"/>
                  </a:lnTo>
                  <a:lnTo>
                    <a:pt x="314" y="68"/>
                  </a:lnTo>
                  <a:lnTo>
                    <a:pt x="306" y="64"/>
                  </a:lnTo>
                  <a:lnTo>
                    <a:pt x="300" y="62"/>
                  </a:lnTo>
                  <a:lnTo>
                    <a:pt x="300" y="62"/>
                  </a:lnTo>
                  <a:lnTo>
                    <a:pt x="292" y="64"/>
                  </a:lnTo>
                  <a:lnTo>
                    <a:pt x="286" y="68"/>
                  </a:lnTo>
                  <a:lnTo>
                    <a:pt x="280" y="74"/>
                  </a:lnTo>
                  <a:lnTo>
                    <a:pt x="280" y="82"/>
                  </a:lnTo>
                  <a:lnTo>
                    <a:pt x="280" y="82"/>
                  </a:lnTo>
                  <a:lnTo>
                    <a:pt x="282" y="90"/>
                  </a:lnTo>
                  <a:lnTo>
                    <a:pt x="208" y="128"/>
                  </a:lnTo>
                  <a:lnTo>
                    <a:pt x="168" y="40"/>
                  </a:lnTo>
                  <a:lnTo>
                    <a:pt x="168" y="40"/>
                  </a:lnTo>
                  <a:lnTo>
                    <a:pt x="168" y="38"/>
                  </a:lnTo>
                  <a:lnTo>
                    <a:pt x="168" y="38"/>
                  </a:lnTo>
                  <a:lnTo>
                    <a:pt x="172" y="36"/>
                  </a:lnTo>
                  <a:lnTo>
                    <a:pt x="176" y="32"/>
                  </a:lnTo>
                  <a:lnTo>
                    <a:pt x="180" y="26"/>
                  </a:lnTo>
                  <a:lnTo>
                    <a:pt x="180" y="20"/>
                  </a:lnTo>
                  <a:lnTo>
                    <a:pt x="180" y="20"/>
                  </a:lnTo>
                  <a:lnTo>
                    <a:pt x="178" y="12"/>
                  </a:lnTo>
                  <a:lnTo>
                    <a:pt x="174" y="6"/>
                  </a:lnTo>
                  <a:lnTo>
                    <a:pt x="168" y="2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2" y="2"/>
                  </a:lnTo>
                  <a:lnTo>
                    <a:pt x="146" y="6"/>
                  </a:lnTo>
                  <a:lnTo>
                    <a:pt x="142" y="12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2" y="26"/>
                  </a:lnTo>
                  <a:lnTo>
                    <a:pt x="144" y="32"/>
                  </a:lnTo>
                  <a:lnTo>
                    <a:pt x="148" y="36"/>
                  </a:lnTo>
                  <a:lnTo>
                    <a:pt x="154" y="38"/>
                  </a:lnTo>
                  <a:lnTo>
                    <a:pt x="154" y="38"/>
                  </a:lnTo>
                  <a:lnTo>
                    <a:pt x="152" y="40"/>
                  </a:lnTo>
                  <a:lnTo>
                    <a:pt x="114" y="128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40" y="82"/>
                  </a:lnTo>
                  <a:lnTo>
                    <a:pt x="40" y="82"/>
                  </a:lnTo>
                  <a:lnTo>
                    <a:pt x="38" y="74"/>
                  </a:lnTo>
                  <a:lnTo>
                    <a:pt x="34" y="68"/>
                  </a:lnTo>
                  <a:lnTo>
                    <a:pt x="28" y="64"/>
                  </a:lnTo>
                  <a:lnTo>
                    <a:pt x="20" y="62"/>
                  </a:lnTo>
                  <a:lnTo>
                    <a:pt x="20" y="6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1" name="Freeform 1894"/>
            <p:cNvSpPr>
              <a:spLocks noEditPoints="1"/>
            </p:cNvSpPr>
            <p:nvPr/>
          </p:nvSpPr>
          <p:spPr>
            <a:xfrm>
              <a:off x="4482395" y="4098720"/>
              <a:ext cx="340024" cy="340024"/>
            </a:xfrm>
            <a:custGeom>
              <a:avLst/>
              <a:gdLst>
                <a:gd name="T0" fmla="*/ 128 w 320"/>
                <a:gd name="T1" fmla="*/ 2 h 320"/>
                <a:gd name="T2" fmla="*/ 72 w 320"/>
                <a:gd name="T3" fmla="*/ 26 h 320"/>
                <a:gd name="T4" fmla="*/ 28 w 320"/>
                <a:gd name="T5" fmla="*/ 70 h 320"/>
                <a:gd name="T6" fmla="*/ 4 w 320"/>
                <a:gd name="T7" fmla="*/ 128 h 320"/>
                <a:gd name="T8" fmla="*/ 2 w 320"/>
                <a:gd name="T9" fmla="*/ 176 h 320"/>
                <a:gd name="T10" fmla="*/ 20 w 320"/>
                <a:gd name="T11" fmla="*/ 236 h 320"/>
                <a:gd name="T12" fmla="*/ 60 w 320"/>
                <a:gd name="T13" fmla="*/ 282 h 320"/>
                <a:gd name="T14" fmla="*/ 114 w 320"/>
                <a:gd name="T15" fmla="*/ 312 h 320"/>
                <a:gd name="T16" fmla="*/ 160 w 320"/>
                <a:gd name="T17" fmla="*/ 320 h 320"/>
                <a:gd name="T18" fmla="*/ 222 w 320"/>
                <a:gd name="T19" fmla="*/ 306 h 320"/>
                <a:gd name="T20" fmla="*/ 274 w 320"/>
                <a:gd name="T21" fmla="*/ 272 h 320"/>
                <a:gd name="T22" fmla="*/ 308 w 320"/>
                <a:gd name="T23" fmla="*/ 222 h 320"/>
                <a:gd name="T24" fmla="*/ 320 w 320"/>
                <a:gd name="T25" fmla="*/ 160 h 320"/>
                <a:gd name="T26" fmla="*/ 314 w 320"/>
                <a:gd name="T27" fmla="*/ 112 h 320"/>
                <a:gd name="T28" fmla="*/ 284 w 320"/>
                <a:gd name="T29" fmla="*/ 58 h 320"/>
                <a:gd name="T30" fmla="*/ 236 w 320"/>
                <a:gd name="T31" fmla="*/ 18 h 320"/>
                <a:gd name="T32" fmla="*/ 176 w 320"/>
                <a:gd name="T33" fmla="*/ 0 h 320"/>
                <a:gd name="T34" fmla="*/ 232 w 320"/>
                <a:gd name="T35" fmla="*/ 150 h 320"/>
                <a:gd name="T36" fmla="*/ 244 w 320"/>
                <a:gd name="T37" fmla="*/ 76 h 320"/>
                <a:gd name="T38" fmla="*/ 288 w 320"/>
                <a:gd name="T39" fmla="*/ 102 h 320"/>
                <a:gd name="T40" fmla="*/ 160 w 320"/>
                <a:gd name="T41" fmla="*/ 298 h 320"/>
                <a:gd name="T42" fmla="*/ 140 w 320"/>
                <a:gd name="T43" fmla="*/ 286 h 320"/>
                <a:gd name="T44" fmla="*/ 142 w 320"/>
                <a:gd name="T45" fmla="*/ 248 h 320"/>
                <a:gd name="T46" fmla="*/ 198 w 320"/>
                <a:gd name="T47" fmla="*/ 252 h 320"/>
                <a:gd name="T48" fmla="*/ 170 w 320"/>
                <a:gd name="T49" fmla="*/ 294 h 320"/>
                <a:gd name="T50" fmla="*/ 218 w 320"/>
                <a:gd name="T51" fmla="*/ 260 h 320"/>
                <a:gd name="T52" fmla="*/ 240 w 320"/>
                <a:gd name="T53" fmla="*/ 272 h 320"/>
                <a:gd name="T54" fmla="*/ 210 w 320"/>
                <a:gd name="T55" fmla="*/ 276 h 320"/>
                <a:gd name="T56" fmla="*/ 118 w 320"/>
                <a:gd name="T57" fmla="*/ 292 h 320"/>
                <a:gd name="T58" fmla="*/ 92 w 320"/>
                <a:gd name="T59" fmla="*/ 266 h 320"/>
                <a:gd name="T60" fmla="*/ 118 w 320"/>
                <a:gd name="T61" fmla="*/ 292 h 320"/>
                <a:gd name="T62" fmla="*/ 138 w 320"/>
                <a:gd name="T63" fmla="*/ 226 h 320"/>
                <a:gd name="T64" fmla="*/ 110 w 320"/>
                <a:gd name="T65" fmla="*/ 172 h 320"/>
                <a:gd name="T66" fmla="*/ 204 w 320"/>
                <a:gd name="T67" fmla="*/ 232 h 320"/>
                <a:gd name="T68" fmla="*/ 160 w 320"/>
                <a:gd name="T69" fmla="*/ 226 h 320"/>
                <a:gd name="T70" fmla="*/ 116 w 320"/>
                <a:gd name="T71" fmla="*/ 92 h 320"/>
                <a:gd name="T72" fmla="*/ 160 w 320"/>
                <a:gd name="T73" fmla="*/ 98 h 320"/>
                <a:gd name="T74" fmla="*/ 210 w 320"/>
                <a:gd name="T75" fmla="*/ 120 h 320"/>
                <a:gd name="T76" fmla="*/ 160 w 320"/>
                <a:gd name="T77" fmla="*/ 20 h 320"/>
                <a:gd name="T78" fmla="*/ 182 w 320"/>
                <a:gd name="T79" fmla="*/ 34 h 320"/>
                <a:gd name="T80" fmla="*/ 180 w 320"/>
                <a:gd name="T81" fmla="*/ 76 h 320"/>
                <a:gd name="T82" fmla="*/ 122 w 320"/>
                <a:gd name="T83" fmla="*/ 72 h 320"/>
                <a:gd name="T84" fmla="*/ 144 w 320"/>
                <a:gd name="T85" fmla="*/ 28 h 320"/>
                <a:gd name="T86" fmla="*/ 160 w 320"/>
                <a:gd name="T87" fmla="*/ 20 h 320"/>
                <a:gd name="T88" fmla="*/ 78 w 320"/>
                <a:gd name="T89" fmla="*/ 50 h 320"/>
                <a:gd name="T90" fmla="*/ 118 w 320"/>
                <a:gd name="T91" fmla="*/ 28 h 320"/>
                <a:gd name="T92" fmla="*/ 202 w 320"/>
                <a:gd name="T93" fmla="*/ 28 h 320"/>
                <a:gd name="T94" fmla="*/ 244 w 320"/>
                <a:gd name="T95" fmla="*/ 50 h 320"/>
                <a:gd name="T96" fmla="*/ 212 w 320"/>
                <a:gd name="T97" fmla="*/ 44 h 320"/>
                <a:gd name="T98" fmla="*/ 60 w 320"/>
                <a:gd name="T99" fmla="*/ 64 h 320"/>
                <a:gd name="T100" fmla="*/ 90 w 320"/>
                <a:gd name="T101" fmla="*/ 116 h 320"/>
                <a:gd name="T102" fmla="*/ 26 w 320"/>
                <a:gd name="T103" fmla="*/ 126 h 320"/>
                <a:gd name="T104" fmla="*/ 60 w 320"/>
                <a:gd name="T105" fmla="*/ 64 h 320"/>
                <a:gd name="T106" fmla="*/ 92 w 320"/>
                <a:gd name="T107" fmla="*/ 206 h 320"/>
                <a:gd name="T108" fmla="*/ 64 w 320"/>
                <a:gd name="T109" fmla="*/ 258 h 320"/>
                <a:gd name="T110" fmla="*/ 28 w 320"/>
                <a:gd name="T111" fmla="*/ 196 h 320"/>
                <a:gd name="T112" fmla="*/ 258 w 320"/>
                <a:gd name="T113" fmla="*/ 258 h 320"/>
                <a:gd name="T114" fmla="*/ 230 w 320"/>
                <a:gd name="T115" fmla="*/ 206 h 320"/>
                <a:gd name="T116" fmla="*/ 294 w 320"/>
                <a:gd name="T117" fmla="*/ 196 h 320"/>
                <a:gd name="T118" fmla="*/ 258 w 320"/>
                <a:gd name="T119" fmla="*/ 25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0" h="320">
                  <a:moveTo>
                    <a:pt x="160" y="0"/>
                  </a:moveTo>
                  <a:lnTo>
                    <a:pt x="160" y="0"/>
                  </a:lnTo>
                  <a:lnTo>
                    <a:pt x="144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98" y="12"/>
                  </a:lnTo>
                  <a:lnTo>
                    <a:pt x="84" y="18"/>
                  </a:lnTo>
                  <a:lnTo>
                    <a:pt x="72" y="26"/>
                  </a:lnTo>
                  <a:lnTo>
                    <a:pt x="60" y="36"/>
                  </a:lnTo>
                  <a:lnTo>
                    <a:pt x="48" y="46"/>
                  </a:lnTo>
                  <a:lnTo>
                    <a:pt x="38" y="58"/>
                  </a:lnTo>
                  <a:lnTo>
                    <a:pt x="28" y="70"/>
                  </a:lnTo>
                  <a:lnTo>
                    <a:pt x="20" y="84"/>
                  </a:lnTo>
                  <a:lnTo>
                    <a:pt x="14" y="98"/>
                  </a:lnTo>
                  <a:lnTo>
                    <a:pt x="8" y="112"/>
                  </a:lnTo>
                  <a:lnTo>
                    <a:pt x="4" y="128"/>
                  </a:lnTo>
                  <a:lnTo>
                    <a:pt x="2" y="144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2" y="176"/>
                  </a:lnTo>
                  <a:lnTo>
                    <a:pt x="4" y="192"/>
                  </a:lnTo>
                  <a:lnTo>
                    <a:pt x="8" y="206"/>
                  </a:lnTo>
                  <a:lnTo>
                    <a:pt x="14" y="222"/>
                  </a:lnTo>
                  <a:lnTo>
                    <a:pt x="20" y="236"/>
                  </a:lnTo>
                  <a:lnTo>
                    <a:pt x="28" y="248"/>
                  </a:lnTo>
                  <a:lnTo>
                    <a:pt x="38" y="260"/>
                  </a:lnTo>
                  <a:lnTo>
                    <a:pt x="48" y="272"/>
                  </a:lnTo>
                  <a:lnTo>
                    <a:pt x="60" y="282"/>
                  </a:lnTo>
                  <a:lnTo>
                    <a:pt x="72" y="292"/>
                  </a:lnTo>
                  <a:lnTo>
                    <a:pt x="84" y="300"/>
                  </a:lnTo>
                  <a:lnTo>
                    <a:pt x="98" y="306"/>
                  </a:lnTo>
                  <a:lnTo>
                    <a:pt x="114" y="312"/>
                  </a:lnTo>
                  <a:lnTo>
                    <a:pt x="128" y="316"/>
                  </a:lnTo>
                  <a:lnTo>
                    <a:pt x="144" y="318"/>
                  </a:lnTo>
                  <a:lnTo>
                    <a:pt x="160" y="320"/>
                  </a:lnTo>
                  <a:lnTo>
                    <a:pt x="160" y="320"/>
                  </a:lnTo>
                  <a:lnTo>
                    <a:pt x="176" y="318"/>
                  </a:lnTo>
                  <a:lnTo>
                    <a:pt x="192" y="316"/>
                  </a:lnTo>
                  <a:lnTo>
                    <a:pt x="208" y="312"/>
                  </a:lnTo>
                  <a:lnTo>
                    <a:pt x="222" y="306"/>
                  </a:lnTo>
                  <a:lnTo>
                    <a:pt x="236" y="300"/>
                  </a:lnTo>
                  <a:lnTo>
                    <a:pt x="250" y="292"/>
                  </a:lnTo>
                  <a:lnTo>
                    <a:pt x="262" y="282"/>
                  </a:lnTo>
                  <a:lnTo>
                    <a:pt x="274" y="272"/>
                  </a:lnTo>
                  <a:lnTo>
                    <a:pt x="284" y="260"/>
                  </a:lnTo>
                  <a:lnTo>
                    <a:pt x="294" y="248"/>
                  </a:lnTo>
                  <a:lnTo>
                    <a:pt x="302" y="236"/>
                  </a:lnTo>
                  <a:lnTo>
                    <a:pt x="308" y="222"/>
                  </a:lnTo>
                  <a:lnTo>
                    <a:pt x="314" y="206"/>
                  </a:lnTo>
                  <a:lnTo>
                    <a:pt x="318" y="192"/>
                  </a:lnTo>
                  <a:lnTo>
                    <a:pt x="320" y="176"/>
                  </a:lnTo>
                  <a:lnTo>
                    <a:pt x="320" y="160"/>
                  </a:lnTo>
                  <a:lnTo>
                    <a:pt x="320" y="160"/>
                  </a:lnTo>
                  <a:lnTo>
                    <a:pt x="320" y="144"/>
                  </a:lnTo>
                  <a:lnTo>
                    <a:pt x="318" y="128"/>
                  </a:lnTo>
                  <a:lnTo>
                    <a:pt x="314" y="112"/>
                  </a:lnTo>
                  <a:lnTo>
                    <a:pt x="308" y="98"/>
                  </a:lnTo>
                  <a:lnTo>
                    <a:pt x="302" y="84"/>
                  </a:lnTo>
                  <a:lnTo>
                    <a:pt x="294" y="70"/>
                  </a:lnTo>
                  <a:lnTo>
                    <a:pt x="284" y="58"/>
                  </a:lnTo>
                  <a:lnTo>
                    <a:pt x="274" y="46"/>
                  </a:lnTo>
                  <a:lnTo>
                    <a:pt x="262" y="36"/>
                  </a:lnTo>
                  <a:lnTo>
                    <a:pt x="250" y="26"/>
                  </a:lnTo>
                  <a:lnTo>
                    <a:pt x="236" y="18"/>
                  </a:lnTo>
                  <a:lnTo>
                    <a:pt x="222" y="12"/>
                  </a:lnTo>
                  <a:lnTo>
                    <a:pt x="208" y="6"/>
                  </a:lnTo>
                  <a:lnTo>
                    <a:pt x="192" y="2"/>
                  </a:lnTo>
                  <a:lnTo>
                    <a:pt x="176" y="0"/>
                  </a:lnTo>
                  <a:lnTo>
                    <a:pt x="160" y="0"/>
                  </a:lnTo>
                  <a:lnTo>
                    <a:pt x="160" y="0"/>
                  </a:lnTo>
                  <a:close/>
                  <a:moveTo>
                    <a:pt x="232" y="150"/>
                  </a:moveTo>
                  <a:lnTo>
                    <a:pt x="232" y="150"/>
                  </a:lnTo>
                  <a:lnTo>
                    <a:pt x="230" y="116"/>
                  </a:lnTo>
                  <a:lnTo>
                    <a:pt x="226" y="84"/>
                  </a:lnTo>
                  <a:lnTo>
                    <a:pt x="226" y="84"/>
                  </a:lnTo>
                  <a:lnTo>
                    <a:pt x="244" y="76"/>
                  </a:lnTo>
                  <a:lnTo>
                    <a:pt x="260" y="64"/>
                  </a:lnTo>
                  <a:lnTo>
                    <a:pt x="260" y="64"/>
                  </a:lnTo>
                  <a:lnTo>
                    <a:pt x="276" y="82"/>
                  </a:lnTo>
                  <a:lnTo>
                    <a:pt x="288" y="102"/>
                  </a:lnTo>
                  <a:lnTo>
                    <a:pt x="294" y="126"/>
                  </a:lnTo>
                  <a:lnTo>
                    <a:pt x="298" y="150"/>
                  </a:lnTo>
                  <a:lnTo>
                    <a:pt x="232" y="150"/>
                  </a:lnTo>
                  <a:close/>
                  <a:moveTo>
                    <a:pt x="160" y="298"/>
                  </a:moveTo>
                  <a:lnTo>
                    <a:pt x="160" y="298"/>
                  </a:lnTo>
                  <a:lnTo>
                    <a:pt x="156" y="298"/>
                  </a:lnTo>
                  <a:lnTo>
                    <a:pt x="150" y="294"/>
                  </a:lnTo>
                  <a:lnTo>
                    <a:pt x="140" y="286"/>
                  </a:lnTo>
                  <a:lnTo>
                    <a:pt x="132" y="272"/>
                  </a:lnTo>
                  <a:lnTo>
                    <a:pt x="124" y="252"/>
                  </a:lnTo>
                  <a:lnTo>
                    <a:pt x="124" y="252"/>
                  </a:lnTo>
                  <a:lnTo>
                    <a:pt x="142" y="248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80" y="248"/>
                  </a:lnTo>
                  <a:lnTo>
                    <a:pt x="198" y="252"/>
                  </a:lnTo>
                  <a:lnTo>
                    <a:pt x="198" y="252"/>
                  </a:lnTo>
                  <a:lnTo>
                    <a:pt x="190" y="272"/>
                  </a:lnTo>
                  <a:lnTo>
                    <a:pt x="180" y="286"/>
                  </a:lnTo>
                  <a:lnTo>
                    <a:pt x="170" y="294"/>
                  </a:lnTo>
                  <a:lnTo>
                    <a:pt x="166" y="298"/>
                  </a:lnTo>
                  <a:lnTo>
                    <a:pt x="160" y="298"/>
                  </a:lnTo>
                  <a:lnTo>
                    <a:pt x="160" y="298"/>
                  </a:lnTo>
                  <a:close/>
                  <a:moveTo>
                    <a:pt x="218" y="260"/>
                  </a:moveTo>
                  <a:lnTo>
                    <a:pt x="218" y="260"/>
                  </a:lnTo>
                  <a:lnTo>
                    <a:pt x="230" y="266"/>
                  </a:lnTo>
                  <a:lnTo>
                    <a:pt x="240" y="272"/>
                  </a:lnTo>
                  <a:lnTo>
                    <a:pt x="240" y="272"/>
                  </a:lnTo>
                  <a:lnTo>
                    <a:pt x="222" y="284"/>
                  </a:lnTo>
                  <a:lnTo>
                    <a:pt x="202" y="292"/>
                  </a:lnTo>
                  <a:lnTo>
                    <a:pt x="202" y="292"/>
                  </a:lnTo>
                  <a:lnTo>
                    <a:pt x="210" y="276"/>
                  </a:lnTo>
                  <a:lnTo>
                    <a:pt x="218" y="260"/>
                  </a:lnTo>
                  <a:lnTo>
                    <a:pt x="218" y="260"/>
                  </a:lnTo>
                  <a:close/>
                  <a:moveTo>
                    <a:pt x="118" y="292"/>
                  </a:moveTo>
                  <a:lnTo>
                    <a:pt x="118" y="292"/>
                  </a:lnTo>
                  <a:lnTo>
                    <a:pt x="98" y="284"/>
                  </a:lnTo>
                  <a:lnTo>
                    <a:pt x="80" y="272"/>
                  </a:lnTo>
                  <a:lnTo>
                    <a:pt x="80" y="272"/>
                  </a:lnTo>
                  <a:lnTo>
                    <a:pt x="92" y="266"/>
                  </a:lnTo>
                  <a:lnTo>
                    <a:pt x="104" y="260"/>
                  </a:lnTo>
                  <a:lnTo>
                    <a:pt x="104" y="260"/>
                  </a:lnTo>
                  <a:lnTo>
                    <a:pt x="110" y="276"/>
                  </a:lnTo>
                  <a:lnTo>
                    <a:pt x="118" y="292"/>
                  </a:lnTo>
                  <a:lnTo>
                    <a:pt x="118" y="292"/>
                  </a:lnTo>
                  <a:close/>
                  <a:moveTo>
                    <a:pt x="160" y="226"/>
                  </a:moveTo>
                  <a:lnTo>
                    <a:pt x="160" y="226"/>
                  </a:lnTo>
                  <a:lnTo>
                    <a:pt x="138" y="226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12" y="204"/>
                  </a:lnTo>
                  <a:lnTo>
                    <a:pt x="110" y="172"/>
                  </a:lnTo>
                  <a:lnTo>
                    <a:pt x="212" y="172"/>
                  </a:lnTo>
                  <a:lnTo>
                    <a:pt x="212" y="172"/>
                  </a:lnTo>
                  <a:lnTo>
                    <a:pt x="210" y="204"/>
                  </a:lnTo>
                  <a:lnTo>
                    <a:pt x="204" y="232"/>
                  </a:lnTo>
                  <a:lnTo>
                    <a:pt x="204" y="232"/>
                  </a:lnTo>
                  <a:lnTo>
                    <a:pt x="182" y="226"/>
                  </a:lnTo>
                  <a:lnTo>
                    <a:pt x="160" y="226"/>
                  </a:lnTo>
                  <a:lnTo>
                    <a:pt x="160" y="226"/>
                  </a:lnTo>
                  <a:close/>
                  <a:moveTo>
                    <a:pt x="110" y="150"/>
                  </a:moveTo>
                  <a:lnTo>
                    <a:pt x="110" y="150"/>
                  </a:lnTo>
                  <a:lnTo>
                    <a:pt x="112" y="120"/>
                  </a:lnTo>
                  <a:lnTo>
                    <a:pt x="116" y="92"/>
                  </a:lnTo>
                  <a:lnTo>
                    <a:pt x="116" y="92"/>
                  </a:lnTo>
                  <a:lnTo>
                    <a:pt x="138" y="98"/>
                  </a:lnTo>
                  <a:lnTo>
                    <a:pt x="160" y="98"/>
                  </a:lnTo>
                  <a:lnTo>
                    <a:pt x="160" y="98"/>
                  </a:lnTo>
                  <a:lnTo>
                    <a:pt x="184" y="98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10" y="120"/>
                  </a:lnTo>
                  <a:lnTo>
                    <a:pt x="212" y="150"/>
                  </a:lnTo>
                  <a:lnTo>
                    <a:pt x="110" y="150"/>
                  </a:lnTo>
                  <a:close/>
                  <a:moveTo>
                    <a:pt x="160" y="20"/>
                  </a:moveTo>
                  <a:lnTo>
                    <a:pt x="160" y="20"/>
                  </a:lnTo>
                  <a:lnTo>
                    <a:pt x="166" y="22"/>
                  </a:lnTo>
                  <a:lnTo>
                    <a:pt x="172" y="24"/>
                  </a:lnTo>
                  <a:lnTo>
                    <a:pt x="176" y="28"/>
                  </a:lnTo>
                  <a:lnTo>
                    <a:pt x="182" y="34"/>
                  </a:lnTo>
                  <a:lnTo>
                    <a:pt x="192" y="50"/>
                  </a:lnTo>
                  <a:lnTo>
                    <a:pt x="200" y="72"/>
                  </a:lnTo>
                  <a:lnTo>
                    <a:pt x="200" y="72"/>
                  </a:lnTo>
                  <a:lnTo>
                    <a:pt x="180" y="76"/>
                  </a:lnTo>
                  <a:lnTo>
                    <a:pt x="160" y="78"/>
                  </a:lnTo>
                  <a:lnTo>
                    <a:pt x="160" y="78"/>
                  </a:lnTo>
                  <a:lnTo>
                    <a:pt x="140" y="76"/>
                  </a:lnTo>
                  <a:lnTo>
                    <a:pt x="122" y="72"/>
                  </a:lnTo>
                  <a:lnTo>
                    <a:pt x="122" y="72"/>
                  </a:lnTo>
                  <a:lnTo>
                    <a:pt x="130" y="50"/>
                  </a:lnTo>
                  <a:lnTo>
                    <a:pt x="140" y="34"/>
                  </a:lnTo>
                  <a:lnTo>
                    <a:pt x="144" y="28"/>
                  </a:lnTo>
                  <a:lnTo>
                    <a:pt x="150" y="24"/>
                  </a:lnTo>
                  <a:lnTo>
                    <a:pt x="156" y="22"/>
                  </a:lnTo>
                  <a:lnTo>
                    <a:pt x="160" y="20"/>
                  </a:lnTo>
                  <a:lnTo>
                    <a:pt x="160" y="20"/>
                  </a:lnTo>
                  <a:close/>
                  <a:moveTo>
                    <a:pt x="102" y="64"/>
                  </a:moveTo>
                  <a:lnTo>
                    <a:pt x="102" y="64"/>
                  </a:lnTo>
                  <a:lnTo>
                    <a:pt x="90" y="58"/>
                  </a:lnTo>
                  <a:lnTo>
                    <a:pt x="78" y="50"/>
                  </a:lnTo>
                  <a:lnTo>
                    <a:pt x="78" y="50"/>
                  </a:lnTo>
                  <a:lnTo>
                    <a:pt x="96" y="36"/>
                  </a:lnTo>
                  <a:lnTo>
                    <a:pt x="118" y="28"/>
                  </a:lnTo>
                  <a:lnTo>
                    <a:pt x="118" y="28"/>
                  </a:lnTo>
                  <a:lnTo>
                    <a:pt x="110" y="44"/>
                  </a:lnTo>
                  <a:lnTo>
                    <a:pt x="102" y="64"/>
                  </a:lnTo>
                  <a:lnTo>
                    <a:pt x="102" y="64"/>
                  </a:lnTo>
                  <a:close/>
                  <a:moveTo>
                    <a:pt x="202" y="28"/>
                  </a:moveTo>
                  <a:lnTo>
                    <a:pt x="202" y="28"/>
                  </a:lnTo>
                  <a:lnTo>
                    <a:pt x="224" y="36"/>
                  </a:lnTo>
                  <a:lnTo>
                    <a:pt x="244" y="50"/>
                  </a:lnTo>
                  <a:lnTo>
                    <a:pt x="244" y="50"/>
                  </a:lnTo>
                  <a:lnTo>
                    <a:pt x="232" y="58"/>
                  </a:lnTo>
                  <a:lnTo>
                    <a:pt x="220" y="64"/>
                  </a:lnTo>
                  <a:lnTo>
                    <a:pt x="220" y="64"/>
                  </a:lnTo>
                  <a:lnTo>
                    <a:pt x="212" y="44"/>
                  </a:lnTo>
                  <a:lnTo>
                    <a:pt x="202" y="28"/>
                  </a:lnTo>
                  <a:lnTo>
                    <a:pt x="202" y="28"/>
                  </a:lnTo>
                  <a:close/>
                  <a:moveTo>
                    <a:pt x="60" y="64"/>
                  </a:moveTo>
                  <a:lnTo>
                    <a:pt x="60" y="64"/>
                  </a:lnTo>
                  <a:lnTo>
                    <a:pt x="78" y="76"/>
                  </a:lnTo>
                  <a:lnTo>
                    <a:pt x="96" y="84"/>
                  </a:lnTo>
                  <a:lnTo>
                    <a:pt x="96" y="84"/>
                  </a:lnTo>
                  <a:lnTo>
                    <a:pt x="90" y="116"/>
                  </a:lnTo>
                  <a:lnTo>
                    <a:pt x="88" y="150"/>
                  </a:lnTo>
                  <a:lnTo>
                    <a:pt x="22" y="150"/>
                  </a:lnTo>
                  <a:lnTo>
                    <a:pt x="22" y="150"/>
                  </a:lnTo>
                  <a:lnTo>
                    <a:pt x="26" y="126"/>
                  </a:lnTo>
                  <a:lnTo>
                    <a:pt x="34" y="102"/>
                  </a:lnTo>
                  <a:lnTo>
                    <a:pt x="46" y="82"/>
                  </a:lnTo>
                  <a:lnTo>
                    <a:pt x="60" y="64"/>
                  </a:lnTo>
                  <a:lnTo>
                    <a:pt x="60" y="64"/>
                  </a:lnTo>
                  <a:close/>
                  <a:moveTo>
                    <a:pt x="22" y="172"/>
                  </a:moveTo>
                  <a:lnTo>
                    <a:pt x="88" y="172"/>
                  </a:lnTo>
                  <a:lnTo>
                    <a:pt x="88" y="172"/>
                  </a:lnTo>
                  <a:lnTo>
                    <a:pt x="92" y="206"/>
                  </a:lnTo>
                  <a:lnTo>
                    <a:pt x="98" y="238"/>
                  </a:lnTo>
                  <a:lnTo>
                    <a:pt x="98" y="238"/>
                  </a:lnTo>
                  <a:lnTo>
                    <a:pt x="80" y="248"/>
                  </a:lnTo>
                  <a:lnTo>
                    <a:pt x="64" y="258"/>
                  </a:lnTo>
                  <a:lnTo>
                    <a:pt x="64" y="258"/>
                  </a:lnTo>
                  <a:lnTo>
                    <a:pt x="48" y="240"/>
                  </a:lnTo>
                  <a:lnTo>
                    <a:pt x="36" y="220"/>
                  </a:lnTo>
                  <a:lnTo>
                    <a:pt x="28" y="196"/>
                  </a:lnTo>
                  <a:lnTo>
                    <a:pt x="22" y="172"/>
                  </a:lnTo>
                  <a:lnTo>
                    <a:pt x="22" y="172"/>
                  </a:lnTo>
                  <a:close/>
                  <a:moveTo>
                    <a:pt x="258" y="258"/>
                  </a:moveTo>
                  <a:lnTo>
                    <a:pt x="258" y="258"/>
                  </a:lnTo>
                  <a:lnTo>
                    <a:pt x="242" y="248"/>
                  </a:lnTo>
                  <a:lnTo>
                    <a:pt x="224" y="238"/>
                  </a:lnTo>
                  <a:lnTo>
                    <a:pt x="224" y="238"/>
                  </a:lnTo>
                  <a:lnTo>
                    <a:pt x="230" y="206"/>
                  </a:lnTo>
                  <a:lnTo>
                    <a:pt x="232" y="172"/>
                  </a:lnTo>
                  <a:lnTo>
                    <a:pt x="298" y="172"/>
                  </a:lnTo>
                  <a:lnTo>
                    <a:pt x="298" y="172"/>
                  </a:lnTo>
                  <a:lnTo>
                    <a:pt x="294" y="196"/>
                  </a:lnTo>
                  <a:lnTo>
                    <a:pt x="286" y="220"/>
                  </a:lnTo>
                  <a:lnTo>
                    <a:pt x="274" y="240"/>
                  </a:lnTo>
                  <a:lnTo>
                    <a:pt x="258" y="258"/>
                  </a:lnTo>
                  <a:lnTo>
                    <a:pt x="258" y="25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1" name="Freeform 1895"/>
            <p:cNvSpPr/>
            <p:nvPr/>
          </p:nvSpPr>
          <p:spPr>
            <a:xfrm>
              <a:off x="3285937" y="1212769"/>
              <a:ext cx="29752" cy="365525"/>
            </a:xfrm>
            <a:custGeom>
              <a:avLst/>
              <a:gdLst>
                <a:gd name="T0" fmla="*/ 14 w 28"/>
                <a:gd name="T1" fmla="*/ 0 h 344"/>
                <a:gd name="T2" fmla="*/ 14 w 28"/>
                <a:gd name="T3" fmla="*/ 0 h 344"/>
                <a:gd name="T4" fmla="*/ 8 w 28"/>
                <a:gd name="T5" fmla="*/ 2 h 344"/>
                <a:gd name="T6" fmla="*/ 4 w 28"/>
                <a:gd name="T7" fmla="*/ 4 h 344"/>
                <a:gd name="T8" fmla="*/ 0 w 28"/>
                <a:gd name="T9" fmla="*/ 8 h 344"/>
                <a:gd name="T10" fmla="*/ 0 w 28"/>
                <a:gd name="T11" fmla="*/ 14 h 344"/>
                <a:gd name="T12" fmla="*/ 0 w 28"/>
                <a:gd name="T13" fmla="*/ 14 h 344"/>
                <a:gd name="T14" fmla="*/ 0 w 28"/>
                <a:gd name="T15" fmla="*/ 330 h 344"/>
                <a:gd name="T16" fmla="*/ 0 w 28"/>
                <a:gd name="T17" fmla="*/ 330 h 344"/>
                <a:gd name="T18" fmla="*/ 0 w 28"/>
                <a:gd name="T19" fmla="*/ 336 h 344"/>
                <a:gd name="T20" fmla="*/ 4 w 28"/>
                <a:gd name="T21" fmla="*/ 340 h 344"/>
                <a:gd name="T22" fmla="*/ 8 w 28"/>
                <a:gd name="T23" fmla="*/ 344 h 344"/>
                <a:gd name="T24" fmla="*/ 14 w 28"/>
                <a:gd name="T25" fmla="*/ 344 h 344"/>
                <a:gd name="T26" fmla="*/ 14 w 28"/>
                <a:gd name="T27" fmla="*/ 344 h 344"/>
                <a:gd name="T28" fmla="*/ 20 w 28"/>
                <a:gd name="T29" fmla="*/ 344 h 344"/>
                <a:gd name="T30" fmla="*/ 24 w 28"/>
                <a:gd name="T31" fmla="*/ 340 h 344"/>
                <a:gd name="T32" fmla="*/ 26 w 28"/>
                <a:gd name="T33" fmla="*/ 336 h 344"/>
                <a:gd name="T34" fmla="*/ 28 w 28"/>
                <a:gd name="T35" fmla="*/ 330 h 344"/>
                <a:gd name="T36" fmla="*/ 28 w 28"/>
                <a:gd name="T37" fmla="*/ 330 h 344"/>
                <a:gd name="T38" fmla="*/ 28 w 28"/>
                <a:gd name="T39" fmla="*/ 14 h 344"/>
                <a:gd name="T40" fmla="*/ 28 w 28"/>
                <a:gd name="T41" fmla="*/ 14 h 344"/>
                <a:gd name="T42" fmla="*/ 26 w 28"/>
                <a:gd name="T43" fmla="*/ 8 h 344"/>
                <a:gd name="T44" fmla="*/ 24 w 28"/>
                <a:gd name="T45" fmla="*/ 4 h 344"/>
                <a:gd name="T46" fmla="*/ 20 w 28"/>
                <a:gd name="T47" fmla="*/ 2 h 344"/>
                <a:gd name="T48" fmla="*/ 14 w 28"/>
                <a:gd name="T49" fmla="*/ 0 h 344"/>
                <a:gd name="T50" fmla="*/ 14 w 28"/>
                <a:gd name="T51" fmla="*/ 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8" h="344">
                  <a:moveTo>
                    <a:pt x="14" y="0"/>
                  </a:move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330"/>
                  </a:lnTo>
                  <a:lnTo>
                    <a:pt x="0" y="330"/>
                  </a:lnTo>
                  <a:lnTo>
                    <a:pt x="0" y="336"/>
                  </a:lnTo>
                  <a:lnTo>
                    <a:pt x="4" y="340"/>
                  </a:lnTo>
                  <a:lnTo>
                    <a:pt x="8" y="344"/>
                  </a:lnTo>
                  <a:lnTo>
                    <a:pt x="14" y="344"/>
                  </a:lnTo>
                  <a:lnTo>
                    <a:pt x="14" y="344"/>
                  </a:lnTo>
                  <a:lnTo>
                    <a:pt x="20" y="344"/>
                  </a:lnTo>
                  <a:lnTo>
                    <a:pt x="24" y="340"/>
                  </a:lnTo>
                  <a:lnTo>
                    <a:pt x="26" y="336"/>
                  </a:lnTo>
                  <a:lnTo>
                    <a:pt x="28" y="330"/>
                  </a:lnTo>
                  <a:lnTo>
                    <a:pt x="28" y="33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2" name="Freeform 1896"/>
            <p:cNvSpPr/>
            <p:nvPr/>
          </p:nvSpPr>
          <p:spPr>
            <a:xfrm>
              <a:off x="3324190" y="1217019"/>
              <a:ext cx="218890" cy="180637"/>
            </a:xfrm>
            <a:custGeom>
              <a:avLst/>
              <a:gdLst>
                <a:gd name="T0" fmla="*/ 116 w 206"/>
                <a:gd name="T1" fmla="*/ 22 h 170"/>
                <a:gd name="T2" fmla="*/ 116 w 206"/>
                <a:gd name="T3" fmla="*/ 22 h 170"/>
                <a:gd name="T4" fmla="*/ 98 w 206"/>
                <a:gd name="T5" fmla="*/ 16 h 170"/>
                <a:gd name="T6" fmla="*/ 80 w 206"/>
                <a:gd name="T7" fmla="*/ 10 h 170"/>
                <a:gd name="T8" fmla="*/ 62 w 206"/>
                <a:gd name="T9" fmla="*/ 4 h 170"/>
                <a:gd name="T10" fmla="*/ 52 w 206"/>
                <a:gd name="T11" fmla="*/ 2 h 170"/>
                <a:gd name="T12" fmla="*/ 40 w 206"/>
                <a:gd name="T13" fmla="*/ 0 h 170"/>
                <a:gd name="T14" fmla="*/ 40 w 206"/>
                <a:gd name="T15" fmla="*/ 0 h 170"/>
                <a:gd name="T16" fmla="*/ 22 w 206"/>
                <a:gd name="T17" fmla="*/ 2 h 170"/>
                <a:gd name="T18" fmla="*/ 8 w 206"/>
                <a:gd name="T19" fmla="*/ 8 h 170"/>
                <a:gd name="T20" fmla="*/ 2 w 206"/>
                <a:gd name="T21" fmla="*/ 12 h 170"/>
                <a:gd name="T22" fmla="*/ 0 w 206"/>
                <a:gd name="T23" fmla="*/ 14 h 170"/>
                <a:gd name="T24" fmla="*/ 0 w 206"/>
                <a:gd name="T25" fmla="*/ 152 h 170"/>
                <a:gd name="T26" fmla="*/ 0 w 206"/>
                <a:gd name="T27" fmla="*/ 152 h 170"/>
                <a:gd name="T28" fmla="*/ 2 w 206"/>
                <a:gd name="T29" fmla="*/ 150 h 170"/>
                <a:gd name="T30" fmla="*/ 10 w 206"/>
                <a:gd name="T31" fmla="*/ 146 h 170"/>
                <a:gd name="T32" fmla="*/ 22 w 206"/>
                <a:gd name="T33" fmla="*/ 142 h 170"/>
                <a:gd name="T34" fmla="*/ 28 w 206"/>
                <a:gd name="T35" fmla="*/ 140 h 170"/>
                <a:gd name="T36" fmla="*/ 36 w 206"/>
                <a:gd name="T37" fmla="*/ 140 h 170"/>
                <a:gd name="T38" fmla="*/ 36 w 206"/>
                <a:gd name="T39" fmla="*/ 140 h 170"/>
                <a:gd name="T40" fmla="*/ 58 w 206"/>
                <a:gd name="T41" fmla="*/ 142 h 170"/>
                <a:gd name="T42" fmla="*/ 72 w 206"/>
                <a:gd name="T43" fmla="*/ 148 h 170"/>
                <a:gd name="T44" fmla="*/ 88 w 206"/>
                <a:gd name="T45" fmla="*/ 154 h 170"/>
                <a:gd name="T46" fmla="*/ 110 w 206"/>
                <a:gd name="T47" fmla="*/ 162 h 170"/>
                <a:gd name="T48" fmla="*/ 110 w 206"/>
                <a:gd name="T49" fmla="*/ 162 h 170"/>
                <a:gd name="T50" fmla="*/ 136 w 206"/>
                <a:gd name="T51" fmla="*/ 168 h 170"/>
                <a:gd name="T52" fmla="*/ 156 w 206"/>
                <a:gd name="T53" fmla="*/ 170 h 170"/>
                <a:gd name="T54" fmla="*/ 172 w 206"/>
                <a:gd name="T55" fmla="*/ 170 h 170"/>
                <a:gd name="T56" fmla="*/ 186 w 206"/>
                <a:gd name="T57" fmla="*/ 168 h 170"/>
                <a:gd name="T58" fmla="*/ 196 w 206"/>
                <a:gd name="T59" fmla="*/ 164 h 170"/>
                <a:gd name="T60" fmla="*/ 202 w 206"/>
                <a:gd name="T61" fmla="*/ 162 h 170"/>
                <a:gd name="T62" fmla="*/ 206 w 206"/>
                <a:gd name="T63" fmla="*/ 158 h 170"/>
                <a:gd name="T64" fmla="*/ 164 w 206"/>
                <a:gd name="T65" fmla="*/ 92 h 170"/>
                <a:gd name="T66" fmla="*/ 200 w 206"/>
                <a:gd name="T67" fmla="*/ 14 h 170"/>
                <a:gd name="T68" fmla="*/ 200 w 206"/>
                <a:gd name="T69" fmla="*/ 14 h 170"/>
                <a:gd name="T70" fmla="*/ 192 w 206"/>
                <a:gd name="T71" fmla="*/ 18 h 170"/>
                <a:gd name="T72" fmla="*/ 182 w 206"/>
                <a:gd name="T73" fmla="*/ 22 h 170"/>
                <a:gd name="T74" fmla="*/ 170 w 206"/>
                <a:gd name="T75" fmla="*/ 26 h 170"/>
                <a:gd name="T76" fmla="*/ 160 w 206"/>
                <a:gd name="T77" fmla="*/ 26 h 170"/>
                <a:gd name="T78" fmla="*/ 136 w 206"/>
                <a:gd name="T79" fmla="*/ 26 h 170"/>
                <a:gd name="T80" fmla="*/ 116 w 206"/>
                <a:gd name="T81" fmla="*/ 22 h 170"/>
                <a:gd name="T82" fmla="*/ 116 w 206"/>
                <a:gd name="T83" fmla="*/ 22 h 1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6" h="170">
                  <a:moveTo>
                    <a:pt x="116" y="22"/>
                  </a:moveTo>
                  <a:lnTo>
                    <a:pt x="116" y="22"/>
                  </a:lnTo>
                  <a:lnTo>
                    <a:pt x="98" y="16"/>
                  </a:lnTo>
                  <a:lnTo>
                    <a:pt x="80" y="10"/>
                  </a:lnTo>
                  <a:lnTo>
                    <a:pt x="62" y="4"/>
                  </a:lnTo>
                  <a:lnTo>
                    <a:pt x="52" y="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22" y="2"/>
                  </a:lnTo>
                  <a:lnTo>
                    <a:pt x="8" y="8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150"/>
                  </a:lnTo>
                  <a:lnTo>
                    <a:pt x="10" y="146"/>
                  </a:lnTo>
                  <a:lnTo>
                    <a:pt x="22" y="142"/>
                  </a:lnTo>
                  <a:lnTo>
                    <a:pt x="28" y="140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58" y="142"/>
                  </a:lnTo>
                  <a:lnTo>
                    <a:pt x="72" y="148"/>
                  </a:lnTo>
                  <a:lnTo>
                    <a:pt x="88" y="154"/>
                  </a:lnTo>
                  <a:lnTo>
                    <a:pt x="110" y="162"/>
                  </a:lnTo>
                  <a:lnTo>
                    <a:pt x="110" y="162"/>
                  </a:lnTo>
                  <a:lnTo>
                    <a:pt x="136" y="168"/>
                  </a:lnTo>
                  <a:lnTo>
                    <a:pt x="156" y="170"/>
                  </a:lnTo>
                  <a:lnTo>
                    <a:pt x="172" y="170"/>
                  </a:lnTo>
                  <a:lnTo>
                    <a:pt x="186" y="168"/>
                  </a:lnTo>
                  <a:lnTo>
                    <a:pt x="196" y="164"/>
                  </a:lnTo>
                  <a:lnTo>
                    <a:pt x="202" y="162"/>
                  </a:lnTo>
                  <a:lnTo>
                    <a:pt x="206" y="158"/>
                  </a:lnTo>
                  <a:lnTo>
                    <a:pt x="164" y="92"/>
                  </a:lnTo>
                  <a:lnTo>
                    <a:pt x="200" y="14"/>
                  </a:lnTo>
                  <a:lnTo>
                    <a:pt x="200" y="14"/>
                  </a:lnTo>
                  <a:lnTo>
                    <a:pt x="192" y="18"/>
                  </a:lnTo>
                  <a:lnTo>
                    <a:pt x="182" y="22"/>
                  </a:lnTo>
                  <a:lnTo>
                    <a:pt x="170" y="26"/>
                  </a:lnTo>
                  <a:lnTo>
                    <a:pt x="160" y="26"/>
                  </a:lnTo>
                  <a:lnTo>
                    <a:pt x="136" y="26"/>
                  </a:lnTo>
                  <a:lnTo>
                    <a:pt x="116" y="22"/>
                  </a:lnTo>
                  <a:lnTo>
                    <a:pt x="116" y="2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3" name="Freeform 1897"/>
            <p:cNvSpPr/>
            <p:nvPr/>
          </p:nvSpPr>
          <p:spPr>
            <a:xfrm>
              <a:off x="2616516" y="1229770"/>
              <a:ext cx="329398" cy="331523"/>
            </a:xfrm>
            <a:custGeom>
              <a:avLst/>
              <a:gdLst>
                <a:gd name="T0" fmla="*/ 292 w 310"/>
                <a:gd name="T1" fmla="*/ 8 h 312"/>
                <a:gd name="T2" fmla="*/ 268 w 310"/>
                <a:gd name="T3" fmla="*/ 0 h 312"/>
                <a:gd name="T4" fmla="*/ 246 w 310"/>
                <a:gd name="T5" fmla="*/ 8 h 312"/>
                <a:gd name="T6" fmla="*/ 234 w 310"/>
                <a:gd name="T7" fmla="*/ 22 h 312"/>
                <a:gd name="T8" fmla="*/ 180 w 310"/>
                <a:gd name="T9" fmla="*/ 14 h 312"/>
                <a:gd name="T10" fmla="*/ 170 w 310"/>
                <a:gd name="T11" fmla="*/ 8 h 312"/>
                <a:gd name="T12" fmla="*/ 142 w 310"/>
                <a:gd name="T13" fmla="*/ 10 h 312"/>
                <a:gd name="T14" fmla="*/ 110 w 310"/>
                <a:gd name="T15" fmla="*/ 42 h 312"/>
                <a:gd name="T16" fmla="*/ 102 w 310"/>
                <a:gd name="T17" fmla="*/ 60 h 312"/>
                <a:gd name="T18" fmla="*/ 104 w 310"/>
                <a:gd name="T19" fmla="*/ 64 h 312"/>
                <a:gd name="T20" fmla="*/ 136 w 310"/>
                <a:gd name="T21" fmla="*/ 80 h 312"/>
                <a:gd name="T22" fmla="*/ 142 w 310"/>
                <a:gd name="T23" fmla="*/ 102 h 312"/>
                <a:gd name="T24" fmla="*/ 136 w 310"/>
                <a:gd name="T25" fmla="*/ 124 h 312"/>
                <a:gd name="T26" fmla="*/ 112 w 310"/>
                <a:gd name="T27" fmla="*/ 140 h 312"/>
                <a:gd name="T28" fmla="*/ 86 w 310"/>
                <a:gd name="T29" fmla="*/ 140 h 312"/>
                <a:gd name="T30" fmla="*/ 70 w 310"/>
                <a:gd name="T31" fmla="*/ 130 h 312"/>
                <a:gd name="T32" fmla="*/ 64 w 310"/>
                <a:gd name="T33" fmla="*/ 106 h 312"/>
                <a:gd name="T34" fmla="*/ 60 w 310"/>
                <a:gd name="T35" fmla="*/ 104 h 312"/>
                <a:gd name="T36" fmla="*/ 40 w 310"/>
                <a:gd name="T37" fmla="*/ 110 h 312"/>
                <a:gd name="T38" fmla="*/ 8 w 310"/>
                <a:gd name="T39" fmla="*/ 144 h 312"/>
                <a:gd name="T40" fmla="*/ 6 w 310"/>
                <a:gd name="T41" fmla="*/ 172 h 312"/>
                <a:gd name="T42" fmla="*/ 52 w 310"/>
                <a:gd name="T43" fmla="*/ 222 h 312"/>
                <a:gd name="T44" fmla="*/ 42 w 310"/>
                <a:gd name="T45" fmla="*/ 228 h 312"/>
                <a:gd name="T46" fmla="*/ 12 w 310"/>
                <a:gd name="T47" fmla="*/ 240 h 312"/>
                <a:gd name="T48" fmla="*/ 2 w 310"/>
                <a:gd name="T49" fmla="*/ 254 h 312"/>
                <a:gd name="T50" fmla="*/ 0 w 310"/>
                <a:gd name="T51" fmla="*/ 278 h 312"/>
                <a:gd name="T52" fmla="*/ 12 w 310"/>
                <a:gd name="T53" fmla="*/ 300 h 312"/>
                <a:gd name="T54" fmla="*/ 26 w 310"/>
                <a:gd name="T55" fmla="*/ 308 h 312"/>
                <a:gd name="T56" fmla="*/ 48 w 310"/>
                <a:gd name="T57" fmla="*/ 310 h 312"/>
                <a:gd name="T58" fmla="*/ 70 w 310"/>
                <a:gd name="T59" fmla="*/ 300 h 312"/>
                <a:gd name="T60" fmla="*/ 80 w 310"/>
                <a:gd name="T61" fmla="*/ 280 h 312"/>
                <a:gd name="T62" fmla="*/ 128 w 310"/>
                <a:gd name="T63" fmla="*/ 298 h 312"/>
                <a:gd name="T64" fmla="*/ 150 w 310"/>
                <a:gd name="T65" fmla="*/ 306 h 312"/>
                <a:gd name="T66" fmla="*/ 172 w 310"/>
                <a:gd name="T67" fmla="*/ 298 h 312"/>
                <a:gd name="T68" fmla="*/ 204 w 310"/>
                <a:gd name="T69" fmla="*/ 264 h 312"/>
                <a:gd name="T70" fmla="*/ 206 w 310"/>
                <a:gd name="T71" fmla="*/ 248 h 312"/>
                <a:gd name="T72" fmla="*/ 192 w 310"/>
                <a:gd name="T73" fmla="*/ 244 h 312"/>
                <a:gd name="T74" fmla="*/ 180 w 310"/>
                <a:gd name="T75" fmla="*/ 240 h 312"/>
                <a:gd name="T76" fmla="*/ 168 w 310"/>
                <a:gd name="T77" fmla="*/ 216 h 312"/>
                <a:gd name="T78" fmla="*/ 174 w 310"/>
                <a:gd name="T79" fmla="*/ 190 h 312"/>
                <a:gd name="T80" fmla="*/ 188 w 310"/>
                <a:gd name="T81" fmla="*/ 176 h 312"/>
                <a:gd name="T82" fmla="*/ 220 w 310"/>
                <a:gd name="T83" fmla="*/ 170 h 312"/>
                <a:gd name="T84" fmla="*/ 236 w 310"/>
                <a:gd name="T85" fmla="*/ 180 h 312"/>
                <a:gd name="T86" fmla="*/ 246 w 310"/>
                <a:gd name="T87" fmla="*/ 206 h 312"/>
                <a:gd name="T88" fmla="*/ 256 w 310"/>
                <a:gd name="T89" fmla="*/ 208 h 312"/>
                <a:gd name="T90" fmla="*/ 296 w 310"/>
                <a:gd name="T91" fmla="*/ 172 h 312"/>
                <a:gd name="T92" fmla="*/ 304 w 310"/>
                <a:gd name="T93" fmla="*/ 162 h 312"/>
                <a:gd name="T94" fmla="*/ 300 w 310"/>
                <a:gd name="T95" fmla="*/ 134 h 312"/>
                <a:gd name="T96" fmla="*/ 256 w 310"/>
                <a:gd name="T97" fmla="*/ 90 h 312"/>
                <a:gd name="T98" fmla="*/ 290 w 310"/>
                <a:gd name="T99" fmla="*/ 76 h 312"/>
                <a:gd name="T100" fmla="*/ 304 w 310"/>
                <a:gd name="T101" fmla="*/ 64 h 312"/>
                <a:gd name="T102" fmla="*/ 310 w 310"/>
                <a:gd name="T103" fmla="*/ 42 h 312"/>
                <a:gd name="T104" fmla="*/ 304 w 310"/>
                <a:gd name="T105" fmla="*/ 2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0" h="312">
                  <a:moveTo>
                    <a:pt x="298" y="12"/>
                  </a:moveTo>
                  <a:lnTo>
                    <a:pt x="298" y="12"/>
                  </a:lnTo>
                  <a:lnTo>
                    <a:pt x="292" y="8"/>
                  </a:lnTo>
                  <a:lnTo>
                    <a:pt x="284" y="4"/>
                  </a:lnTo>
                  <a:lnTo>
                    <a:pt x="276" y="2"/>
                  </a:lnTo>
                  <a:lnTo>
                    <a:pt x="268" y="0"/>
                  </a:lnTo>
                  <a:lnTo>
                    <a:pt x="262" y="2"/>
                  </a:lnTo>
                  <a:lnTo>
                    <a:pt x="254" y="4"/>
                  </a:lnTo>
                  <a:lnTo>
                    <a:pt x="246" y="8"/>
                  </a:lnTo>
                  <a:lnTo>
                    <a:pt x="240" y="12"/>
                  </a:lnTo>
                  <a:lnTo>
                    <a:pt x="240" y="12"/>
                  </a:lnTo>
                  <a:lnTo>
                    <a:pt x="234" y="22"/>
                  </a:lnTo>
                  <a:lnTo>
                    <a:pt x="228" y="32"/>
                  </a:lnTo>
                  <a:lnTo>
                    <a:pt x="220" y="54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76" y="10"/>
                  </a:lnTo>
                  <a:lnTo>
                    <a:pt x="170" y="8"/>
                  </a:lnTo>
                  <a:lnTo>
                    <a:pt x="160" y="6"/>
                  </a:lnTo>
                  <a:lnTo>
                    <a:pt x="148" y="8"/>
                  </a:lnTo>
                  <a:lnTo>
                    <a:pt x="142" y="10"/>
                  </a:lnTo>
                  <a:lnTo>
                    <a:pt x="138" y="14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06" y="48"/>
                  </a:lnTo>
                  <a:lnTo>
                    <a:pt x="104" y="54"/>
                  </a:lnTo>
                  <a:lnTo>
                    <a:pt x="102" y="60"/>
                  </a:lnTo>
                  <a:lnTo>
                    <a:pt x="102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30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40" y="90"/>
                  </a:lnTo>
                  <a:lnTo>
                    <a:pt x="142" y="102"/>
                  </a:lnTo>
                  <a:lnTo>
                    <a:pt x="140" y="11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28" y="130"/>
                  </a:lnTo>
                  <a:lnTo>
                    <a:pt x="122" y="136"/>
                  </a:lnTo>
                  <a:lnTo>
                    <a:pt x="112" y="140"/>
                  </a:lnTo>
                  <a:lnTo>
                    <a:pt x="104" y="142"/>
                  </a:lnTo>
                  <a:lnTo>
                    <a:pt x="96" y="142"/>
                  </a:lnTo>
                  <a:lnTo>
                    <a:pt x="86" y="140"/>
                  </a:lnTo>
                  <a:lnTo>
                    <a:pt x="78" y="136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6" y="118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62" y="104"/>
                  </a:lnTo>
                  <a:lnTo>
                    <a:pt x="60" y="104"/>
                  </a:lnTo>
                  <a:lnTo>
                    <a:pt x="52" y="104"/>
                  </a:lnTo>
                  <a:lnTo>
                    <a:pt x="46" y="108"/>
                  </a:lnTo>
                  <a:lnTo>
                    <a:pt x="40" y="110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6" y="150"/>
                  </a:lnTo>
                  <a:lnTo>
                    <a:pt x="4" y="160"/>
                  </a:lnTo>
                  <a:lnTo>
                    <a:pt x="6" y="172"/>
                  </a:lnTo>
                  <a:lnTo>
                    <a:pt x="8" y="178"/>
                  </a:lnTo>
                  <a:lnTo>
                    <a:pt x="12" y="182"/>
                  </a:lnTo>
                  <a:lnTo>
                    <a:pt x="52" y="222"/>
                  </a:lnTo>
                  <a:lnTo>
                    <a:pt x="52" y="222"/>
                  </a:lnTo>
                  <a:lnTo>
                    <a:pt x="48" y="226"/>
                  </a:lnTo>
                  <a:lnTo>
                    <a:pt x="42" y="228"/>
                  </a:lnTo>
                  <a:lnTo>
                    <a:pt x="30" y="232"/>
                  </a:lnTo>
                  <a:lnTo>
                    <a:pt x="20" y="236"/>
                  </a:lnTo>
                  <a:lnTo>
                    <a:pt x="12" y="240"/>
                  </a:lnTo>
                  <a:lnTo>
                    <a:pt x="12" y="240"/>
                  </a:lnTo>
                  <a:lnTo>
                    <a:pt x="6" y="248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2" y="286"/>
                  </a:lnTo>
                  <a:lnTo>
                    <a:pt x="6" y="292"/>
                  </a:lnTo>
                  <a:lnTo>
                    <a:pt x="12" y="300"/>
                  </a:lnTo>
                  <a:lnTo>
                    <a:pt x="12" y="300"/>
                  </a:lnTo>
                  <a:lnTo>
                    <a:pt x="18" y="304"/>
                  </a:lnTo>
                  <a:lnTo>
                    <a:pt x="26" y="308"/>
                  </a:lnTo>
                  <a:lnTo>
                    <a:pt x="32" y="310"/>
                  </a:lnTo>
                  <a:lnTo>
                    <a:pt x="40" y="312"/>
                  </a:lnTo>
                  <a:lnTo>
                    <a:pt x="48" y="310"/>
                  </a:lnTo>
                  <a:lnTo>
                    <a:pt x="56" y="308"/>
                  </a:lnTo>
                  <a:lnTo>
                    <a:pt x="64" y="304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6" y="290"/>
                  </a:lnTo>
                  <a:lnTo>
                    <a:pt x="80" y="280"/>
                  </a:lnTo>
                  <a:lnTo>
                    <a:pt x="88" y="258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50" y="306"/>
                  </a:lnTo>
                  <a:lnTo>
                    <a:pt x="162" y="304"/>
                  </a:lnTo>
                  <a:lnTo>
                    <a:pt x="166" y="302"/>
                  </a:lnTo>
                  <a:lnTo>
                    <a:pt x="172" y="29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4" y="264"/>
                  </a:lnTo>
                  <a:lnTo>
                    <a:pt x="206" y="258"/>
                  </a:lnTo>
                  <a:lnTo>
                    <a:pt x="208" y="252"/>
                  </a:lnTo>
                  <a:lnTo>
                    <a:pt x="206" y="248"/>
                  </a:lnTo>
                  <a:lnTo>
                    <a:pt x="204" y="248"/>
                  </a:lnTo>
                  <a:lnTo>
                    <a:pt x="204" y="248"/>
                  </a:lnTo>
                  <a:lnTo>
                    <a:pt x="192" y="244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4" y="232"/>
                  </a:lnTo>
                  <a:lnTo>
                    <a:pt x="170" y="224"/>
                  </a:lnTo>
                  <a:lnTo>
                    <a:pt x="168" y="216"/>
                  </a:lnTo>
                  <a:lnTo>
                    <a:pt x="168" y="206"/>
                  </a:lnTo>
                  <a:lnTo>
                    <a:pt x="170" y="198"/>
                  </a:lnTo>
                  <a:lnTo>
                    <a:pt x="174" y="190"/>
                  </a:lnTo>
                  <a:lnTo>
                    <a:pt x="180" y="182"/>
                  </a:lnTo>
                  <a:lnTo>
                    <a:pt x="188" y="176"/>
                  </a:lnTo>
                  <a:lnTo>
                    <a:pt x="188" y="176"/>
                  </a:lnTo>
                  <a:lnTo>
                    <a:pt x="198" y="172"/>
                  </a:lnTo>
                  <a:lnTo>
                    <a:pt x="208" y="170"/>
                  </a:lnTo>
                  <a:lnTo>
                    <a:pt x="220" y="17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48" y="208"/>
                  </a:lnTo>
                  <a:lnTo>
                    <a:pt x="250" y="208"/>
                  </a:lnTo>
                  <a:lnTo>
                    <a:pt x="256" y="208"/>
                  </a:lnTo>
                  <a:lnTo>
                    <a:pt x="264" y="204"/>
                  </a:lnTo>
                  <a:lnTo>
                    <a:pt x="268" y="200"/>
                  </a:lnTo>
                  <a:lnTo>
                    <a:pt x="296" y="172"/>
                  </a:lnTo>
                  <a:lnTo>
                    <a:pt x="296" y="172"/>
                  </a:lnTo>
                  <a:lnTo>
                    <a:pt x="300" y="168"/>
                  </a:lnTo>
                  <a:lnTo>
                    <a:pt x="304" y="162"/>
                  </a:lnTo>
                  <a:lnTo>
                    <a:pt x="306" y="152"/>
                  </a:lnTo>
                  <a:lnTo>
                    <a:pt x="304" y="140"/>
                  </a:lnTo>
                  <a:lnTo>
                    <a:pt x="300" y="134"/>
                  </a:lnTo>
                  <a:lnTo>
                    <a:pt x="296" y="13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8" y="84"/>
                  </a:lnTo>
                  <a:lnTo>
                    <a:pt x="278" y="80"/>
                  </a:lnTo>
                  <a:lnTo>
                    <a:pt x="290" y="76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4" y="64"/>
                  </a:lnTo>
                  <a:lnTo>
                    <a:pt x="308" y="58"/>
                  </a:lnTo>
                  <a:lnTo>
                    <a:pt x="310" y="50"/>
                  </a:lnTo>
                  <a:lnTo>
                    <a:pt x="310" y="42"/>
                  </a:lnTo>
                  <a:lnTo>
                    <a:pt x="310" y="34"/>
                  </a:lnTo>
                  <a:lnTo>
                    <a:pt x="308" y="26"/>
                  </a:lnTo>
                  <a:lnTo>
                    <a:pt x="304" y="20"/>
                  </a:lnTo>
                  <a:lnTo>
                    <a:pt x="298" y="12"/>
                  </a:lnTo>
                  <a:lnTo>
                    <a:pt x="298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8" name="Rectangle 1898"/>
            <p:cNvSpPr>
              <a:spLocks noChangeArrowheads="1"/>
            </p:cNvSpPr>
            <p:nvPr/>
          </p:nvSpPr>
          <p:spPr>
            <a:xfrm>
              <a:off x="3375194" y="4143348"/>
              <a:ext cx="25502" cy="2550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9" name="Rectangle 1899"/>
            <p:cNvSpPr>
              <a:spLocks noChangeArrowheads="1"/>
            </p:cNvSpPr>
            <p:nvPr/>
          </p:nvSpPr>
          <p:spPr>
            <a:xfrm>
              <a:off x="3430448" y="4143348"/>
              <a:ext cx="27627" cy="2550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50" name="Freeform 1900"/>
            <p:cNvSpPr>
              <a:spLocks noEditPoints="1"/>
            </p:cNvSpPr>
            <p:nvPr/>
          </p:nvSpPr>
          <p:spPr>
            <a:xfrm>
              <a:off x="3322065" y="4098720"/>
              <a:ext cx="184888" cy="340024"/>
            </a:xfrm>
            <a:custGeom>
              <a:avLst/>
              <a:gdLst>
                <a:gd name="T0" fmla="*/ 160 w 174"/>
                <a:gd name="T1" fmla="*/ 18 h 320"/>
                <a:gd name="T2" fmla="*/ 158 w 174"/>
                <a:gd name="T3" fmla="*/ 10 h 320"/>
                <a:gd name="T4" fmla="*/ 150 w 174"/>
                <a:gd name="T5" fmla="*/ 2 h 320"/>
                <a:gd name="T6" fmla="*/ 32 w 174"/>
                <a:gd name="T7" fmla="*/ 0 h 320"/>
                <a:gd name="T8" fmla="*/ 24 w 174"/>
                <a:gd name="T9" fmla="*/ 2 h 320"/>
                <a:gd name="T10" fmla="*/ 16 w 174"/>
                <a:gd name="T11" fmla="*/ 10 h 320"/>
                <a:gd name="T12" fmla="*/ 14 w 174"/>
                <a:gd name="T13" fmla="*/ 92 h 320"/>
                <a:gd name="T14" fmla="*/ 8 w 174"/>
                <a:gd name="T15" fmla="*/ 94 h 320"/>
                <a:gd name="T16" fmla="*/ 0 w 174"/>
                <a:gd name="T17" fmla="*/ 104 h 320"/>
                <a:gd name="T18" fmla="*/ 0 w 174"/>
                <a:gd name="T19" fmla="*/ 300 h 320"/>
                <a:gd name="T20" fmla="*/ 2 w 174"/>
                <a:gd name="T21" fmla="*/ 308 h 320"/>
                <a:gd name="T22" fmla="*/ 12 w 174"/>
                <a:gd name="T23" fmla="*/ 318 h 320"/>
                <a:gd name="T24" fmla="*/ 154 w 174"/>
                <a:gd name="T25" fmla="*/ 320 h 320"/>
                <a:gd name="T26" fmla="*/ 162 w 174"/>
                <a:gd name="T27" fmla="*/ 318 h 320"/>
                <a:gd name="T28" fmla="*/ 172 w 174"/>
                <a:gd name="T29" fmla="*/ 308 h 320"/>
                <a:gd name="T30" fmla="*/ 174 w 174"/>
                <a:gd name="T31" fmla="*/ 110 h 320"/>
                <a:gd name="T32" fmla="*/ 174 w 174"/>
                <a:gd name="T33" fmla="*/ 104 h 320"/>
                <a:gd name="T34" fmla="*/ 166 w 174"/>
                <a:gd name="T35" fmla="*/ 94 h 320"/>
                <a:gd name="T36" fmla="*/ 160 w 174"/>
                <a:gd name="T37" fmla="*/ 92 h 320"/>
                <a:gd name="T38" fmla="*/ 32 w 174"/>
                <a:gd name="T39" fmla="*/ 18 h 320"/>
                <a:gd name="T40" fmla="*/ 142 w 174"/>
                <a:gd name="T41" fmla="*/ 16 h 320"/>
                <a:gd name="T42" fmla="*/ 144 w 174"/>
                <a:gd name="T43" fmla="*/ 18 h 320"/>
                <a:gd name="T44" fmla="*/ 32 w 174"/>
                <a:gd name="T45" fmla="*/ 90 h 320"/>
                <a:gd name="T46" fmla="*/ 144 w 174"/>
                <a:gd name="T47" fmla="*/ 212 h 320"/>
                <a:gd name="T48" fmla="*/ 138 w 174"/>
                <a:gd name="T49" fmla="*/ 258 h 320"/>
                <a:gd name="T50" fmla="*/ 134 w 174"/>
                <a:gd name="T51" fmla="*/ 270 h 320"/>
                <a:gd name="T52" fmla="*/ 120 w 174"/>
                <a:gd name="T53" fmla="*/ 284 h 320"/>
                <a:gd name="T54" fmla="*/ 64 w 174"/>
                <a:gd name="T55" fmla="*/ 286 h 320"/>
                <a:gd name="T56" fmla="*/ 52 w 174"/>
                <a:gd name="T57" fmla="*/ 284 h 320"/>
                <a:gd name="T58" fmla="*/ 38 w 174"/>
                <a:gd name="T59" fmla="*/ 270 h 320"/>
                <a:gd name="T60" fmla="*/ 36 w 174"/>
                <a:gd name="T61" fmla="*/ 216 h 320"/>
                <a:gd name="T62" fmla="*/ 44 w 174"/>
                <a:gd name="T63" fmla="*/ 186 h 320"/>
                <a:gd name="T64" fmla="*/ 52 w 174"/>
                <a:gd name="T65" fmla="*/ 216 h 320"/>
                <a:gd name="T66" fmla="*/ 52 w 174"/>
                <a:gd name="T67" fmla="*/ 258 h 320"/>
                <a:gd name="T68" fmla="*/ 56 w 174"/>
                <a:gd name="T69" fmla="*/ 266 h 320"/>
                <a:gd name="T70" fmla="*/ 64 w 174"/>
                <a:gd name="T71" fmla="*/ 270 h 320"/>
                <a:gd name="T72" fmla="*/ 78 w 174"/>
                <a:gd name="T73" fmla="*/ 170 h 320"/>
                <a:gd name="T74" fmla="*/ 72 w 174"/>
                <a:gd name="T75" fmla="*/ 164 h 320"/>
                <a:gd name="T76" fmla="*/ 70 w 174"/>
                <a:gd name="T77" fmla="*/ 154 h 320"/>
                <a:gd name="T78" fmla="*/ 70 w 174"/>
                <a:gd name="T79" fmla="*/ 148 h 320"/>
                <a:gd name="T80" fmla="*/ 80 w 174"/>
                <a:gd name="T81" fmla="*/ 140 h 320"/>
                <a:gd name="T82" fmla="*/ 86 w 174"/>
                <a:gd name="T83" fmla="*/ 138 h 320"/>
                <a:gd name="T84" fmla="*/ 98 w 174"/>
                <a:gd name="T85" fmla="*/ 142 h 320"/>
                <a:gd name="T86" fmla="*/ 104 w 174"/>
                <a:gd name="T87" fmla="*/ 154 h 320"/>
                <a:gd name="T88" fmla="*/ 104 w 174"/>
                <a:gd name="T89" fmla="*/ 160 h 320"/>
                <a:gd name="T90" fmla="*/ 96 w 174"/>
                <a:gd name="T91" fmla="*/ 170 h 320"/>
                <a:gd name="T92" fmla="*/ 108 w 174"/>
                <a:gd name="T93" fmla="*/ 270 h 320"/>
                <a:gd name="T94" fmla="*/ 114 w 174"/>
                <a:gd name="T95" fmla="*/ 268 h 320"/>
                <a:gd name="T96" fmla="*/ 120 w 174"/>
                <a:gd name="T97" fmla="*/ 262 h 320"/>
                <a:gd name="T98" fmla="*/ 120 w 174"/>
                <a:gd name="T99" fmla="*/ 212 h 320"/>
                <a:gd name="T100" fmla="*/ 112 w 174"/>
                <a:gd name="T101" fmla="*/ 180 h 320"/>
                <a:gd name="T102" fmla="*/ 144 w 174"/>
                <a:gd name="T103" fmla="*/ 212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320">
                  <a:moveTo>
                    <a:pt x="160" y="92"/>
                  </a:moveTo>
                  <a:lnTo>
                    <a:pt x="160" y="18"/>
                  </a:lnTo>
                  <a:lnTo>
                    <a:pt x="160" y="18"/>
                  </a:lnTo>
                  <a:lnTo>
                    <a:pt x="158" y="10"/>
                  </a:lnTo>
                  <a:lnTo>
                    <a:pt x="154" y="4"/>
                  </a:lnTo>
                  <a:lnTo>
                    <a:pt x="150" y="2"/>
                  </a:lnTo>
                  <a:lnTo>
                    <a:pt x="14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20" y="4"/>
                  </a:lnTo>
                  <a:lnTo>
                    <a:pt x="16" y="10"/>
                  </a:lnTo>
                  <a:lnTo>
                    <a:pt x="14" y="18"/>
                  </a:lnTo>
                  <a:lnTo>
                    <a:pt x="14" y="92"/>
                  </a:lnTo>
                  <a:lnTo>
                    <a:pt x="14" y="92"/>
                  </a:lnTo>
                  <a:lnTo>
                    <a:pt x="8" y="94"/>
                  </a:lnTo>
                  <a:lnTo>
                    <a:pt x="4" y="98"/>
                  </a:lnTo>
                  <a:lnTo>
                    <a:pt x="0" y="104"/>
                  </a:lnTo>
                  <a:lnTo>
                    <a:pt x="0" y="110"/>
                  </a:lnTo>
                  <a:lnTo>
                    <a:pt x="0" y="300"/>
                  </a:lnTo>
                  <a:lnTo>
                    <a:pt x="0" y="300"/>
                  </a:lnTo>
                  <a:lnTo>
                    <a:pt x="2" y="308"/>
                  </a:lnTo>
                  <a:lnTo>
                    <a:pt x="6" y="314"/>
                  </a:lnTo>
                  <a:lnTo>
                    <a:pt x="12" y="318"/>
                  </a:lnTo>
                  <a:lnTo>
                    <a:pt x="20" y="320"/>
                  </a:lnTo>
                  <a:lnTo>
                    <a:pt x="154" y="320"/>
                  </a:lnTo>
                  <a:lnTo>
                    <a:pt x="154" y="320"/>
                  </a:lnTo>
                  <a:lnTo>
                    <a:pt x="162" y="318"/>
                  </a:lnTo>
                  <a:lnTo>
                    <a:pt x="168" y="314"/>
                  </a:lnTo>
                  <a:lnTo>
                    <a:pt x="172" y="308"/>
                  </a:lnTo>
                  <a:lnTo>
                    <a:pt x="174" y="300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4" y="104"/>
                  </a:lnTo>
                  <a:lnTo>
                    <a:pt x="170" y="98"/>
                  </a:lnTo>
                  <a:lnTo>
                    <a:pt x="166" y="94"/>
                  </a:lnTo>
                  <a:lnTo>
                    <a:pt x="160" y="92"/>
                  </a:lnTo>
                  <a:lnTo>
                    <a:pt x="160" y="92"/>
                  </a:lnTo>
                  <a:close/>
                  <a:moveTo>
                    <a:pt x="32" y="18"/>
                  </a:moveTo>
                  <a:lnTo>
                    <a:pt x="32" y="18"/>
                  </a:lnTo>
                  <a:lnTo>
                    <a:pt x="32" y="16"/>
                  </a:lnTo>
                  <a:lnTo>
                    <a:pt x="142" y="16"/>
                  </a:lnTo>
                  <a:lnTo>
                    <a:pt x="142" y="16"/>
                  </a:lnTo>
                  <a:lnTo>
                    <a:pt x="144" y="18"/>
                  </a:lnTo>
                  <a:lnTo>
                    <a:pt x="144" y="90"/>
                  </a:lnTo>
                  <a:lnTo>
                    <a:pt x="32" y="90"/>
                  </a:lnTo>
                  <a:lnTo>
                    <a:pt x="32" y="18"/>
                  </a:lnTo>
                  <a:close/>
                  <a:moveTo>
                    <a:pt x="144" y="212"/>
                  </a:moveTo>
                  <a:lnTo>
                    <a:pt x="138" y="212"/>
                  </a:lnTo>
                  <a:lnTo>
                    <a:pt x="138" y="258"/>
                  </a:lnTo>
                  <a:lnTo>
                    <a:pt x="138" y="258"/>
                  </a:lnTo>
                  <a:lnTo>
                    <a:pt x="134" y="270"/>
                  </a:lnTo>
                  <a:lnTo>
                    <a:pt x="128" y="278"/>
                  </a:lnTo>
                  <a:lnTo>
                    <a:pt x="120" y="284"/>
                  </a:lnTo>
                  <a:lnTo>
                    <a:pt x="108" y="286"/>
                  </a:lnTo>
                  <a:lnTo>
                    <a:pt x="64" y="286"/>
                  </a:lnTo>
                  <a:lnTo>
                    <a:pt x="64" y="286"/>
                  </a:lnTo>
                  <a:lnTo>
                    <a:pt x="52" y="284"/>
                  </a:lnTo>
                  <a:lnTo>
                    <a:pt x="44" y="278"/>
                  </a:lnTo>
                  <a:lnTo>
                    <a:pt x="38" y="270"/>
                  </a:lnTo>
                  <a:lnTo>
                    <a:pt x="36" y="258"/>
                  </a:lnTo>
                  <a:lnTo>
                    <a:pt x="36" y="216"/>
                  </a:lnTo>
                  <a:lnTo>
                    <a:pt x="26" y="216"/>
                  </a:lnTo>
                  <a:lnTo>
                    <a:pt x="44" y="186"/>
                  </a:lnTo>
                  <a:lnTo>
                    <a:pt x="62" y="216"/>
                  </a:lnTo>
                  <a:lnTo>
                    <a:pt x="52" y="216"/>
                  </a:lnTo>
                  <a:lnTo>
                    <a:pt x="52" y="258"/>
                  </a:lnTo>
                  <a:lnTo>
                    <a:pt x="52" y="258"/>
                  </a:lnTo>
                  <a:lnTo>
                    <a:pt x="54" y="262"/>
                  </a:lnTo>
                  <a:lnTo>
                    <a:pt x="56" y="266"/>
                  </a:lnTo>
                  <a:lnTo>
                    <a:pt x="60" y="268"/>
                  </a:lnTo>
                  <a:lnTo>
                    <a:pt x="64" y="270"/>
                  </a:lnTo>
                  <a:lnTo>
                    <a:pt x="78" y="270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2" y="164"/>
                  </a:lnTo>
                  <a:lnTo>
                    <a:pt x="70" y="160"/>
                  </a:lnTo>
                  <a:lnTo>
                    <a:pt x="70" y="154"/>
                  </a:lnTo>
                  <a:lnTo>
                    <a:pt x="70" y="154"/>
                  </a:lnTo>
                  <a:lnTo>
                    <a:pt x="70" y="148"/>
                  </a:lnTo>
                  <a:lnTo>
                    <a:pt x="74" y="142"/>
                  </a:lnTo>
                  <a:lnTo>
                    <a:pt x="80" y="140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94" y="140"/>
                  </a:lnTo>
                  <a:lnTo>
                    <a:pt x="98" y="142"/>
                  </a:lnTo>
                  <a:lnTo>
                    <a:pt x="102" y="148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4" y="160"/>
                  </a:lnTo>
                  <a:lnTo>
                    <a:pt x="102" y="164"/>
                  </a:lnTo>
                  <a:lnTo>
                    <a:pt x="96" y="170"/>
                  </a:lnTo>
                  <a:lnTo>
                    <a:pt x="96" y="270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6" y="266"/>
                  </a:lnTo>
                  <a:lnTo>
                    <a:pt x="120" y="262"/>
                  </a:lnTo>
                  <a:lnTo>
                    <a:pt x="120" y="258"/>
                  </a:lnTo>
                  <a:lnTo>
                    <a:pt x="120" y="212"/>
                  </a:lnTo>
                  <a:lnTo>
                    <a:pt x="112" y="212"/>
                  </a:lnTo>
                  <a:lnTo>
                    <a:pt x="112" y="180"/>
                  </a:lnTo>
                  <a:lnTo>
                    <a:pt x="144" y="180"/>
                  </a:lnTo>
                  <a:lnTo>
                    <a:pt x="144" y="2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3" name="Freeform 1901"/>
            <p:cNvSpPr>
              <a:spLocks noEditPoints="1"/>
            </p:cNvSpPr>
            <p:nvPr/>
          </p:nvSpPr>
          <p:spPr>
            <a:xfrm>
              <a:off x="142844" y="658105"/>
              <a:ext cx="306021" cy="382527"/>
            </a:xfrm>
            <a:custGeom>
              <a:avLst/>
              <a:gdLst>
                <a:gd name="T0" fmla="*/ 220 w 288"/>
                <a:gd name="T1" fmla="*/ 0 h 360"/>
                <a:gd name="T2" fmla="*/ 36 w 288"/>
                <a:gd name="T3" fmla="*/ 0 h 360"/>
                <a:gd name="T4" fmla="*/ 36 w 288"/>
                <a:gd name="T5" fmla="*/ 0 h 360"/>
                <a:gd name="T6" fmla="*/ 30 w 288"/>
                <a:gd name="T7" fmla="*/ 2 h 360"/>
                <a:gd name="T8" fmla="*/ 26 w 288"/>
                <a:gd name="T9" fmla="*/ 4 h 360"/>
                <a:gd name="T10" fmla="*/ 24 w 288"/>
                <a:gd name="T11" fmla="*/ 8 h 360"/>
                <a:gd name="T12" fmla="*/ 22 w 288"/>
                <a:gd name="T13" fmla="*/ 14 h 360"/>
                <a:gd name="T14" fmla="*/ 22 w 288"/>
                <a:gd name="T15" fmla="*/ 28 h 360"/>
                <a:gd name="T16" fmla="*/ 8 w 288"/>
                <a:gd name="T17" fmla="*/ 28 h 360"/>
                <a:gd name="T18" fmla="*/ 8 w 288"/>
                <a:gd name="T19" fmla="*/ 28 h 360"/>
                <a:gd name="T20" fmla="*/ 4 w 288"/>
                <a:gd name="T21" fmla="*/ 28 h 360"/>
                <a:gd name="T22" fmla="*/ 2 w 288"/>
                <a:gd name="T23" fmla="*/ 30 h 360"/>
                <a:gd name="T24" fmla="*/ 0 w 288"/>
                <a:gd name="T25" fmla="*/ 34 h 360"/>
                <a:gd name="T26" fmla="*/ 0 w 288"/>
                <a:gd name="T27" fmla="*/ 36 h 360"/>
                <a:gd name="T28" fmla="*/ 0 w 288"/>
                <a:gd name="T29" fmla="*/ 350 h 360"/>
                <a:gd name="T30" fmla="*/ 0 w 288"/>
                <a:gd name="T31" fmla="*/ 350 h 360"/>
                <a:gd name="T32" fmla="*/ 0 w 288"/>
                <a:gd name="T33" fmla="*/ 354 h 360"/>
                <a:gd name="T34" fmla="*/ 2 w 288"/>
                <a:gd name="T35" fmla="*/ 356 h 360"/>
                <a:gd name="T36" fmla="*/ 4 w 288"/>
                <a:gd name="T37" fmla="*/ 358 h 360"/>
                <a:gd name="T38" fmla="*/ 8 w 288"/>
                <a:gd name="T39" fmla="*/ 360 h 360"/>
                <a:gd name="T40" fmla="*/ 248 w 288"/>
                <a:gd name="T41" fmla="*/ 360 h 360"/>
                <a:gd name="T42" fmla="*/ 248 w 288"/>
                <a:gd name="T43" fmla="*/ 360 h 360"/>
                <a:gd name="T44" fmla="*/ 252 w 288"/>
                <a:gd name="T45" fmla="*/ 358 h 360"/>
                <a:gd name="T46" fmla="*/ 254 w 288"/>
                <a:gd name="T47" fmla="*/ 356 h 360"/>
                <a:gd name="T48" fmla="*/ 256 w 288"/>
                <a:gd name="T49" fmla="*/ 354 h 360"/>
                <a:gd name="T50" fmla="*/ 258 w 288"/>
                <a:gd name="T51" fmla="*/ 350 h 360"/>
                <a:gd name="T52" fmla="*/ 258 w 288"/>
                <a:gd name="T53" fmla="*/ 324 h 360"/>
                <a:gd name="T54" fmla="*/ 276 w 288"/>
                <a:gd name="T55" fmla="*/ 324 h 360"/>
                <a:gd name="T56" fmla="*/ 276 w 288"/>
                <a:gd name="T57" fmla="*/ 324 h 360"/>
                <a:gd name="T58" fmla="*/ 280 w 288"/>
                <a:gd name="T59" fmla="*/ 322 h 360"/>
                <a:gd name="T60" fmla="*/ 284 w 288"/>
                <a:gd name="T61" fmla="*/ 320 h 360"/>
                <a:gd name="T62" fmla="*/ 288 w 288"/>
                <a:gd name="T63" fmla="*/ 316 h 360"/>
                <a:gd name="T64" fmla="*/ 288 w 288"/>
                <a:gd name="T65" fmla="*/ 310 h 360"/>
                <a:gd name="T66" fmla="*/ 288 w 288"/>
                <a:gd name="T67" fmla="*/ 70 h 360"/>
                <a:gd name="T68" fmla="*/ 288 w 288"/>
                <a:gd name="T69" fmla="*/ 70 h 360"/>
                <a:gd name="T70" fmla="*/ 288 w 288"/>
                <a:gd name="T71" fmla="*/ 66 h 360"/>
                <a:gd name="T72" fmla="*/ 284 w 288"/>
                <a:gd name="T73" fmla="*/ 62 h 360"/>
                <a:gd name="T74" fmla="*/ 228 w 288"/>
                <a:gd name="T75" fmla="*/ 4 h 360"/>
                <a:gd name="T76" fmla="*/ 228 w 288"/>
                <a:gd name="T77" fmla="*/ 4 h 360"/>
                <a:gd name="T78" fmla="*/ 224 w 288"/>
                <a:gd name="T79" fmla="*/ 2 h 360"/>
                <a:gd name="T80" fmla="*/ 220 w 288"/>
                <a:gd name="T81" fmla="*/ 0 h 360"/>
                <a:gd name="T82" fmla="*/ 220 w 288"/>
                <a:gd name="T83" fmla="*/ 0 h 360"/>
                <a:gd name="T84" fmla="*/ 240 w 288"/>
                <a:gd name="T85" fmla="*/ 342 h 360"/>
                <a:gd name="T86" fmla="*/ 16 w 288"/>
                <a:gd name="T87" fmla="*/ 342 h 360"/>
                <a:gd name="T88" fmla="*/ 16 w 288"/>
                <a:gd name="T89" fmla="*/ 46 h 360"/>
                <a:gd name="T90" fmla="*/ 22 w 288"/>
                <a:gd name="T91" fmla="*/ 46 h 360"/>
                <a:gd name="T92" fmla="*/ 22 w 288"/>
                <a:gd name="T93" fmla="*/ 310 h 360"/>
                <a:gd name="T94" fmla="*/ 22 w 288"/>
                <a:gd name="T95" fmla="*/ 310 h 360"/>
                <a:gd name="T96" fmla="*/ 24 w 288"/>
                <a:gd name="T97" fmla="*/ 316 h 360"/>
                <a:gd name="T98" fmla="*/ 26 w 288"/>
                <a:gd name="T99" fmla="*/ 320 h 360"/>
                <a:gd name="T100" fmla="*/ 30 w 288"/>
                <a:gd name="T101" fmla="*/ 322 h 360"/>
                <a:gd name="T102" fmla="*/ 36 w 288"/>
                <a:gd name="T103" fmla="*/ 324 h 360"/>
                <a:gd name="T104" fmla="*/ 240 w 288"/>
                <a:gd name="T105" fmla="*/ 324 h 360"/>
                <a:gd name="T106" fmla="*/ 240 w 288"/>
                <a:gd name="T107" fmla="*/ 342 h 360"/>
                <a:gd name="T108" fmla="*/ 262 w 288"/>
                <a:gd name="T109" fmla="*/ 298 h 360"/>
                <a:gd name="T110" fmla="*/ 48 w 288"/>
                <a:gd name="T111" fmla="*/ 298 h 360"/>
                <a:gd name="T112" fmla="*/ 48 w 288"/>
                <a:gd name="T113" fmla="*/ 26 h 360"/>
                <a:gd name="T114" fmla="*/ 214 w 288"/>
                <a:gd name="T115" fmla="*/ 26 h 360"/>
                <a:gd name="T116" fmla="*/ 220 w 288"/>
                <a:gd name="T117" fmla="*/ 32 h 360"/>
                <a:gd name="T118" fmla="*/ 220 w 288"/>
                <a:gd name="T119" fmla="*/ 70 h 360"/>
                <a:gd name="T120" fmla="*/ 258 w 288"/>
                <a:gd name="T121" fmla="*/ 70 h 360"/>
                <a:gd name="T122" fmla="*/ 262 w 288"/>
                <a:gd name="T123" fmla="*/ 76 h 360"/>
                <a:gd name="T124" fmla="*/ 262 w 288"/>
                <a:gd name="T125" fmla="*/ 298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8" h="360">
                  <a:moveTo>
                    <a:pt x="220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248" y="360"/>
                  </a:ln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40" y="342"/>
                  </a:moveTo>
                  <a:lnTo>
                    <a:pt x="16" y="342"/>
                  </a:lnTo>
                  <a:lnTo>
                    <a:pt x="16" y="46"/>
                  </a:ln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close/>
                  <a:moveTo>
                    <a:pt x="262" y="298"/>
                  </a:moveTo>
                  <a:lnTo>
                    <a:pt x="48" y="298"/>
                  </a:lnTo>
                  <a:lnTo>
                    <a:pt x="48" y="26"/>
                  </a:ln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4" name="Rectangle 1902"/>
            <p:cNvSpPr>
              <a:spLocks noChangeArrowheads="1"/>
            </p:cNvSpPr>
            <p:nvPr/>
          </p:nvSpPr>
          <p:spPr>
            <a:xfrm>
              <a:off x="215099" y="762237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5" name="Rectangle 1903"/>
            <p:cNvSpPr>
              <a:spLocks noChangeArrowheads="1"/>
            </p:cNvSpPr>
            <p:nvPr/>
          </p:nvSpPr>
          <p:spPr>
            <a:xfrm>
              <a:off x="215099" y="802615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6" name="Rectangle 1904"/>
            <p:cNvSpPr>
              <a:spLocks noChangeArrowheads="1"/>
            </p:cNvSpPr>
            <p:nvPr/>
          </p:nvSpPr>
          <p:spPr>
            <a:xfrm>
              <a:off x="215099" y="840868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7" name="Rectangle 1905"/>
            <p:cNvSpPr>
              <a:spLocks noChangeArrowheads="1"/>
            </p:cNvSpPr>
            <p:nvPr/>
          </p:nvSpPr>
          <p:spPr>
            <a:xfrm>
              <a:off x="215099" y="879121"/>
              <a:ext cx="104132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6" name="Freeform 1906"/>
            <p:cNvSpPr>
              <a:spLocks noEditPoints="1"/>
            </p:cNvSpPr>
            <p:nvPr/>
          </p:nvSpPr>
          <p:spPr>
            <a:xfrm>
              <a:off x="754886" y="658105"/>
              <a:ext cx="306021" cy="382527"/>
            </a:xfrm>
            <a:custGeom>
              <a:avLst/>
              <a:gdLst>
                <a:gd name="T0" fmla="*/ 248 w 288"/>
                <a:gd name="T1" fmla="*/ 360 h 360"/>
                <a:gd name="T2" fmla="*/ 248 w 288"/>
                <a:gd name="T3" fmla="*/ 360 h 360"/>
                <a:gd name="T4" fmla="*/ 252 w 288"/>
                <a:gd name="T5" fmla="*/ 358 h 360"/>
                <a:gd name="T6" fmla="*/ 254 w 288"/>
                <a:gd name="T7" fmla="*/ 356 h 360"/>
                <a:gd name="T8" fmla="*/ 256 w 288"/>
                <a:gd name="T9" fmla="*/ 354 h 360"/>
                <a:gd name="T10" fmla="*/ 258 w 288"/>
                <a:gd name="T11" fmla="*/ 350 h 360"/>
                <a:gd name="T12" fmla="*/ 258 w 288"/>
                <a:gd name="T13" fmla="*/ 324 h 360"/>
                <a:gd name="T14" fmla="*/ 276 w 288"/>
                <a:gd name="T15" fmla="*/ 324 h 360"/>
                <a:gd name="T16" fmla="*/ 276 w 288"/>
                <a:gd name="T17" fmla="*/ 324 h 360"/>
                <a:gd name="T18" fmla="*/ 280 w 288"/>
                <a:gd name="T19" fmla="*/ 322 h 360"/>
                <a:gd name="T20" fmla="*/ 284 w 288"/>
                <a:gd name="T21" fmla="*/ 320 h 360"/>
                <a:gd name="T22" fmla="*/ 288 w 288"/>
                <a:gd name="T23" fmla="*/ 316 h 360"/>
                <a:gd name="T24" fmla="*/ 288 w 288"/>
                <a:gd name="T25" fmla="*/ 310 h 360"/>
                <a:gd name="T26" fmla="*/ 288 w 288"/>
                <a:gd name="T27" fmla="*/ 70 h 360"/>
                <a:gd name="T28" fmla="*/ 288 w 288"/>
                <a:gd name="T29" fmla="*/ 70 h 360"/>
                <a:gd name="T30" fmla="*/ 288 w 288"/>
                <a:gd name="T31" fmla="*/ 66 h 360"/>
                <a:gd name="T32" fmla="*/ 284 w 288"/>
                <a:gd name="T33" fmla="*/ 62 h 360"/>
                <a:gd name="T34" fmla="*/ 228 w 288"/>
                <a:gd name="T35" fmla="*/ 4 h 360"/>
                <a:gd name="T36" fmla="*/ 228 w 288"/>
                <a:gd name="T37" fmla="*/ 4 h 360"/>
                <a:gd name="T38" fmla="*/ 224 w 288"/>
                <a:gd name="T39" fmla="*/ 2 h 360"/>
                <a:gd name="T40" fmla="*/ 220 w 288"/>
                <a:gd name="T41" fmla="*/ 0 h 360"/>
                <a:gd name="T42" fmla="*/ 36 w 288"/>
                <a:gd name="T43" fmla="*/ 0 h 360"/>
                <a:gd name="T44" fmla="*/ 36 w 288"/>
                <a:gd name="T45" fmla="*/ 0 h 360"/>
                <a:gd name="T46" fmla="*/ 30 w 288"/>
                <a:gd name="T47" fmla="*/ 2 h 360"/>
                <a:gd name="T48" fmla="*/ 26 w 288"/>
                <a:gd name="T49" fmla="*/ 4 h 360"/>
                <a:gd name="T50" fmla="*/ 24 w 288"/>
                <a:gd name="T51" fmla="*/ 8 h 360"/>
                <a:gd name="T52" fmla="*/ 22 w 288"/>
                <a:gd name="T53" fmla="*/ 14 h 360"/>
                <a:gd name="T54" fmla="*/ 22 w 288"/>
                <a:gd name="T55" fmla="*/ 28 h 360"/>
                <a:gd name="T56" fmla="*/ 8 w 288"/>
                <a:gd name="T57" fmla="*/ 28 h 360"/>
                <a:gd name="T58" fmla="*/ 8 w 288"/>
                <a:gd name="T59" fmla="*/ 28 h 360"/>
                <a:gd name="T60" fmla="*/ 6 w 288"/>
                <a:gd name="T61" fmla="*/ 28 h 360"/>
                <a:gd name="T62" fmla="*/ 2 w 288"/>
                <a:gd name="T63" fmla="*/ 30 h 360"/>
                <a:gd name="T64" fmla="*/ 0 w 288"/>
                <a:gd name="T65" fmla="*/ 34 h 360"/>
                <a:gd name="T66" fmla="*/ 0 w 288"/>
                <a:gd name="T67" fmla="*/ 36 h 360"/>
                <a:gd name="T68" fmla="*/ 0 w 288"/>
                <a:gd name="T69" fmla="*/ 350 h 360"/>
                <a:gd name="T70" fmla="*/ 0 w 288"/>
                <a:gd name="T71" fmla="*/ 350 h 360"/>
                <a:gd name="T72" fmla="*/ 0 w 288"/>
                <a:gd name="T73" fmla="*/ 354 h 360"/>
                <a:gd name="T74" fmla="*/ 2 w 288"/>
                <a:gd name="T75" fmla="*/ 356 h 360"/>
                <a:gd name="T76" fmla="*/ 6 w 288"/>
                <a:gd name="T77" fmla="*/ 358 h 360"/>
                <a:gd name="T78" fmla="*/ 8 w 288"/>
                <a:gd name="T79" fmla="*/ 360 h 360"/>
                <a:gd name="T80" fmla="*/ 248 w 288"/>
                <a:gd name="T81" fmla="*/ 360 h 360"/>
                <a:gd name="T82" fmla="*/ 48 w 288"/>
                <a:gd name="T83" fmla="*/ 26 h 360"/>
                <a:gd name="T84" fmla="*/ 214 w 288"/>
                <a:gd name="T85" fmla="*/ 26 h 360"/>
                <a:gd name="T86" fmla="*/ 220 w 288"/>
                <a:gd name="T87" fmla="*/ 32 h 360"/>
                <a:gd name="T88" fmla="*/ 220 w 288"/>
                <a:gd name="T89" fmla="*/ 70 h 360"/>
                <a:gd name="T90" fmla="*/ 258 w 288"/>
                <a:gd name="T91" fmla="*/ 70 h 360"/>
                <a:gd name="T92" fmla="*/ 262 w 288"/>
                <a:gd name="T93" fmla="*/ 76 h 360"/>
                <a:gd name="T94" fmla="*/ 262 w 288"/>
                <a:gd name="T95" fmla="*/ 298 h 360"/>
                <a:gd name="T96" fmla="*/ 48 w 288"/>
                <a:gd name="T97" fmla="*/ 298 h 360"/>
                <a:gd name="T98" fmla="*/ 48 w 288"/>
                <a:gd name="T99" fmla="*/ 26 h 360"/>
                <a:gd name="T100" fmla="*/ 18 w 288"/>
                <a:gd name="T101" fmla="*/ 46 h 360"/>
                <a:gd name="T102" fmla="*/ 22 w 288"/>
                <a:gd name="T103" fmla="*/ 46 h 360"/>
                <a:gd name="T104" fmla="*/ 22 w 288"/>
                <a:gd name="T105" fmla="*/ 310 h 360"/>
                <a:gd name="T106" fmla="*/ 22 w 288"/>
                <a:gd name="T107" fmla="*/ 310 h 360"/>
                <a:gd name="T108" fmla="*/ 24 w 288"/>
                <a:gd name="T109" fmla="*/ 316 h 360"/>
                <a:gd name="T110" fmla="*/ 26 w 288"/>
                <a:gd name="T111" fmla="*/ 320 h 360"/>
                <a:gd name="T112" fmla="*/ 30 w 288"/>
                <a:gd name="T113" fmla="*/ 322 h 360"/>
                <a:gd name="T114" fmla="*/ 36 w 288"/>
                <a:gd name="T115" fmla="*/ 324 h 360"/>
                <a:gd name="T116" fmla="*/ 240 w 288"/>
                <a:gd name="T117" fmla="*/ 324 h 360"/>
                <a:gd name="T118" fmla="*/ 240 w 288"/>
                <a:gd name="T119" fmla="*/ 342 h 360"/>
                <a:gd name="T120" fmla="*/ 18 w 288"/>
                <a:gd name="T121" fmla="*/ 342 h 360"/>
                <a:gd name="T122" fmla="*/ 18 w 288"/>
                <a:gd name="T123" fmla="*/ 46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" h="360">
                  <a:moveTo>
                    <a:pt x="248" y="360"/>
                  </a:move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6" y="358"/>
                  </a:lnTo>
                  <a:lnTo>
                    <a:pt x="8" y="360"/>
                  </a:lnTo>
                  <a:lnTo>
                    <a:pt x="248" y="360"/>
                  </a:lnTo>
                  <a:close/>
                  <a:moveTo>
                    <a:pt x="48" y="26"/>
                  </a:move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lnTo>
                    <a:pt x="48" y="298"/>
                  </a:lnTo>
                  <a:lnTo>
                    <a:pt x="48" y="26"/>
                  </a:lnTo>
                  <a:close/>
                  <a:moveTo>
                    <a:pt x="18" y="46"/>
                  </a:move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lnTo>
                    <a:pt x="18" y="342"/>
                  </a:lnTo>
                  <a:lnTo>
                    <a:pt x="18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6" name="Freeform 1907"/>
            <p:cNvSpPr/>
            <p:nvPr/>
          </p:nvSpPr>
          <p:spPr>
            <a:xfrm>
              <a:off x="2125606" y="3673690"/>
              <a:ext cx="53129" cy="55254"/>
            </a:xfrm>
            <a:custGeom>
              <a:avLst/>
              <a:gdLst>
                <a:gd name="T0" fmla="*/ 50 w 50"/>
                <a:gd name="T1" fmla="*/ 26 h 52"/>
                <a:gd name="T2" fmla="*/ 50 w 50"/>
                <a:gd name="T3" fmla="*/ 26 h 52"/>
                <a:gd name="T4" fmla="*/ 48 w 50"/>
                <a:gd name="T5" fmla="*/ 16 h 52"/>
                <a:gd name="T6" fmla="*/ 42 w 50"/>
                <a:gd name="T7" fmla="*/ 8 h 52"/>
                <a:gd name="T8" fmla="*/ 34 w 50"/>
                <a:gd name="T9" fmla="*/ 2 h 52"/>
                <a:gd name="T10" fmla="*/ 24 w 50"/>
                <a:gd name="T11" fmla="*/ 0 h 52"/>
                <a:gd name="T12" fmla="*/ 24 w 50"/>
                <a:gd name="T13" fmla="*/ 0 h 52"/>
                <a:gd name="T14" fmla="*/ 14 w 50"/>
                <a:gd name="T15" fmla="*/ 2 h 52"/>
                <a:gd name="T16" fmla="*/ 6 w 50"/>
                <a:gd name="T17" fmla="*/ 8 h 52"/>
                <a:gd name="T18" fmla="*/ 2 w 50"/>
                <a:gd name="T19" fmla="*/ 16 h 52"/>
                <a:gd name="T20" fmla="*/ 0 w 50"/>
                <a:gd name="T21" fmla="*/ 26 h 52"/>
                <a:gd name="T22" fmla="*/ 0 w 50"/>
                <a:gd name="T23" fmla="*/ 26 h 52"/>
                <a:gd name="T24" fmla="*/ 2 w 50"/>
                <a:gd name="T25" fmla="*/ 36 h 52"/>
                <a:gd name="T26" fmla="*/ 6 w 50"/>
                <a:gd name="T27" fmla="*/ 44 h 52"/>
                <a:gd name="T28" fmla="*/ 14 w 50"/>
                <a:gd name="T29" fmla="*/ 50 h 52"/>
                <a:gd name="T30" fmla="*/ 24 w 50"/>
                <a:gd name="T31" fmla="*/ 52 h 52"/>
                <a:gd name="T32" fmla="*/ 24 w 50"/>
                <a:gd name="T33" fmla="*/ 52 h 52"/>
                <a:gd name="T34" fmla="*/ 34 w 50"/>
                <a:gd name="T35" fmla="*/ 50 h 52"/>
                <a:gd name="T36" fmla="*/ 42 w 50"/>
                <a:gd name="T37" fmla="*/ 44 h 52"/>
                <a:gd name="T38" fmla="*/ 48 w 50"/>
                <a:gd name="T39" fmla="*/ 36 h 52"/>
                <a:gd name="T40" fmla="*/ 50 w 50"/>
                <a:gd name="T41" fmla="*/ 26 h 52"/>
                <a:gd name="T42" fmla="*/ 50 w 50"/>
                <a:gd name="T43" fmla="*/ 26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" h="52">
                  <a:moveTo>
                    <a:pt x="50" y="26"/>
                  </a:moveTo>
                  <a:lnTo>
                    <a:pt x="50" y="26"/>
                  </a:lnTo>
                  <a:lnTo>
                    <a:pt x="48" y="16"/>
                  </a:lnTo>
                  <a:lnTo>
                    <a:pt x="42" y="8"/>
                  </a:lnTo>
                  <a:lnTo>
                    <a:pt x="3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6" y="44"/>
                  </a:lnTo>
                  <a:lnTo>
                    <a:pt x="14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34" y="50"/>
                  </a:lnTo>
                  <a:lnTo>
                    <a:pt x="42" y="44"/>
                  </a:lnTo>
                  <a:lnTo>
                    <a:pt x="48" y="36"/>
                  </a:lnTo>
                  <a:lnTo>
                    <a:pt x="50" y="26"/>
                  </a:lnTo>
                  <a:lnTo>
                    <a:pt x="50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7" name="Freeform 1908"/>
            <p:cNvSpPr>
              <a:spLocks noEditPoints="1"/>
            </p:cNvSpPr>
            <p:nvPr/>
          </p:nvSpPr>
          <p:spPr>
            <a:xfrm>
              <a:off x="2119230" y="3592934"/>
              <a:ext cx="65880" cy="65880"/>
            </a:xfrm>
            <a:custGeom>
              <a:avLst/>
              <a:gdLst>
                <a:gd name="T0" fmla="*/ 30 w 62"/>
                <a:gd name="T1" fmla="*/ 62 h 62"/>
                <a:gd name="T2" fmla="*/ 30 w 62"/>
                <a:gd name="T3" fmla="*/ 62 h 62"/>
                <a:gd name="T4" fmla="*/ 36 w 62"/>
                <a:gd name="T5" fmla="*/ 62 h 62"/>
                <a:gd name="T6" fmla="*/ 42 w 62"/>
                <a:gd name="T7" fmla="*/ 60 h 62"/>
                <a:gd name="T8" fmla="*/ 52 w 62"/>
                <a:gd name="T9" fmla="*/ 54 h 62"/>
                <a:gd name="T10" fmla="*/ 60 w 62"/>
                <a:gd name="T11" fmla="*/ 44 h 62"/>
                <a:gd name="T12" fmla="*/ 60 w 62"/>
                <a:gd name="T13" fmla="*/ 38 h 62"/>
                <a:gd name="T14" fmla="*/ 62 w 62"/>
                <a:gd name="T15" fmla="*/ 32 h 62"/>
                <a:gd name="T16" fmla="*/ 62 w 62"/>
                <a:gd name="T17" fmla="*/ 32 h 62"/>
                <a:gd name="T18" fmla="*/ 60 w 62"/>
                <a:gd name="T19" fmla="*/ 24 h 62"/>
                <a:gd name="T20" fmla="*/ 60 w 62"/>
                <a:gd name="T21" fmla="*/ 20 h 62"/>
                <a:gd name="T22" fmla="*/ 52 w 62"/>
                <a:gd name="T23" fmla="*/ 10 h 62"/>
                <a:gd name="T24" fmla="*/ 42 w 62"/>
                <a:gd name="T25" fmla="*/ 2 h 62"/>
                <a:gd name="T26" fmla="*/ 36 w 62"/>
                <a:gd name="T27" fmla="*/ 0 h 62"/>
                <a:gd name="T28" fmla="*/ 30 w 62"/>
                <a:gd name="T29" fmla="*/ 0 h 62"/>
                <a:gd name="T30" fmla="*/ 30 w 62"/>
                <a:gd name="T31" fmla="*/ 0 h 62"/>
                <a:gd name="T32" fmla="*/ 24 w 62"/>
                <a:gd name="T33" fmla="*/ 0 h 62"/>
                <a:gd name="T34" fmla="*/ 18 w 62"/>
                <a:gd name="T35" fmla="*/ 2 h 62"/>
                <a:gd name="T36" fmla="*/ 8 w 62"/>
                <a:gd name="T37" fmla="*/ 10 h 62"/>
                <a:gd name="T38" fmla="*/ 2 w 62"/>
                <a:gd name="T39" fmla="*/ 20 h 62"/>
                <a:gd name="T40" fmla="*/ 0 w 62"/>
                <a:gd name="T41" fmla="*/ 24 h 62"/>
                <a:gd name="T42" fmla="*/ 0 w 62"/>
                <a:gd name="T43" fmla="*/ 32 h 62"/>
                <a:gd name="T44" fmla="*/ 0 w 62"/>
                <a:gd name="T45" fmla="*/ 32 h 62"/>
                <a:gd name="T46" fmla="*/ 0 w 62"/>
                <a:gd name="T47" fmla="*/ 38 h 62"/>
                <a:gd name="T48" fmla="*/ 2 w 62"/>
                <a:gd name="T49" fmla="*/ 44 h 62"/>
                <a:gd name="T50" fmla="*/ 8 w 62"/>
                <a:gd name="T51" fmla="*/ 54 h 62"/>
                <a:gd name="T52" fmla="*/ 18 w 62"/>
                <a:gd name="T53" fmla="*/ 60 h 62"/>
                <a:gd name="T54" fmla="*/ 24 w 62"/>
                <a:gd name="T55" fmla="*/ 62 h 62"/>
                <a:gd name="T56" fmla="*/ 30 w 62"/>
                <a:gd name="T57" fmla="*/ 62 h 62"/>
                <a:gd name="T58" fmla="*/ 30 w 62"/>
                <a:gd name="T59" fmla="*/ 62 h 62"/>
                <a:gd name="T60" fmla="*/ 30 w 62"/>
                <a:gd name="T61" fmla="*/ 18 h 62"/>
                <a:gd name="T62" fmla="*/ 30 w 62"/>
                <a:gd name="T63" fmla="*/ 18 h 62"/>
                <a:gd name="T64" fmla="*/ 36 w 62"/>
                <a:gd name="T65" fmla="*/ 20 h 62"/>
                <a:gd name="T66" fmla="*/ 40 w 62"/>
                <a:gd name="T67" fmla="*/ 22 h 62"/>
                <a:gd name="T68" fmla="*/ 42 w 62"/>
                <a:gd name="T69" fmla="*/ 26 h 62"/>
                <a:gd name="T70" fmla="*/ 44 w 62"/>
                <a:gd name="T71" fmla="*/ 32 h 62"/>
                <a:gd name="T72" fmla="*/ 44 w 62"/>
                <a:gd name="T73" fmla="*/ 32 h 62"/>
                <a:gd name="T74" fmla="*/ 42 w 62"/>
                <a:gd name="T75" fmla="*/ 36 h 62"/>
                <a:gd name="T76" fmla="*/ 40 w 62"/>
                <a:gd name="T77" fmla="*/ 40 h 62"/>
                <a:gd name="T78" fmla="*/ 36 w 62"/>
                <a:gd name="T79" fmla="*/ 44 h 62"/>
                <a:gd name="T80" fmla="*/ 30 w 62"/>
                <a:gd name="T81" fmla="*/ 44 h 62"/>
                <a:gd name="T82" fmla="*/ 30 w 62"/>
                <a:gd name="T83" fmla="*/ 44 h 62"/>
                <a:gd name="T84" fmla="*/ 26 w 62"/>
                <a:gd name="T85" fmla="*/ 44 h 62"/>
                <a:gd name="T86" fmla="*/ 22 w 62"/>
                <a:gd name="T87" fmla="*/ 40 h 62"/>
                <a:gd name="T88" fmla="*/ 18 w 62"/>
                <a:gd name="T89" fmla="*/ 36 h 62"/>
                <a:gd name="T90" fmla="*/ 18 w 62"/>
                <a:gd name="T91" fmla="*/ 32 h 62"/>
                <a:gd name="T92" fmla="*/ 18 w 62"/>
                <a:gd name="T93" fmla="*/ 32 h 62"/>
                <a:gd name="T94" fmla="*/ 18 w 62"/>
                <a:gd name="T95" fmla="*/ 26 h 62"/>
                <a:gd name="T96" fmla="*/ 22 w 62"/>
                <a:gd name="T97" fmla="*/ 22 h 62"/>
                <a:gd name="T98" fmla="*/ 26 w 62"/>
                <a:gd name="T99" fmla="*/ 20 h 62"/>
                <a:gd name="T100" fmla="*/ 30 w 62"/>
                <a:gd name="T101" fmla="*/ 18 h 62"/>
                <a:gd name="T102" fmla="*/ 30 w 62"/>
                <a:gd name="T103" fmla="*/ 18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62"/>
                  </a:moveTo>
                  <a:lnTo>
                    <a:pt x="30" y="62"/>
                  </a:lnTo>
                  <a:lnTo>
                    <a:pt x="36" y="62"/>
                  </a:lnTo>
                  <a:lnTo>
                    <a:pt x="42" y="60"/>
                  </a:lnTo>
                  <a:lnTo>
                    <a:pt x="52" y="54"/>
                  </a:lnTo>
                  <a:lnTo>
                    <a:pt x="60" y="44"/>
                  </a:lnTo>
                  <a:lnTo>
                    <a:pt x="60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0" y="24"/>
                  </a:lnTo>
                  <a:lnTo>
                    <a:pt x="60" y="20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close/>
                  <a:moveTo>
                    <a:pt x="30" y="18"/>
                  </a:move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8" name="Freeform 1909"/>
            <p:cNvSpPr>
              <a:spLocks noEditPoints="1"/>
            </p:cNvSpPr>
            <p:nvPr/>
          </p:nvSpPr>
          <p:spPr>
            <a:xfrm>
              <a:off x="2046976" y="3646063"/>
              <a:ext cx="65880" cy="65880"/>
            </a:xfrm>
            <a:custGeom>
              <a:avLst/>
              <a:gdLst>
                <a:gd name="T0" fmla="*/ 62 w 62"/>
                <a:gd name="T1" fmla="*/ 30 h 62"/>
                <a:gd name="T2" fmla="*/ 62 w 62"/>
                <a:gd name="T3" fmla="*/ 30 h 62"/>
                <a:gd name="T4" fmla="*/ 62 w 62"/>
                <a:gd name="T5" fmla="*/ 24 h 62"/>
                <a:gd name="T6" fmla="*/ 60 w 62"/>
                <a:gd name="T7" fmla="*/ 18 h 62"/>
                <a:gd name="T8" fmla="*/ 54 w 62"/>
                <a:gd name="T9" fmla="*/ 8 h 62"/>
                <a:gd name="T10" fmla="*/ 44 w 62"/>
                <a:gd name="T11" fmla="*/ 2 h 62"/>
                <a:gd name="T12" fmla="*/ 38 w 62"/>
                <a:gd name="T13" fmla="*/ 0 h 62"/>
                <a:gd name="T14" fmla="*/ 32 w 62"/>
                <a:gd name="T15" fmla="*/ 0 h 62"/>
                <a:gd name="T16" fmla="*/ 32 w 62"/>
                <a:gd name="T17" fmla="*/ 0 h 62"/>
                <a:gd name="T18" fmla="*/ 24 w 62"/>
                <a:gd name="T19" fmla="*/ 0 h 62"/>
                <a:gd name="T20" fmla="*/ 18 w 62"/>
                <a:gd name="T21" fmla="*/ 2 h 62"/>
                <a:gd name="T22" fmla="*/ 10 w 62"/>
                <a:gd name="T23" fmla="*/ 8 h 62"/>
                <a:gd name="T24" fmla="*/ 2 w 62"/>
                <a:gd name="T25" fmla="*/ 18 h 62"/>
                <a:gd name="T26" fmla="*/ 0 w 62"/>
                <a:gd name="T27" fmla="*/ 24 h 62"/>
                <a:gd name="T28" fmla="*/ 0 w 62"/>
                <a:gd name="T29" fmla="*/ 30 h 62"/>
                <a:gd name="T30" fmla="*/ 0 w 62"/>
                <a:gd name="T31" fmla="*/ 30 h 62"/>
                <a:gd name="T32" fmla="*/ 0 w 62"/>
                <a:gd name="T33" fmla="*/ 36 h 62"/>
                <a:gd name="T34" fmla="*/ 2 w 62"/>
                <a:gd name="T35" fmla="*/ 42 h 62"/>
                <a:gd name="T36" fmla="*/ 10 w 62"/>
                <a:gd name="T37" fmla="*/ 52 h 62"/>
                <a:gd name="T38" fmla="*/ 18 w 62"/>
                <a:gd name="T39" fmla="*/ 60 h 62"/>
                <a:gd name="T40" fmla="*/ 24 w 62"/>
                <a:gd name="T41" fmla="*/ 60 h 62"/>
                <a:gd name="T42" fmla="*/ 32 w 62"/>
                <a:gd name="T43" fmla="*/ 62 h 62"/>
                <a:gd name="T44" fmla="*/ 32 w 62"/>
                <a:gd name="T45" fmla="*/ 62 h 62"/>
                <a:gd name="T46" fmla="*/ 38 w 62"/>
                <a:gd name="T47" fmla="*/ 60 h 62"/>
                <a:gd name="T48" fmla="*/ 44 w 62"/>
                <a:gd name="T49" fmla="*/ 60 h 62"/>
                <a:gd name="T50" fmla="*/ 54 w 62"/>
                <a:gd name="T51" fmla="*/ 52 h 62"/>
                <a:gd name="T52" fmla="*/ 60 w 62"/>
                <a:gd name="T53" fmla="*/ 42 h 62"/>
                <a:gd name="T54" fmla="*/ 62 w 62"/>
                <a:gd name="T55" fmla="*/ 36 h 62"/>
                <a:gd name="T56" fmla="*/ 62 w 62"/>
                <a:gd name="T57" fmla="*/ 30 h 62"/>
                <a:gd name="T58" fmla="*/ 62 w 62"/>
                <a:gd name="T59" fmla="*/ 30 h 62"/>
                <a:gd name="T60" fmla="*/ 18 w 62"/>
                <a:gd name="T61" fmla="*/ 30 h 62"/>
                <a:gd name="T62" fmla="*/ 18 w 62"/>
                <a:gd name="T63" fmla="*/ 30 h 62"/>
                <a:gd name="T64" fmla="*/ 20 w 62"/>
                <a:gd name="T65" fmla="*/ 26 h 62"/>
                <a:gd name="T66" fmla="*/ 22 w 62"/>
                <a:gd name="T67" fmla="*/ 22 h 62"/>
                <a:gd name="T68" fmla="*/ 26 w 62"/>
                <a:gd name="T69" fmla="*/ 18 h 62"/>
                <a:gd name="T70" fmla="*/ 32 w 62"/>
                <a:gd name="T71" fmla="*/ 18 h 62"/>
                <a:gd name="T72" fmla="*/ 32 w 62"/>
                <a:gd name="T73" fmla="*/ 18 h 62"/>
                <a:gd name="T74" fmla="*/ 36 w 62"/>
                <a:gd name="T75" fmla="*/ 18 h 62"/>
                <a:gd name="T76" fmla="*/ 40 w 62"/>
                <a:gd name="T77" fmla="*/ 22 h 62"/>
                <a:gd name="T78" fmla="*/ 44 w 62"/>
                <a:gd name="T79" fmla="*/ 26 h 62"/>
                <a:gd name="T80" fmla="*/ 44 w 62"/>
                <a:gd name="T81" fmla="*/ 30 h 62"/>
                <a:gd name="T82" fmla="*/ 44 w 62"/>
                <a:gd name="T83" fmla="*/ 30 h 62"/>
                <a:gd name="T84" fmla="*/ 44 w 62"/>
                <a:gd name="T85" fmla="*/ 36 h 62"/>
                <a:gd name="T86" fmla="*/ 40 w 62"/>
                <a:gd name="T87" fmla="*/ 40 h 62"/>
                <a:gd name="T88" fmla="*/ 36 w 62"/>
                <a:gd name="T89" fmla="*/ 42 h 62"/>
                <a:gd name="T90" fmla="*/ 32 w 62"/>
                <a:gd name="T91" fmla="*/ 44 h 62"/>
                <a:gd name="T92" fmla="*/ 32 w 62"/>
                <a:gd name="T93" fmla="*/ 44 h 62"/>
                <a:gd name="T94" fmla="*/ 26 w 62"/>
                <a:gd name="T95" fmla="*/ 42 h 62"/>
                <a:gd name="T96" fmla="*/ 22 w 62"/>
                <a:gd name="T97" fmla="*/ 40 h 62"/>
                <a:gd name="T98" fmla="*/ 20 w 62"/>
                <a:gd name="T99" fmla="*/ 36 h 62"/>
                <a:gd name="T100" fmla="*/ 18 w 62"/>
                <a:gd name="T101" fmla="*/ 30 h 62"/>
                <a:gd name="T102" fmla="*/ 18 w 62"/>
                <a:gd name="T103" fmla="*/ 30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62" y="30"/>
                  </a:moveTo>
                  <a:lnTo>
                    <a:pt x="62" y="30"/>
                  </a:lnTo>
                  <a:lnTo>
                    <a:pt x="62" y="24"/>
                  </a:lnTo>
                  <a:lnTo>
                    <a:pt x="60" y="18"/>
                  </a:lnTo>
                  <a:lnTo>
                    <a:pt x="54" y="8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10" y="52"/>
                  </a:lnTo>
                  <a:lnTo>
                    <a:pt x="18" y="60"/>
                  </a:lnTo>
                  <a:lnTo>
                    <a:pt x="24" y="60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8" y="60"/>
                  </a:lnTo>
                  <a:lnTo>
                    <a:pt x="44" y="60"/>
                  </a:lnTo>
                  <a:lnTo>
                    <a:pt x="54" y="52"/>
                  </a:lnTo>
                  <a:lnTo>
                    <a:pt x="60" y="42"/>
                  </a:lnTo>
                  <a:lnTo>
                    <a:pt x="62" y="36"/>
                  </a:lnTo>
                  <a:lnTo>
                    <a:pt x="62" y="30"/>
                  </a:lnTo>
                  <a:lnTo>
                    <a:pt x="62" y="30"/>
                  </a:lnTo>
                  <a:close/>
                  <a:moveTo>
                    <a:pt x="18" y="30"/>
                  </a:moveTo>
                  <a:lnTo>
                    <a:pt x="18" y="30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0"/>
                  </a:lnTo>
                  <a:lnTo>
                    <a:pt x="18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9" name="Freeform 1910"/>
            <p:cNvSpPr>
              <a:spLocks noEditPoints="1"/>
            </p:cNvSpPr>
            <p:nvPr/>
          </p:nvSpPr>
          <p:spPr>
            <a:xfrm>
              <a:off x="2187235" y="3646063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8 h 62"/>
                <a:gd name="T10" fmla="*/ 2 w 62"/>
                <a:gd name="T11" fmla="*/ 18 h 62"/>
                <a:gd name="T12" fmla="*/ 0 w 62"/>
                <a:gd name="T13" fmla="*/ 24 h 62"/>
                <a:gd name="T14" fmla="*/ 0 w 62"/>
                <a:gd name="T15" fmla="*/ 30 h 62"/>
                <a:gd name="T16" fmla="*/ 0 w 62"/>
                <a:gd name="T17" fmla="*/ 30 h 62"/>
                <a:gd name="T18" fmla="*/ 0 w 62"/>
                <a:gd name="T19" fmla="*/ 36 h 62"/>
                <a:gd name="T20" fmla="*/ 2 w 62"/>
                <a:gd name="T21" fmla="*/ 42 h 62"/>
                <a:gd name="T22" fmla="*/ 8 w 62"/>
                <a:gd name="T23" fmla="*/ 52 h 62"/>
                <a:gd name="T24" fmla="*/ 18 w 62"/>
                <a:gd name="T25" fmla="*/ 60 h 62"/>
                <a:gd name="T26" fmla="*/ 24 w 62"/>
                <a:gd name="T27" fmla="*/ 60 h 62"/>
                <a:gd name="T28" fmla="*/ 30 w 62"/>
                <a:gd name="T29" fmla="*/ 62 h 62"/>
                <a:gd name="T30" fmla="*/ 30 w 62"/>
                <a:gd name="T31" fmla="*/ 62 h 62"/>
                <a:gd name="T32" fmla="*/ 38 w 62"/>
                <a:gd name="T33" fmla="*/ 60 h 62"/>
                <a:gd name="T34" fmla="*/ 44 w 62"/>
                <a:gd name="T35" fmla="*/ 60 h 62"/>
                <a:gd name="T36" fmla="*/ 52 w 62"/>
                <a:gd name="T37" fmla="*/ 52 h 62"/>
                <a:gd name="T38" fmla="*/ 60 w 62"/>
                <a:gd name="T39" fmla="*/ 42 h 62"/>
                <a:gd name="T40" fmla="*/ 62 w 62"/>
                <a:gd name="T41" fmla="*/ 36 h 62"/>
                <a:gd name="T42" fmla="*/ 62 w 62"/>
                <a:gd name="T43" fmla="*/ 30 h 62"/>
                <a:gd name="T44" fmla="*/ 62 w 62"/>
                <a:gd name="T45" fmla="*/ 30 h 62"/>
                <a:gd name="T46" fmla="*/ 62 w 62"/>
                <a:gd name="T47" fmla="*/ 24 h 62"/>
                <a:gd name="T48" fmla="*/ 60 w 62"/>
                <a:gd name="T49" fmla="*/ 18 h 62"/>
                <a:gd name="T50" fmla="*/ 52 w 62"/>
                <a:gd name="T51" fmla="*/ 8 h 62"/>
                <a:gd name="T52" fmla="*/ 44 w 62"/>
                <a:gd name="T53" fmla="*/ 2 h 62"/>
                <a:gd name="T54" fmla="*/ 38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2 h 62"/>
                <a:gd name="T66" fmla="*/ 22 w 62"/>
                <a:gd name="T67" fmla="*/ 40 h 62"/>
                <a:gd name="T68" fmla="*/ 18 w 62"/>
                <a:gd name="T69" fmla="*/ 36 h 62"/>
                <a:gd name="T70" fmla="*/ 18 w 62"/>
                <a:gd name="T71" fmla="*/ 30 h 62"/>
                <a:gd name="T72" fmla="*/ 18 w 62"/>
                <a:gd name="T73" fmla="*/ 30 h 62"/>
                <a:gd name="T74" fmla="*/ 18 w 62"/>
                <a:gd name="T75" fmla="*/ 26 h 62"/>
                <a:gd name="T76" fmla="*/ 22 w 62"/>
                <a:gd name="T77" fmla="*/ 22 h 62"/>
                <a:gd name="T78" fmla="*/ 26 w 62"/>
                <a:gd name="T79" fmla="*/ 18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18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0 h 62"/>
                <a:gd name="T92" fmla="*/ 44 w 62"/>
                <a:gd name="T93" fmla="*/ 30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2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60"/>
                  </a:lnTo>
                  <a:lnTo>
                    <a:pt x="24" y="60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8" y="60"/>
                  </a:lnTo>
                  <a:lnTo>
                    <a:pt x="44" y="60"/>
                  </a:lnTo>
                  <a:lnTo>
                    <a:pt x="52" y="52"/>
                  </a:lnTo>
                  <a:lnTo>
                    <a:pt x="60" y="42"/>
                  </a:lnTo>
                  <a:lnTo>
                    <a:pt x="62" y="36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24"/>
                  </a:lnTo>
                  <a:lnTo>
                    <a:pt x="60" y="18"/>
                  </a:lnTo>
                  <a:lnTo>
                    <a:pt x="52" y="8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0" name="Freeform 1911"/>
            <p:cNvSpPr>
              <a:spLocks noEditPoints="1"/>
            </p:cNvSpPr>
            <p:nvPr/>
          </p:nvSpPr>
          <p:spPr>
            <a:xfrm>
              <a:off x="2157483" y="3726819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10 h 62"/>
                <a:gd name="T10" fmla="*/ 2 w 62"/>
                <a:gd name="T11" fmla="*/ 20 h 62"/>
                <a:gd name="T12" fmla="*/ 0 w 62"/>
                <a:gd name="T13" fmla="*/ 26 h 62"/>
                <a:gd name="T14" fmla="*/ 0 w 62"/>
                <a:gd name="T15" fmla="*/ 32 h 62"/>
                <a:gd name="T16" fmla="*/ 0 w 62"/>
                <a:gd name="T17" fmla="*/ 32 h 62"/>
                <a:gd name="T18" fmla="*/ 0 w 62"/>
                <a:gd name="T19" fmla="*/ 38 h 62"/>
                <a:gd name="T20" fmla="*/ 2 w 62"/>
                <a:gd name="T21" fmla="*/ 44 h 62"/>
                <a:gd name="T22" fmla="*/ 8 w 62"/>
                <a:gd name="T23" fmla="*/ 54 h 62"/>
                <a:gd name="T24" fmla="*/ 18 w 62"/>
                <a:gd name="T25" fmla="*/ 60 h 62"/>
                <a:gd name="T26" fmla="*/ 24 w 62"/>
                <a:gd name="T27" fmla="*/ 62 h 62"/>
                <a:gd name="T28" fmla="*/ 30 w 62"/>
                <a:gd name="T29" fmla="*/ 62 h 62"/>
                <a:gd name="T30" fmla="*/ 30 w 62"/>
                <a:gd name="T31" fmla="*/ 62 h 62"/>
                <a:gd name="T32" fmla="*/ 36 w 62"/>
                <a:gd name="T33" fmla="*/ 62 h 62"/>
                <a:gd name="T34" fmla="*/ 42 w 62"/>
                <a:gd name="T35" fmla="*/ 60 h 62"/>
                <a:gd name="T36" fmla="*/ 52 w 62"/>
                <a:gd name="T37" fmla="*/ 54 h 62"/>
                <a:gd name="T38" fmla="*/ 60 w 62"/>
                <a:gd name="T39" fmla="*/ 44 h 62"/>
                <a:gd name="T40" fmla="*/ 62 w 62"/>
                <a:gd name="T41" fmla="*/ 38 h 62"/>
                <a:gd name="T42" fmla="*/ 62 w 62"/>
                <a:gd name="T43" fmla="*/ 32 h 62"/>
                <a:gd name="T44" fmla="*/ 62 w 62"/>
                <a:gd name="T45" fmla="*/ 32 h 62"/>
                <a:gd name="T46" fmla="*/ 62 w 62"/>
                <a:gd name="T47" fmla="*/ 26 h 62"/>
                <a:gd name="T48" fmla="*/ 60 w 62"/>
                <a:gd name="T49" fmla="*/ 20 h 62"/>
                <a:gd name="T50" fmla="*/ 52 w 62"/>
                <a:gd name="T51" fmla="*/ 10 h 62"/>
                <a:gd name="T52" fmla="*/ 42 w 62"/>
                <a:gd name="T53" fmla="*/ 2 h 62"/>
                <a:gd name="T54" fmla="*/ 36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4 h 62"/>
                <a:gd name="T66" fmla="*/ 22 w 62"/>
                <a:gd name="T67" fmla="*/ 40 h 62"/>
                <a:gd name="T68" fmla="*/ 18 w 62"/>
                <a:gd name="T69" fmla="*/ 36 h 62"/>
                <a:gd name="T70" fmla="*/ 18 w 62"/>
                <a:gd name="T71" fmla="*/ 32 h 62"/>
                <a:gd name="T72" fmla="*/ 18 w 62"/>
                <a:gd name="T73" fmla="*/ 32 h 62"/>
                <a:gd name="T74" fmla="*/ 18 w 62"/>
                <a:gd name="T75" fmla="*/ 26 h 62"/>
                <a:gd name="T76" fmla="*/ 22 w 62"/>
                <a:gd name="T77" fmla="*/ 22 h 62"/>
                <a:gd name="T78" fmla="*/ 26 w 62"/>
                <a:gd name="T79" fmla="*/ 20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20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2 h 62"/>
                <a:gd name="T92" fmla="*/ 44 w 62"/>
                <a:gd name="T93" fmla="*/ 32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4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6" y="62"/>
                  </a:lnTo>
                  <a:lnTo>
                    <a:pt x="42" y="60"/>
                  </a:lnTo>
                  <a:lnTo>
                    <a:pt x="52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1" name="Freeform 1912"/>
            <p:cNvSpPr>
              <a:spLocks noEditPoints="1"/>
            </p:cNvSpPr>
            <p:nvPr/>
          </p:nvSpPr>
          <p:spPr>
            <a:xfrm>
              <a:off x="2074602" y="3726819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10 h 62"/>
                <a:gd name="T10" fmla="*/ 2 w 62"/>
                <a:gd name="T11" fmla="*/ 20 h 62"/>
                <a:gd name="T12" fmla="*/ 0 w 62"/>
                <a:gd name="T13" fmla="*/ 26 h 62"/>
                <a:gd name="T14" fmla="*/ 0 w 62"/>
                <a:gd name="T15" fmla="*/ 32 h 62"/>
                <a:gd name="T16" fmla="*/ 0 w 62"/>
                <a:gd name="T17" fmla="*/ 32 h 62"/>
                <a:gd name="T18" fmla="*/ 0 w 62"/>
                <a:gd name="T19" fmla="*/ 38 h 62"/>
                <a:gd name="T20" fmla="*/ 2 w 62"/>
                <a:gd name="T21" fmla="*/ 44 h 62"/>
                <a:gd name="T22" fmla="*/ 8 w 62"/>
                <a:gd name="T23" fmla="*/ 54 h 62"/>
                <a:gd name="T24" fmla="*/ 18 w 62"/>
                <a:gd name="T25" fmla="*/ 60 h 62"/>
                <a:gd name="T26" fmla="*/ 24 w 62"/>
                <a:gd name="T27" fmla="*/ 62 h 62"/>
                <a:gd name="T28" fmla="*/ 30 w 62"/>
                <a:gd name="T29" fmla="*/ 62 h 62"/>
                <a:gd name="T30" fmla="*/ 30 w 62"/>
                <a:gd name="T31" fmla="*/ 62 h 62"/>
                <a:gd name="T32" fmla="*/ 38 w 62"/>
                <a:gd name="T33" fmla="*/ 62 h 62"/>
                <a:gd name="T34" fmla="*/ 44 w 62"/>
                <a:gd name="T35" fmla="*/ 60 h 62"/>
                <a:gd name="T36" fmla="*/ 54 w 62"/>
                <a:gd name="T37" fmla="*/ 54 h 62"/>
                <a:gd name="T38" fmla="*/ 60 w 62"/>
                <a:gd name="T39" fmla="*/ 44 h 62"/>
                <a:gd name="T40" fmla="*/ 62 w 62"/>
                <a:gd name="T41" fmla="*/ 38 h 62"/>
                <a:gd name="T42" fmla="*/ 62 w 62"/>
                <a:gd name="T43" fmla="*/ 32 h 62"/>
                <a:gd name="T44" fmla="*/ 62 w 62"/>
                <a:gd name="T45" fmla="*/ 32 h 62"/>
                <a:gd name="T46" fmla="*/ 62 w 62"/>
                <a:gd name="T47" fmla="*/ 26 h 62"/>
                <a:gd name="T48" fmla="*/ 60 w 62"/>
                <a:gd name="T49" fmla="*/ 20 h 62"/>
                <a:gd name="T50" fmla="*/ 54 w 62"/>
                <a:gd name="T51" fmla="*/ 10 h 62"/>
                <a:gd name="T52" fmla="*/ 44 w 62"/>
                <a:gd name="T53" fmla="*/ 2 h 62"/>
                <a:gd name="T54" fmla="*/ 38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4 h 62"/>
                <a:gd name="T66" fmla="*/ 22 w 62"/>
                <a:gd name="T67" fmla="*/ 40 h 62"/>
                <a:gd name="T68" fmla="*/ 20 w 62"/>
                <a:gd name="T69" fmla="*/ 36 h 62"/>
                <a:gd name="T70" fmla="*/ 18 w 62"/>
                <a:gd name="T71" fmla="*/ 32 h 62"/>
                <a:gd name="T72" fmla="*/ 18 w 62"/>
                <a:gd name="T73" fmla="*/ 32 h 62"/>
                <a:gd name="T74" fmla="*/ 20 w 62"/>
                <a:gd name="T75" fmla="*/ 26 h 62"/>
                <a:gd name="T76" fmla="*/ 22 w 62"/>
                <a:gd name="T77" fmla="*/ 22 h 62"/>
                <a:gd name="T78" fmla="*/ 26 w 62"/>
                <a:gd name="T79" fmla="*/ 20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20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2 h 62"/>
                <a:gd name="T92" fmla="*/ 44 w 62"/>
                <a:gd name="T93" fmla="*/ 32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4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42" name="Freeform 1913"/>
            <p:cNvSpPr>
              <a:spLocks noEditPoints="1"/>
            </p:cNvSpPr>
            <p:nvPr/>
          </p:nvSpPr>
          <p:spPr>
            <a:xfrm>
              <a:off x="1995972" y="3544056"/>
              <a:ext cx="348524" cy="314522"/>
            </a:xfrm>
            <a:custGeom>
              <a:avLst/>
              <a:gdLst>
                <a:gd name="T0" fmla="*/ 236 w 328"/>
                <a:gd name="T1" fmla="*/ 264 h 296"/>
                <a:gd name="T2" fmla="*/ 248 w 328"/>
                <a:gd name="T3" fmla="*/ 254 h 296"/>
                <a:gd name="T4" fmla="*/ 270 w 328"/>
                <a:gd name="T5" fmla="*/ 228 h 296"/>
                <a:gd name="T6" fmla="*/ 284 w 328"/>
                <a:gd name="T7" fmla="*/ 198 h 296"/>
                <a:gd name="T8" fmla="*/ 292 w 328"/>
                <a:gd name="T9" fmla="*/ 166 h 296"/>
                <a:gd name="T10" fmla="*/ 294 w 328"/>
                <a:gd name="T11" fmla="*/ 148 h 296"/>
                <a:gd name="T12" fmla="*/ 290 w 328"/>
                <a:gd name="T13" fmla="*/ 118 h 296"/>
                <a:gd name="T14" fmla="*/ 282 w 328"/>
                <a:gd name="T15" fmla="*/ 90 h 296"/>
                <a:gd name="T16" fmla="*/ 268 w 328"/>
                <a:gd name="T17" fmla="*/ 66 h 296"/>
                <a:gd name="T18" fmla="*/ 250 w 328"/>
                <a:gd name="T19" fmla="*/ 44 h 296"/>
                <a:gd name="T20" fmla="*/ 228 w 328"/>
                <a:gd name="T21" fmla="*/ 26 h 296"/>
                <a:gd name="T22" fmla="*/ 204 w 328"/>
                <a:gd name="T23" fmla="*/ 12 h 296"/>
                <a:gd name="T24" fmla="*/ 176 w 328"/>
                <a:gd name="T25" fmla="*/ 4 h 296"/>
                <a:gd name="T26" fmla="*/ 146 w 328"/>
                <a:gd name="T27" fmla="*/ 0 h 296"/>
                <a:gd name="T28" fmla="*/ 132 w 328"/>
                <a:gd name="T29" fmla="*/ 2 h 296"/>
                <a:gd name="T30" fmla="*/ 102 w 328"/>
                <a:gd name="T31" fmla="*/ 8 h 296"/>
                <a:gd name="T32" fmla="*/ 76 w 328"/>
                <a:gd name="T33" fmla="*/ 18 h 296"/>
                <a:gd name="T34" fmla="*/ 52 w 328"/>
                <a:gd name="T35" fmla="*/ 34 h 296"/>
                <a:gd name="T36" fmla="*/ 32 w 328"/>
                <a:gd name="T37" fmla="*/ 54 h 296"/>
                <a:gd name="T38" fmla="*/ 16 w 328"/>
                <a:gd name="T39" fmla="*/ 78 h 296"/>
                <a:gd name="T40" fmla="*/ 6 w 328"/>
                <a:gd name="T41" fmla="*/ 104 h 296"/>
                <a:gd name="T42" fmla="*/ 0 w 328"/>
                <a:gd name="T43" fmla="*/ 132 h 296"/>
                <a:gd name="T44" fmla="*/ 0 w 328"/>
                <a:gd name="T45" fmla="*/ 148 h 296"/>
                <a:gd name="T46" fmla="*/ 2 w 328"/>
                <a:gd name="T47" fmla="*/ 178 h 296"/>
                <a:gd name="T48" fmla="*/ 10 w 328"/>
                <a:gd name="T49" fmla="*/ 206 h 296"/>
                <a:gd name="T50" fmla="*/ 24 w 328"/>
                <a:gd name="T51" fmla="*/ 230 h 296"/>
                <a:gd name="T52" fmla="*/ 42 w 328"/>
                <a:gd name="T53" fmla="*/ 252 h 296"/>
                <a:gd name="T54" fmla="*/ 64 w 328"/>
                <a:gd name="T55" fmla="*/ 270 h 296"/>
                <a:gd name="T56" fmla="*/ 90 w 328"/>
                <a:gd name="T57" fmla="*/ 284 h 296"/>
                <a:gd name="T58" fmla="*/ 116 w 328"/>
                <a:gd name="T59" fmla="*/ 292 h 296"/>
                <a:gd name="T60" fmla="*/ 146 w 328"/>
                <a:gd name="T61" fmla="*/ 296 h 296"/>
                <a:gd name="T62" fmla="*/ 312 w 328"/>
                <a:gd name="T63" fmla="*/ 296 h 296"/>
                <a:gd name="T64" fmla="*/ 324 w 328"/>
                <a:gd name="T65" fmla="*/ 290 h 296"/>
                <a:gd name="T66" fmla="*/ 328 w 328"/>
                <a:gd name="T67" fmla="*/ 280 h 296"/>
                <a:gd name="T68" fmla="*/ 326 w 328"/>
                <a:gd name="T69" fmla="*/ 274 h 296"/>
                <a:gd name="T70" fmla="*/ 318 w 328"/>
                <a:gd name="T71" fmla="*/ 266 h 296"/>
                <a:gd name="T72" fmla="*/ 312 w 328"/>
                <a:gd name="T73" fmla="*/ 264 h 296"/>
                <a:gd name="T74" fmla="*/ 146 w 328"/>
                <a:gd name="T75" fmla="*/ 264 h 296"/>
                <a:gd name="T76" fmla="*/ 122 w 328"/>
                <a:gd name="T77" fmla="*/ 262 h 296"/>
                <a:gd name="T78" fmla="*/ 82 w 328"/>
                <a:gd name="T79" fmla="*/ 244 h 296"/>
                <a:gd name="T80" fmla="*/ 50 w 328"/>
                <a:gd name="T81" fmla="*/ 214 h 296"/>
                <a:gd name="T82" fmla="*/ 32 w 328"/>
                <a:gd name="T83" fmla="*/ 172 h 296"/>
                <a:gd name="T84" fmla="*/ 30 w 328"/>
                <a:gd name="T85" fmla="*/ 148 h 296"/>
                <a:gd name="T86" fmla="*/ 30 w 328"/>
                <a:gd name="T87" fmla="*/ 136 h 296"/>
                <a:gd name="T88" fmla="*/ 38 w 328"/>
                <a:gd name="T89" fmla="*/ 102 h 296"/>
                <a:gd name="T90" fmla="*/ 64 w 328"/>
                <a:gd name="T91" fmla="*/ 66 h 296"/>
                <a:gd name="T92" fmla="*/ 100 w 328"/>
                <a:gd name="T93" fmla="*/ 40 h 296"/>
                <a:gd name="T94" fmla="*/ 134 w 328"/>
                <a:gd name="T95" fmla="*/ 32 h 296"/>
                <a:gd name="T96" fmla="*/ 146 w 328"/>
                <a:gd name="T97" fmla="*/ 30 h 296"/>
                <a:gd name="T98" fmla="*/ 170 w 328"/>
                <a:gd name="T99" fmla="*/ 34 h 296"/>
                <a:gd name="T100" fmla="*/ 212 w 328"/>
                <a:gd name="T101" fmla="*/ 50 h 296"/>
                <a:gd name="T102" fmla="*/ 244 w 328"/>
                <a:gd name="T103" fmla="*/ 82 h 296"/>
                <a:gd name="T104" fmla="*/ 262 w 328"/>
                <a:gd name="T105" fmla="*/ 124 h 296"/>
                <a:gd name="T106" fmla="*/ 264 w 328"/>
                <a:gd name="T107" fmla="*/ 148 h 296"/>
                <a:gd name="T108" fmla="*/ 262 w 328"/>
                <a:gd name="T109" fmla="*/ 160 h 296"/>
                <a:gd name="T110" fmla="*/ 254 w 328"/>
                <a:gd name="T111" fmla="*/ 194 h 296"/>
                <a:gd name="T112" fmla="*/ 230 w 328"/>
                <a:gd name="T113" fmla="*/ 230 h 296"/>
                <a:gd name="T114" fmla="*/ 192 w 328"/>
                <a:gd name="T115" fmla="*/ 256 h 296"/>
                <a:gd name="T116" fmla="*/ 158 w 328"/>
                <a:gd name="T117" fmla="*/ 264 h 296"/>
                <a:gd name="T118" fmla="*/ 146 w 328"/>
                <a:gd name="T119" fmla="*/ 264 h 2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8" h="296">
                  <a:moveTo>
                    <a:pt x="312" y="264"/>
                  </a:moveTo>
                  <a:lnTo>
                    <a:pt x="236" y="264"/>
                  </a:lnTo>
                  <a:lnTo>
                    <a:pt x="236" y="264"/>
                  </a:lnTo>
                  <a:lnTo>
                    <a:pt x="248" y="254"/>
                  </a:lnTo>
                  <a:lnTo>
                    <a:pt x="260" y="242"/>
                  </a:lnTo>
                  <a:lnTo>
                    <a:pt x="270" y="228"/>
                  </a:lnTo>
                  <a:lnTo>
                    <a:pt x="278" y="214"/>
                  </a:lnTo>
                  <a:lnTo>
                    <a:pt x="284" y="198"/>
                  </a:lnTo>
                  <a:lnTo>
                    <a:pt x="290" y="182"/>
                  </a:lnTo>
                  <a:lnTo>
                    <a:pt x="292" y="166"/>
                  </a:lnTo>
                  <a:lnTo>
                    <a:pt x="294" y="148"/>
                  </a:lnTo>
                  <a:lnTo>
                    <a:pt x="294" y="148"/>
                  </a:lnTo>
                  <a:lnTo>
                    <a:pt x="294" y="132"/>
                  </a:lnTo>
                  <a:lnTo>
                    <a:pt x="290" y="118"/>
                  </a:lnTo>
                  <a:lnTo>
                    <a:pt x="288" y="104"/>
                  </a:lnTo>
                  <a:lnTo>
                    <a:pt x="282" y="90"/>
                  </a:lnTo>
                  <a:lnTo>
                    <a:pt x="276" y="78"/>
                  </a:lnTo>
                  <a:lnTo>
                    <a:pt x="268" y="66"/>
                  </a:lnTo>
                  <a:lnTo>
                    <a:pt x="260" y="54"/>
                  </a:lnTo>
                  <a:lnTo>
                    <a:pt x="250" y="44"/>
                  </a:lnTo>
                  <a:lnTo>
                    <a:pt x="240" y="34"/>
                  </a:lnTo>
                  <a:lnTo>
                    <a:pt x="228" y="26"/>
                  </a:lnTo>
                  <a:lnTo>
                    <a:pt x="216" y="18"/>
                  </a:lnTo>
                  <a:lnTo>
                    <a:pt x="204" y="12"/>
                  </a:lnTo>
                  <a:lnTo>
                    <a:pt x="190" y="8"/>
                  </a:lnTo>
                  <a:lnTo>
                    <a:pt x="176" y="4"/>
                  </a:lnTo>
                  <a:lnTo>
                    <a:pt x="162" y="2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32" y="2"/>
                  </a:lnTo>
                  <a:lnTo>
                    <a:pt x="116" y="4"/>
                  </a:lnTo>
                  <a:lnTo>
                    <a:pt x="102" y="8"/>
                  </a:lnTo>
                  <a:lnTo>
                    <a:pt x="90" y="12"/>
                  </a:lnTo>
                  <a:lnTo>
                    <a:pt x="76" y="18"/>
                  </a:lnTo>
                  <a:lnTo>
                    <a:pt x="64" y="26"/>
                  </a:lnTo>
                  <a:lnTo>
                    <a:pt x="52" y="34"/>
                  </a:lnTo>
                  <a:lnTo>
                    <a:pt x="42" y="44"/>
                  </a:lnTo>
                  <a:lnTo>
                    <a:pt x="32" y="54"/>
                  </a:lnTo>
                  <a:lnTo>
                    <a:pt x="24" y="66"/>
                  </a:lnTo>
                  <a:lnTo>
                    <a:pt x="16" y="78"/>
                  </a:lnTo>
                  <a:lnTo>
                    <a:pt x="10" y="90"/>
                  </a:lnTo>
                  <a:lnTo>
                    <a:pt x="6" y="104"/>
                  </a:lnTo>
                  <a:lnTo>
                    <a:pt x="2" y="118"/>
                  </a:lnTo>
                  <a:lnTo>
                    <a:pt x="0" y="13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62"/>
                  </a:lnTo>
                  <a:lnTo>
                    <a:pt x="2" y="178"/>
                  </a:lnTo>
                  <a:lnTo>
                    <a:pt x="6" y="192"/>
                  </a:lnTo>
                  <a:lnTo>
                    <a:pt x="10" y="206"/>
                  </a:lnTo>
                  <a:lnTo>
                    <a:pt x="16" y="218"/>
                  </a:lnTo>
                  <a:lnTo>
                    <a:pt x="24" y="230"/>
                  </a:lnTo>
                  <a:lnTo>
                    <a:pt x="32" y="242"/>
                  </a:lnTo>
                  <a:lnTo>
                    <a:pt x="42" y="252"/>
                  </a:lnTo>
                  <a:lnTo>
                    <a:pt x="52" y="262"/>
                  </a:lnTo>
                  <a:lnTo>
                    <a:pt x="64" y="270"/>
                  </a:lnTo>
                  <a:lnTo>
                    <a:pt x="76" y="278"/>
                  </a:lnTo>
                  <a:lnTo>
                    <a:pt x="90" y="284"/>
                  </a:lnTo>
                  <a:lnTo>
                    <a:pt x="102" y="288"/>
                  </a:lnTo>
                  <a:lnTo>
                    <a:pt x="116" y="292"/>
                  </a:lnTo>
                  <a:lnTo>
                    <a:pt x="132" y="294"/>
                  </a:lnTo>
                  <a:lnTo>
                    <a:pt x="146" y="296"/>
                  </a:lnTo>
                  <a:lnTo>
                    <a:pt x="312" y="296"/>
                  </a:lnTo>
                  <a:lnTo>
                    <a:pt x="312" y="296"/>
                  </a:lnTo>
                  <a:lnTo>
                    <a:pt x="318" y="294"/>
                  </a:lnTo>
                  <a:lnTo>
                    <a:pt x="324" y="290"/>
                  </a:lnTo>
                  <a:lnTo>
                    <a:pt x="326" y="286"/>
                  </a:lnTo>
                  <a:lnTo>
                    <a:pt x="328" y="280"/>
                  </a:lnTo>
                  <a:lnTo>
                    <a:pt x="328" y="280"/>
                  </a:lnTo>
                  <a:lnTo>
                    <a:pt x="326" y="274"/>
                  </a:lnTo>
                  <a:lnTo>
                    <a:pt x="324" y="270"/>
                  </a:lnTo>
                  <a:lnTo>
                    <a:pt x="318" y="266"/>
                  </a:lnTo>
                  <a:lnTo>
                    <a:pt x="312" y="264"/>
                  </a:lnTo>
                  <a:lnTo>
                    <a:pt x="312" y="264"/>
                  </a:lnTo>
                  <a:close/>
                  <a:moveTo>
                    <a:pt x="146" y="264"/>
                  </a:moveTo>
                  <a:lnTo>
                    <a:pt x="146" y="264"/>
                  </a:lnTo>
                  <a:lnTo>
                    <a:pt x="134" y="264"/>
                  </a:lnTo>
                  <a:lnTo>
                    <a:pt x="122" y="262"/>
                  </a:lnTo>
                  <a:lnTo>
                    <a:pt x="100" y="256"/>
                  </a:lnTo>
                  <a:lnTo>
                    <a:pt x="82" y="244"/>
                  </a:lnTo>
                  <a:lnTo>
                    <a:pt x="64" y="230"/>
                  </a:lnTo>
                  <a:lnTo>
                    <a:pt x="50" y="214"/>
                  </a:lnTo>
                  <a:lnTo>
                    <a:pt x="38" y="194"/>
                  </a:lnTo>
                  <a:lnTo>
                    <a:pt x="32" y="172"/>
                  </a:lnTo>
                  <a:lnTo>
                    <a:pt x="30" y="160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30" y="136"/>
                  </a:lnTo>
                  <a:lnTo>
                    <a:pt x="32" y="124"/>
                  </a:lnTo>
                  <a:lnTo>
                    <a:pt x="38" y="102"/>
                  </a:lnTo>
                  <a:lnTo>
                    <a:pt x="50" y="82"/>
                  </a:lnTo>
                  <a:lnTo>
                    <a:pt x="64" y="66"/>
                  </a:lnTo>
                  <a:lnTo>
                    <a:pt x="82" y="50"/>
                  </a:lnTo>
                  <a:lnTo>
                    <a:pt x="100" y="40"/>
                  </a:lnTo>
                  <a:lnTo>
                    <a:pt x="122" y="34"/>
                  </a:lnTo>
                  <a:lnTo>
                    <a:pt x="134" y="32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58" y="32"/>
                  </a:lnTo>
                  <a:lnTo>
                    <a:pt x="170" y="34"/>
                  </a:lnTo>
                  <a:lnTo>
                    <a:pt x="192" y="40"/>
                  </a:lnTo>
                  <a:lnTo>
                    <a:pt x="212" y="50"/>
                  </a:lnTo>
                  <a:lnTo>
                    <a:pt x="230" y="66"/>
                  </a:lnTo>
                  <a:lnTo>
                    <a:pt x="244" y="82"/>
                  </a:lnTo>
                  <a:lnTo>
                    <a:pt x="254" y="102"/>
                  </a:lnTo>
                  <a:lnTo>
                    <a:pt x="262" y="124"/>
                  </a:lnTo>
                  <a:lnTo>
                    <a:pt x="262" y="136"/>
                  </a:lnTo>
                  <a:lnTo>
                    <a:pt x="264" y="148"/>
                  </a:lnTo>
                  <a:lnTo>
                    <a:pt x="264" y="148"/>
                  </a:lnTo>
                  <a:lnTo>
                    <a:pt x="262" y="160"/>
                  </a:lnTo>
                  <a:lnTo>
                    <a:pt x="262" y="172"/>
                  </a:lnTo>
                  <a:lnTo>
                    <a:pt x="254" y="194"/>
                  </a:lnTo>
                  <a:lnTo>
                    <a:pt x="244" y="214"/>
                  </a:lnTo>
                  <a:lnTo>
                    <a:pt x="230" y="230"/>
                  </a:lnTo>
                  <a:lnTo>
                    <a:pt x="212" y="244"/>
                  </a:lnTo>
                  <a:lnTo>
                    <a:pt x="192" y="256"/>
                  </a:lnTo>
                  <a:lnTo>
                    <a:pt x="170" y="262"/>
                  </a:lnTo>
                  <a:lnTo>
                    <a:pt x="158" y="264"/>
                  </a:lnTo>
                  <a:lnTo>
                    <a:pt x="146" y="264"/>
                  </a:lnTo>
                  <a:lnTo>
                    <a:pt x="146" y="26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2" name="Freeform 1914"/>
            <p:cNvSpPr/>
            <p:nvPr/>
          </p:nvSpPr>
          <p:spPr>
            <a:xfrm>
              <a:off x="4021238" y="109817"/>
              <a:ext cx="27627" cy="38253"/>
            </a:xfrm>
            <a:custGeom>
              <a:avLst/>
              <a:gdLst>
                <a:gd name="T0" fmla="*/ 26 w 26"/>
                <a:gd name="T1" fmla="*/ 12 h 36"/>
                <a:gd name="T2" fmla="*/ 26 w 26"/>
                <a:gd name="T3" fmla="*/ 12 h 36"/>
                <a:gd name="T4" fmla="*/ 26 w 26"/>
                <a:gd name="T5" fmla="*/ 8 h 36"/>
                <a:gd name="T6" fmla="*/ 22 w 26"/>
                <a:gd name="T7" fmla="*/ 4 h 36"/>
                <a:gd name="T8" fmla="*/ 18 w 26"/>
                <a:gd name="T9" fmla="*/ 0 h 36"/>
                <a:gd name="T10" fmla="*/ 14 w 26"/>
                <a:gd name="T11" fmla="*/ 0 h 36"/>
                <a:gd name="T12" fmla="*/ 14 w 26"/>
                <a:gd name="T13" fmla="*/ 0 h 36"/>
                <a:gd name="T14" fmla="*/ 8 w 26"/>
                <a:gd name="T15" fmla="*/ 0 h 36"/>
                <a:gd name="T16" fmla="*/ 4 w 26"/>
                <a:gd name="T17" fmla="*/ 4 h 36"/>
                <a:gd name="T18" fmla="*/ 0 w 26"/>
                <a:gd name="T19" fmla="*/ 8 h 36"/>
                <a:gd name="T20" fmla="*/ 0 w 26"/>
                <a:gd name="T21" fmla="*/ 12 h 36"/>
                <a:gd name="T22" fmla="*/ 0 w 26"/>
                <a:gd name="T23" fmla="*/ 36 h 36"/>
                <a:gd name="T24" fmla="*/ 26 w 26"/>
                <a:gd name="T25" fmla="*/ 36 h 36"/>
                <a:gd name="T26" fmla="*/ 26 w 26"/>
                <a:gd name="T27" fmla="*/ 12 h 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6">
                  <a:moveTo>
                    <a:pt x="26" y="12"/>
                  </a:moveTo>
                  <a:lnTo>
                    <a:pt x="26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36"/>
                  </a:lnTo>
                  <a:lnTo>
                    <a:pt x="26" y="36"/>
                  </a:lnTo>
                  <a:lnTo>
                    <a:pt x="26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3" name="Freeform 1915"/>
            <p:cNvSpPr/>
            <p:nvPr/>
          </p:nvSpPr>
          <p:spPr>
            <a:xfrm>
              <a:off x="4021238" y="354209"/>
              <a:ext cx="27627" cy="121133"/>
            </a:xfrm>
            <a:custGeom>
              <a:avLst/>
              <a:gdLst>
                <a:gd name="T0" fmla="*/ 14 w 26"/>
                <a:gd name="T1" fmla="*/ 114 h 114"/>
                <a:gd name="T2" fmla="*/ 14 w 26"/>
                <a:gd name="T3" fmla="*/ 114 h 114"/>
                <a:gd name="T4" fmla="*/ 18 w 26"/>
                <a:gd name="T5" fmla="*/ 112 h 114"/>
                <a:gd name="T6" fmla="*/ 22 w 26"/>
                <a:gd name="T7" fmla="*/ 110 h 114"/>
                <a:gd name="T8" fmla="*/ 26 w 26"/>
                <a:gd name="T9" fmla="*/ 106 h 114"/>
                <a:gd name="T10" fmla="*/ 26 w 26"/>
                <a:gd name="T11" fmla="*/ 100 h 114"/>
                <a:gd name="T12" fmla="*/ 26 w 26"/>
                <a:gd name="T13" fmla="*/ 0 h 114"/>
                <a:gd name="T14" fmla="*/ 0 w 26"/>
                <a:gd name="T15" fmla="*/ 0 h 114"/>
                <a:gd name="T16" fmla="*/ 0 w 26"/>
                <a:gd name="T17" fmla="*/ 100 h 114"/>
                <a:gd name="T18" fmla="*/ 0 w 26"/>
                <a:gd name="T19" fmla="*/ 100 h 114"/>
                <a:gd name="T20" fmla="*/ 0 w 26"/>
                <a:gd name="T21" fmla="*/ 106 h 114"/>
                <a:gd name="T22" fmla="*/ 4 w 26"/>
                <a:gd name="T23" fmla="*/ 110 h 114"/>
                <a:gd name="T24" fmla="*/ 8 w 26"/>
                <a:gd name="T25" fmla="*/ 112 h 114"/>
                <a:gd name="T26" fmla="*/ 14 w 26"/>
                <a:gd name="T27" fmla="*/ 114 h 114"/>
                <a:gd name="T28" fmla="*/ 14 w 26"/>
                <a:gd name="T29" fmla="*/ 114 h 1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" h="114">
                  <a:moveTo>
                    <a:pt x="14" y="114"/>
                  </a:moveTo>
                  <a:lnTo>
                    <a:pt x="14" y="114"/>
                  </a:lnTo>
                  <a:lnTo>
                    <a:pt x="18" y="112"/>
                  </a:lnTo>
                  <a:lnTo>
                    <a:pt x="22" y="110"/>
                  </a:lnTo>
                  <a:lnTo>
                    <a:pt x="26" y="106"/>
                  </a:lnTo>
                  <a:lnTo>
                    <a:pt x="26" y="100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6"/>
                  </a:lnTo>
                  <a:lnTo>
                    <a:pt x="4" y="110"/>
                  </a:lnTo>
                  <a:lnTo>
                    <a:pt x="8" y="112"/>
                  </a:lnTo>
                  <a:lnTo>
                    <a:pt x="14" y="114"/>
                  </a:lnTo>
                  <a:lnTo>
                    <a:pt x="14" y="11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4" name="Freeform 1916"/>
            <p:cNvSpPr/>
            <p:nvPr/>
          </p:nvSpPr>
          <p:spPr>
            <a:xfrm>
              <a:off x="3906480" y="156570"/>
              <a:ext cx="282644" cy="85006"/>
            </a:xfrm>
            <a:custGeom>
              <a:avLst/>
              <a:gdLst>
                <a:gd name="T0" fmla="*/ 10 w 266"/>
                <a:gd name="T1" fmla="*/ 80 h 80"/>
                <a:gd name="T2" fmla="*/ 220 w 266"/>
                <a:gd name="T3" fmla="*/ 80 h 80"/>
                <a:gd name="T4" fmla="*/ 220 w 266"/>
                <a:gd name="T5" fmla="*/ 80 h 80"/>
                <a:gd name="T6" fmla="*/ 224 w 266"/>
                <a:gd name="T7" fmla="*/ 80 h 80"/>
                <a:gd name="T8" fmla="*/ 226 w 266"/>
                <a:gd name="T9" fmla="*/ 78 h 80"/>
                <a:gd name="T10" fmla="*/ 262 w 266"/>
                <a:gd name="T11" fmla="*/ 48 h 80"/>
                <a:gd name="T12" fmla="*/ 262 w 266"/>
                <a:gd name="T13" fmla="*/ 48 h 80"/>
                <a:gd name="T14" fmla="*/ 266 w 266"/>
                <a:gd name="T15" fmla="*/ 44 h 80"/>
                <a:gd name="T16" fmla="*/ 266 w 266"/>
                <a:gd name="T17" fmla="*/ 40 h 80"/>
                <a:gd name="T18" fmla="*/ 266 w 266"/>
                <a:gd name="T19" fmla="*/ 36 h 80"/>
                <a:gd name="T20" fmla="*/ 262 w 266"/>
                <a:gd name="T21" fmla="*/ 32 h 80"/>
                <a:gd name="T22" fmla="*/ 226 w 266"/>
                <a:gd name="T23" fmla="*/ 2 h 80"/>
                <a:gd name="T24" fmla="*/ 226 w 266"/>
                <a:gd name="T25" fmla="*/ 2 h 80"/>
                <a:gd name="T26" fmla="*/ 224 w 266"/>
                <a:gd name="T27" fmla="*/ 0 h 80"/>
                <a:gd name="T28" fmla="*/ 220 w 266"/>
                <a:gd name="T29" fmla="*/ 0 h 80"/>
                <a:gd name="T30" fmla="*/ 10 w 266"/>
                <a:gd name="T31" fmla="*/ 0 h 80"/>
                <a:gd name="T32" fmla="*/ 10 w 266"/>
                <a:gd name="T33" fmla="*/ 0 h 80"/>
                <a:gd name="T34" fmla="*/ 6 w 266"/>
                <a:gd name="T35" fmla="*/ 2 h 80"/>
                <a:gd name="T36" fmla="*/ 2 w 266"/>
                <a:gd name="T37" fmla="*/ 4 h 80"/>
                <a:gd name="T38" fmla="*/ 0 w 266"/>
                <a:gd name="T39" fmla="*/ 6 h 80"/>
                <a:gd name="T40" fmla="*/ 0 w 266"/>
                <a:gd name="T41" fmla="*/ 10 h 80"/>
                <a:gd name="T42" fmla="*/ 0 w 266"/>
                <a:gd name="T43" fmla="*/ 70 h 80"/>
                <a:gd name="T44" fmla="*/ 0 w 266"/>
                <a:gd name="T45" fmla="*/ 70 h 80"/>
                <a:gd name="T46" fmla="*/ 0 w 266"/>
                <a:gd name="T47" fmla="*/ 74 h 80"/>
                <a:gd name="T48" fmla="*/ 2 w 266"/>
                <a:gd name="T49" fmla="*/ 76 h 80"/>
                <a:gd name="T50" fmla="*/ 6 w 266"/>
                <a:gd name="T51" fmla="*/ 78 h 80"/>
                <a:gd name="T52" fmla="*/ 10 w 266"/>
                <a:gd name="T53" fmla="*/ 80 h 80"/>
                <a:gd name="T54" fmla="*/ 10 w 266"/>
                <a:gd name="T55" fmla="*/ 80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6" h="80">
                  <a:moveTo>
                    <a:pt x="10" y="80"/>
                  </a:moveTo>
                  <a:lnTo>
                    <a:pt x="220" y="80"/>
                  </a:lnTo>
                  <a:lnTo>
                    <a:pt x="220" y="80"/>
                  </a:lnTo>
                  <a:lnTo>
                    <a:pt x="224" y="80"/>
                  </a:lnTo>
                  <a:lnTo>
                    <a:pt x="226" y="78"/>
                  </a:lnTo>
                  <a:lnTo>
                    <a:pt x="262" y="48"/>
                  </a:lnTo>
                  <a:lnTo>
                    <a:pt x="262" y="48"/>
                  </a:lnTo>
                  <a:lnTo>
                    <a:pt x="266" y="44"/>
                  </a:lnTo>
                  <a:lnTo>
                    <a:pt x="266" y="40"/>
                  </a:lnTo>
                  <a:lnTo>
                    <a:pt x="266" y="36"/>
                  </a:lnTo>
                  <a:lnTo>
                    <a:pt x="262" y="32"/>
                  </a:lnTo>
                  <a:lnTo>
                    <a:pt x="226" y="2"/>
                  </a:lnTo>
                  <a:lnTo>
                    <a:pt x="226" y="2"/>
                  </a:lnTo>
                  <a:lnTo>
                    <a:pt x="224" y="0"/>
                  </a:lnTo>
                  <a:lnTo>
                    <a:pt x="22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6" y="78"/>
                  </a:lnTo>
                  <a:lnTo>
                    <a:pt x="10" y="8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5" name="Freeform 1917"/>
            <p:cNvSpPr/>
            <p:nvPr/>
          </p:nvSpPr>
          <p:spPr>
            <a:xfrm>
              <a:off x="3880978" y="256452"/>
              <a:ext cx="284769" cy="85006"/>
            </a:xfrm>
            <a:custGeom>
              <a:avLst/>
              <a:gdLst>
                <a:gd name="T0" fmla="*/ 40 w 268"/>
                <a:gd name="T1" fmla="*/ 78 h 80"/>
                <a:gd name="T2" fmla="*/ 40 w 268"/>
                <a:gd name="T3" fmla="*/ 78 h 80"/>
                <a:gd name="T4" fmla="*/ 44 w 268"/>
                <a:gd name="T5" fmla="*/ 78 h 80"/>
                <a:gd name="T6" fmla="*/ 46 w 268"/>
                <a:gd name="T7" fmla="*/ 80 h 80"/>
                <a:gd name="T8" fmla="*/ 256 w 268"/>
                <a:gd name="T9" fmla="*/ 80 h 80"/>
                <a:gd name="T10" fmla="*/ 256 w 268"/>
                <a:gd name="T11" fmla="*/ 80 h 80"/>
                <a:gd name="T12" fmla="*/ 260 w 268"/>
                <a:gd name="T13" fmla="*/ 78 h 80"/>
                <a:gd name="T14" fmla="*/ 264 w 268"/>
                <a:gd name="T15" fmla="*/ 76 h 80"/>
                <a:gd name="T16" fmla="*/ 266 w 268"/>
                <a:gd name="T17" fmla="*/ 74 h 80"/>
                <a:gd name="T18" fmla="*/ 268 w 268"/>
                <a:gd name="T19" fmla="*/ 68 h 80"/>
                <a:gd name="T20" fmla="*/ 268 w 268"/>
                <a:gd name="T21" fmla="*/ 10 h 80"/>
                <a:gd name="T22" fmla="*/ 268 w 268"/>
                <a:gd name="T23" fmla="*/ 10 h 80"/>
                <a:gd name="T24" fmla="*/ 266 w 268"/>
                <a:gd name="T25" fmla="*/ 6 h 80"/>
                <a:gd name="T26" fmla="*/ 264 w 268"/>
                <a:gd name="T27" fmla="*/ 4 h 80"/>
                <a:gd name="T28" fmla="*/ 260 w 268"/>
                <a:gd name="T29" fmla="*/ 2 h 80"/>
                <a:gd name="T30" fmla="*/ 256 w 268"/>
                <a:gd name="T31" fmla="*/ 0 h 80"/>
                <a:gd name="T32" fmla="*/ 46 w 268"/>
                <a:gd name="T33" fmla="*/ 0 h 80"/>
                <a:gd name="T34" fmla="*/ 46 w 268"/>
                <a:gd name="T35" fmla="*/ 0 h 80"/>
                <a:gd name="T36" fmla="*/ 44 w 268"/>
                <a:gd name="T37" fmla="*/ 0 h 80"/>
                <a:gd name="T38" fmla="*/ 40 w 268"/>
                <a:gd name="T39" fmla="*/ 2 h 80"/>
                <a:gd name="T40" fmla="*/ 4 w 268"/>
                <a:gd name="T41" fmla="*/ 32 h 80"/>
                <a:gd name="T42" fmla="*/ 4 w 268"/>
                <a:gd name="T43" fmla="*/ 32 h 80"/>
                <a:gd name="T44" fmla="*/ 0 w 268"/>
                <a:gd name="T45" fmla="*/ 36 h 80"/>
                <a:gd name="T46" fmla="*/ 0 w 268"/>
                <a:gd name="T47" fmla="*/ 40 h 80"/>
                <a:gd name="T48" fmla="*/ 0 w 268"/>
                <a:gd name="T49" fmla="*/ 44 h 80"/>
                <a:gd name="T50" fmla="*/ 4 w 268"/>
                <a:gd name="T51" fmla="*/ 48 h 80"/>
                <a:gd name="T52" fmla="*/ 40 w 268"/>
                <a:gd name="T53" fmla="*/ 78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8" h="80">
                  <a:moveTo>
                    <a:pt x="40" y="78"/>
                  </a:moveTo>
                  <a:lnTo>
                    <a:pt x="40" y="78"/>
                  </a:lnTo>
                  <a:lnTo>
                    <a:pt x="44" y="78"/>
                  </a:lnTo>
                  <a:lnTo>
                    <a:pt x="46" y="80"/>
                  </a:lnTo>
                  <a:lnTo>
                    <a:pt x="256" y="80"/>
                  </a:lnTo>
                  <a:lnTo>
                    <a:pt x="256" y="80"/>
                  </a:lnTo>
                  <a:lnTo>
                    <a:pt x="260" y="78"/>
                  </a:lnTo>
                  <a:lnTo>
                    <a:pt x="264" y="76"/>
                  </a:lnTo>
                  <a:lnTo>
                    <a:pt x="266" y="74"/>
                  </a:lnTo>
                  <a:lnTo>
                    <a:pt x="268" y="68"/>
                  </a:lnTo>
                  <a:lnTo>
                    <a:pt x="268" y="10"/>
                  </a:lnTo>
                  <a:lnTo>
                    <a:pt x="268" y="10"/>
                  </a:lnTo>
                  <a:lnTo>
                    <a:pt x="266" y="6"/>
                  </a:lnTo>
                  <a:lnTo>
                    <a:pt x="264" y="4"/>
                  </a:lnTo>
                  <a:lnTo>
                    <a:pt x="260" y="2"/>
                  </a:lnTo>
                  <a:lnTo>
                    <a:pt x="25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0" y="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4" y="48"/>
                  </a:lnTo>
                  <a:lnTo>
                    <a:pt x="40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7" name="Freeform 1918"/>
            <p:cNvSpPr/>
            <p:nvPr/>
          </p:nvSpPr>
          <p:spPr>
            <a:xfrm>
              <a:off x="4473895" y="2419853"/>
              <a:ext cx="348524" cy="235891"/>
            </a:xfrm>
            <a:custGeom>
              <a:avLst/>
              <a:gdLst>
                <a:gd name="T0" fmla="*/ 328 w 328"/>
                <a:gd name="T1" fmla="*/ 204 h 222"/>
                <a:gd name="T2" fmla="*/ 18 w 328"/>
                <a:gd name="T3" fmla="*/ 204 h 222"/>
                <a:gd name="T4" fmla="*/ 18 w 328"/>
                <a:gd name="T5" fmla="*/ 0 h 222"/>
                <a:gd name="T6" fmla="*/ 0 w 328"/>
                <a:gd name="T7" fmla="*/ 0 h 222"/>
                <a:gd name="T8" fmla="*/ 0 w 328"/>
                <a:gd name="T9" fmla="*/ 222 h 222"/>
                <a:gd name="T10" fmla="*/ 328 w 328"/>
                <a:gd name="T11" fmla="*/ 222 h 222"/>
                <a:gd name="T12" fmla="*/ 328 w 328"/>
                <a:gd name="T13" fmla="*/ 204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222">
                  <a:moveTo>
                    <a:pt x="328" y="204"/>
                  </a:moveTo>
                  <a:lnTo>
                    <a:pt x="18" y="20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22"/>
                  </a:lnTo>
                  <a:lnTo>
                    <a:pt x="328" y="222"/>
                  </a:lnTo>
                  <a:lnTo>
                    <a:pt x="328" y="20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8" name="Rectangle 1919"/>
            <p:cNvSpPr>
              <a:spLocks noChangeArrowheads="1"/>
            </p:cNvSpPr>
            <p:nvPr/>
          </p:nvSpPr>
          <p:spPr>
            <a:xfrm>
              <a:off x="4601404" y="2451730"/>
              <a:ext cx="40378" cy="16576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9" name="Rectangle 1920"/>
            <p:cNvSpPr>
              <a:spLocks noChangeArrowheads="1"/>
            </p:cNvSpPr>
            <p:nvPr/>
          </p:nvSpPr>
          <p:spPr>
            <a:xfrm>
              <a:off x="4673659" y="2494233"/>
              <a:ext cx="40378" cy="123258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0" name="Rectangle 1921"/>
            <p:cNvSpPr>
              <a:spLocks noChangeArrowheads="1"/>
            </p:cNvSpPr>
            <p:nvPr/>
          </p:nvSpPr>
          <p:spPr>
            <a:xfrm>
              <a:off x="4745914" y="2536736"/>
              <a:ext cx="40378" cy="80755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31" name="Rectangle 1922"/>
            <p:cNvSpPr>
              <a:spLocks noChangeArrowheads="1"/>
            </p:cNvSpPr>
            <p:nvPr/>
          </p:nvSpPr>
          <p:spPr>
            <a:xfrm>
              <a:off x="4524899" y="2536736"/>
              <a:ext cx="40378" cy="80755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0" name="Freeform 1923"/>
            <p:cNvSpPr/>
            <p:nvPr/>
          </p:nvSpPr>
          <p:spPr>
            <a:xfrm>
              <a:off x="5950873" y="1353029"/>
              <a:ext cx="21251" cy="46753"/>
            </a:xfrm>
            <a:custGeom>
              <a:avLst/>
              <a:gdLst>
                <a:gd name="T0" fmla="*/ 0 w 20"/>
                <a:gd name="T1" fmla="*/ 0 h 44"/>
                <a:gd name="T2" fmla="*/ 0 w 20"/>
                <a:gd name="T3" fmla="*/ 44 h 44"/>
                <a:gd name="T4" fmla="*/ 0 w 20"/>
                <a:gd name="T5" fmla="*/ 44 h 44"/>
                <a:gd name="T6" fmla="*/ 8 w 20"/>
                <a:gd name="T7" fmla="*/ 42 h 44"/>
                <a:gd name="T8" fmla="*/ 14 w 20"/>
                <a:gd name="T9" fmla="*/ 36 h 44"/>
                <a:gd name="T10" fmla="*/ 18 w 20"/>
                <a:gd name="T11" fmla="*/ 30 h 44"/>
                <a:gd name="T12" fmla="*/ 20 w 20"/>
                <a:gd name="T13" fmla="*/ 22 h 44"/>
                <a:gd name="T14" fmla="*/ 20 w 20"/>
                <a:gd name="T15" fmla="*/ 22 h 44"/>
                <a:gd name="T16" fmla="*/ 18 w 20"/>
                <a:gd name="T17" fmla="*/ 14 h 44"/>
                <a:gd name="T18" fmla="*/ 14 w 20"/>
                <a:gd name="T19" fmla="*/ 6 h 44"/>
                <a:gd name="T20" fmla="*/ 8 w 20"/>
                <a:gd name="T21" fmla="*/ 2 h 44"/>
                <a:gd name="T22" fmla="*/ 0 w 20"/>
                <a:gd name="T23" fmla="*/ 0 h 44"/>
                <a:gd name="T24" fmla="*/ 0 w 20"/>
                <a:gd name="T25" fmla="*/ 0 h 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44">
                  <a:moveTo>
                    <a:pt x="0" y="0"/>
                  </a:moveTo>
                  <a:lnTo>
                    <a:pt x="0" y="44"/>
                  </a:lnTo>
                  <a:lnTo>
                    <a:pt x="0" y="44"/>
                  </a:lnTo>
                  <a:lnTo>
                    <a:pt x="8" y="42"/>
                  </a:lnTo>
                  <a:lnTo>
                    <a:pt x="14" y="36"/>
                  </a:lnTo>
                  <a:lnTo>
                    <a:pt x="18" y="30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18" y="14"/>
                  </a:lnTo>
                  <a:lnTo>
                    <a:pt x="14" y="6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1" name="Freeform 1924"/>
            <p:cNvSpPr/>
            <p:nvPr/>
          </p:nvSpPr>
          <p:spPr>
            <a:xfrm>
              <a:off x="5974249" y="1316902"/>
              <a:ext cx="42503" cy="112633"/>
            </a:xfrm>
            <a:custGeom>
              <a:avLst/>
              <a:gdLst>
                <a:gd name="T0" fmla="*/ 10 w 40"/>
                <a:gd name="T1" fmla="*/ 0 h 106"/>
                <a:gd name="T2" fmla="*/ 10 w 40"/>
                <a:gd name="T3" fmla="*/ 0 h 106"/>
                <a:gd name="T4" fmla="*/ 6 w 40"/>
                <a:gd name="T5" fmla="*/ 0 h 106"/>
                <a:gd name="T6" fmla="*/ 2 w 40"/>
                <a:gd name="T7" fmla="*/ 2 h 106"/>
                <a:gd name="T8" fmla="*/ 2 w 40"/>
                <a:gd name="T9" fmla="*/ 2 h 106"/>
                <a:gd name="T10" fmla="*/ 0 w 40"/>
                <a:gd name="T11" fmla="*/ 8 h 106"/>
                <a:gd name="T12" fmla="*/ 4 w 40"/>
                <a:gd name="T13" fmla="*/ 12 h 106"/>
                <a:gd name="T14" fmla="*/ 4 w 40"/>
                <a:gd name="T15" fmla="*/ 12 h 106"/>
                <a:gd name="T16" fmla="*/ 12 w 40"/>
                <a:gd name="T17" fmla="*/ 20 h 106"/>
                <a:gd name="T18" fmla="*/ 20 w 40"/>
                <a:gd name="T19" fmla="*/ 30 h 106"/>
                <a:gd name="T20" fmla="*/ 24 w 40"/>
                <a:gd name="T21" fmla="*/ 40 h 106"/>
                <a:gd name="T22" fmla="*/ 26 w 40"/>
                <a:gd name="T23" fmla="*/ 52 h 106"/>
                <a:gd name="T24" fmla="*/ 26 w 40"/>
                <a:gd name="T25" fmla="*/ 52 h 106"/>
                <a:gd name="T26" fmla="*/ 24 w 40"/>
                <a:gd name="T27" fmla="*/ 64 h 106"/>
                <a:gd name="T28" fmla="*/ 20 w 40"/>
                <a:gd name="T29" fmla="*/ 76 h 106"/>
                <a:gd name="T30" fmla="*/ 14 w 40"/>
                <a:gd name="T31" fmla="*/ 84 h 106"/>
                <a:gd name="T32" fmla="*/ 4 w 40"/>
                <a:gd name="T33" fmla="*/ 92 h 106"/>
                <a:gd name="T34" fmla="*/ 4 w 40"/>
                <a:gd name="T35" fmla="*/ 92 h 106"/>
                <a:gd name="T36" fmla="*/ 0 w 40"/>
                <a:gd name="T37" fmla="*/ 96 h 106"/>
                <a:gd name="T38" fmla="*/ 2 w 40"/>
                <a:gd name="T39" fmla="*/ 102 h 106"/>
                <a:gd name="T40" fmla="*/ 2 w 40"/>
                <a:gd name="T41" fmla="*/ 102 h 106"/>
                <a:gd name="T42" fmla="*/ 4 w 40"/>
                <a:gd name="T43" fmla="*/ 104 h 106"/>
                <a:gd name="T44" fmla="*/ 8 w 40"/>
                <a:gd name="T45" fmla="*/ 106 h 106"/>
                <a:gd name="T46" fmla="*/ 8 w 40"/>
                <a:gd name="T47" fmla="*/ 106 h 106"/>
                <a:gd name="T48" fmla="*/ 12 w 40"/>
                <a:gd name="T49" fmla="*/ 104 h 106"/>
                <a:gd name="T50" fmla="*/ 12 w 40"/>
                <a:gd name="T51" fmla="*/ 104 h 106"/>
                <a:gd name="T52" fmla="*/ 24 w 40"/>
                <a:gd name="T53" fmla="*/ 94 h 106"/>
                <a:gd name="T54" fmla="*/ 32 w 40"/>
                <a:gd name="T55" fmla="*/ 82 h 106"/>
                <a:gd name="T56" fmla="*/ 38 w 40"/>
                <a:gd name="T57" fmla="*/ 68 h 106"/>
                <a:gd name="T58" fmla="*/ 40 w 40"/>
                <a:gd name="T59" fmla="*/ 52 h 106"/>
                <a:gd name="T60" fmla="*/ 40 w 40"/>
                <a:gd name="T61" fmla="*/ 52 h 106"/>
                <a:gd name="T62" fmla="*/ 38 w 40"/>
                <a:gd name="T63" fmla="*/ 36 h 106"/>
                <a:gd name="T64" fmla="*/ 32 w 40"/>
                <a:gd name="T65" fmla="*/ 22 h 106"/>
                <a:gd name="T66" fmla="*/ 24 w 40"/>
                <a:gd name="T67" fmla="*/ 10 h 106"/>
                <a:gd name="T68" fmla="*/ 10 w 40"/>
                <a:gd name="T69" fmla="*/ 0 h 106"/>
                <a:gd name="T70" fmla="*/ 10 w 40"/>
                <a:gd name="T71" fmla="*/ 0 h 1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" h="106">
                  <a:moveTo>
                    <a:pt x="10" y="0"/>
                  </a:move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8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2" y="20"/>
                  </a:lnTo>
                  <a:lnTo>
                    <a:pt x="20" y="30"/>
                  </a:lnTo>
                  <a:lnTo>
                    <a:pt x="24" y="40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4" y="64"/>
                  </a:lnTo>
                  <a:lnTo>
                    <a:pt x="20" y="76"/>
                  </a:lnTo>
                  <a:lnTo>
                    <a:pt x="14" y="84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0" y="96"/>
                  </a:lnTo>
                  <a:lnTo>
                    <a:pt x="2" y="102"/>
                  </a:lnTo>
                  <a:lnTo>
                    <a:pt x="2" y="102"/>
                  </a:lnTo>
                  <a:lnTo>
                    <a:pt x="4" y="104"/>
                  </a:lnTo>
                  <a:lnTo>
                    <a:pt x="8" y="106"/>
                  </a:lnTo>
                  <a:lnTo>
                    <a:pt x="8" y="106"/>
                  </a:lnTo>
                  <a:lnTo>
                    <a:pt x="12" y="104"/>
                  </a:lnTo>
                  <a:lnTo>
                    <a:pt x="12" y="104"/>
                  </a:lnTo>
                  <a:lnTo>
                    <a:pt x="24" y="94"/>
                  </a:lnTo>
                  <a:lnTo>
                    <a:pt x="32" y="82"/>
                  </a:lnTo>
                  <a:lnTo>
                    <a:pt x="38" y="68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8" y="36"/>
                  </a:lnTo>
                  <a:lnTo>
                    <a:pt x="32" y="22"/>
                  </a:lnTo>
                  <a:lnTo>
                    <a:pt x="24" y="1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2" name="Freeform 1925"/>
            <p:cNvSpPr/>
            <p:nvPr/>
          </p:nvSpPr>
          <p:spPr>
            <a:xfrm>
              <a:off x="6014627" y="1285024"/>
              <a:ext cx="53129" cy="174262"/>
            </a:xfrm>
            <a:custGeom>
              <a:avLst/>
              <a:gdLst>
                <a:gd name="T0" fmla="*/ 2 w 50"/>
                <a:gd name="T1" fmla="*/ 152 h 164"/>
                <a:gd name="T2" fmla="*/ 2 w 50"/>
                <a:gd name="T3" fmla="*/ 152 h 164"/>
                <a:gd name="T4" fmla="*/ 0 w 50"/>
                <a:gd name="T5" fmla="*/ 156 h 164"/>
                <a:gd name="T6" fmla="*/ 2 w 50"/>
                <a:gd name="T7" fmla="*/ 162 h 164"/>
                <a:gd name="T8" fmla="*/ 2 w 50"/>
                <a:gd name="T9" fmla="*/ 162 h 164"/>
                <a:gd name="T10" fmla="*/ 4 w 50"/>
                <a:gd name="T11" fmla="*/ 164 h 164"/>
                <a:gd name="T12" fmla="*/ 6 w 50"/>
                <a:gd name="T13" fmla="*/ 164 h 164"/>
                <a:gd name="T14" fmla="*/ 6 w 50"/>
                <a:gd name="T15" fmla="*/ 164 h 164"/>
                <a:gd name="T16" fmla="*/ 12 w 50"/>
                <a:gd name="T17" fmla="*/ 162 h 164"/>
                <a:gd name="T18" fmla="*/ 12 w 50"/>
                <a:gd name="T19" fmla="*/ 162 h 164"/>
                <a:gd name="T20" fmla="*/ 20 w 50"/>
                <a:gd name="T21" fmla="*/ 156 h 164"/>
                <a:gd name="T22" fmla="*/ 28 w 50"/>
                <a:gd name="T23" fmla="*/ 148 h 164"/>
                <a:gd name="T24" fmla="*/ 34 w 50"/>
                <a:gd name="T25" fmla="*/ 138 h 164"/>
                <a:gd name="T26" fmla="*/ 40 w 50"/>
                <a:gd name="T27" fmla="*/ 128 h 164"/>
                <a:gd name="T28" fmla="*/ 44 w 50"/>
                <a:gd name="T29" fmla="*/ 118 h 164"/>
                <a:gd name="T30" fmla="*/ 48 w 50"/>
                <a:gd name="T31" fmla="*/ 106 h 164"/>
                <a:gd name="T32" fmla="*/ 50 w 50"/>
                <a:gd name="T33" fmla="*/ 94 h 164"/>
                <a:gd name="T34" fmla="*/ 50 w 50"/>
                <a:gd name="T35" fmla="*/ 82 h 164"/>
                <a:gd name="T36" fmla="*/ 50 w 50"/>
                <a:gd name="T37" fmla="*/ 82 h 164"/>
                <a:gd name="T38" fmla="*/ 50 w 50"/>
                <a:gd name="T39" fmla="*/ 70 h 164"/>
                <a:gd name="T40" fmla="*/ 48 w 50"/>
                <a:gd name="T41" fmla="*/ 58 h 164"/>
                <a:gd name="T42" fmla="*/ 44 w 50"/>
                <a:gd name="T43" fmla="*/ 46 h 164"/>
                <a:gd name="T44" fmla="*/ 40 w 50"/>
                <a:gd name="T45" fmla="*/ 36 h 164"/>
                <a:gd name="T46" fmla="*/ 34 w 50"/>
                <a:gd name="T47" fmla="*/ 26 h 164"/>
                <a:gd name="T48" fmla="*/ 26 w 50"/>
                <a:gd name="T49" fmla="*/ 16 h 164"/>
                <a:gd name="T50" fmla="*/ 18 w 50"/>
                <a:gd name="T51" fmla="*/ 8 h 164"/>
                <a:gd name="T52" fmla="*/ 10 w 50"/>
                <a:gd name="T53" fmla="*/ 2 h 164"/>
                <a:gd name="T54" fmla="*/ 10 w 50"/>
                <a:gd name="T55" fmla="*/ 2 h 164"/>
                <a:gd name="T56" fmla="*/ 4 w 50"/>
                <a:gd name="T57" fmla="*/ 0 h 164"/>
                <a:gd name="T58" fmla="*/ 0 w 50"/>
                <a:gd name="T59" fmla="*/ 2 h 164"/>
                <a:gd name="T60" fmla="*/ 0 w 50"/>
                <a:gd name="T61" fmla="*/ 2 h 164"/>
                <a:gd name="T62" fmla="*/ 0 w 50"/>
                <a:gd name="T63" fmla="*/ 8 h 164"/>
                <a:gd name="T64" fmla="*/ 2 w 50"/>
                <a:gd name="T65" fmla="*/ 12 h 164"/>
                <a:gd name="T66" fmla="*/ 2 w 50"/>
                <a:gd name="T67" fmla="*/ 12 h 164"/>
                <a:gd name="T68" fmla="*/ 10 w 50"/>
                <a:gd name="T69" fmla="*/ 18 h 164"/>
                <a:gd name="T70" fmla="*/ 16 w 50"/>
                <a:gd name="T71" fmla="*/ 26 h 164"/>
                <a:gd name="T72" fmla="*/ 22 w 50"/>
                <a:gd name="T73" fmla="*/ 34 h 164"/>
                <a:gd name="T74" fmla="*/ 26 w 50"/>
                <a:gd name="T75" fmla="*/ 42 h 164"/>
                <a:gd name="T76" fmla="*/ 34 w 50"/>
                <a:gd name="T77" fmla="*/ 62 h 164"/>
                <a:gd name="T78" fmla="*/ 36 w 50"/>
                <a:gd name="T79" fmla="*/ 82 h 164"/>
                <a:gd name="T80" fmla="*/ 36 w 50"/>
                <a:gd name="T81" fmla="*/ 82 h 164"/>
                <a:gd name="T82" fmla="*/ 34 w 50"/>
                <a:gd name="T83" fmla="*/ 102 h 164"/>
                <a:gd name="T84" fmla="*/ 28 w 50"/>
                <a:gd name="T85" fmla="*/ 122 h 164"/>
                <a:gd name="T86" fmla="*/ 16 w 50"/>
                <a:gd name="T87" fmla="*/ 138 h 164"/>
                <a:gd name="T88" fmla="*/ 10 w 50"/>
                <a:gd name="T89" fmla="*/ 146 h 164"/>
                <a:gd name="T90" fmla="*/ 2 w 50"/>
                <a:gd name="T91" fmla="*/ 152 h 164"/>
                <a:gd name="T92" fmla="*/ 2 w 50"/>
                <a:gd name="T93" fmla="*/ 152 h 1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0" h="164">
                  <a:moveTo>
                    <a:pt x="2" y="152"/>
                  </a:moveTo>
                  <a:lnTo>
                    <a:pt x="2" y="152"/>
                  </a:lnTo>
                  <a:lnTo>
                    <a:pt x="0" y="156"/>
                  </a:lnTo>
                  <a:lnTo>
                    <a:pt x="2" y="162"/>
                  </a:lnTo>
                  <a:lnTo>
                    <a:pt x="2" y="162"/>
                  </a:lnTo>
                  <a:lnTo>
                    <a:pt x="4" y="164"/>
                  </a:lnTo>
                  <a:lnTo>
                    <a:pt x="6" y="164"/>
                  </a:lnTo>
                  <a:lnTo>
                    <a:pt x="6" y="164"/>
                  </a:lnTo>
                  <a:lnTo>
                    <a:pt x="12" y="162"/>
                  </a:lnTo>
                  <a:lnTo>
                    <a:pt x="12" y="162"/>
                  </a:lnTo>
                  <a:lnTo>
                    <a:pt x="20" y="156"/>
                  </a:lnTo>
                  <a:lnTo>
                    <a:pt x="28" y="148"/>
                  </a:lnTo>
                  <a:lnTo>
                    <a:pt x="34" y="138"/>
                  </a:lnTo>
                  <a:lnTo>
                    <a:pt x="40" y="128"/>
                  </a:lnTo>
                  <a:lnTo>
                    <a:pt x="44" y="118"/>
                  </a:lnTo>
                  <a:lnTo>
                    <a:pt x="48" y="106"/>
                  </a:lnTo>
                  <a:lnTo>
                    <a:pt x="50" y="94"/>
                  </a:lnTo>
                  <a:lnTo>
                    <a:pt x="50" y="82"/>
                  </a:lnTo>
                  <a:lnTo>
                    <a:pt x="50" y="82"/>
                  </a:lnTo>
                  <a:lnTo>
                    <a:pt x="50" y="70"/>
                  </a:lnTo>
                  <a:lnTo>
                    <a:pt x="48" y="58"/>
                  </a:lnTo>
                  <a:lnTo>
                    <a:pt x="44" y="46"/>
                  </a:lnTo>
                  <a:lnTo>
                    <a:pt x="40" y="36"/>
                  </a:lnTo>
                  <a:lnTo>
                    <a:pt x="34" y="26"/>
                  </a:lnTo>
                  <a:lnTo>
                    <a:pt x="26" y="16"/>
                  </a:lnTo>
                  <a:lnTo>
                    <a:pt x="18" y="8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10" y="18"/>
                  </a:lnTo>
                  <a:lnTo>
                    <a:pt x="16" y="26"/>
                  </a:lnTo>
                  <a:lnTo>
                    <a:pt x="22" y="34"/>
                  </a:lnTo>
                  <a:lnTo>
                    <a:pt x="26" y="42"/>
                  </a:lnTo>
                  <a:lnTo>
                    <a:pt x="34" y="62"/>
                  </a:lnTo>
                  <a:lnTo>
                    <a:pt x="36" y="82"/>
                  </a:lnTo>
                  <a:lnTo>
                    <a:pt x="36" y="82"/>
                  </a:lnTo>
                  <a:lnTo>
                    <a:pt x="34" y="102"/>
                  </a:lnTo>
                  <a:lnTo>
                    <a:pt x="28" y="122"/>
                  </a:lnTo>
                  <a:lnTo>
                    <a:pt x="16" y="138"/>
                  </a:lnTo>
                  <a:lnTo>
                    <a:pt x="10" y="146"/>
                  </a:lnTo>
                  <a:lnTo>
                    <a:pt x="2" y="152"/>
                  </a:lnTo>
                  <a:lnTo>
                    <a:pt x="2" y="15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3" name="Freeform 1926"/>
            <p:cNvSpPr/>
            <p:nvPr/>
          </p:nvSpPr>
          <p:spPr>
            <a:xfrm>
              <a:off x="5710731" y="1329652"/>
              <a:ext cx="53129" cy="91381"/>
            </a:xfrm>
            <a:custGeom>
              <a:avLst/>
              <a:gdLst>
                <a:gd name="T0" fmla="*/ 0 w 50"/>
                <a:gd name="T1" fmla="*/ 44 h 86"/>
                <a:gd name="T2" fmla="*/ 0 w 50"/>
                <a:gd name="T3" fmla="*/ 44 h 86"/>
                <a:gd name="T4" fmla="*/ 2 w 50"/>
                <a:gd name="T5" fmla="*/ 52 h 86"/>
                <a:gd name="T6" fmla="*/ 4 w 50"/>
                <a:gd name="T7" fmla="*/ 60 h 86"/>
                <a:gd name="T8" fmla="*/ 8 w 50"/>
                <a:gd name="T9" fmla="*/ 66 h 86"/>
                <a:gd name="T10" fmla="*/ 12 w 50"/>
                <a:gd name="T11" fmla="*/ 72 h 86"/>
                <a:gd name="T12" fmla="*/ 18 w 50"/>
                <a:gd name="T13" fmla="*/ 78 h 86"/>
                <a:gd name="T14" fmla="*/ 26 w 50"/>
                <a:gd name="T15" fmla="*/ 82 h 86"/>
                <a:gd name="T16" fmla="*/ 32 w 50"/>
                <a:gd name="T17" fmla="*/ 84 h 86"/>
                <a:gd name="T18" fmla="*/ 42 w 50"/>
                <a:gd name="T19" fmla="*/ 84 h 86"/>
                <a:gd name="T20" fmla="*/ 50 w 50"/>
                <a:gd name="T21" fmla="*/ 86 h 86"/>
                <a:gd name="T22" fmla="*/ 50 w 50"/>
                <a:gd name="T23" fmla="*/ 0 h 86"/>
                <a:gd name="T24" fmla="*/ 42 w 50"/>
                <a:gd name="T25" fmla="*/ 2 h 86"/>
                <a:gd name="T26" fmla="*/ 42 w 50"/>
                <a:gd name="T27" fmla="*/ 2 h 86"/>
                <a:gd name="T28" fmla="*/ 32 w 50"/>
                <a:gd name="T29" fmla="*/ 4 h 86"/>
                <a:gd name="T30" fmla="*/ 26 w 50"/>
                <a:gd name="T31" fmla="*/ 6 h 86"/>
                <a:gd name="T32" fmla="*/ 18 w 50"/>
                <a:gd name="T33" fmla="*/ 10 h 86"/>
                <a:gd name="T34" fmla="*/ 12 w 50"/>
                <a:gd name="T35" fmla="*/ 14 h 86"/>
                <a:gd name="T36" fmla="*/ 8 w 50"/>
                <a:gd name="T37" fmla="*/ 20 h 86"/>
                <a:gd name="T38" fmla="*/ 4 w 50"/>
                <a:gd name="T39" fmla="*/ 28 h 86"/>
                <a:gd name="T40" fmla="*/ 2 w 50"/>
                <a:gd name="T41" fmla="*/ 36 h 86"/>
                <a:gd name="T42" fmla="*/ 0 w 50"/>
                <a:gd name="T43" fmla="*/ 44 h 86"/>
                <a:gd name="T44" fmla="*/ 0 w 50"/>
                <a:gd name="T45" fmla="*/ 44 h 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0" h="86">
                  <a:moveTo>
                    <a:pt x="0" y="44"/>
                  </a:moveTo>
                  <a:lnTo>
                    <a:pt x="0" y="44"/>
                  </a:lnTo>
                  <a:lnTo>
                    <a:pt x="2" y="52"/>
                  </a:lnTo>
                  <a:lnTo>
                    <a:pt x="4" y="60"/>
                  </a:lnTo>
                  <a:lnTo>
                    <a:pt x="8" y="66"/>
                  </a:lnTo>
                  <a:lnTo>
                    <a:pt x="12" y="72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2" y="84"/>
                  </a:lnTo>
                  <a:lnTo>
                    <a:pt x="42" y="84"/>
                  </a:lnTo>
                  <a:lnTo>
                    <a:pt x="50" y="86"/>
                  </a:lnTo>
                  <a:lnTo>
                    <a:pt x="50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32" y="4"/>
                  </a:lnTo>
                  <a:lnTo>
                    <a:pt x="26" y="6"/>
                  </a:lnTo>
                  <a:lnTo>
                    <a:pt x="18" y="10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4" name="Freeform 1927"/>
            <p:cNvSpPr/>
            <p:nvPr/>
          </p:nvSpPr>
          <p:spPr>
            <a:xfrm>
              <a:off x="5772360" y="1297775"/>
              <a:ext cx="140260" cy="155136"/>
            </a:xfrm>
            <a:custGeom>
              <a:avLst/>
              <a:gdLst>
                <a:gd name="T0" fmla="*/ 0 w 132"/>
                <a:gd name="T1" fmla="*/ 118 h 146"/>
                <a:gd name="T2" fmla="*/ 132 w 132"/>
                <a:gd name="T3" fmla="*/ 146 h 146"/>
                <a:gd name="T4" fmla="*/ 132 w 132"/>
                <a:gd name="T5" fmla="*/ 0 h 146"/>
                <a:gd name="T6" fmla="*/ 0 w 132"/>
                <a:gd name="T7" fmla="*/ 30 h 146"/>
                <a:gd name="T8" fmla="*/ 0 w 132"/>
                <a:gd name="T9" fmla="*/ 118 h 1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46">
                  <a:moveTo>
                    <a:pt x="0" y="118"/>
                  </a:moveTo>
                  <a:lnTo>
                    <a:pt x="132" y="146"/>
                  </a:lnTo>
                  <a:lnTo>
                    <a:pt x="132" y="0"/>
                  </a:lnTo>
                  <a:lnTo>
                    <a:pt x="0" y="30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5" name="Freeform 1928"/>
            <p:cNvSpPr/>
            <p:nvPr/>
          </p:nvSpPr>
          <p:spPr>
            <a:xfrm>
              <a:off x="5921121" y="1278649"/>
              <a:ext cx="23377" cy="195513"/>
            </a:xfrm>
            <a:custGeom>
              <a:avLst/>
              <a:gdLst>
                <a:gd name="T0" fmla="*/ 22 w 22"/>
                <a:gd name="T1" fmla="*/ 172 h 184"/>
                <a:gd name="T2" fmla="*/ 22 w 22"/>
                <a:gd name="T3" fmla="*/ 172 h 184"/>
                <a:gd name="T4" fmla="*/ 22 w 22"/>
                <a:gd name="T5" fmla="*/ 10 h 184"/>
                <a:gd name="T6" fmla="*/ 22 w 22"/>
                <a:gd name="T7" fmla="*/ 10 h 184"/>
                <a:gd name="T8" fmla="*/ 22 w 22"/>
                <a:gd name="T9" fmla="*/ 6 h 184"/>
                <a:gd name="T10" fmla="*/ 18 w 22"/>
                <a:gd name="T11" fmla="*/ 2 h 184"/>
                <a:gd name="T12" fmla="*/ 16 w 22"/>
                <a:gd name="T13" fmla="*/ 0 h 184"/>
                <a:gd name="T14" fmla="*/ 10 w 22"/>
                <a:gd name="T15" fmla="*/ 0 h 184"/>
                <a:gd name="T16" fmla="*/ 10 w 22"/>
                <a:gd name="T17" fmla="*/ 0 h 184"/>
                <a:gd name="T18" fmla="*/ 6 w 22"/>
                <a:gd name="T19" fmla="*/ 0 h 184"/>
                <a:gd name="T20" fmla="*/ 4 w 22"/>
                <a:gd name="T21" fmla="*/ 2 h 184"/>
                <a:gd name="T22" fmla="*/ 0 w 22"/>
                <a:gd name="T23" fmla="*/ 6 h 184"/>
                <a:gd name="T24" fmla="*/ 0 w 22"/>
                <a:gd name="T25" fmla="*/ 10 h 184"/>
                <a:gd name="T26" fmla="*/ 0 w 22"/>
                <a:gd name="T27" fmla="*/ 10 h 184"/>
                <a:gd name="T28" fmla="*/ 0 w 22"/>
                <a:gd name="T29" fmla="*/ 172 h 184"/>
                <a:gd name="T30" fmla="*/ 0 w 22"/>
                <a:gd name="T31" fmla="*/ 172 h 184"/>
                <a:gd name="T32" fmla="*/ 0 w 22"/>
                <a:gd name="T33" fmla="*/ 176 h 184"/>
                <a:gd name="T34" fmla="*/ 4 w 22"/>
                <a:gd name="T35" fmla="*/ 180 h 184"/>
                <a:gd name="T36" fmla="*/ 6 w 22"/>
                <a:gd name="T37" fmla="*/ 182 h 184"/>
                <a:gd name="T38" fmla="*/ 10 w 22"/>
                <a:gd name="T39" fmla="*/ 184 h 184"/>
                <a:gd name="T40" fmla="*/ 10 w 22"/>
                <a:gd name="T41" fmla="*/ 184 h 184"/>
                <a:gd name="T42" fmla="*/ 16 w 22"/>
                <a:gd name="T43" fmla="*/ 182 h 184"/>
                <a:gd name="T44" fmla="*/ 18 w 22"/>
                <a:gd name="T45" fmla="*/ 180 h 184"/>
                <a:gd name="T46" fmla="*/ 22 w 22"/>
                <a:gd name="T47" fmla="*/ 176 h 184"/>
                <a:gd name="T48" fmla="*/ 22 w 22"/>
                <a:gd name="T49" fmla="*/ 172 h 184"/>
                <a:gd name="T50" fmla="*/ 22 w 22"/>
                <a:gd name="T51" fmla="*/ 172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84">
                  <a:moveTo>
                    <a:pt x="22" y="172"/>
                  </a:moveTo>
                  <a:lnTo>
                    <a:pt x="22" y="17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76"/>
                  </a:lnTo>
                  <a:lnTo>
                    <a:pt x="4" y="180"/>
                  </a:lnTo>
                  <a:lnTo>
                    <a:pt x="6" y="182"/>
                  </a:lnTo>
                  <a:lnTo>
                    <a:pt x="10" y="184"/>
                  </a:lnTo>
                  <a:lnTo>
                    <a:pt x="10" y="184"/>
                  </a:lnTo>
                  <a:lnTo>
                    <a:pt x="16" y="182"/>
                  </a:lnTo>
                  <a:lnTo>
                    <a:pt x="18" y="180"/>
                  </a:lnTo>
                  <a:lnTo>
                    <a:pt x="22" y="176"/>
                  </a:lnTo>
                  <a:lnTo>
                    <a:pt x="22" y="172"/>
                  </a:lnTo>
                  <a:lnTo>
                    <a:pt x="22" y="17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26" name="Freeform 1929"/>
            <p:cNvSpPr/>
            <p:nvPr/>
          </p:nvSpPr>
          <p:spPr>
            <a:xfrm>
              <a:off x="5744733" y="1427409"/>
              <a:ext cx="70130" cy="85006"/>
            </a:xfrm>
            <a:custGeom>
              <a:avLst/>
              <a:gdLst>
                <a:gd name="T0" fmla="*/ 4 w 66"/>
                <a:gd name="T1" fmla="*/ 72 h 80"/>
                <a:gd name="T2" fmla="*/ 4 w 66"/>
                <a:gd name="T3" fmla="*/ 72 h 80"/>
                <a:gd name="T4" fmla="*/ 6 w 66"/>
                <a:gd name="T5" fmla="*/ 76 h 80"/>
                <a:gd name="T6" fmla="*/ 8 w 66"/>
                <a:gd name="T7" fmla="*/ 78 h 80"/>
                <a:gd name="T8" fmla="*/ 10 w 66"/>
                <a:gd name="T9" fmla="*/ 80 h 80"/>
                <a:gd name="T10" fmla="*/ 14 w 66"/>
                <a:gd name="T11" fmla="*/ 80 h 80"/>
                <a:gd name="T12" fmla="*/ 56 w 66"/>
                <a:gd name="T13" fmla="*/ 80 h 80"/>
                <a:gd name="T14" fmla="*/ 56 w 66"/>
                <a:gd name="T15" fmla="*/ 80 h 80"/>
                <a:gd name="T16" fmla="*/ 60 w 66"/>
                <a:gd name="T17" fmla="*/ 80 h 80"/>
                <a:gd name="T18" fmla="*/ 64 w 66"/>
                <a:gd name="T19" fmla="*/ 78 h 80"/>
                <a:gd name="T20" fmla="*/ 66 w 66"/>
                <a:gd name="T21" fmla="*/ 74 h 80"/>
                <a:gd name="T22" fmla="*/ 64 w 66"/>
                <a:gd name="T23" fmla="*/ 68 h 80"/>
                <a:gd name="T24" fmla="*/ 48 w 66"/>
                <a:gd name="T25" fmla="*/ 8 h 80"/>
                <a:gd name="T26" fmla="*/ 0 w 66"/>
                <a:gd name="T27" fmla="*/ 0 h 80"/>
                <a:gd name="T28" fmla="*/ 4 w 66"/>
                <a:gd name="T29" fmla="*/ 72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80">
                  <a:moveTo>
                    <a:pt x="4" y="72"/>
                  </a:moveTo>
                  <a:lnTo>
                    <a:pt x="4" y="72"/>
                  </a:lnTo>
                  <a:lnTo>
                    <a:pt x="6" y="76"/>
                  </a:lnTo>
                  <a:lnTo>
                    <a:pt x="8" y="78"/>
                  </a:lnTo>
                  <a:lnTo>
                    <a:pt x="10" y="80"/>
                  </a:lnTo>
                  <a:lnTo>
                    <a:pt x="14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4" y="78"/>
                  </a:lnTo>
                  <a:lnTo>
                    <a:pt x="66" y="74"/>
                  </a:lnTo>
                  <a:lnTo>
                    <a:pt x="64" y="68"/>
                  </a:lnTo>
                  <a:lnTo>
                    <a:pt x="48" y="8"/>
                  </a:lnTo>
                  <a:lnTo>
                    <a:pt x="0" y="0"/>
                  </a:lnTo>
                  <a:lnTo>
                    <a:pt x="4" y="7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8" name="Freeform 1930"/>
            <p:cNvSpPr>
              <a:spLocks noEditPoints="1"/>
            </p:cNvSpPr>
            <p:nvPr/>
          </p:nvSpPr>
          <p:spPr>
            <a:xfrm>
              <a:off x="123717" y="3539806"/>
              <a:ext cx="306022" cy="323022"/>
            </a:xfrm>
            <a:custGeom>
              <a:avLst/>
              <a:gdLst>
                <a:gd name="T0" fmla="*/ 274 w 288"/>
                <a:gd name="T1" fmla="*/ 48 h 304"/>
                <a:gd name="T2" fmla="*/ 288 w 288"/>
                <a:gd name="T3" fmla="*/ 24 h 304"/>
                <a:gd name="T4" fmla="*/ 280 w 288"/>
                <a:gd name="T5" fmla="*/ 8 h 304"/>
                <a:gd name="T6" fmla="*/ 264 w 288"/>
                <a:gd name="T7" fmla="*/ 0 h 304"/>
                <a:gd name="T8" fmla="*/ 242 w 288"/>
                <a:gd name="T9" fmla="*/ 16 h 304"/>
                <a:gd name="T10" fmla="*/ 240 w 288"/>
                <a:gd name="T11" fmla="*/ 30 h 304"/>
                <a:gd name="T12" fmla="*/ 198 w 288"/>
                <a:gd name="T13" fmla="*/ 84 h 304"/>
                <a:gd name="T14" fmla="*/ 180 w 288"/>
                <a:gd name="T15" fmla="*/ 76 h 304"/>
                <a:gd name="T16" fmla="*/ 158 w 288"/>
                <a:gd name="T17" fmla="*/ 72 h 304"/>
                <a:gd name="T18" fmla="*/ 124 w 288"/>
                <a:gd name="T19" fmla="*/ 82 h 304"/>
                <a:gd name="T20" fmla="*/ 90 w 288"/>
                <a:gd name="T21" fmla="*/ 40 h 304"/>
                <a:gd name="T22" fmla="*/ 82 w 288"/>
                <a:gd name="T23" fmla="*/ 22 h 304"/>
                <a:gd name="T24" fmla="*/ 66 w 288"/>
                <a:gd name="T25" fmla="*/ 16 h 304"/>
                <a:gd name="T26" fmla="*/ 42 w 288"/>
                <a:gd name="T27" fmla="*/ 30 h 304"/>
                <a:gd name="T28" fmla="*/ 42 w 288"/>
                <a:gd name="T29" fmla="*/ 50 h 304"/>
                <a:gd name="T30" fmla="*/ 66 w 288"/>
                <a:gd name="T31" fmla="*/ 64 h 304"/>
                <a:gd name="T32" fmla="*/ 78 w 288"/>
                <a:gd name="T33" fmla="*/ 60 h 304"/>
                <a:gd name="T34" fmla="*/ 100 w 288"/>
                <a:gd name="T35" fmla="*/ 102 h 304"/>
                <a:gd name="T36" fmla="*/ 86 w 288"/>
                <a:gd name="T37" fmla="*/ 144 h 304"/>
                <a:gd name="T38" fmla="*/ 34 w 288"/>
                <a:gd name="T39" fmla="*/ 182 h 304"/>
                <a:gd name="T40" fmla="*/ 24 w 288"/>
                <a:gd name="T41" fmla="*/ 180 h 304"/>
                <a:gd name="T42" fmla="*/ 8 w 288"/>
                <a:gd name="T43" fmla="*/ 188 h 304"/>
                <a:gd name="T44" fmla="*/ 0 w 288"/>
                <a:gd name="T45" fmla="*/ 204 h 304"/>
                <a:gd name="T46" fmla="*/ 16 w 288"/>
                <a:gd name="T47" fmla="*/ 226 h 304"/>
                <a:gd name="T48" fmla="*/ 34 w 288"/>
                <a:gd name="T49" fmla="*/ 226 h 304"/>
                <a:gd name="T50" fmla="*/ 50 w 288"/>
                <a:gd name="T51" fmla="*/ 204 h 304"/>
                <a:gd name="T52" fmla="*/ 94 w 288"/>
                <a:gd name="T53" fmla="*/ 176 h 304"/>
                <a:gd name="T54" fmla="*/ 114 w 288"/>
                <a:gd name="T55" fmla="*/ 200 h 304"/>
                <a:gd name="T56" fmla="*/ 142 w 288"/>
                <a:gd name="T57" fmla="*/ 256 h 304"/>
                <a:gd name="T58" fmla="*/ 130 w 288"/>
                <a:gd name="T59" fmla="*/ 266 h 304"/>
                <a:gd name="T60" fmla="*/ 126 w 288"/>
                <a:gd name="T61" fmla="*/ 280 h 304"/>
                <a:gd name="T62" fmla="*/ 142 w 288"/>
                <a:gd name="T63" fmla="*/ 302 h 304"/>
                <a:gd name="T64" fmla="*/ 160 w 288"/>
                <a:gd name="T65" fmla="*/ 302 h 304"/>
                <a:gd name="T66" fmla="*/ 176 w 288"/>
                <a:gd name="T67" fmla="*/ 280 h 304"/>
                <a:gd name="T68" fmla="*/ 170 w 288"/>
                <a:gd name="T69" fmla="*/ 264 h 304"/>
                <a:gd name="T70" fmla="*/ 158 w 288"/>
                <a:gd name="T71" fmla="*/ 216 h 304"/>
                <a:gd name="T72" fmla="*/ 182 w 288"/>
                <a:gd name="T73" fmla="*/ 212 h 304"/>
                <a:gd name="T74" fmla="*/ 212 w 288"/>
                <a:gd name="T75" fmla="*/ 192 h 304"/>
                <a:gd name="T76" fmla="*/ 228 w 288"/>
                <a:gd name="T77" fmla="*/ 162 h 304"/>
                <a:gd name="T78" fmla="*/ 230 w 288"/>
                <a:gd name="T79" fmla="*/ 144 h 304"/>
                <a:gd name="T80" fmla="*/ 226 w 288"/>
                <a:gd name="T81" fmla="*/ 118 h 304"/>
                <a:gd name="T82" fmla="*/ 254 w 288"/>
                <a:gd name="T83" fmla="*/ 48 h 304"/>
                <a:gd name="T84" fmla="*/ 264 w 288"/>
                <a:gd name="T85" fmla="*/ 50 h 304"/>
                <a:gd name="T86" fmla="*/ 152 w 288"/>
                <a:gd name="T87" fmla="*/ 180 h 304"/>
                <a:gd name="T88" fmla="*/ 132 w 288"/>
                <a:gd name="T89" fmla="*/ 170 h 304"/>
                <a:gd name="T90" fmla="*/ 122 w 288"/>
                <a:gd name="T91" fmla="*/ 152 h 304"/>
                <a:gd name="T92" fmla="*/ 122 w 288"/>
                <a:gd name="T93" fmla="*/ 136 h 304"/>
                <a:gd name="T94" fmla="*/ 132 w 288"/>
                <a:gd name="T95" fmla="*/ 118 h 304"/>
                <a:gd name="T96" fmla="*/ 152 w 288"/>
                <a:gd name="T97" fmla="*/ 108 h 304"/>
                <a:gd name="T98" fmla="*/ 166 w 288"/>
                <a:gd name="T99" fmla="*/ 108 h 304"/>
                <a:gd name="T100" fmla="*/ 184 w 288"/>
                <a:gd name="T101" fmla="*/ 118 h 304"/>
                <a:gd name="T102" fmla="*/ 196 w 288"/>
                <a:gd name="T103" fmla="*/ 136 h 304"/>
                <a:gd name="T104" fmla="*/ 196 w 288"/>
                <a:gd name="T105" fmla="*/ 152 h 304"/>
                <a:gd name="T106" fmla="*/ 184 w 288"/>
                <a:gd name="T107" fmla="*/ 170 h 304"/>
                <a:gd name="T108" fmla="*/ 166 w 288"/>
                <a:gd name="T109" fmla="*/ 180 h 3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8" h="304">
                  <a:moveTo>
                    <a:pt x="264" y="50"/>
                  </a:moveTo>
                  <a:lnTo>
                    <a:pt x="264" y="50"/>
                  </a:lnTo>
                  <a:lnTo>
                    <a:pt x="274" y="48"/>
                  </a:lnTo>
                  <a:lnTo>
                    <a:pt x="280" y="42"/>
                  </a:lnTo>
                  <a:lnTo>
                    <a:pt x="286" y="34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86" y="16"/>
                  </a:lnTo>
                  <a:lnTo>
                    <a:pt x="280" y="8"/>
                  </a:lnTo>
                  <a:lnTo>
                    <a:pt x="274" y="2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54" y="2"/>
                  </a:lnTo>
                  <a:lnTo>
                    <a:pt x="246" y="8"/>
                  </a:lnTo>
                  <a:lnTo>
                    <a:pt x="242" y="16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40" y="30"/>
                  </a:lnTo>
                  <a:lnTo>
                    <a:pt x="242" y="36"/>
                  </a:lnTo>
                  <a:lnTo>
                    <a:pt x="242" y="36"/>
                  </a:lnTo>
                  <a:lnTo>
                    <a:pt x="198" y="84"/>
                  </a:lnTo>
                  <a:lnTo>
                    <a:pt x="198" y="84"/>
                  </a:lnTo>
                  <a:lnTo>
                    <a:pt x="190" y="80"/>
                  </a:lnTo>
                  <a:lnTo>
                    <a:pt x="180" y="76"/>
                  </a:lnTo>
                  <a:lnTo>
                    <a:pt x="170" y="72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50" y="72"/>
                  </a:lnTo>
                  <a:lnTo>
                    <a:pt x="140" y="74"/>
                  </a:lnTo>
                  <a:lnTo>
                    <a:pt x="124" y="82"/>
                  </a:lnTo>
                  <a:lnTo>
                    <a:pt x="88" y="48"/>
                  </a:lnTo>
                  <a:lnTo>
                    <a:pt x="88" y="48"/>
                  </a:lnTo>
                  <a:lnTo>
                    <a:pt x="90" y="40"/>
                  </a:lnTo>
                  <a:lnTo>
                    <a:pt x="90" y="40"/>
                  </a:lnTo>
                  <a:lnTo>
                    <a:pt x="88" y="30"/>
                  </a:lnTo>
                  <a:lnTo>
                    <a:pt x="82" y="22"/>
                  </a:lnTo>
                  <a:lnTo>
                    <a:pt x="74" y="18"/>
                  </a:lnTo>
                  <a:lnTo>
                    <a:pt x="66" y="16"/>
                  </a:lnTo>
                  <a:lnTo>
                    <a:pt x="66" y="16"/>
                  </a:lnTo>
                  <a:lnTo>
                    <a:pt x="56" y="18"/>
                  </a:lnTo>
                  <a:lnTo>
                    <a:pt x="48" y="22"/>
                  </a:lnTo>
                  <a:lnTo>
                    <a:pt x="42" y="30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8" y="58"/>
                  </a:lnTo>
                  <a:lnTo>
                    <a:pt x="56" y="62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72" y="64"/>
                  </a:lnTo>
                  <a:lnTo>
                    <a:pt x="78" y="60"/>
                  </a:lnTo>
                  <a:lnTo>
                    <a:pt x="108" y="92"/>
                  </a:lnTo>
                  <a:lnTo>
                    <a:pt x="108" y="92"/>
                  </a:lnTo>
                  <a:lnTo>
                    <a:pt x="100" y="102"/>
                  </a:lnTo>
                  <a:lnTo>
                    <a:pt x="92" y="116"/>
                  </a:lnTo>
                  <a:lnTo>
                    <a:pt x="88" y="130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8" y="160"/>
                  </a:lnTo>
                  <a:lnTo>
                    <a:pt x="34" y="182"/>
                  </a:lnTo>
                  <a:lnTo>
                    <a:pt x="34" y="182"/>
                  </a:lnTo>
                  <a:lnTo>
                    <a:pt x="30" y="180"/>
                  </a:lnTo>
                  <a:lnTo>
                    <a:pt x="24" y="180"/>
                  </a:lnTo>
                  <a:lnTo>
                    <a:pt x="24" y="180"/>
                  </a:lnTo>
                  <a:lnTo>
                    <a:pt x="16" y="182"/>
                  </a:lnTo>
                  <a:lnTo>
                    <a:pt x="8" y="188"/>
                  </a:lnTo>
                  <a:lnTo>
                    <a:pt x="2" y="194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214"/>
                  </a:lnTo>
                  <a:lnTo>
                    <a:pt x="8" y="222"/>
                  </a:lnTo>
                  <a:lnTo>
                    <a:pt x="16" y="226"/>
                  </a:lnTo>
                  <a:lnTo>
                    <a:pt x="24" y="228"/>
                  </a:lnTo>
                  <a:lnTo>
                    <a:pt x="24" y="228"/>
                  </a:lnTo>
                  <a:lnTo>
                    <a:pt x="34" y="226"/>
                  </a:lnTo>
                  <a:lnTo>
                    <a:pt x="42" y="222"/>
                  </a:lnTo>
                  <a:lnTo>
                    <a:pt x="48" y="214"/>
                  </a:lnTo>
                  <a:lnTo>
                    <a:pt x="50" y="204"/>
                  </a:lnTo>
                  <a:lnTo>
                    <a:pt x="50" y="204"/>
                  </a:lnTo>
                  <a:lnTo>
                    <a:pt x="48" y="196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102" y="188"/>
                  </a:lnTo>
                  <a:lnTo>
                    <a:pt x="114" y="200"/>
                  </a:lnTo>
                  <a:lnTo>
                    <a:pt x="126" y="208"/>
                  </a:lnTo>
                  <a:lnTo>
                    <a:pt x="142" y="214"/>
                  </a:lnTo>
                  <a:lnTo>
                    <a:pt x="142" y="256"/>
                  </a:lnTo>
                  <a:lnTo>
                    <a:pt x="142" y="256"/>
                  </a:lnTo>
                  <a:lnTo>
                    <a:pt x="136" y="260"/>
                  </a:lnTo>
                  <a:lnTo>
                    <a:pt x="130" y="266"/>
                  </a:lnTo>
                  <a:lnTo>
                    <a:pt x="128" y="272"/>
                  </a:lnTo>
                  <a:lnTo>
                    <a:pt x="126" y="280"/>
                  </a:lnTo>
                  <a:lnTo>
                    <a:pt x="126" y="280"/>
                  </a:lnTo>
                  <a:lnTo>
                    <a:pt x="128" y="288"/>
                  </a:lnTo>
                  <a:lnTo>
                    <a:pt x="134" y="296"/>
                  </a:lnTo>
                  <a:lnTo>
                    <a:pt x="142" y="302"/>
                  </a:lnTo>
                  <a:lnTo>
                    <a:pt x="152" y="304"/>
                  </a:lnTo>
                  <a:lnTo>
                    <a:pt x="152" y="304"/>
                  </a:lnTo>
                  <a:lnTo>
                    <a:pt x="160" y="302"/>
                  </a:lnTo>
                  <a:lnTo>
                    <a:pt x="168" y="296"/>
                  </a:lnTo>
                  <a:lnTo>
                    <a:pt x="174" y="288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74" y="272"/>
                  </a:lnTo>
                  <a:lnTo>
                    <a:pt x="170" y="264"/>
                  </a:lnTo>
                  <a:lnTo>
                    <a:pt x="166" y="260"/>
                  </a:lnTo>
                  <a:lnTo>
                    <a:pt x="158" y="256"/>
                  </a:lnTo>
                  <a:lnTo>
                    <a:pt x="158" y="216"/>
                  </a:lnTo>
                  <a:lnTo>
                    <a:pt x="158" y="216"/>
                  </a:lnTo>
                  <a:lnTo>
                    <a:pt x="170" y="214"/>
                  </a:lnTo>
                  <a:lnTo>
                    <a:pt x="182" y="212"/>
                  </a:lnTo>
                  <a:lnTo>
                    <a:pt x="194" y="206"/>
                  </a:lnTo>
                  <a:lnTo>
                    <a:pt x="204" y="200"/>
                  </a:lnTo>
                  <a:lnTo>
                    <a:pt x="212" y="192"/>
                  </a:lnTo>
                  <a:lnTo>
                    <a:pt x="218" y="184"/>
                  </a:lnTo>
                  <a:lnTo>
                    <a:pt x="224" y="172"/>
                  </a:lnTo>
                  <a:lnTo>
                    <a:pt x="228" y="162"/>
                  </a:lnTo>
                  <a:lnTo>
                    <a:pt x="270" y="162"/>
                  </a:lnTo>
                  <a:lnTo>
                    <a:pt x="270" y="144"/>
                  </a:lnTo>
                  <a:lnTo>
                    <a:pt x="230" y="144"/>
                  </a:lnTo>
                  <a:lnTo>
                    <a:pt x="230" y="144"/>
                  </a:lnTo>
                  <a:lnTo>
                    <a:pt x="230" y="130"/>
                  </a:lnTo>
                  <a:lnTo>
                    <a:pt x="226" y="118"/>
                  </a:lnTo>
                  <a:lnTo>
                    <a:pt x="220" y="106"/>
                  </a:lnTo>
                  <a:lnTo>
                    <a:pt x="212" y="96"/>
                  </a:lnTo>
                  <a:lnTo>
                    <a:pt x="254" y="48"/>
                  </a:lnTo>
                  <a:lnTo>
                    <a:pt x="254" y="48"/>
                  </a:lnTo>
                  <a:lnTo>
                    <a:pt x="264" y="50"/>
                  </a:lnTo>
                  <a:lnTo>
                    <a:pt x="264" y="50"/>
                  </a:lnTo>
                  <a:close/>
                  <a:moveTo>
                    <a:pt x="158" y="182"/>
                  </a:moveTo>
                  <a:lnTo>
                    <a:pt x="158" y="182"/>
                  </a:lnTo>
                  <a:lnTo>
                    <a:pt x="152" y="180"/>
                  </a:lnTo>
                  <a:lnTo>
                    <a:pt x="144" y="178"/>
                  </a:lnTo>
                  <a:lnTo>
                    <a:pt x="138" y="174"/>
                  </a:lnTo>
                  <a:lnTo>
                    <a:pt x="132" y="170"/>
                  </a:lnTo>
                  <a:lnTo>
                    <a:pt x="128" y="164"/>
                  </a:lnTo>
                  <a:lnTo>
                    <a:pt x="124" y="158"/>
                  </a:lnTo>
                  <a:lnTo>
                    <a:pt x="122" y="152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2" y="136"/>
                  </a:lnTo>
                  <a:lnTo>
                    <a:pt x="124" y="130"/>
                  </a:lnTo>
                  <a:lnTo>
                    <a:pt x="128" y="124"/>
                  </a:lnTo>
                  <a:lnTo>
                    <a:pt x="132" y="118"/>
                  </a:lnTo>
                  <a:lnTo>
                    <a:pt x="138" y="114"/>
                  </a:lnTo>
                  <a:lnTo>
                    <a:pt x="144" y="110"/>
                  </a:lnTo>
                  <a:lnTo>
                    <a:pt x="152" y="108"/>
                  </a:lnTo>
                  <a:lnTo>
                    <a:pt x="158" y="106"/>
                  </a:lnTo>
                  <a:lnTo>
                    <a:pt x="158" y="106"/>
                  </a:lnTo>
                  <a:lnTo>
                    <a:pt x="166" y="108"/>
                  </a:lnTo>
                  <a:lnTo>
                    <a:pt x="174" y="110"/>
                  </a:lnTo>
                  <a:lnTo>
                    <a:pt x="180" y="114"/>
                  </a:lnTo>
                  <a:lnTo>
                    <a:pt x="184" y="118"/>
                  </a:lnTo>
                  <a:lnTo>
                    <a:pt x="190" y="124"/>
                  </a:lnTo>
                  <a:lnTo>
                    <a:pt x="192" y="130"/>
                  </a:lnTo>
                  <a:lnTo>
                    <a:pt x="196" y="136"/>
                  </a:lnTo>
                  <a:lnTo>
                    <a:pt x="196" y="144"/>
                  </a:lnTo>
                  <a:lnTo>
                    <a:pt x="196" y="144"/>
                  </a:lnTo>
                  <a:lnTo>
                    <a:pt x="196" y="152"/>
                  </a:lnTo>
                  <a:lnTo>
                    <a:pt x="192" y="158"/>
                  </a:lnTo>
                  <a:lnTo>
                    <a:pt x="190" y="164"/>
                  </a:lnTo>
                  <a:lnTo>
                    <a:pt x="184" y="170"/>
                  </a:lnTo>
                  <a:lnTo>
                    <a:pt x="180" y="174"/>
                  </a:lnTo>
                  <a:lnTo>
                    <a:pt x="174" y="178"/>
                  </a:lnTo>
                  <a:lnTo>
                    <a:pt x="166" y="180"/>
                  </a:lnTo>
                  <a:lnTo>
                    <a:pt x="158" y="182"/>
                  </a:lnTo>
                  <a:lnTo>
                    <a:pt x="158" y="18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9" name="Freeform 1931"/>
            <p:cNvSpPr/>
            <p:nvPr/>
          </p:nvSpPr>
          <p:spPr>
            <a:xfrm>
              <a:off x="410612" y="3680066"/>
              <a:ext cx="53129" cy="51003"/>
            </a:xfrm>
            <a:custGeom>
              <a:avLst/>
              <a:gdLst>
                <a:gd name="T0" fmla="*/ 26 w 50"/>
                <a:gd name="T1" fmla="*/ 48 h 48"/>
                <a:gd name="T2" fmla="*/ 26 w 50"/>
                <a:gd name="T3" fmla="*/ 48 h 48"/>
                <a:gd name="T4" fmla="*/ 34 w 50"/>
                <a:gd name="T5" fmla="*/ 46 h 48"/>
                <a:gd name="T6" fmla="*/ 42 w 50"/>
                <a:gd name="T7" fmla="*/ 40 h 48"/>
                <a:gd name="T8" fmla="*/ 48 w 50"/>
                <a:gd name="T9" fmla="*/ 34 h 48"/>
                <a:gd name="T10" fmla="*/ 50 w 50"/>
                <a:gd name="T11" fmla="*/ 24 h 48"/>
                <a:gd name="T12" fmla="*/ 50 w 50"/>
                <a:gd name="T13" fmla="*/ 24 h 48"/>
                <a:gd name="T14" fmla="*/ 48 w 50"/>
                <a:gd name="T15" fmla="*/ 14 h 48"/>
                <a:gd name="T16" fmla="*/ 42 w 50"/>
                <a:gd name="T17" fmla="*/ 6 h 48"/>
                <a:gd name="T18" fmla="*/ 34 w 50"/>
                <a:gd name="T19" fmla="*/ 0 h 48"/>
                <a:gd name="T20" fmla="*/ 26 w 50"/>
                <a:gd name="T21" fmla="*/ 0 h 48"/>
                <a:gd name="T22" fmla="*/ 26 w 50"/>
                <a:gd name="T23" fmla="*/ 0 h 48"/>
                <a:gd name="T24" fmla="*/ 16 w 50"/>
                <a:gd name="T25" fmla="*/ 0 h 48"/>
                <a:gd name="T26" fmla="*/ 8 w 50"/>
                <a:gd name="T27" fmla="*/ 6 h 48"/>
                <a:gd name="T28" fmla="*/ 2 w 50"/>
                <a:gd name="T29" fmla="*/ 14 h 48"/>
                <a:gd name="T30" fmla="*/ 0 w 50"/>
                <a:gd name="T31" fmla="*/ 24 h 48"/>
                <a:gd name="T32" fmla="*/ 0 w 50"/>
                <a:gd name="T33" fmla="*/ 24 h 48"/>
                <a:gd name="T34" fmla="*/ 2 w 50"/>
                <a:gd name="T35" fmla="*/ 34 h 48"/>
                <a:gd name="T36" fmla="*/ 8 w 50"/>
                <a:gd name="T37" fmla="*/ 40 h 48"/>
                <a:gd name="T38" fmla="*/ 16 w 50"/>
                <a:gd name="T39" fmla="*/ 46 h 48"/>
                <a:gd name="T40" fmla="*/ 26 w 50"/>
                <a:gd name="T41" fmla="*/ 48 h 48"/>
                <a:gd name="T42" fmla="*/ 26 w 50"/>
                <a:gd name="T43" fmla="*/ 48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" h="48">
                  <a:moveTo>
                    <a:pt x="26" y="48"/>
                  </a:moveTo>
                  <a:lnTo>
                    <a:pt x="26" y="48"/>
                  </a:lnTo>
                  <a:lnTo>
                    <a:pt x="34" y="46"/>
                  </a:lnTo>
                  <a:lnTo>
                    <a:pt x="42" y="40"/>
                  </a:lnTo>
                  <a:lnTo>
                    <a:pt x="48" y="34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48" y="14"/>
                  </a:lnTo>
                  <a:lnTo>
                    <a:pt x="42" y="6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34"/>
                  </a:lnTo>
                  <a:lnTo>
                    <a:pt x="8" y="40"/>
                  </a:lnTo>
                  <a:lnTo>
                    <a:pt x="16" y="46"/>
                  </a:lnTo>
                  <a:lnTo>
                    <a:pt x="26" y="48"/>
                  </a:lnTo>
                  <a:lnTo>
                    <a:pt x="26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2" name="Freeform 1932"/>
            <p:cNvSpPr>
              <a:spLocks noEditPoints="1"/>
            </p:cNvSpPr>
            <p:nvPr/>
          </p:nvSpPr>
          <p:spPr>
            <a:xfrm>
              <a:off x="5687354" y="662356"/>
              <a:ext cx="403778" cy="382527"/>
            </a:xfrm>
            <a:custGeom>
              <a:avLst/>
              <a:gdLst>
                <a:gd name="T0" fmla="*/ 22 w 380"/>
                <a:gd name="T1" fmla="*/ 202 h 360"/>
                <a:gd name="T2" fmla="*/ 38 w 380"/>
                <a:gd name="T3" fmla="*/ 190 h 360"/>
                <a:gd name="T4" fmla="*/ 68 w 380"/>
                <a:gd name="T5" fmla="*/ 182 h 360"/>
                <a:gd name="T6" fmla="*/ 90 w 380"/>
                <a:gd name="T7" fmla="*/ 196 h 360"/>
                <a:gd name="T8" fmla="*/ 112 w 380"/>
                <a:gd name="T9" fmla="*/ 200 h 360"/>
                <a:gd name="T10" fmla="*/ 130 w 380"/>
                <a:gd name="T11" fmla="*/ 186 h 360"/>
                <a:gd name="T12" fmla="*/ 162 w 380"/>
                <a:gd name="T13" fmla="*/ 186 h 360"/>
                <a:gd name="T14" fmla="*/ 180 w 380"/>
                <a:gd name="T15" fmla="*/ 200 h 360"/>
                <a:gd name="T16" fmla="*/ 182 w 380"/>
                <a:gd name="T17" fmla="*/ 332 h 360"/>
                <a:gd name="T18" fmla="*/ 208 w 380"/>
                <a:gd name="T19" fmla="*/ 356 h 360"/>
                <a:gd name="T20" fmla="*/ 234 w 380"/>
                <a:gd name="T21" fmla="*/ 360 h 360"/>
                <a:gd name="T22" fmla="*/ 262 w 380"/>
                <a:gd name="T23" fmla="*/ 340 h 360"/>
                <a:gd name="T24" fmla="*/ 270 w 380"/>
                <a:gd name="T25" fmla="*/ 314 h 360"/>
                <a:gd name="T26" fmla="*/ 258 w 380"/>
                <a:gd name="T27" fmla="*/ 302 h 360"/>
                <a:gd name="T28" fmla="*/ 246 w 380"/>
                <a:gd name="T29" fmla="*/ 310 h 360"/>
                <a:gd name="T30" fmla="*/ 238 w 380"/>
                <a:gd name="T31" fmla="*/ 328 h 360"/>
                <a:gd name="T32" fmla="*/ 218 w 380"/>
                <a:gd name="T33" fmla="*/ 332 h 360"/>
                <a:gd name="T34" fmla="*/ 206 w 380"/>
                <a:gd name="T35" fmla="*/ 198 h 360"/>
                <a:gd name="T36" fmla="*/ 210 w 380"/>
                <a:gd name="T37" fmla="*/ 188 h 360"/>
                <a:gd name="T38" fmla="*/ 240 w 380"/>
                <a:gd name="T39" fmla="*/ 182 h 360"/>
                <a:gd name="T40" fmla="*/ 260 w 380"/>
                <a:gd name="T41" fmla="*/ 196 h 360"/>
                <a:gd name="T42" fmla="*/ 288 w 380"/>
                <a:gd name="T43" fmla="*/ 196 h 360"/>
                <a:gd name="T44" fmla="*/ 308 w 380"/>
                <a:gd name="T45" fmla="*/ 182 h 360"/>
                <a:gd name="T46" fmla="*/ 334 w 380"/>
                <a:gd name="T47" fmla="*/ 186 h 360"/>
                <a:gd name="T48" fmla="*/ 350 w 380"/>
                <a:gd name="T49" fmla="*/ 204 h 360"/>
                <a:gd name="T50" fmla="*/ 362 w 380"/>
                <a:gd name="T51" fmla="*/ 208 h 360"/>
                <a:gd name="T52" fmla="*/ 376 w 380"/>
                <a:gd name="T53" fmla="*/ 202 h 360"/>
                <a:gd name="T54" fmla="*/ 378 w 380"/>
                <a:gd name="T55" fmla="*/ 172 h 360"/>
                <a:gd name="T56" fmla="*/ 354 w 380"/>
                <a:gd name="T57" fmla="*/ 108 h 360"/>
                <a:gd name="T58" fmla="*/ 310 w 380"/>
                <a:gd name="T59" fmla="*/ 58 h 360"/>
                <a:gd name="T60" fmla="*/ 250 w 380"/>
                <a:gd name="T61" fmla="*/ 24 h 360"/>
                <a:gd name="T62" fmla="*/ 198 w 380"/>
                <a:gd name="T63" fmla="*/ 10 h 360"/>
                <a:gd name="T64" fmla="*/ 194 w 380"/>
                <a:gd name="T65" fmla="*/ 2 h 360"/>
                <a:gd name="T66" fmla="*/ 184 w 380"/>
                <a:gd name="T67" fmla="*/ 4 h 360"/>
                <a:gd name="T68" fmla="*/ 182 w 380"/>
                <a:gd name="T69" fmla="*/ 14 h 360"/>
                <a:gd name="T70" fmla="*/ 116 w 380"/>
                <a:gd name="T71" fmla="*/ 30 h 360"/>
                <a:gd name="T72" fmla="*/ 60 w 380"/>
                <a:gd name="T73" fmla="*/ 66 h 360"/>
                <a:gd name="T74" fmla="*/ 20 w 380"/>
                <a:gd name="T75" fmla="*/ 118 h 360"/>
                <a:gd name="T76" fmla="*/ 0 w 380"/>
                <a:gd name="T77" fmla="*/ 184 h 360"/>
                <a:gd name="T78" fmla="*/ 6 w 380"/>
                <a:gd name="T79" fmla="*/ 198 h 360"/>
                <a:gd name="T80" fmla="*/ 340 w 380"/>
                <a:gd name="T81" fmla="*/ 152 h 360"/>
                <a:gd name="T82" fmla="*/ 280 w 380"/>
                <a:gd name="T83" fmla="*/ 162 h 360"/>
                <a:gd name="T84" fmla="*/ 244 w 380"/>
                <a:gd name="T85" fmla="*/ 76 h 360"/>
                <a:gd name="T86" fmla="*/ 262 w 380"/>
                <a:gd name="T87" fmla="*/ 62 h 360"/>
                <a:gd name="T88" fmla="*/ 322 w 380"/>
                <a:gd name="T89" fmla="*/ 116 h 360"/>
                <a:gd name="T90" fmla="*/ 198 w 380"/>
                <a:gd name="T91" fmla="*/ 46 h 360"/>
                <a:gd name="T92" fmla="*/ 252 w 380"/>
                <a:gd name="T93" fmla="*/ 126 h 360"/>
                <a:gd name="T94" fmla="*/ 230 w 380"/>
                <a:gd name="T95" fmla="*/ 150 h 360"/>
                <a:gd name="T96" fmla="*/ 182 w 380"/>
                <a:gd name="T97" fmla="*/ 160 h 360"/>
                <a:gd name="T98" fmla="*/ 154 w 380"/>
                <a:gd name="T99" fmla="*/ 150 h 360"/>
                <a:gd name="T100" fmla="*/ 122 w 380"/>
                <a:gd name="T101" fmla="*/ 152 h 360"/>
                <a:gd name="T102" fmla="*/ 162 w 380"/>
                <a:gd name="T103" fmla="*/ 74 h 360"/>
                <a:gd name="T104" fmla="*/ 158 w 380"/>
                <a:gd name="T105" fmla="*/ 48 h 360"/>
                <a:gd name="T106" fmla="*/ 102 w 380"/>
                <a:gd name="T107" fmla="*/ 164 h 360"/>
                <a:gd name="T108" fmla="*/ 86 w 380"/>
                <a:gd name="T109" fmla="*/ 156 h 360"/>
                <a:gd name="T110" fmla="*/ 40 w 380"/>
                <a:gd name="T111" fmla="*/ 152 h 360"/>
                <a:gd name="T112" fmla="*/ 86 w 380"/>
                <a:gd name="T113" fmla="*/ 84 h 360"/>
                <a:gd name="T114" fmla="*/ 158 w 380"/>
                <a:gd name="T115" fmla="*/ 48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0" h="360">
                  <a:moveTo>
                    <a:pt x="12" y="202"/>
                  </a:moveTo>
                  <a:lnTo>
                    <a:pt x="12" y="202"/>
                  </a:lnTo>
                  <a:lnTo>
                    <a:pt x="18" y="202"/>
                  </a:lnTo>
                  <a:lnTo>
                    <a:pt x="22" y="202"/>
                  </a:lnTo>
                  <a:lnTo>
                    <a:pt x="28" y="200"/>
                  </a:lnTo>
                  <a:lnTo>
                    <a:pt x="32" y="196"/>
                  </a:lnTo>
                  <a:lnTo>
                    <a:pt x="32" y="196"/>
                  </a:lnTo>
                  <a:lnTo>
                    <a:pt x="38" y="190"/>
                  </a:lnTo>
                  <a:lnTo>
                    <a:pt x="44" y="186"/>
                  </a:lnTo>
                  <a:lnTo>
                    <a:pt x="52" y="182"/>
                  </a:lnTo>
                  <a:lnTo>
                    <a:pt x="60" y="182"/>
                  </a:lnTo>
                  <a:lnTo>
                    <a:pt x="68" y="182"/>
                  </a:lnTo>
                  <a:lnTo>
                    <a:pt x="76" y="186"/>
                  </a:lnTo>
                  <a:lnTo>
                    <a:pt x="84" y="190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6" y="200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12" y="200"/>
                  </a:lnTo>
                  <a:lnTo>
                    <a:pt x="118" y="196"/>
                  </a:lnTo>
                  <a:lnTo>
                    <a:pt x="118" y="196"/>
                  </a:lnTo>
                  <a:lnTo>
                    <a:pt x="124" y="190"/>
                  </a:lnTo>
                  <a:lnTo>
                    <a:pt x="130" y="186"/>
                  </a:lnTo>
                  <a:lnTo>
                    <a:pt x="138" y="182"/>
                  </a:lnTo>
                  <a:lnTo>
                    <a:pt x="146" y="182"/>
                  </a:lnTo>
                  <a:lnTo>
                    <a:pt x="154" y="182"/>
                  </a:lnTo>
                  <a:lnTo>
                    <a:pt x="162" y="186"/>
                  </a:lnTo>
                  <a:lnTo>
                    <a:pt x="168" y="190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80" y="200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24"/>
                  </a:lnTo>
                  <a:lnTo>
                    <a:pt x="182" y="332"/>
                  </a:lnTo>
                  <a:lnTo>
                    <a:pt x="188" y="340"/>
                  </a:lnTo>
                  <a:lnTo>
                    <a:pt x="192" y="348"/>
                  </a:lnTo>
                  <a:lnTo>
                    <a:pt x="200" y="352"/>
                  </a:lnTo>
                  <a:lnTo>
                    <a:pt x="208" y="356"/>
                  </a:lnTo>
                  <a:lnTo>
                    <a:pt x="216" y="360"/>
                  </a:lnTo>
                  <a:lnTo>
                    <a:pt x="224" y="360"/>
                  </a:lnTo>
                  <a:lnTo>
                    <a:pt x="224" y="360"/>
                  </a:lnTo>
                  <a:lnTo>
                    <a:pt x="234" y="360"/>
                  </a:lnTo>
                  <a:lnTo>
                    <a:pt x="242" y="356"/>
                  </a:lnTo>
                  <a:lnTo>
                    <a:pt x="250" y="352"/>
                  </a:lnTo>
                  <a:lnTo>
                    <a:pt x="258" y="348"/>
                  </a:lnTo>
                  <a:lnTo>
                    <a:pt x="262" y="340"/>
                  </a:lnTo>
                  <a:lnTo>
                    <a:pt x="266" y="332"/>
                  </a:lnTo>
                  <a:lnTo>
                    <a:pt x="270" y="324"/>
                  </a:lnTo>
                  <a:lnTo>
                    <a:pt x="270" y="314"/>
                  </a:lnTo>
                  <a:lnTo>
                    <a:pt x="270" y="314"/>
                  </a:lnTo>
                  <a:lnTo>
                    <a:pt x="270" y="310"/>
                  </a:lnTo>
                  <a:lnTo>
                    <a:pt x="266" y="306"/>
                  </a:lnTo>
                  <a:lnTo>
                    <a:pt x="262" y="302"/>
                  </a:lnTo>
                  <a:lnTo>
                    <a:pt x="258" y="302"/>
                  </a:lnTo>
                  <a:lnTo>
                    <a:pt x="258" y="302"/>
                  </a:lnTo>
                  <a:lnTo>
                    <a:pt x="252" y="302"/>
                  </a:lnTo>
                  <a:lnTo>
                    <a:pt x="248" y="306"/>
                  </a:lnTo>
                  <a:lnTo>
                    <a:pt x="246" y="310"/>
                  </a:lnTo>
                  <a:lnTo>
                    <a:pt x="244" y="314"/>
                  </a:lnTo>
                  <a:lnTo>
                    <a:pt x="244" y="314"/>
                  </a:lnTo>
                  <a:lnTo>
                    <a:pt x="242" y="322"/>
                  </a:lnTo>
                  <a:lnTo>
                    <a:pt x="238" y="328"/>
                  </a:lnTo>
                  <a:lnTo>
                    <a:pt x="232" y="332"/>
                  </a:lnTo>
                  <a:lnTo>
                    <a:pt x="224" y="334"/>
                  </a:lnTo>
                  <a:lnTo>
                    <a:pt x="224" y="334"/>
                  </a:lnTo>
                  <a:lnTo>
                    <a:pt x="218" y="332"/>
                  </a:lnTo>
                  <a:lnTo>
                    <a:pt x="210" y="328"/>
                  </a:lnTo>
                  <a:lnTo>
                    <a:pt x="206" y="322"/>
                  </a:lnTo>
                  <a:lnTo>
                    <a:pt x="206" y="314"/>
                  </a:lnTo>
                  <a:lnTo>
                    <a:pt x="206" y="198"/>
                  </a:lnTo>
                  <a:lnTo>
                    <a:pt x="206" y="198"/>
                  </a:lnTo>
                  <a:lnTo>
                    <a:pt x="204" y="194"/>
                  </a:lnTo>
                  <a:lnTo>
                    <a:pt x="204" y="194"/>
                  </a:lnTo>
                  <a:lnTo>
                    <a:pt x="210" y="188"/>
                  </a:lnTo>
                  <a:lnTo>
                    <a:pt x="218" y="184"/>
                  </a:lnTo>
                  <a:lnTo>
                    <a:pt x="224" y="182"/>
                  </a:lnTo>
                  <a:lnTo>
                    <a:pt x="232" y="182"/>
                  </a:lnTo>
                  <a:lnTo>
                    <a:pt x="240" y="182"/>
                  </a:lnTo>
                  <a:lnTo>
                    <a:pt x="248" y="186"/>
                  </a:lnTo>
                  <a:lnTo>
                    <a:pt x="254" y="190"/>
                  </a:lnTo>
                  <a:lnTo>
                    <a:pt x="260" y="196"/>
                  </a:lnTo>
                  <a:lnTo>
                    <a:pt x="260" y="196"/>
                  </a:lnTo>
                  <a:lnTo>
                    <a:pt x="266" y="200"/>
                  </a:lnTo>
                  <a:lnTo>
                    <a:pt x="274" y="202"/>
                  </a:lnTo>
                  <a:lnTo>
                    <a:pt x="282" y="200"/>
                  </a:lnTo>
                  <a:lnTo>
                    <a:pt x="288" y="196"/>
                  </a:lnTo>
                  <a:lnTo>
                    <a:pt x="288" y="196"/>
                  </a:lnTo>
                  <a:lnTo>
                    <a:pt x="294" y="190"/>
                  </a:lnTo>
                  <a:lnTo>
                    <a:pt x="300" y="184"/>
                  </a:lnTo>
                  <a:lnTo>
                    <a:pt x="308" y="182"/>
                  </a:lnTo>
                  <a:lnTo>
                    <a:pt x="316" y="182"/>
                  </a:lnTo>
                  <a:lnTo>
                    <a:pt x="316" y="182"/>
                  </a:lnTo>
                  <a:lnTo>
                    <a:pt x="326" y="182"/>
                  </a:lnTo>
                  <a:lnTo>
                    <a:pt x="334" y="186"/>
                  </a:lnTo>
                  <a:lnTo>
                    <a:pt x="342" y="192"/>
                  </a:lnTo>
                  <a:lnTo>
                    <a:pt x="346" y="200"/>
                  </a:lnTo>
                  <a:lnTo>
                    <a:pt x="346" y="200"/>
                  </a:lnTo>
                  <a:lnTo>
                    <a:pt x="350" y="204"/>
                  </a:lnTo>
                  <a:lnTo>
                    <a:pt x="354" y="206"/>
                  </a:lnTo>
                  <a:lnTo>
                    <a:pt x="358" y="208"/>
                  </a:lnTo>
                  <a:lnTo>
                    <a:pt x="362" y="208"/>
                  </a:lnTo>
                  <a:lnTo>
                    <a:pt x="362" y="208"/>
                  </a:lnTo>
                  <a:lnTo>
                    <a:pt x="368" y="208"/>
                  </a:lnTo>
                  <a:lnTo>
                    <a:pt x="368" y="208"/>
                  </a:lnTo>
                  <a:lnTo>
                    <a:pt x="372" y="206"/>
                  </a:lnTo>
                  <a:lnTo>
                    <a:pt x="376" y="202"/>
                  </a:lnTo>
                  <a:lnTo>
                    <a:pt x="378" y="196"/>
                  </a:lnTo>
                  <a:lnTo>
                    <a:pt x="380" y="190"/>
                  </a:lnTo>
                  <a:lnTo>
                    <a:pt x="380" y="190"/>
                  </a:lnTo>
                  <a:lnTo>
                    <a:pt x="378" y="172"/>
                  </a:lnTo>
                  <a:lnTo>
                    <a:pt x="374" y="156"/>
                  </a:lnTo>
                  <a:lnTo>
                    <a:pt x="368" y="138"/>
                  </a:lnTo>
                  <a:lnTo>
                    <a:pt x="362" y="124"/>
                  </a:lnTo>
                  <a:lnTo>
                    <a:pt x="354" y="108"/>
                  </a:lnTo>
                  <a:lnTo>
                    <a:pt x="344" y="94"/>
                  </a:lnTo>
                  <a:lnTo>
                    <a:pt x="334" y="80"/>
                  </a:lnTo>
                  <a:lnTo>
                    <a:pt x="322" y="68"/>
                  </a:lnTo>
                  <a:lnTo>
                    <a:pt x="310" y="58"/>
                  </a:lnTo>
                  <a:lnTo>
                    <a:pt x="296" y="48"/>
                  </a:lnTo>
                  <a:lnTo>
                    <a:pt x="282" y="38"/>
                  </a:lnTo>
                  <a:lnTo>
                    <a:pt x="266" y="30"/>
                  </a:lnTo>
                  <a:lnTo>
                    <a:pt x="250" y="24"/>
                  </a:lnTo>
                  <a:lnTo>
                    <a:pt x="234" y="20"/>
                  </a:lnTo>
                  <a:lnTo>
                    <a:pt x="216" y="16"/>
                  </a:lnTo>
                  <a:lnTo>
                    <a:pt x="198" y="14"/>
                  </a:lnTo>
                  <a:lnTo>
                    <a:pt x="198" y="10"/>
                  </a:lnTo>
                  <a:lnTo>
                    <a:pt x="198" y="10"/>
                  </a:lnTo>
                  <a:lnTo>
                    <a:pt x="198" y="6"/>
                  </a:lnTo>
                  <a:lnTo>
                    <a:pt x="196" y="4"/>
                  </a:lnTo>
                  <a:lnTo>
                    <a:pt x="194" y="2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86" y="2"/>
                  </a:lnTo>
                  <a:lnTo>
                    <a:pt x="184" y="4"/>
                  </a:lnTo>
                  <a:lnTo>
                    <a:pt x="182" y="6"/>
                  </a:lnTo>
                  <a:lnTo>
                    <a:pt x="182" y="10"/>
                  </a:lnTo>
                  <a:lnTo>
                    <a:pt x="182" y="14"/>
                  </a:lnTo>
                  <a:lnTo>
                    <a:pt x="182" y="14"/>
                  </a:lnTo>
                  <a:lnTo>
                    <a:pt x="164" y="16"/>
                  </a:lnTo>
                  <a:lnTo>
                    <a:pt x="148" y="20"/>
                  </a:lnTo>
                  <a:lnTo>
                    <a:pt x="132" y="24"/>
                  </a:lnTo>
                  <a:lnTo>
                    <a:pt x="116" y="30"/>
                  </a:lnTo>
                  <a:lnTo>
                    <a:pt x="100" y="36"/>
                  </a:lnTo>
                  <a:lnTo>
                    <a:pt x="86" y="46"/>
                  </a:lnTo>
                  <a:lnTo>
                    <a:pt x="72" y="54"/>
                  </a:lnTo>
                  <a:lnTo>
                    <a:pt x="60" y="66"/>
                  </a:lnTo>
                  <a:lnTo>
                    <a:pt x="48" y="78"/>
                  </a:lnTo>
                  <a:lnTo>
                    <a:pt x="38" y="90"/>
                  </a:lnTo>
                  <a:lnTo>
                    <a:pt x="28" y="104"/>
                  </a:lnTo>
                  <a:lnTo>
                    <a:pt x="20" y="118"/>
                  </a:lnTo>
                  <a:lnTo>
                    <a:pt x="14" y="134"/>
                  </a:lnTo>
                  <a:lnTo>
                    <a:pt x="8" y="150"/>
                  </a:lnTo>
                  <a:lnTo>
                    <a:pt x="4" y="166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2" y="190"/>
                  </a:lnTo>
                  <a:lnTo>
                    <a:pt x="4" y="194"/>
                  </a:lnTo>
                  <a:lnTo>
                    <a:pt x="6" y="198"/>
                  </a:lnTo>
                  <a:lnTo>
                    <a:pt x="12" y="202"/>
                  </a:lnTo>
                  <a:lnTo>
                    <a:pt x="12" y="202"/>
                  </a:lnTo>
                  <a:close/>
                  <a:moveTo>
                    <a:pt x="340" y="152"/>
                  </a:moveTo>
                  <a:lnTo>
                    <a:pt x="340" y="152"/>
                  </a:lnTo>
                  <a:lnTo>
                    <a:pt x="324" y="150"/>
                  </a:lnTo>
                  <a:lnTo>
                    <a:pt x="310" y="150"/>
                  </a:lnTo>
                  <a:lnTo>
                    <a:pt x="294" y="154"/>
                  </a:lnTo>
                  <a:lnTo>
                    <a:pt x="280" y="162"/>
                  </a:lnTo>
                  <a:lnTo>
                    <a:pt x="280" y="162"/>
                  </a:lnTo>
                  <a:lnTo>
                    <a:pt x="272" y="132"/>
                  </a:lnTo>
                  <a:lnTo>
                    <a:pt x="260" y="104"/>
                  </a:lnTo>
                  <a:lnTo>
                    <a:pt x="244" y="76"/>
                  </a:lnTo>
                  <a:lnTo>
                    <a:pt x="224" y="48"/>
                  </a:lnTo>
                  <a:lnTo>
                    <a:pt x="224" y="48"/>
                  </a:lnTo>
                  <a:lnTo>
                    <a:pt x="244" y="54"/>
                  </a:lnTo>
                  <a:lnTo>
                    <a:pt x="262" y="62"/>
                  </a:lnTo>
                  <a:lnTo>
                    <a:pt x="280" y="74"/>
                  </a:lnTo>
                  <a:lnTo>
                    <a:pt x="294" y="86"/>
                  </a:lnTo>
                  <a:lnTo>
                    <a:pt x="310" y="100"/>
                  </a:lnTo>
                  <a:lnTo>
                    <a:pt x="322" y="116"/>
                  </a:lnTo>
                  <a:lnTo>
                    <a:pt x="332" y="134"/>
                  </a:lnTo>
                  <a:lnTo>
                    <a:pt x="340" y="152"/>
                  </a:lnTo>
                  <a:lnTo>
                    <a:pt x="340" y="152"/>
                  </a:lnTo>
                  <a:close/>
                  <a:moveTo>
                    <a:pt x="198" y="46"/>
                  </a:moveTo>
                  <a:lnTo>
                    <a:pt x="198" y="46"/>
                  </a:lnTo>
                  <a:lnTo>
                    <a:pt x="220" y="72"/>
                  </a:lnTo>
                  <a:lnTo>
                    <a:pt x="238" y="100"/>
                  </a:lnTo>
                  <a:lnTo>
                    <a:pt x="252" y="126"/>
                  </a:lnTo>
                  <a:lnTo>
                    <a:pt x="260" y="156"/>
                  </a:lnTo>
                  <a:lnTo>
                    <a:pt x="260" y="156"/>
                  </a:lnTo>
                  <a:lnTo>
                    <a:pt x="246" y="152"/>
                  </a:lnTo>
                  <a:lnTo>
                    <a:pt x="230" y="150"/>
                  </a:lnTo>
                  <a:lnTo>
                    <a:pt x="214" y="152"/>
                  </a:lnTo>
                  <a:lnTo>
                    <a:pt x="198" y="158"/>
                  </a:lnTo>
                  <a:lnTo>
                    <a:pt x="198" y="46"/>
                  </a:lnTo>
                  <a:close/>
                  <a:moveTo>
                    <a:pt x="182" y="160"/>
                  </a:moveTo>
                  <a:lnTo>
                    <a:pt x="182" y="160"/>
                  </a:lnTo>
                  <a:lnTo>
                    <a:pt x="172" y="156"/>
                  </a:lnTo>
                  <a:lnTo>
                    <a:pt x="164" y="152"/>
                  </a:lnTo>
                  <a:lnTo>
                    <a:pt x="154" y="150"/>
                  </a:lnTo>
                  <a:lnTo>
                    <a:pt x="144" y="150"/>
                  </a:lnTo>
                  <a:lnTo>
                    <a:pt x="144" y="150"/>
                  </a:lnTo>
                  <a:lnTo>
                    <a:pt x="134" y="150"/>
                  </a:lnTo>
                  <a:lnTo>
                    <a:pt x="122" y="152"/>
                  </a:lnTo>
                  <a:lnTo>
                    <a:pt x="122" y="152"/>
                  </a:lnTo>
                  <a:lnTo>
                    <a:pt x="132" y="126"/>
                  </a:lnTo>
                  <a:lnTo>
                    <a:pt x="144" y="98"/>
                  </a:lnTo>
                  <a:lnTo>
                    <a:pt x="162" y="74"/>
                  </a:lnTo>
                  <a:lnTo>
                    <a:pt x="182" y="50"/>
                  </a:lnTo>
                  <a:lnTo>
                    <a:pt x="182" y="160"/>
                  </a:lnTo>
                  <a:close/>
                  <a:moveTo>
                    <a:pt x="158" y="48"/>
                  </a:moveTo>
                  <a:lnTo>
                    <a:pt x="158" y="48"/>
                  </a:lnTo>
                  <a:lnTo>
                    <a:pt x="138" y="76"/>
                  </a:lnTo>
                  <a:lnTo>
                    <a:pt x="122" y="104"/>
                  </a:lnTo>
                  <a:lnTo>
                    <a:pt x="110" y="13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86" y="156"/>
                  </a:lnTo>
                  <a:lnTo>
                    <a:pt x="72" y="152"/>
                  </a:lnTo>
                  <a:lnTo>
                    <a:pt x="56" y="150"/>
                  </a:lnTo>
                  <a:lnTo>
                    <a:pt x="40" y="152"/>
                  </a:lnTo>
                  <a:lnTo>
                    <a:pt x="40" y="152"/>
                  </a:lnTo>
                  <a:lnTo>
                    <a:pt x="48" y="132"/>
                  </a:lnTo>
                  <a:lnTo>
                    <a:pt x="58" y="114"/>
                  </a:lnTo>
                  <a:lnTo>
                    <a:pt x="72" y="98"/>
                  </a:lnTo>
                  <a:lnTo>
                    <a:pt x="86" y="84"/>
                  </a:lnTo>
                  <a:lnTo>
                    <a:pt x="102" y="72"/>
                  </a:lnTo>
                  <a:lnTo>
                    <a:pt x="120" y="62"/>
                  </a:lnTo>
                  <a:lnTo>
                    <a:pt x="138" y="54"/>
                  </a:lnTo>
                  <a:lnTo>
                    <a:pt x="158" y="48"/>
                  </a:lnTo>
                  <a:lnTo>
                    <a:pt x="158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5" name="Freeform 1933"/>
            <p:cNvSpPr>
              <a:spLocks noEditPoints="1"/>
            </p:cNvSpPr>
            <p:nvPr/>
          </p:nvSpPr>
          <p:spPr>
            <a:xfrm>
              <a:off x="2061852" y="2919263"/>
              <a:ext cx="216765" cy="365525"/>
            </a:xfrm>
            <a:custGeom>
              <a:avLst/>
              <a:gdLst>
                <a:gd name="T0" fmla="*/ 202 w 204"/>
                <a:gd name="T1" fmla="*/ 90 h 344"/>
                <a:gd name="T2" fmla="*/ 182 w 204"/>
                <a:gd name="T3" fmla="*/ 68 h 344"/>
                <a:gd name="T4" fmla="*/ 184 w 204"/>
                <a:gd name="T5" fmla="*/ 48 h 344"/>
                <a:gd name="T6" fmla="*/ 174 w 204"/>
                <a:gd name="T7" fmla="*/ 30 h 344"/>
                <a:gd name="T8" fmla="*/ 146 w 204"/>
                <a:gd name="T9" fmla="*/ 18 h 344"/>
                <a:gd name="T10" fmla="*/ 130 w 204"/>
                <a:gd name="T11" fmla="*/ 12 h 344"/>
                <a:gd name="T12" fmla="*/ 102 w 204"/>
                <a:gd name="T13" fmla="*/ 0 h 344"/>
                <a:gd name="T14" fmla="*/ 82 w 204"/>
                <a:gd name="T15" fmla="*/ 6 h 344"/>
                <a:gd name="T16" fmla="*/ 68 w 204"/>
                <a:gd name="T17" fmla="*/ 20 h 344"/>
                <a:gd name="T18" fmla="*/ 38 w 204"/>
                <a:gd name="T19" fmla="*/ 24 h 344"/>
                <a:gd name="T20" fmla="*/ 24 w 204"/>
                <a:gd name="T21" fmla="*/ 38 h 344"/>
                <a:gd name="T22" fmla="*/ 20 w 204"/>
                <a:gd name="T23" fmla="*/ 68 h 344"/>
                <a:gd name="T24" fmla="*/ 6 w 204"/>
                <a:gd name="T25" fmla="*/ 82 h 344"/>
                <a:gd name="T26" fmla="*/ 0 w 204"/>
                <a:gd name="T27" fmla="*/ 102 h 344"/>
                <a:gd name="T28" fmla="*/ 12 w 204"/>
                <a:gd name="T29" fmla="*/ 130 h 344"/>
                <a:gd name="T30" fmla="*/ 18 w 204"/>
                <a:gd name="T31" fmla="*/ 144 h 344"/>
                <a:gd name="T32" fmla="*/ 30 w 204"/>
                <a:gd name="T33" fmla="*/ 174 h 344"/>
                <a:gd name="T34" fmla="*/ 48 w 204"/>
                <a:gd name="T35" fmla="*/ 184 h 344"/>
                <a:gd name="T36" fmla="*/ 68 w 204"/>
                <a:gd name="T37" fmla="*/ 182 h 344"/>
                <a:gd name="T38" fmla="*/ 88 w 204"/>
                <a:gd name="T39" fmla="*/ 200 h 344"/>
                <a:gd name="T40" fmla="*/ 96 w 204"/>
                <a:gd name="T41" fmla="*/ 340 h 344"/>
                <a:gd name="T42" fmla="*/ 102 w 204"/>
                <a:gd name="T43" fmla="*/ 344 h 344"/>
                <a:gd name="T44" fmla="*/ 106 w 204"/>
                <a:gd name="T45" fmla="*/ 202 h 344"/>
                <a:gd name="T46" fmla="*/ 124 w 204"/>
                <a:gd name="T47" fmla="*/ 196 h 344"/>
                <a:gd name="T48" fmla="*/ 134 w 204"/>
                <a:gd name="T49" fmla="*/ 182 h 344"/>
                <a:gd name="T50" fmla="*/ 164 w 204"/>
                <a:gd name="T51" fmla="*/ 180 h 344"/>
                <a:gd name="T52" fmla="*/ 180 w 204"/>
                <a:gd name="T53" fmla="*/ 164 h 344"/>
                <a:gd name="T54" fmla="*/ 182 w 204"/>
                <a:gd name="T55" fmla="*/ 134 h 344"/>
                <a:gd name="T56" fmla="*/ 198 w 204"/>
                <a:gd name="T57" fmla="*/ 122 h 344"/>
                <a:gd name="T58" fmla="*/ 204 w 204"/>
                <a:gd name="T59" fmla="*/ 102 h 344"/>
                <a:gd name="T60" fmla="*/ 94 w 204"/>
                <a:gd name="T61" fmla="*/ 140 h 344"/>
                <a:gd name="T62" fmla="*/ 74 w 204"/>
                <a:gd name="T63" fmla="*/ 128 h 344"/>
                <a:gd name="T64" fmla="*/ 64 w 204"/>
                <a:gd name="T65" fmla="*/ 110 h 344"/>
                <a:gd name="T66" fmla="*/ 64 w 204"/>
                <a:gd name="T67" fmla="*/ 94 h 344"/>
                <a:gd name="T68" fmla="*/ 74 w 204"/>
                <a:gd name="T69" fmla="*/ 76 h 344"/>
                <a:gd name="T70" fmla="*/ 94 w 204"/>
                <a:gd name="T71" fmla="*/ 64 h 344"/>
                <a:gd name="T72" fmla="*/ 110 w 204"/>
                <a:gd name="T73" fmla="*/ 64 h 344"/>
                <a:gd name="T74" fmla="*/ 128 w 204"/>
                <a:gd name="T75" fmla="*/ 76 h 344"/>
                <a:gd name="T76" fmla="*/ 138 w 204"/>
                <a:gd name="T77" fmla="*/ 94 h 344"/>
                <a:gd name="T78" fmla="*/ 138 w 204"/>
                <a:gd name="T79" fmla="*/ 110 h 344"/>
                <a:gd name="T80" fmla="*/ 128 w 204"/>
                <a:gd name="T81" fmla="*/ 128 h 344"/>
                <a:gd name="T82" fmla="*/ 110 w 204"/>
                <a:gd name="T83" fmla="*/ 14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344">
                  <a:moveTo>
                    <a:pt x="204" y="102"/>
                  </a:moveTo>
                  <a:lnTo>
                    <a:pt x="204" y="102"/>
                  </a:lnTo>
                  <a:lnTo>
                    <a:pt x="202" y="90"/>
                  </a:lnTo>
                  <a:lnTo>
                    <a:pt x="198" y="82"/>
                  </a:lnTo>
                  <a:lnTo>
                    <a:pt x="190" y="74"/>
                  </a:lnTo>
                  <a:lnTo>
                    <a:pt x="182" y="68"/>
                  </a:lnTo>
                  <a:lnTo>
                    <a:pt x="182" y="68"/>
                  </a:lnTo>
                  <a:lnTo>
                    <a:pt x="184" y="58"/>
                  </a:lnTo>
                  <a:lnTo>
                    <a:pt x="184" y="48"/>
                  </a:lnTo>
                  <a:lnTo>
                    <a:pt x="180" y="38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64" y="24"/>
                  </a:lnTo>
                  <a:lnTo>
                    <a:pt x="156" y="20"/>
                  </a:lnTo>
                  <a:lnTo>
                    <a:pt x="146" y="18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0" y="12"/>
                  </a:lnTo>
                  <a:lnTo>
                    <a:pt x="122" y="6"/>
                  </a:lnTo>
                  <a:lnTo>
                    <a:pt x="112" y="2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0" y="2"/>
                  </a:lnTo>
                  <a:lnTo>
                    <a:pt x="82" y="6"/>
                  </a:lnTo>
                  <a:lnTo>
                    <a:pt x="74" y="12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58" y="18"/>
                  </a:lnTo>
                  <a:lnTo>
                    <a:pt x="48" y="20"/>
                  </a:lnTo>
                  <a:lnTo>
                    <a:pt x="38" y="2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24" y="38"/>
                  </a:lnTo>
                  <a:lnTo>
                    <a:pt x="20" y="48"/>
                  </a:lnTo>
                  <a:lnTo>
                    <a:pt x="18" y="58"/>
                  </a:lnTo>
                  <a:lnTo>
                    <a:pt x="20" y="68"/>
                  </a:lnTo>
                  <a:lnTo>
                    <a:pt x="20" y="68"/>
                  </a:lnTo>
                  <a:lnTo>
                    <a:pt x="12" y="74"/>
                  </a:lnTo>
                  <a:lnTo>
                    <a:pt x="6" y="82"/>
                  </a:lnTo>
                  <a:lnTo>
                    <a:pt x="2" y="9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" y="112"/>
                  </a:lnTo>
                  <a:lnTo>
                    <a:pt x="6" y="122"/>
                  </a:lnTo>
                  <a:lnTo>
                    <a:pt x="12" y="130"/>
                  </a:lnTo>
                  <a:lnTo>
                    <a:pt x="20" y="134"/>
                  </a:lnTo>
                  <a:lnTo>
                    <a:pt x="20" y="134"/>
                  </a:lnTo>
                  <a:lnTo>
                    <a:pt x="18" y="144"/>
                  </a:lnTo>
                  <a:lnTo>
                    <a:pt x="20" y="156"/>
                  </a:lnTo>
                  <a:lnTo>
                    <a:pt x="24" y="164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8" y="180"/>
                  </a:lnTo>
                  <a:lnTo>
                    <a:pt x="48" y="184"/>
                  </a:lnTo>
                  <a:lnTo>
                    <a:pt x="58" y="184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74" y="190"/>
                  </a:lnTo>
                  <a:lnTo>
                    <a:pt x="80" y="196"/>
                  </a:lnTo>
                  <a:lnTo>
                    <a:pt x="88" y="200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340"/>
                  </a:lnTo>
                  <a:lnTo>
                    <a:pt x="96" y="340"/>
                  </a:lnTo>
                  <a:lnTo>
                    <a:pt x="98" y="344"/>
                  </a:lnTo>
                  <a:lnTo>
                    <a:pt x="102" y="344"/>
                  </a:lnTo>
                  <a:lnTo>
                    <a:pt x="104" y="344"/>
                  </a:lnTo>
                  <a:lnTo>
                    <a:pt x="106" y="340"/>
                  </a:lnTo>
                  <a:lnTo>
                    <a:pt x="106" y="202"/>
                  </a:lnTo>
                  <a:lnTo>
                    <a:pt x="106" y="202"/>
                  </a:lnTo>
                  <a:lnTo>
                    <a:pt x="114" y="200"/>
                  </a:lnTo>
                  <a:lnTo>
                    <a:pt x="124" y="196"/>
                  </a:lnTo>
                  <a:lnTo>
                    <a:pt x="130" y="190"/>
                  </a:lnTo>
                  <a:lnTo>
                    <a:pt x="134" y="182"/>
                  </a:lnTo>
                  <a:lnTo>
                    <a:pt x="134" y="182"/>
                  </a:lnTo>
                  <a:lnTo>
                    <a:pt x="146" y="184"/>
                  </a:lnTo>
                  <a:lnTo>
                    <a:pt x="156" y="184"/>
                  </a:lnTo>
                  <a:lnTo>
                    <a:pt x="164" y="180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80" y="164"/>
                  </a:lnTo>
                  <a:lnTo>
                    <a:pt x="184" y="156"/>
                  </a:lnTo>
                  <a:lnTo>
                    <a:pt x="184" y="144"/>
                  </a:lnTo>
                  <a:lnTo>
                    <a:pt x="182" y="134"/>
                  </a:lnTo>
                  <a:lnTo>
                    <a:pt x="182" y="134"/>
                  </a:lnTo>
                  <a:lnTo>
                    <a:pt x="190" y="130"/>
                  </a:lnTo>
                  <a:lnTo>
                    <a:pt x="198" y="122"/>
                  </a:lnTo>
                  <a:lnTo>
                    <a:pt x="202" y="112"/>
                  </a:lnTo>
                  <a:lnTo>
                    <a:pt x="204" y="102"/>
                  </a:lnTo>
                  <a:lnTo>
                    <a:pt x="204" y="102"/>
                  </a:lnTo>
                  <a:close/>
                  <a:moveTo>
                    <a:pt x="102" y="140"/>
                  </a:moveTo>
                  <a:lnTo>
                    <a:pt x="102" y="140"/>
                  </a:lnTo>
                  <a:lnTo>
                    <a:pt x="94" y="140"/>
                  </a:lnTo>
                  <a:lnTo>
                    <a:pt x="86" y="138"/>
                  </a:lnTo>
                  <a:lnTo>
                    <a:pt x="80" y="134"/>
                  </a:lnTo>
                  <a:lnTo>
                    <a:pt x="74" y="128"/>
                  </a:lnTo>
                  <a:lnTo>
                    <a:pt x="70" y="124"/>
                  </a:lnTo>
                  <a:lnTo>
                    <a:pt x="66" y="116"/>
                  </a:lnTo>
                  <a:lnTo>
                    <a:pt x="64" y="110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4" y="94"/>
                  </a:lnTo>
                  <a:lnTo>
                    <a:pt x="66" y="88"/>
                  </a:lnTo>
                  <a:lnTo>
                    <a:pt x="70" y="80"/>
                  </a:lnTo>
                  <a:lnTo>
                    <a:pt x="74" y="76"/>
                  </a:lnTo>
                  <a:lnTo>
                    <a:pt x="80" y="70"/>
                  </a:lnTo>
                  <a:lnTo>
                    <a:pt x="86" y="68"/>
                  </a:lnTo>
                  <a:lnTo>
                    <a:pt x="94" y="64"/>
                  </a:lnTo>
                  <a:lnTo>
                    <a:pt x="102" y="64"/>
                  </a:lnTo>
                  <a:lnTo>
                    <a:pt x="102" y="64"/>
                  </a:lnTo>
                  <a:lnTo>
                    <a:pt x="110" y="64"/>
                  </a:lnTo>
                  <a:lnTo>
                    <a:pt x="116" y="68"/>
                  </a:lnTo>
                  <a:lnTo>
                    <a:pt x="122" y="70"/>
                  </a:lnTo>
                  <a:lnTo>
                    <a:pt x="128" y="76"/>
                  </a:lnTo>
                  <a:lnTo>
                    <a:pt x="132" y="80"/>
                  </a:lnTo>
                  <a:lnTo>
                    <a:pt x="136" y="88"/>
                  </a:lnTo>
                  <a:lnTo>
                    <a:pt x="138" y="94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38" y="110"/>
                  </a:lnTo>
                  <a:lnTo>
                    <a:pt x="136" y="116"/>
                  </a:lnTo>
                  <a:lnTo>
                    <a:pt x="132" y="124"/>
                  </a:lnTo>
                  <a:lnTo>
                    <a:pt x="128" y="128"/>
                  </a:lnTo>
                  <a:lnTo>
                    <a:pt x="122" y="134"/>
                  </a:lnTo>
                  <a:lnTo>
                    <a:pt x="116" y="138"/>
                  </a:lnTo>
                  <a:lnTo>
                    <a:pt x="110" y="140"/>
                  </a:lnTo>
                  <a:lnTo>
                    <a:pt x="102" y="140"/>
                  </a:lnTo>
                  <a:lnTo>
                    <a:pt x="102" y="1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6" name="Freeform 1934"/>
            <p:cNvSpPr/>
            <p:nvPr/>
          </p:nvSpPr>
          <p:spPr>
            <a:xfrm>
              <a:off x="2070353" y="3142403"/>
              <a:ext cx="87131" cy="87131"/>
            </a:xfrm>
            <a:custGeom>
              <a:avLst/>
              <a:gdLst>
                <a:gd name="T0" fmla="*/ 34 w 82"/>
                <a:gd name="T1" fmla="*/ 30 h 82"/>
                <a:gd name="T2" fmla="*/ 34 w 82"/>
                <a:gd name="T3" fmla="*/ 30 h 82"/>
                <a:gd name="T4" fmla="*/ 74 w 82"/>
                <a:gd name="T5" fmla="*/ 70 h 82"/>
                <a:gd name="T6" fmla="*/ 74 w 82"/>
                <a:gd name="T7" fmla="*/ 70 h 82"/>
                <a:gd name="T8" fmla="*/ 78 w 82"/>
                <a:gd name="T9" fmla="*/ 64 h 82"/>
                <a:gd name="T10" fmla="*/ 80 w 82"/>
                <a:gd name="T11" fmla="*/ 60 h 82"/>
                <a:gd name="T12" fmla="*/ 82 w 82"/>
                <a:gd name="T13" fmla="*/ 46 h 82"/>
                <a:gd name="T14" fmla="*/ 80 w 82"/>
                <a:gd name="T15" fmla="*/ 34 h 82"/>
                <a:gd name="T16" fmla="*/ 76 w 82"/>
                <a:gd name="T17" fmla="*/ 30 h 82"/>
                <a:gd name="T18" fmla="*/ 72 w 82"/>
                <a:gd name="T19" fmla="*/ 24 h 82"/>
                <a:gd name="T20" fmla="*/ 72 w 82"/>
                <a:gd name="T21" fmla="*/ 24 h 82"/>
                <a:gd name="T22" fmla="*/ 66 w 82"/>
                <a:gd name="T23" fmla="*/ 20 h 82"/>
                <a:gd name="T24" fmla="*/ 56 w 82"/>
                <a:gd name="T25" fmla="*/ 14 h 82"/>
                <a:gd name="T26" fmla="*/ 32 w 82"/>
                <a:gd name="T27" fmla="*/ 8 h 82"/>
                <a:gd name="T28" fmla="*/ 0 w 82"/>
                <a:gd name="T29" fmla="*/ 0 h 82"/>
                <a:gd name="T30" fmla="*/ 0 w 82"/>
                <a:gd name="T31" fmla="*/ 0 h 82"/>
                <a:gd name="T32" fmla="*/ 6 w 82"/>
                <a:gd name="T33" fmla="*/ 32 h 82"/>
                <a:gd name="T34" fmla="*/ 14 w 82"/>
                <a:gd name="T35" fmla="*/ 56 h 82"/>
                <a:gd name="T36" fmla="*/ 20 w 82"/>
                <a:gd name="T37" fmla="*/ 66 h 82"/>
                <a:gd name="T38" fmla="*/ 24 w 82"/>
                <a:gd name="T39" fmla="*/ 72 h 82"/>
                <a:gd name="T40" fmla="*/ 24 w 82"/>
                <a:gd name="T41" fmla="*/ 72 h 82"/>
                <a:gd name="T42" fmla="*/ 30 w 82"/>
                <a:gd name="T43" fmla="*/ 76 h 82"/>
                <a:gd name="T44" fmla="*/ 34 w 82"/>
                <a:gd name="T45" fmla="*/ 80 h 82"/>
                <a:gd name="T46" fmla="*/ 46 w 82"/>
                <a:gd name="T47" fmla="*/ 82 h 82"/>
                <a:gd name="T48" fmla="*/ 60 w 82"/>
                <a:gd name="T49" fmla="*/ 80 h 82"/>
                <a:gd name="T50" fmla="*/ 64 w 82"/>
                <a:gd name="T51" fmla="*/ 78 h 82"/>
                <a:gd name="T52" fmla="*/ 70 w 82"/>
                <a:gd name="T53" fmla="*/ 74 h 82"/>
                <a:gd name="T54" fmla="*/ 70 w 82"/>
                <a:gd name="T55" fmla="*/ 74 h 82"/>
                <a:gd name="T56" fmla="*/ 30 w 82"/>
                <a:gd name="T57" fmla="*/ 34 h 82"/>
                <a:gd name="T58" fmla="*/ 30 w 82"/>
                <a:gd name="T59" fmla="*/ 34 h 82"/>
                <a:gd name="T60" fmla="*/ 28 w 82"/>
                <a:gd name="T61" fmla="*/ 32 h 82"/>
                <a:gd name="T62" fmla="*/ 28 w 82"/>
                <a:gd name="T63" fmla="*/ 28 h 82"/>
                <a:gd name="T64" fmla="*/ 32 w 82"/>
                <a:gd name="T65" fmla="*/ 28 h 82"/>
                <a:gd name="T66" fmla="*/ 34 w 82"/>
                <a:gd name="T67" fmla="*/ 30 h 82"/>
                <a:gd name="T68" fmla="*/ 34 w 82"/>
                <a:gd name="T69" fmla="*/ 3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2" h="82">
                  <a:moveTo>
                    <a:pt x="34" y="30"/>
                  </a:moveTo>
                  <a:lnTo>
                    <a:pt x="34" y="30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8" y="64"/>
                  </a:lnTo>
                  <a:lnTo>
                    <a:pt x="80" y="60"/>
                  </a:lnTo>
                  <a:lnTo>
                    <a:pt x="82" y="46"/>
                  </a:lnTo>
                  <a:lnTo>
                    <a:pt x="80" y="34"/>
                  </a:lnTo>
                  <a:lnTo>
                    <a:pt x="76" y="30"/>
                  </a:lnTo>
                  <a:lnTo>
                    <a:pt x="72" y="24"/>
                  </a:lnTo>
                  <a:lnTo>
                    <a:pt x="72" y="24"/>
                  </a:lnTo>
                  <a:lnTo>
                    <a:pt x="66" y="20"/>
                  </a:lnTo>
                  <a:lnTo>
                    <a:pt x="56" y="14"/>
                  </a:lnTo>
                  <a:lnTo>
                    <a:pt x="32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32"/>
                  </a:lnTo>
                  <a:lnTo>
                    <a:pt x="14" y="56"/>
                  </a:lnTo>
                  <a:lnTo>
                    <a:pt x="20" y="6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30" y="76"/>
                  </a:lnTo>
                  <a:lnTo>
                    <a:pt x="34" y="80"/>
                  </a:lnTo>
                  <a:lnTo>
                    <a:pt x="46" y="82"/>
                  </a:lnTo>
                  <a:lnTo>
                    <a:pt x="60" y="80"/>
                  </a:lnTo>
                  <a:lnTo>
                    <a:pt x="64" y="78"/>
                  </a:lnTo>
                  <a:lnTo>
                    <a:pt x="70" y="74"/>
                  </a:lnTo>
                  <a:lnTo>
                    <a:pt x="70" y="74"/>
                  </a:lnTo>
                  <a:lnTo>
                    <a:pt x="30" y="34"/>
                  </a:lnTo>
                  <a:lnTo>
                    <a:pt x="30" y="34"/>
                  </a:lnTo>
                  <a:lnTo>
                    <a:pt x="28" y="32"/>
                  </a:lnTo>
                  <a:lnTo>
                    <a:pt x="28" y="28"/>
                  </a:lnTo>
                  <a:lnTo>
                    <a:pt x="32" y="28"/>
                  </a:lnTo>
                  <a:lnTo>
                    <a:pt x="34" y="30"/>
                  </a:lnTo>
                  <a:lnTo>
                    <a:pt x="3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7" name="Freeform 1935"/>
            <p:cNvSpPr/>
            <p:nvPr/>
          </p:nvSpPr>
          <p:spPr>
            <a:xfrm>
              <a:off x="2182985" y="3125402"/>
              <a:ext cx="68005" cy="70130"/>
            </a:xfrm>
            <a:custGeom>
              <a:avLst/>
              <a:gdLst>
                <a:gd name="T0" fmla="*/ 10 w 64"/>
                <a:gd name="T1" fmla="*/ 60 h 66"/>
                <a:gd name="T2" fmla="*/ 10 w 64"/>
                <a:gd name="T3" fmla="*/ 60 h 66"/>
                <a:gd name="T4" fmla="*/ 18 w 64"/>
                <a:gd name="T5" fmla="*/ 64 h 66"/>
                <a:gd name="T6" fmla="*/ 28 w 64"/>
                <a:gd name="T7" fmla="*/ 66 h 66"/>
                <a:gd name="T8" fmla="*/ 36 w 64"/>
                <a:gd name="T9" fmla="*/ 64 h 66"/>
                <a:gd name="T10" fmla="*/ 44 w 64"/>
                <a:gd name="T11" fmla="*/ 58 h 66"/>
                <a:gd name="T12" fmla="*/ 44 w 64"/>
                <a:gd name="T13" fmla="*/ 58 h 66"/>
                <a:gd name="T14" fmla="*/ 48 w 64"/>
                <a:gd name="T15" fmla="*/ 52 h 66"/>
                <a:gd name="T16" fmla="*/ 52 w 64"/>
                <a:gd name="T17" fmla="*/ 44 h 66"/>
                <a:gd name="T18" fmla="*/ 58 w 64"/>
                <a:gd name="T19" fmla="*/ 26 h 66"/>
                <a:gd name="T20" fmla="*/ 64 w 64"/>
                <a:gd name="T21" fmla="*/ 0 h 66"/>
                <a:gd name="T22" fmla="*/ 64 w 64"/>
                <a:gd name="T23" fmla="*/ 0 h 66"/>
                <a:gd name="T24" fmla="*/ 40 w 64"/>
                <a:gd name="T25" fmla="*/ 6 h 66"/>
                <a:gd name="T26" fmla="*/ 20 w 64"/>
                <a:gd name="T27" fmla="*/ 12 h 66"/>
                <a:gd name="T28" fmla="*/ 12 w 64"/>
                <a:gd name="T29" fmla="*/ 16 h 66"/>
                <a:gd name="T30" fmla="*/ 8 w 64"/>
                <a:gd name="T31" fmla="*/ 20 h 66"/>
                <a:gd name="T32" fmla="*/ 8 w 64"/>
                <a:gd name="T33" fmla="*/ 20 h 66"/>
                <a:gd name="T34" fmla="*/ 2 w 64"/>
                <a:gd name="T35" fmla="*/ 28 h 66"/>
                <a:gd name="T36" fmla="*/ 0 w 64"/>
                <a:gd name="T37" fmla="*/ 38 h 66"/>
                <a:gd name="T38" fmla="*/ 0 w 64"/>
                <a:gd name="T39" fmla="*/ 48 h 66"/>
                <a:gd name="T40" fmla="*/ 6 w 64"/>
                <a:gd name="T41" fmla="*/ 56 h 66"/>
                <a:gd name="T42" fmla="*/ 6 w 64"/>
                <a:gd name="T43" fmla="*/ 56 h 66"/>
                <a:gd name="T44" fmla="*/ 38 w 64"/>
                <a:gd name="T45" fmla="*/ 24 h 66"/>
                <a:gd name="T46" fmla="*/ 38 w 64"/>
                <a:gd name="T47" fmla="*/ 24 h 66"/>
                <a:gd name="T48" fmla="*/ 40 w 64"/>
                <a:gd name="T49" fmla="*/ 24 h 66"/>
                <a:gd name="T50" fmla="*/ 42 w 64"/>
                <a:gd name="T51" fmla="*/ 24 h 66"/>
                <a:gd name="T52" fmla="*/ 42 w 64"/>
                <a:gd name="T53" fmla="*/ 26 h 66"/>
                <a:gd name="T54" fmla="*/ 40 w 64"/>
                <a:gd name="T55" fmla="*/ 28 h 66"/>
                <a:gd name="T56" fmla="*/ 40 w 64"/>
                <a:gd name="T57" fmla="*/ 28 h 66"/>
                <a:gd name="T58" fmla="*/ 10 w 64"/>
                <a:gd name="T59" fmla="*/ 60 h 66"/>
                <a:gd name="T60" fmla="*/ 10 w 64"/>
                <a:gd name="T61" fmla="*/ 60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66">
                  <a:moveTo>
                    <a:pt x="10" y="60"/>
                  </a:moveTo>
                  <a:lnTo>
                    <a:pt x="10" y="60"/>
                  </a:lnTo>
                  <a:lnTo>
                    <a:pt x="18" y="64"/>
                  </a:lnTo>
                  <a:lnTo>
                    <a:pt x="28" y="66"/>
                  </a:lnTo>
                  <a:lnTo>
                    <a:pt x="36" y="64"/>
                  </a:lnTo>
                  <a:lnTo>
                    <a:pt x="44" y="58"/>
                  </a:lnTo>
                  <a:lnTo>
                    <a:pt x="44" y="58"/>
                  </a:lnTo>
                  <a:lnTo>
                    <a:pt x="48" y="52"/>
                  </a:lnTo>
                  <a:lnTo>
                    <a:pt x="52" y="44"/>
                  </a:lnTo>
                  <a:lnTo>
                    <a:pt x="58" y="26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40" y="6"/>
                  </a:lnTo>
                  <a:lnTo>
                    <a:pt x="20" y="12"/>
                  </a:lnTo>
                  <a:lnTo>
                    <a:pt x="12" y="16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2" y="24"/>
                  </a:lnTo>
                  <a:lnTo>
                    <a:pt x="42" y="26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10" y="60"/>
                  </a:lnTo>
                  <a:lnTo>
                    <a:pt x="1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4" name="Freeform 1936"/>
            <p:cNvSpPr/>
            <p:nvPr/>
          </p:nvSpPr>
          <p:spPr>
            <a:xfrm>
              <a:off x="5130565" y="2929888"/>
              <a:ext cx="312397" cy="329398"/>
            </a:xfrm>
            <a:custGeom>
              <a:avLst/>
              <a:gdLst>
                <a:gd name="T0" fmla="*/ 294 w 294"/>
                <a:gd name="T1" fmla="*/ 172 h 310"/>
                <a:gd name="T2" fmla="*/ 290 w 294"/>
                <a:gd name="T3" fmla="*/ 132 h 310"/>
                <a:gd name="T4" fmla="*/ 276 w 294"/>
                <a:gd name="T5" fmla="*/ 98 h 310"/>
                <a:gd name="T6" fmla="*/ 252 w 294"/>
                <a:gd name="T7" fmla="*/ 72 h 310"/>
                <a:gd name="T8" fmla="*/ 216 w 294"/>
                <a:gd name="T9" fmla="*/ 54 h 310"/>
                <a:gd name="T10" fmla="*/ 230 w 294"/>
                <a:gd name="T11" fmla="*/ 40 h 310"/>
                <a:gd name="T12" fmla="*/ 254 w 294"/>
                <a:gd name="T13" fmla="*/ 6 h 310"/>
                <a:gd name="T14" fmla="*/ 224 w 294"/>
                <a:gd name="T15" fmla="*/ 0 h 310"/>
                <a:gd name="T16" fmla="*/ 188 w 294"/>
                <a:gd name="T17" fmla="*/ 0 h 310"/>
                <a:gd name="T18" fmla="*/ 180 w 294"/>
                <a:gd name="T19" fmla="*/ 2 h 310"/>
                <a:gd name="T20" fmla="*/ 170 w 294"/>
                <a:gd name="T21" fmla="*/ 8 h 310"/>
                <a:gd name="T22" fmla="*/ 160 w 294"/>
                <a:gd name="T23" fmla="*/ 30 h 310"/>
                <a:gd name="T24" fmla="*/ 162 w 294"/>
                <a:gd name="T25" fmla="*/ 42 h 310"/>
                <a:gd name="T26" fmla="*/ 212 w 294"/>
                <a:gd name="T27" fmla="*/ 20 h 310"/>
                <a:gd name="T28" fmla="*/ 218 w 294"/>
                <a:gd name="T29" fmla="*/ 22 h 310"/>
                <a:gd name="T30" fmla="*/ 214 w 294"/>
                <a:gd name="T31" fmla="*/ 26 h 310"/>
                <a:gd name="T32" fmla="*/ 164 w 294"/>
                <a:gd name="T33" fmla="*/ 48 h 310"/>
                <a:gd name="T34" fmla="*/ 166 w 294"/>
                <a:gd name="T35" fmla="*/ 50 h 310"/>
                <a:gd name="T36" fmla="*/ 156 w 294"/>
                <a:gd name="T37" fmla="*/ 52 h 310"/>
                <a:gd name="T38" fmla="*/ 156 w 294"/>
                <a:gd name="T39" fmla="*/ 14 h 310"/>
                <a:gd name="T40" fmla="*/ 154 w 294"/>
                <a:gd name="T41" fmla="*/ 8 h 310"/>
                <a:gd name="T42" fmla="*/ 148 w 294"/>
                <a:gd name="T43" fmla="*/ 4 h 310"/>
                <a:gd name="T44" fmla="*/ 144 w 294"/>
                <a:gd name="T45" fmla="*/ 6 h 310"/>
                <a:gd name="T46" fmla="*/ 140 w 294"/>
                <a:gd name="T47" fmla="*/ 10 h 310"/>
                <a:gd name="T48" fmla="*/ 138 w 294"/>
                <a:gd name="T49" fmla="*/ 50 h 310"/>
                <a:gd name="T50" fmla="*/ 122 w 294"/>
                <a:gd name="T51" fmla="*/ 48 h 310"/>
                <a:gd name="T52" fmla="*/ 92 w 294"/>
                <a:gd name="T53" fmla="*/ 48 h 310"/>
                <a:gd name="T54" fmla="*/ 66 w 294"/>
                <a:gd name="T55" fmla="*/ 56 h 310"/>
                <a:gd name="T56" fmla="*/ 44 w 294"/>
                <a:gd name="T57" fmla="*/ 68 h 310"/>
                <a:gd name="T58" fmla="*/ 26 w 294"/>
                <a:gd name="T59" fmla="*/ 86 h 310"/>
                <a:gd name="T60" fmla="*/ 14 w 294"/>
                <a:gd name="T61" fmla="*/ 108 h 310"/>
                <a:gd name="T62" fmla="*/ 2 w 294"/>
                <a:gd name="T63" fmla="*/ 144 h 310"/>
                <a:gd name="T64" fmla="*/ 0 w 294"/>
                <a:gd name="T65" fmla="*/ 172 h 310"/>
                <a:gd name="T66" fmla="*/ 6 w 294"/>
                <a:gd name="T67" fmla="*/ 200 h 310"/>
                <a:gd name="T68" fmla="*/ 16 w 294"/>
                <a:gd name="T69" fmla="*/ 226 h 310"/>
                <a:gd name="T70" fmla="*/ 34 w 294"/>
                <a:gd name="T71" fmla="*/ 252 h 310"/>
                <a:gd name="T72" fmla="*/ 56 w 294"/>
                <a:gd name="T73" fmla="*/ 276 h 310"/>
                <a:gd name="T74" fmla="*/ 80 w 294"/>
                <a:gd name="T75" fmla="*/ 294 h 310"/>
                <a:gd name="T76" fmla="*/ 104 w 294"/>
                <a:gd name="T77" fmla="*/ 306 h 310"/>
                <a:gd name="T78" fmla="*/ 128 w 294"/>
                <a:gd name="T79" fmla="*/ 310 h 310"/>
                <a:gd name="T80" fmla="*/ 148 w 294"/>
                <a:gd name="T81" fmla="*/ 304 h 310"/>
                <a:gd name="T82" fmla="*/ 158 w 294"/>
                <a:gd name="T83" fmla="*/ 308 h 310"/>
                <a:gd name="T84" fmla="*/ 180 w 294"/>
                <a:gd name="T85" fmla="*/ 310 h 310"/>
                <a:gd name="T86" fmla="*/ 204 w 294"/>
                <a:gd name="T87" fmla="*/ 302 h 310"/>
                <a:gd name="T88" fmla="*/ 228 w 294"/>
                <a:gd name="T89" fmla="*/ 286 h 310"/>
                <a:gd name="T90" fmla="*/ 252 w 294"/>
                <a:gd name="T91" fmla="*/ 266 h 310"/>
                <a:gd name="T92" fmla="*/ 270 w 294"/>
                <a:gd name="T93" fmla="*/ 240 h 310"/>
                <a:gd name="T94" fmla="*/ 286 w 294"/>
                <a:gd name="T95" fmla="*/ 214 h 310"/>
                <a:gd name="T96" fmla="*/ 292 w 294"/>
                <a:gd name="T97" fmla="*/ 186 h 310"/>
                <a:gd name="T98" fmla="*/ 294 w 294"/>
                <a:gd name="T99" fmla="*/ 172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94" h="310">
                  <a:moveTo>
                    <a:pt x="294" y="172"/>
                  </a:moveTo>
                  <a:lnTo>
                    <a:pt x="294" y="172"/>
                  </a:lnTo>
                  <a:lnTo>
                    <a:pt x="294" y="152"/>
                  </a:lnTo>
                  <a:lnTo>
                    <a:pt x="290" y="132"/>
                  </a:lnTo>
                  <a:lnTo>
                    <a:pt x="284" y="114"/>
                  </a:lnTo>
                  <a:lnTo>
                    <a:pt x="276" y="98"/>
                  </a:lnTo>
                  <a:lnTo>
                    <a:pt x="266" y="84"/>
                  </a:lnTo>
                  <a:lnTo>
                    <a:pt x="252" y="72"/>
                  </a:lnTo>
                  <a:lnTo>
                    <a:pt x="236" y="62"/>
                  </a:lnTo>
                  <a:lnTo>
                    <a:pt x="216" y="54"/>
                  </a:lnTo>
                  <a:lnTo>
                    <a:pt x="216" y="54"/>
                  </a:lnTo>
                  <a:lnTo>
                    <a:pt x="230" y="40"/>
                  </a:lnTo>
                  <a:lnTo>
                    <a:pt x="242" y="24"/>
                  </a:lnTo>
                  <a:lnTo>
                    <a:pt x="254" y="6"/>
                  </a:lnTo>
                  <a:lnTo>
                    <a:pt x="254" y="6"/>
                  </a:lnTo>
                  <a:lnTo>
                    <a:pt x="224" y="0"/>
                  </a:lnTo>
                  <a:lnTo>
                    <a:pt x="198" y="0"/>
                  </a:lnTo>
                  <a:lnTo>
                    <a:pt x="188" y="0"/>
                  </a:lnTo>
                  <a:lnTo>
                    <a:pt x="180" y="2"/>
                  </a:lnTo>
                  <a:lnTo>
                    <a:pt x="180" y="2"/>
                  </a:lnTo>
                  <a:lnTo>
                    <a:pt x="174" y="4"/>
                  </a:lnTo>
                  <a:lnTo>
                    <a:pt x="170" y="8"/>
                  </a:lnTo>
                  <a:lnTo>
                    <a:pt x="162" y="18"/>
                  </a:lnTo>
                  <a:lnTo>
                    <a:pt x="160" y="30"/>
                  </a:lnTo>
                  <a:lnTo>
                    <a:pt x="162" y="42"/>
                  </a:lnTo>
                  <a:lnTo>
                    <a:pt x="162" y="42"/>
                  </a:lnTo>
                  <a:lnTo>
                    <a:pt x="212" y="20"/>
                  </a:lnTo>
                  <a:lnTo>
                    <a:pt x="212" y="20"/>
                  </a:lnTo>
                  <a:lnTo>
                    <a:pt x="216" y="20"/>
                  </a:lnTo>
                  <a:lnTo>
                    <a:pt x="218" y="22"/>
                  </a:lnTo>
                  <a:lnTo>
                    <a:pt x="218" y="24"/>
                  </a:lnTo>
                  <a:lnTo>
                    <a:pt x="214" y="26"/>
                  </a:lnTo>
                  <a:lnTo>
                    <a:pt x="214" y="26"/>
                  </a:lnTo>
                  <a:lnTo>
                    <a:pt x="164" y="48"/>
                  </a:lnTo>
                  <a:lnTo>
                    <a:pt x="164" y="48"/>
                  </a:lnTo>
                  <a:lnTo>
                    <a:pt x="166" y="50"/>
                  </a:lnTo>
                  <a:lnTo>
                    <a:pt x="166" y="50"/>
                  </a:lnTo>
                  <a:lnTo>
                    <a:pt x="156" y="52"/>
                  </a:lnTo>
                  <a:lnTo>
                    <a:pt x="156" y="14"/>
                  </a:lnTo>
                  <a:lnTo>
                    <a:pt x="156" y="14"/>
                  </a:lnTo>
                  <a:lnTo>
                    <a:pt x="156" y="10"/>
                  </a:lnTo>
                  <a:lnTo>
                    <a:pt x="154" y="8"/>
                  </a:lnTo>
                  <a:lnTo>
                    <a:pt x="150" y="6"/>
                  </a:lnTo>
                  <a:lnTo>
                    <a:pt x="148" y="4"/>
                  </a:lnTo>
                  <a:lnTo>
                    <a:pt x="148" y="4"/>
                  </a:lnTo>
                  <a:lnTo>
                    <a:pt x="144" y="6"/>
                  </a:lnTo>
                  <a:lnTo>
                    <a:pt x="142" y="8"/>
                  </a:lnTo>
                  <a:lnTo>
                    <a:pt x="140" y="10"/>
                  </a:lnTo>
                  <a:lnTo>
                    <a:pt x="138" y="14"/>
                  </a:lnTo>
                  <a:lnTo>
                    <a:pt x="138" y="50"/>
                  </a:lnTo>
                  <a:lnTo>
                    <a:pt x="138" y="50"/>
                  </a:lnTo>
                  <a:lnTo>
                    <a:pt x="122" y="48"/>
                  </a:lnTo>
                  <a:lnTo>
                    <a:pt x="106" y="48"/>
                  </a:lnTo>
                  <a:lnTo>
                    <a:pt x="92" y="48"/>
                  </a:lnTo>
                  <a:lnTo>
                    <a:pt x="78" y="52"/>
                  </a:lnTo>
                  <a:lnTo>
                    <a:pt x="66" y="56"/>
                  </a:lnTo>
                  <a:lnTo>
                    <a:pt x="54" y="62"/>
                  </a:lnTo>
                  <a:lnTo>
                    <a:pt x="44" y="68"/>
                  </a:lnTo>
                  <a:lnTo>
                    <a:pt x="34" y="76"/>
                  </a:lnTo>
                  <a:lnTo>
                    <a:pt x="26" y="86"/>
                  </a:lnTo>
                  <a:lnTo>
                    <a:pt x="20" y="96"/>
                  </a:lnTo>
                  <a:lnTo>
                    <a:pt x="14" y="108"/>
                  </a:lnTo>
                  <a:lnTo>
                    <a:pt x="10" y="120"/>
                  </a:lnTo>
                  <a:lnTo>
                    <a:pt x="2" y="144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2" y="186"/>
                  </a:lnTo>
                  <a:lnTo>
                    <a:pt x="6" y="200"/>
                  </a:lnTo>
                  <a:lnTo>
                    <a:pt x="10" y="214"/>
                  </a:lnTo>
                  <a:lnTo>
                    <a:pt x="16" y="226"/>
                  </a:lnTo>
                  <a:lnTo>
                    <a:pt x="26" y="240"/>
                  </a:lnTo>
                  <a:lnTo>
                    <a:pt x="34" y="252"/>
                  </a:lnTo>
                  <a:lnTo>
                    <a:pt x="44" y="264"/>
                  </a:lnTo>
                  <a:lnTo>
                    <a:pt x="56" y="276"/>
                  </a:lnTo>
                  <a:lnTo>
                    <a:pt x="68" y="286"/>
                  </a:lnTo>
                  <a:lnTo>
                    <a:pt x="80" y="294"/>
                  </a:lnTo>
                  <a:lnTo>
                    <a:pt x="92" y="300"/>
                  </a:lnTo>
                  <a:lnTo>
                    <a:pt x="104" y="306"/>
                  </a:lnTo>
                  <a:lnTo>
                    <a:pt x="116" y="308"/>
                  </a:lnTo>
                  <a:lnTo>
                    <a:pt x="128" y="310"/>
                  </a:lnTo>
                  <a:lnTo>
                    <a:pt x="138" y="308"/>
                  </a:lnTo>
                  <a:lnTo>
                    <a:pt x="148" y="304"/>
                  </a:lnTo>
                  <a:lnTo>
                    <a:pt x="148" y="304"/>
                  </a:lnTo>
                  <a:lnTo>
                    <a:pt x="158" y="308"/>
                  </a:lnTo>
                  <a:lnTo>
                    <a:pt x="168" y="310"/>
                  </a:lnTo>
                  <a:lnTo>
                    <a:pt x="180" y="310"/>
                  </a:lnTo>
                  <a:lnTo>
                    <a:pt x="192" y="306"/>
                  </a:lnTo>
                  <a:lnTo>
                    <a:pt x="204" y="302"/>
                  </a:lnTo>
                  <a:lnTo>
                    <a:pt x="216" y="296"/>
                  </a:lnTo>
                  <a:lnTo>
                    <a:pt x="228" y="286"/>
                  </a:lnTo>
                  <a:lnTo>
                    <a:pt x="240" y="276"/>
                  </a:lnTo>
                  <a:lnTo>
                    <a:pt x="252" y="266"/>
                  </a:lnTo>
                  <a:lnTo>
                    <a:pt x="262" y="254"/>
                  </a:lnTo>
                  <a:lnTo>
                    <a:pt x="270" y="240"/>
                  </a:lnTo>
                  <a:lnTo>
                    <a:pt x="278" y="228"/>
                  </a:lnTo>
                  <a:lnTo>
                    <a:pt x="286" y="214"/>
                  </a:lnTo>
                  <a:lnTo>
                    <a:pt x="290" y="200"/>
                  </a:lnTo>
                  <a:lnTo>
                    <a:pt x="292" y="186"/>
                  </a:lnTo>
                  <a:lnTo>
                    <a:pt x="294" y="172"/>
                  </a:lnTo>
                  <a:lnTo>
                    <a:pt x="294" y="17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5" name="Freeform 1937"/>
            <p:cNvSpPr/>
            <p:nvPr/>
          </p:nvSpPr>
          <p:spPr>
            <a:xfrm>
              <a:off x="5107189" y="2419853"/>
              <a:ext cx="350649" cy="235891"/>
            </a:xfrm>
            <a:custGeom>
              <a:avLst/>
              <a:gdLst>
                <a:gd name="T0" fmla="*/ 330 w 330"/>
                <a:gd name="T1" fmla="*/ 204 h 222"/>
                <a:gd name="T2" fmla="*/ 46 w 330"/>
                <a:gd name="T3" fmla="*/ 204 h 222"/>
                <a:gd name="T4" fmla="*/ 102 w 330"/>
                <a:gd name="T5" fmla="*/ 144 h 222"/>
                <a:gd name="T6" fmla="*/ 126 w 330"/>
                <a:gd name="T7" fmla="*/ 160 h 222"/>
                <a:gd name="T8" fmla="*/ 126 w 330"/>
                <a:gd name="T9" fmla="*/ 160 h 222"/>
                <a:gd name="T10" fmla="*/ 132 w 330"/>
                <a:gd name="T11" fmla="*/ 164 h 222"/>
                <a:gd name="T12" fmla="*/ 138 w 330"/>
                <a:gd name="T13" fmla="*/ 164 h 222"/>
                <a:gd name="T14" fmla="*/ 144 w 330"/>
                <a:gd name="T15" fmla="*/ 162 h 222"/>
                <a:gd name="T16" fmla="*/ 150 w 330"/>
                <a:gd name="T17" fmla="*/ 158 h 222"/>
                <a:gd name="T18" fmla="*/ 192 w 330"/>
                <a:gd name="T19" fmla="*/ 104 h 222"/>
                <a:gd name="T20" fmla="*/ 214 w 330"/>
                <a:gd name="T21" fmla="*/ 118 h 222"/>
                <a:gd name="T22" fmla="*/ 214 w 330"/>
                <a:gd name="T23" fmla="*/ 118 h 222"/>
                <a:gd name="T24" fmla="*/ 220 w 330"/>
                <a:gd name="T25" fmla="*/ 120 h 222"/>
                <a:gd name="T26" fmla="*/ 226 w 330"/>
                <a:gd name="T27" fmla="*/ 120 h 222"/>
                <a:gd name="T28" fmla="*/ 232 w 330"/>
                <a:gd name="T29" fmla="*/ 118 h 222"/>
                <a:gd name="T30" fmla="*/ 236 w 330"/>
                <a:gd name="T31" fmla="*/ 114 h 222"/>
                <a:gd name="T32" fmla="*/ 284 w 330"/>
                <a:gd name="T33" fmla="*/ 64 h 222"/>
                <a:gd name="T34" fmla="*/ 284 w 330"/>
                <a:gd name="T35" fmla="*/ 64 h 222"/>
                <a:gd name="T36" fmla="*/ 286 w 330"/>
                <a:gd name="T37" fmla="*/ 58 h 222"/>
                <a:gd name="T38" fmla="*/ 288 w 330"/>
                <a:gd name="T39" fmla="*/ 52 h 222"/>
                <a:gd name="T40" fmla="*/ 286 w 330"/>
                <a:gd name="T41" fmla="*/ 46 h 222"/>
                <a:gd name="T42" fmla="*/ 282 w 330"/>
                <a:gd name="T43" fmla="*/ 40 h 222"/>
                <a:gd name="T44" fmla="*/ 282 w 330"/>
                <a:gd name="T45" fmla="*/ 40 h 222"/>
                <a:gd name="T46" fmla="*/ 276 w 330"/>
                <a:gd name="T47" fmla="*/ 36 h 222"/>
                <a:gd name="T48" fmla="*/ 270 w 330"/>
                <a:gd name="T49" fmla="*/ 36 h 222"/>
                <a:gd name="T50" fmla="*/ 264 w 330"/>
                <a:gd name="T51" fmla="*/ 36 h 222"/>
                <a:gd name="T52" fmla="*/ 258 w 330"/>
                <a:gd name="T53" fmla="*/ 40 h 222"/>
                <a:gd name="T54" fmla="*/ 220 w 330"/>
                <a:gd name="T55" fmla="*/ 80 h 222"/>
                <a:gd name="T56" fmla="*/ 198 w 330"/>
                <a:gd name="T57" fmla="*/ 66 h 222"/>
                <a:gd name="T58" fmla="*/ 198 w 330"/>
                <a:gd name="T59" fmla="*/ 66 h 222"/>
                <a:gd name="T60" fmla="*/ 192 w 330"/>
                <a:gd name="T61" fmla="*/ 64 h 222"/>
                <a:gd name="T62" fmla="*/ 186 w 330"/>
                <a:gd name="T63" fmla="*/ 64 h 222"/>
                <a:gd name="T64" fmla="*/ 180 w 330"/>
                <a:gd name="T65" fmla="*/ 66 h 222"/>
                <a:gd name="T66" fmla="*/ 176 w 330"/>
                <a:gd name="T67" fmla="*/ 70 h 222"/>
                <a:gd name="T68" fmla="*/ 132 w 330"/>
                <a:gd name="T69" fmla="*/ 122 h 222"/>
                <a:gd name="T70" fmla="*/ 112 w 330"/>
                <a:gd name="T71" fmla="*/ 106 h 222"/>
                <a:gd name="T72" fmla="*/ 112 w 330"/>
                <a:gd name="T73" fmla="*/ 106 h 222"/>
                <a:gd name="T74" fmla="*/ 106 w 330"/>
                <a:gd name="T75" fmla="*/ 104 h 222"/>
                <a:gd name="T76" fmla="*/ 100 w 330"/>
                <a:gd name="T77" fmla="*/ 102 h 222"/>
                <a:gd name="T78" fmla="*/ 94 w 330"/>
                <a:gd name="T79" fmla="*/ 104 h 222"/>
                <a:gd name="T80" fmla="*/ 88 w 330"/>
                <a:gd name="T81" fmla="*/ 108 h 222"/>
                <a:gd name="T82" fmla="*/ 18 w 330"/>
                <a:gd name="T83" fmla="*/ 182 h 222"/>
                <a:gd name="T84" fmla="*/ 18 w 330"/>
                <a:gd name="T85" fmla="*/ 0 h 222"/>
                <a:gd name="T86" fmla="*/ 0 w 330"/>
                <a:gd name="T87" fmla="*/ 0 h 222"/>
                <a:gd name="T88" fmla="*/ 0 w 330"/>
                <a:gd name="T89" fmla="*/ 222 h 222"/>
                <a:gd name="T90" fmla="*/ 330 w 330"/>
                <a:gd name="T91" fmla="*/ 222 h 222"/>
                <a:gd name="T92" fmla="*/ 330 w 330"/>
                <a:gd name="T93" fmla="*/ 204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0" h="222">
                  <a:moveTo>
                    <a:pt x="330" y="204"/>
                  </a:moveTo>
                  <a:lnTo>
                    <a:pt x="46" y="204"/>
                  </a:lnTo>
                  <a:lnTo>
                    <a:pt x="102" y="144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32" y="164"/>
                  </a:lnTo>
                  <a:lnTo>
                    <a:pt x="138" y="164"/>
                  </a:lnTo>
                  <a:lnTo>
                    <a:pt x="144" y="162"/>
                  </a:lnTo>
                  <a:lnTo>
                    <a:pt x="150" y="158"/>
                  </a:lnTo>
                  <a:lnTo>
                    <a:pt x="192" y="104"/>
                  </a:lnTo>
                  <a:lnTo>
                    <a:pt x="214" y="118"/>
                  </a:lnTo>
                  <a:lnTo>
                    <a:pt x="214" y="118"/>
                  </a:lnTo>
                  <a:lnTo>
                    <a:pt x="220" y="120"/>
                  </a:lnTo>
                  <a:lnTo>
                    <a:pt x="226" y="120"/>
                  </a:lnTo>
                  <a:lnTo>
                    <a:pt x="232" y="118"/>
                  </a:lnTo>
                  <a:lnTo>
                    <a:pt x="236" y="114"/>
                  </a:lnTo>
                  <a:lnTo>
                    <a:pt x="284" y="64"/>
                  </a:lnTo>
                  <a:lnTo>
                    <a:pt x="284" y="64"/>
                  </a:lnTo>
                  <a:lnTo>
                    <a:pt x="286" y="58"/>
                  </a:lnTo>
                  <a:lnTo>
                    <a:pt x="288" y="52"/>
                  </a:lnTo>
                  <a:lnTo>
                    <a:pt x="286" y="46"/>
                  </a:lnTo>
                  <a:lnTo>
                    <a:pt x="282" y="40"/>
                  </a:lnTo>
                  <a:lnTo>
                    <a:pt x="282" y="40"/>
                  </a:lnTo>
                  <a:lnTo>
                    <a:pt x="276" y="36"/>
                  </a:lnTo>
                  <a:lnTo>
                    <a:pt x="270" y="36"/>
                  </a:lnTo>
                  <a:lnTo>
                    <a:pt x="264" y="36"/>
                  </a:lnTo>
                  <a:lnTo>
                    <a:pt x="258" y="40"/>
                  </a:lnTo>
                  <a:lnTo>
                    <a:pt x="220" y="80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2" y="64"/>
                  </a:lnTo>
                  <a:lnTo>
                    <a:pt x="186" y="64"/>
                  </a:lnTo>
                  <a:lnTo>
                    <a:pt x="180" y="66"/>
                  </a:lnTo>
                  <a:lnTo>
                    <a:pt x="176" y="70"/>
                  </a:lnTo>
                  <a:lnTo>
                    <a:pt x="132" y="122"/>
                  </a:lnTo>
                  <a:lnTo>
                    <a:pt x="112" y="106"/>
                  </a:lnTo>
                  <a:lnTo>
                    <a:pt x="112" y="106"/>
                  </a:lnTo>
                  <a:lnTo>
                    <a:pt x="106" y="104"/>
                  </a:lnTo>
                  <a:lnTo>
                    <a:pt x="100" y="102"/>
                  </a:lnTo>
                  <a:lnTo>
                    <a:pt x="94" y="104"/>
                  </a:lnTo>
                  <a:lnTo>
                    <a:pt x="88" y="108"/>
                  </a:lnTo>
                  <a:lnTo>
                    <a:pt x="18" y="182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22"/>
                  </a:lnTo>
                  <a:lnTo>
                    <a:pt x="330" y="222"/>
                  </a:lnTo>
                  <a:lnTo>
                    <a:pt x="330" y="20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2" name="Freeform 1938"/>
            <p:cNvSpPr/>
            <p:nvPr/>
          </p:nvSpPr>
          <p:spPr>
            <a:xfrm>
              <a:off x="2042726" y="1289275"/>
              <a:ext cx="231641" cy="229516"/>
            </a:xfrm>
            <a:custGeom>
              <a:avLst/>
              <a:gdLst>
                <a:gd name="T0" fmla="*/ 138 w 218"/>
                <a:gd name="T1" fmla="*/ 0 h 216"/>
                <a:gd name="T2" fmla="*/ 72 w 218"/>
                <a:gd name="T3" fmla="*/ 64 h 216"/>
                <a:gd name="T4" fmla="*/ 72 w 218"/>
                <a:gd name="T5" fmla="*/ 64 h 216"/>
                <a:gd name="T6" fmla="*/ 52 w 218"/>
                <a:gd name="T7" fmla="*/ 58 h 216"/>
                <a:gd name="T8" fmla="*/ 32 w 218"/>
                <a:gd name="T9" fmla="*/ 56 h 216"/>
                <a:gd name="T10" fmla="*/ 24 w 218"/>
                <a:gd name="T11" fmla="*/ 56 h 216"/>
                <a:gd name="T12" fmla="*/ 16 w 218"/>
                <a:gd name="T13" fmla="*/ 58 h 216"/>
                <a:gd name="T14" fmla="*/ 8 w 218"/>
                <a:gd name="T15" fmla="*/ 62 h 216"/>
                <a:gd name="T16" fmla="*/ 0 w 218"/>
                <a:gd name="T17" fmla="*/ 66 h 216"/>
                <a:gd name="T18" fmla="*/ 150 w 218"/>
                <a:gd name="T19" fmla="*/ 216 h 216"/>
                <a:gd name="T20" fmla="*/ 150 w 218"/>
                <a:gd name="T21" fmla="*/ 216 h 216"/>
                <a:gd name="T22" fmla="*/ 156 w 218"/>
                <a:gd name="T23" fmla="*/ 210 h 216"/>
                <a:gd name="T24" fmla="*/ 158 w 218"/>
                <a:gd name="T25" fmla="*/ 202 h 216"/>
                <a:gd name="T26" fmla="*/ 160 w 218"/>
                <a:gd name="T27" fmla="*/ 194 h 216"/>
                <a:gd name="T28" fmla="*/ 162 w 218"/>
                <a:gd name="T29" fmla="*/ 186 h 216"/>
                <a:gd name="T30" fmla="*/ 160 w 218"/>
                <a:gd name="T31" fmla="*/ 166 h 216"/>
                <a:gd name="T32" fmla="*/ 152 w 218"/>
                <a:gd name="T33" fmla="*/ 146 h 216"/>
                <a:gd name="T34" fmla="*/ 218 w 218"/>
                <a:gd name="T35" fmla="*/ 80 h 216"/>
                <a:gd name="T36" fmla="*/ 138 w 218"/>
                <a:gd name="T37" fmla="*/ 0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8" h="216">
                  <a:moveTo>
                    <a:pt x="138" y="0"/>
                  </a:moveTo>
                  <a:lnTo>
                    <a:pt x="72" y="64"/>
                  </a:lnTo>
                  <a:lnTo>
                    <a:pt x="72" y="64"/>
                  </a:lnTo>
                  <a:lnTo>
                    <a:pt x="52" y="58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6" y="58"/>
                  </a:lnTo>
                  <a:lnTo>
                    <a:pt x="8" y="62"/>
                  </a:lnTo>
                  <a:lnTo>
                    <a:pt x="0" y="6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6" y="210"/>
                  </a:lnTo>
                  <a:lnTo>
                    <a:pt x="158" y="202"/>
                  </a:lnTo>
                  <a:lnTo>
                    <a:pt x="160" y="194"/>
                  </a:lnTo>
                  <a:lnTo>
                    <a:pt x="162" y="186"/>
                  </a:lnTo>
                  <a:lnTo>
                    <a:pt x="160" y="166"/>
                  </a:lnTo>
                  <a:lnTo>
                    <a:pt x="152" y="146"/>
                  </a:lnTo>
                  <a:lnTo>
                    <a:pt x="218" y="8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3" name="Freeform 1939"/>
            <p:cNvSpPr/>
            <p:nvPr/>
          </p:nvSpPr>
          <p:spPr>
            <a:xfrm>
              <a:off x="2197862" y="1223395"/>
              <a:ext cx="142385" cy="140260"/>
            </a:xfrm>
            <a:custGeom>
              <a:avLst/>
              <a:gdLst>
                <a:gd name="T0" fmla="*/ 10 w 134"/>
                <a:gd name="T1" fmla="*/ 0 h 132"/>
                <a:gd name="T2" fmla="*/ 10 w 134"/>
                <a:gd name="T3" fmla="*/ 0 h 132"/>
                <a:gd name="T4" fmla="*/ 4 w 134"/>
                <a:gd name="T5" fmla="*/ 8 h 132"/>
                <a:gd name="T6" fmla="*/ 2 w 134"/>
                <a:gd name="T7" fmla="*/ 18 h 132"/>
                <a:gd name="T8" fmla="*/ 0 w 134"/>
                <a:gd name="T9" fmla="*/ 30 h 132"/>
                <a:gd name="T10" fmla="*/ 4 w 134"/>
                <a:gd name="T11" fmla="*/ 44 h 132"/>
                <a:gd name="T12" fmla="*/ 90 w 134"/>
                <a:gd name="T13" fmla="*/ 130 h 132"/>
                <a:gd name="T14" fmla="*/ 90 w 134"/>
                <a:gd name="T15" fmla="*/ 130 h 132"/>
                <a:gd name="T16" fmla="*/ 104 w 134"/>
                <a:gd name="T17" fmla="*/ 132 h 132"/>
                <a:gd name="T18" fmla="*/ 114 w 134"/>
                <a:gd name="T19" fmla="*/ 132 h 132"/>
                <a:gd name="T20" fmla="*/ 124 w 134"/>
                <a:gd name="T21" fmla="*/ 130 h 132"/>
                <a:gd name="T22" fmla="*/ 134 w 134"/>
                <a:gd name="T23" fmla="*/ 124 h 132"/>
                <a:gd name="T24" fmla="*/ 10 w 134"/>
                <a:gd name="T25" fmla="*/ 0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" h="132">
                  <a:moveTo>
                    <a:pt x="10" y="0"/>
                  </a:moveTo>
                  <a:lnTo>
                    <a:pt x="10" y="0"/>
                  </a:lnTo>
                  <a:lnTo>
                    <a:pt x="4" y="8"/>
                  </a:lnTo>
                  <a:lnTo>
                    <a:pt x="2" y="18"/>
                  </a:lnTo>
                  <a:lnTo>
                    <a:pt x="0" y="30"/>
                  </a:lnTo>
                  <a:lnTo>
                    <a:pt x="4" y="44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104" y="132"/>
                  </a:lnTo>
                  <a:lnTo>
                    <a:pt x="114" y="132"/>
                  </a:lnTo>
                  <a:lnTo>
                    <a:pt x="124" y="130"/>
                  </a:lnTo>
                  <a:lnTo>
                    <a:pt x="134" y="12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4" name="Freeform 1940"/>
            <p:cNvSpPr/>
            <p:nvPr/>
          </p:nvSpPr>
          <p:spPr>
            <a:xfrm>
              <a:off x="2000223" y="1438035"/>
              <a:ext cx="127509" cy="129634"/>
            </a:xfrm>
            <a:custGeom>
              <a:avLst/>
              <a:gdLst>
                <a:gd name="T0" fmla="*/ 96 w 120"/>
                <a:gd name="T1" fmla="*/ 0 h 122"/>
                <a:gd name="T2" fmla="*/ 0 w 120"/>
                <a:gd name="T3" fmla="*/ 122 h 122"/>
                <a:gd name="T4" fmla="*/ 120 w 120"/>
                <a:gd name="T5" fmla="*/ 24 h 122"/>
                <a:gd name="T6" fmla="*/ 96 w 120"/>
                <a:gd name="T7" fmla="*/ 0 h 1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2">
                  <a:moveTo>
                    <a:pt x="96" y="0"/>
                  </a:moveTo>
                  <a:lnTo>
                    <a:pt x="0" y="122"/>
                  </a:lnTo>
                  <a:lnTo>
                    <a:pt x="120" y="24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7" name="Freeform 1941"/>
            <p:cNvSpPr>
              <a:spLocks noEditPoints="1"/>
            </p:cNvSpPr>
            <p:nvPr/>
          </p:nvSpPr>
          <p:spPr>
            <a:xfrm>
              <a:off x="130093" y="90691"/>
              <a:ext cx="323022" cy="401653"/>
            </a:xfrm>
            <a:custGeom>
              <a:avLst/>
              <a:gdLst>
                <a:gd name="T0" fmla="*/ 32 w 304"/>
                <a:gd name="T1" fmla="*/ 370 h 378"/>
                <a:gd name="T2" fmla="*/ 36 w 304"/>
                <a:gd name="T3" fmla="*/ 376 h 378"/>
                <a:gd name="T4" fmla="*/ 294 w 304"/>
                <a:gd name="T5" fmla="*/ 378 h 378"/>
                <a:gd name="T6" fmla="*/ 300 w 304"/>
                <a:gd name="T7" fmla="*/ 376 h 378"/>
                <a:gd name="T8" fmla="*/ 304 w 304"/>
                <a:gd name="T9" fmla="*/ 52 h 378"/>
                <a:gd name="T10" fmla="*/ 300 w 304"/>
                <a:gd name="T11" fmla="*/ 46 h 378"/>
                <a:gd name="T12" fmla="*/ 280 w 304"/>
                <a:gd name="T13" fmla="*/ 44 h 378"/>
                <a:gd name="T14" fmla="*/ 278 w 304"/>
                <a:gd name="T15" fmla="*/ 24 h 378"/>
                <a:gd name="T16" fmla="*/ 266 w 304"/>
                <a:gd name="T17" fmla="*/ 16 h 378"/>
                <a:gd name="T18" fmla="*/ 238 w 304"/>
                <a:gd name="T19" fmla="*/ 8 h 378"/>
                <a:gd name="T20" fmla="*/ 234 w 304"/>
                <a:gd name="T21" fmla="*/ 0 h 378"/>
                <a:gd name="T22" fmla="*/ 226 w 304"/>
                <a:gd name="T23" fmla="*/ 0 h 378"/>
                <a:gd name="T24" fmla="*/ 222 w 304"/>
                <a:gd name="T25" fmla="*/ 8 h 378"/>
                <a:gd name="T26" fmla="*/ 182 w 304"/>
                <a:gd name="T27" fmla="*/ 8 h 378"/>
                <a:gd name="T28" fmla="*/ 178 w 304"/>
                <a:gd name="T29" fmla="*/ 2 h 378"/>
                <a:gd name="T30" fmla="*/ 172 w 304"/>
                <a:gd name="T31" fmla="*/ 0 h 378"/>
                <a:gd name="T32" fmla="*/ 164 w 304"/>
                <a:gd name="T33" fmla="*/ 6 h 378"/>
                <a:gd name="T34" fmla="*/ 124 w 304"/>
                <a:gd name="T35" fmla="*/ 16 h 378"/>
                <a:gd name="T36" fmla="*/ 122 w 304"/>
                <a:gd name="T37" fmla="*/ 6 h 378"/>
                <a:gd name="T38" fmla="*/ 114 w 304"/>
                <a:gd name="T39" fmla="*/ 0 h 378"/>
                <a:gd name="T40" fmla="*/ 108 w 304"/>
                <a:gd name="T41" fmla="*/ 2 h 378"/>
                <a:gd name="T42" fmla="*/ 106 w 304"/>
                <a:gd name="T43" fmla="*/ 16 h 378"/>
                <a:gd name="T44" fmla="*/ 66 w 304"/>
                <a:gd name="T45" fmla="*/ 8 h 378"/>
                <a:gd name="T46" fmla="*/ 60 w 304"/>
                <a:gd name="T47" fmla="*/ 0 h 378"/>
                <a:gd name="T48" fmla="*/ 54 w 304"/>
                <a:gd name="T49" fmla="*/ 0 h 378"/>
                <a:gd name="T50" fmla="*/ 48 w 304"/>
                <a:gd name="T51" fmla="*/ 8 h 378"/>
                <a:gd name="T52" fmla="*/ 14 w 304"/>
                <a:gd name="T53" fmla="*/ 16 h 378"/>
                <a:gd name="T54" fmla="*/ 2 w 304"/>
                <a:gd name="T55" fmla="*/ 24 h 378"/>
                <a:gd name="T56" fmla="*/ 0 w 304"/>
                <a:gd name="T57" fmla="*/ 328 h 378"/>
                <a:gd name="T58" fmla="*/ 8 w 304"/>
                <a:gd name="T59" fmla="*/ 340 h 378"/>
                <a:gd name="T60" fmla="*/ 286 w 304"/>
                <a:gd name="T61" fmla="*/ 60 h 378"/>
                <a:gd name="T62" fmla="*/ 50 w 304"/>
                <a:gd name="T63" fmla="*/ 342 h 378"/>
                <a:gd name="T64" fmla="*/ 272 w 304"/>
                <a:gd name="T65" fmla="*/ 340 h 378"/>
                <a:gd name="T66" fmla="*/ 280 w 304"/>
                <a:gd name="T67" fmla="*/ 328 h 378"/>
                <a:gd name="T68" fmla="*/ 26 w 304"/>
                <a:gd name="T69" fmla="*/ 42 h 378"/>
                <a:gd name="T70" fmla="*/ 48 w 304"/>
                <a:gd name="T71" fmla="*/ 42 h 378"/>
                <a:gd name="T72" fmla="*/ 42 w 304"/>
                <a:gd name="T73" fmla="*/ 56 h 378"/>
                <a:gd name="T74" fmla="*/ 52 w 304"/>
                <a:gd name="T75" fmla="*/ 72 h 378"/>
                <a:gd name="T76" fmla="*/ 66 w 304"/>
                <a:gd name="T77" fmla="*/ 72 h 378"/>
                <a:gd name="T78" fmla="*/ 76 w 304"/>
                <a:gd name="T79" fmla="*/ 56 h 378"/>
                <a:gd name="T80" fmla="*/ 74 w 304"/>
                <a:gd name="T81" fmla="*/ 48 h 378"/>
                <a:gd name="T82" fmla="*/ 106 w 304"/>
                <a:gd name="T83" fmla="*/ 42 h 378"/>
                <a:gd name="T84" fmla="*/ 100 w 304"/>
                <a:gd name="T85" fmla="*/ 48 h 378"/>
                <a:gd name="T86" fmla="*/ 100 w 304"/>
                <a:gd name="T87" fmla="*/ 64 h 378"/>
                <a:gd name="T88" fmla="*/ 116 w 304"/>
                <a:gd name="T89" fmla="*/ 74 h 378"/>
                <a:gd name="T90" fmla="*/ 128 w 304"/>
                <a:gd name="T91" fmla="*/ 68 h 378"/>
                <a:gd name="T92" fmla="*/ 134 w 304"/>
                <a:gd name="T93" fmla="*/ 56 h 378"/>
                <a:gd name="T94" fmla="*/ 128 w 304"/>
                <a:gd name="T95" fmla="*/ 44 h 378"/>
                <a:gd name="T96" fmla="*/ 164 w 304"/>
                <a:gd name="T97" fmla="*/ 42 h 378"/>
                <a:gd name="T98" fmla="*/ 156 w 304"/>
                <a:gd name="T99" fmla="*/ 56 h 378"/>
                <a:gd name="T100" fmla="*/ 162 w 304"/>
                <a:gd name="T101" fmla="*/ 68 h 378"/>
                <a:gd name="T102" fmla="*/ 174 w 304"/>
                <a:gd name="T103" fmla="*/ 74 h 378"/>
                <a:gd name="T104" fmla="*/ 190 w 304"/>
                <a:gd name="T105" fmla="*/ 64 h 378"/>
                <a:gd name="T106" fmla="*/ 190 w 304"/>
                <a:gd name="T107" fmla="*/ 52 h 378"/>
                <a:gd name="T108" fmla="*/ 182 w 304"/>
                <a:gd name="T109" fmla="*/ 42 h 378"/>
                <a:gd name="T110" fmla="*/ 222 w 304"/>
                <a:gd name="T111" fmla="*/ 42 h 378"/>
                <a:gd name="T112" fmla="*/ 214 w 304"/>
                <a:gd name="T113" fmla="*/ 56 h 378"/>
                <a:gd name="T114" fmla="*/ 224 w 304"/>
                <a:gd name="T115" fmla="*/ 72 h 378"/>
                <a:gd name="T116" fmla="*/ 238 w 304"/>
                <a:gd name="T117" fmla="*/ 72 h 378"/>
                <a:gd name="T118" fmla="*/ 248 w 304"/>
                <a:gd name="T119" fmla="*/ 56 h 378"/>
                <a:gd name="T120" fmla="*/ 246 w 304"/>
                <a:gd name="T121" fmla="*/ 48 h 378"/>
                <a:gd name="T122" fmla="*/ 254 w 304"/>
                <a:gd name="T123" fmla="*/ 42 h 378"/>
                <a:gd name="T124" fmla="*/ 26 w 304"/>
                <a:gd name="T125" fmla="*/ 42 h 3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4" h="378">
                  <a:moveTo>
                    <a:pt x="14" y="342"/>
                  </a:moveTo>
                  <a:lnTo>
                    <a:pt x="32" y="342"/>
                  </a:lnTo>
                  <a:lnTo>
                    <a:pt x="32" y="370"/>
                  </a:lnTo>
                  <a:lnTo>
                    <a:pt x="32" y="370"/>
                  </a:lnTo>
                  <a:lnTo>
                    <a:pt x="34" y="374"/>
                  </a:lnTo>
                  <a:lnTo>
                    <a:pt x="36" y="376"/>
                  </a:lnTo>
                  <a:lnTo>
                    <a:pt x="38" y="378"/>
                  </a:lnTo>
                  <a:lnTo>
                    <a:pt x="42" y="378"/>
                  </a:lnTo>
                  <a:lnTo>
                    <a:pt x="294" y="378"/>
                  </a:lnTo>
                  <a:lnTo>
                    <a:pt x="294" y="378"/>
                  </a:lnTo>
                  <a:lnTo>
                    <a:pt x="298" y="378"/>
                  </a:lnTo>
                  <a:lnTo>
                    <a:pt x="300" y="376"/>
                  </a:lnTo>
                  <a:lnTo>
                    <a:pt x="302" y="374"/>
                  </a:lnTo>
                  <a:lnTo>
                    <a:pt x="304" y="370"/>
                  </a:lnTo>
                  <a:lnTo>
                    <a:pt x="304" y="52"/>
                  </a:lnTo>
                  <a:lnTo>
                    <a:pt x="304" y="52"/>
                  </a:lnTo>
                  <a:lnTo>
                    <a:pt x="302" y="48"/>
                  </a:lnTo>
                  <a:lnTo>
                    <a:pt x="300" y="46"/>
                  </a:lnTo>
                  <a:lnTo>
                    <a:pt x="298" y="44"/>
                  </a:lnTo>
                  <a:lnTo>
                    <a:pt x="294" y="44"/>
                  </a:lnTo>
                  <a:lnTo>
                    <a:pt x="280" y="44"/>
                  </a:lnTo>
                  <a:lnTo>
                    <a:pt x="280" y="28"/>
                  </a:lnTo>
                  <a:lnTo>
                    <a:pt x="280" y="28"/>
                  </a:lnTo>
                  <a:lnTo>
                    <a:pt x="278" y="24"/>
                  </a:lnTo>
                  <a:lnTo>
                    <a:pt x="276" y="20"/>
                  </a:lnTo>
                  <a:lnTo>
                    <a:pt x="272" y="16"/>
                  </a:lnTo>
                  <a:lnTo>
                    <a:pt x="266" y="16"/>
                  </a:lnTo>
                  <a:lnTo>
                    <a:pt x="238" y="16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8" y="6"/>
                  </a:lnTo>
                  <a:lnTo>
                    <a:pt x="236" y="2"/>
                  </a:lnTo>
                  <a:lnTo>
                    <a:pt x="234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26" y="0"/>
                  </a:lnTo>
                  <a:lnTo>
                    <a:pt x="224" y="2"/>
                  </a:lnTo>
                  <a:lnTo>
                    <a:pt x="222" y="6"/>
                  </a:lnTo>
                  <a:lnTo>
                    <a:pt x="222" y="8"/>
                  </a:lnTo>
                  <a:lnTo>
                    <a:pt x="222" y="1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80" y="6"/>
                  </a:lnTo>
                  <a:lnTo>
                    <a:pt x="178" y="2"/>
                  </a:lnTo>
                  <a:lnTo>
                    <a:pt x="176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0" y="0"/>
                  </a:lnTo>
                  <a:lnTo>
                    <a:pt x="166" y="2"/>
                  </a:lnTo>
                  <a:lnTo>
                    <a:pt x="164" y="6"/>
                  </a:lnTo>
                  <a:lnTo>
                    <a:pt x="164" y="8"/>
                  </a:lnTo>
                  <a:lnTo>
                    <a:pt x="164" y="16"/>
                  </a:lnTo>
                  <a:lnTo>
                    <a:pt x="124" y="16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122" y="6"/>
                  </a:lnTo>
                  <a:lnTo>
                    <a:pt x="122" y="2"/>
                  </a:lnTo>
                  <a:lnTo>
                    <a:pt x="118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2" y="0"/>
                  </a:lnTo>
                  <a:lnTo>
                    <a:pt x="108" y="2"/>
                  </a:lnTo>
                  <a:lnTo>
                    <a:pt x="108" y="6"/>
                  </a:lnTo>
                  <a:lnTo>
                    <a:pt x="106" y="8"/>
                  </a:lnTo>
                  <a:lnTo>
                    <a:pt x="106" y="16"/>
                  </a:lnTo>
                  <a:lnTo>
                    <a:pt x="66" y="16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6"/>
                  </a:lnTo>
                  <a:lnTo>
                    <a:pt x="64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2" y="2"/>
                  </a:lnTo>
                  <a:lnTo>
                    <a:pt x="50" y="6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328"/>
                  </a:lnTo>
                  <a:lnTo>
                    <a:pt x="0" y="328"/>
                  </a:lnTo>
                  <a:lnTo>
                    <a:pt x="2" y="334"/>
                  </a:lnTo>
                  <a:lnTo>
                    <a:pt x="4" y="338"/>
                  </a:lnTo>
                  <a:lnTo>
                    <a:pt x="8" y="340"/>
                  </a:lnTo>
                  <a:lnTo>
                    <a:pt x="14" y="342"/>
                  </a:lnTo>
                  <a:lnTo>
                    <a:pt x="14" y="342"/>
                  </a:lnTo>
                  <a:close/>
                  <a:moveTo>
                    <a:pt x="286" y="60"/>
                  </a:moveTo>
                  <a:lnTo>
                    <a:pt x="286" y="362"/>
                  </a:lnTo>
                  <a:lnTo>
                    <a:pt x="50" y="362"/>
                  </a:lnTo>
                  <a:lnTo>
                    <a:pt x="50" y="342"/>
                  </a:lnTo>
                  <a:lnTo>
                    <a:pt x="266" y="342"/>
                  </a:lnTo>
                  <a:lnTo>
                    <a:pt x="266" y="342"/>
                  </a:lnTo>
                  <a:lnTo>
                    <a:pt x="272" y="340"/>
                  </a:lnTo>
                  <a:lnTo>
                    <a:pt x="276" y="338"/>
                  </a:lnTo>
                  <a:lnTo>
                    <a:pt x="278" y="334"/>
                  </a:lnTo>
                  <a:lnTo>
                    <a:pt x="280" y="328"/>
                  </a:lnTo>
                  <a:lnTo>
                    <a:pt x="280" y="60"/>
                  </a:lnTo>
                  <a:lnTo>
                    <a:pt x="286" y="60"/>
                  </a:lnTo>
                  <a:close/>
                  <a:moveTo>
                    <a:pt x="26" y="42"/>
                  </a:move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4" y="48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64"/>
                  </a:lnTo>
                  <a:lnTo>
                    <a:pt x="46" y="68"/>
                  </a:lnTo>
                  <a:lnTo>
                    <a:pt x="52" y="72"/>
                  </a:lnTo>
                  <a:lnTo>
                    <a:pt x="58" y="74"/>
                  </a:lnTo>
                  <a:lnTo>
                    <a:pt x="58" y="74"/>
                  </a:lnTo>
                  <a:lnTo>
                    <a:pt x="66" y="72"/>
                  </a:lnTo>
                  <a:lnTo>
                    <a:pt x="70" y="68"/>
                  </a:lnTo>
                  <a:lnTo>
                    <a:pt x="74" y="64"/>
                  </a:lnTo>
                  <a:lnTo>
                    <a:pt x="76" y="56"/>
                  </a:lnTo>
                  <a:lnTo>
                    <a:pt x="76" y="56"/>
                  </a:lnTo>
                  <a:lnTo>
                    <a:pt x="74" y="52"/>
                  </a:lnTo>
                  <a:lnTo>
                    <a:pt x="74" y="48"/>
                  </a:lnTo>
                  <a:lnTo>
                    <a:pt x="70" y="44"/>
                  </a:lnTo>
                  <a:lnTo>
                    <a:pt x="6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0" y="48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4"/>
                  </a:lnTo>
                  <a:lnTo>
                    <a:pt x="104" y="68"/>
                  </a:lnTo>
                  <a:lnTo>
                    <a:pt x="110" y="72"/>
                  </a:lnTo>
                  <a:lnTo>
                    <a:pt x="116" y="74"/>
                  </a:lnTo>
                  <a:lnTo>
                    <a:pt x="116" y="74"/>
                  </a:lnTo>
                  <a:lnTo>
                    <a:pt x="122" y="72"/>
                  </a:lnTo>
                  <a:lnTo>
                    <a:pt x="128" y="68"/>
                  </a:lnTo>
                  <a:lnTo>
                    <a:pt x="132" y="64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2" y="52"/>
                  </a:lnTo>
                  <a:lnTo>
                    <a:pt x="130" y="48"/>
                  </a:lnTo>
                  <a:lnTo>
                    <a:pt x="128" y="44"/>
                  </a:lnTo>
                  <a:lnTo>
                    <a:pt x="12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58" y="48"/>
                  </a:lnTo>
                  <a:lnTo>
                    <a:pt x="156" y="56"/>
                  </a:lnTo>
                  <a:lnTo>
                    <a:pt x="156" y="56"/>
                  </a:lnTo>
                  <a:lnTo>
                    <a:pt x="158" y="64"/>
                  </a:lnTo>
                  <a:lnTo>
                    <a:pt x="162" y="68"/>
                  </a:lnTo>
                  <a:lnTo>
                    <a:pt x="166" y="72"/>
                  </a:lnTo>
                  <a:lnTo>
                    <a:pt x="174" y="74"/>
                  </a:lnTo>
                  <a:lnTo>
                    <a:pt x="174" y="74"/>
                  </a:lnTo>
                  <a:lnTo>
                    <a:pt x="180" y="72"/>
                  </a:lnTo>
                  <a:lnTo>
                    <a:pt x="186" y="68"/>
                  </a:lnTo>
                  <a:lnTo>
                    <a:pt x="190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90" y="52"/>
                  </a:lnTo>
                  <a:lnTo>
                    <a:pt x="188" y="48"/>
                  </a:lnTo>
                  <a:lnTo>
                    <a:pt x="184" y="44"/>
                  </a:lnTo>
                  <a:lnTo>
                    <a:pt x="18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16" y="48"/>
                  </a:lnTo>
                  <a:lnTo>
                    <a:pt x="214" y="56"/>
                  </a:lnTo>
                  <a:lnTo>
                    <a:pt x="214" y="56"/>
                  </a:lnTo>
                  <a:lnTo>
                    <a:pt x="214" y="64"/>
                  </a:lnTo>
                  <a:lnTo>
                    <a:pt x="218" y="68"/>
                  </a:lnTo>
                  <a:lnTo>
                    <a:pt x="224" y="72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38" y="72"/>
                  </a:lnTo>
                  <a:lnTo>
                    <a:pt x="242" y="68"/>
                  </a:lnTo>
                  <a:lnTo>
                    <a:pt x="246" y="64"/>
                  </a:lnTo>
                  <a:lnTo>
                    <a:pt x="248" y="56"/>
                  </a:lnTo>
                  <a:lnTo>
                    <a:pt x="248" y="56"/>
                  </a:lnTo>
                  <a:lnTo>
                    <a:pt x="248" y="52"/>
                  </a:lnTo>
                  <a:lnTo>
                    <a:pt x="246" y="48"/>
                  </a:lnTo>
                  <a:lnTo>
                    <a:pt x="242" y="44"/>
                  </a:lnTo>
                  <a:lnTo>
                    <a:pt x="238" y="42"/>
                  </a:lnTo>
                  <a:lnTo>
                    <a:pt x="254" y="42"/>
                  </a:lnTo>
                  <a:lnTo>
                    <a:pt x="254" y="316"/>
                  </a:lnTo>
                  <a:lnTo>
                    <a:pt x="26" y="316"/>
                  </a:lnTo>
                  <a:lnTo>
                    <a:pt x="26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8" name="Rectangle 1942"/>
            <p:cNvSpPr>
              <a:spLocks noChangeArrowheads="1"/>
            </p:cNvSpPr>
            <p:nvPr/>
          </p:nvSpPr>
          <p:spPr>
            <a:xfrm>
              <a:off x="178971" y="224575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9" name="Rectangle 1943"/>
            <p:cNvSpPr>
              <a:spLocks noChangeArrowheads="1"/>
            </p:cNvSpPr>
            <p:nvPr/>
          </p:nvSpPr>
          <p:spPr>
            <a:xfrm>
              <a:off x="178971" y="264953"/>
              <a:ext cx="201889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0" name="Rectangle 1944"/>
            <p:cNvSpPr>
              <a:spLocks noChangeArrowheads="1"/>
            </p:cNvSpPr>
            <p:nvPr/>
          </p:nvSpPr>
          <p:spPr>
            <a:xfrm>
              <a:off x="178971" y="307456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11" name="Rectangle 1945"/>
            <p:cNvSpPr>
              <a:spLocks noChangeArrowheads="1"/>
            </p:cNvSpPr>
            <p:nvPr/>
          </p:nvSpPr>
          <p:spPr>
            <a:xfrm>
              <a:off x="178971" y="347834"/>
              <a:ext cx="110508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3" name="Freeform 1946"/>
            <p:cNvSpPr>
              <a:spLocks noEditPoints="1"/>
            </p:cNvSpPr>
            <p:nvPr/>
          </p:nvSpPr>
          <p:spPr>
            <a:xfrm>
              <a:off x="735760" y="1221270"/>
              <a:ext cx="340024" cy="350649"/>
            </a:xfrm>
            <a:custGeom>
              <a:avLst/>
              <a:gdLst>
                <a:gd name="T0" fmla="*/ 0 w 320"/>
                <a:gd name="T1" fmla="*/ 284 h 330"/>
                <a:gd name="T2" fmla="*/ 2 w 320"/>
                <a:gd name="T3" fmla="*/ 294 h 330"/>
                <a:gd name="T4" fmla="*/ 8 w 320"/>
                <a:gd name="T5" fmla="*/ 310 h 330"/>
                <a:gd name="T6" fmla="*/ 20 w 320"/>
                <a:gd name="T7" fmla="*/ 322 h 330"/>
                <a:gd name="T8" fmla="*/ 36 w 320"/>
                <a:gd name="T9" fmla="*/ 328 h 330"/>
                <a:gd name="T10" fmla="*/ 276 w 320"/>
                <a:gd name="T11" fmla="*/ 330 h 330"/>
                <a:gd name="T12" fmla="*/ 284 w 320"/>
                <a:gd name="T13" fmla="*/ 328 h 330"/>
                <a:gd name="T14" fmla="*/ 300 w 320"/>
                <a:gd name="T15" fmla="*/ 322 h 330"/>
                <a:gd name="T16" fmla="*/ 312 w 320"/>
                <a:gd name="T17" fmla="*/ 310 h 330"/>
                <a:gd name="T18" fmla="*/ 318 w 320"/>
                <a:gd name="T19" fmla="*/ 294 h 330"/>
                <a:gd name="T20" fmla="*/ 320 w 320"/>
                <a:gd name="T21" fmla="*/ 142 h 330"/>
                <a:gd name="T22" fmla="*/ 318 w 320"/>
                <a:gd name="T23" fmla="*/ 132 h 330"/>
                <a:gd name="T24" fmla="*/ 308 w 320"/>
                <a:gd name="T25" fmla="*/ 112 h 330"/>
                <a:gd name="T26" fmla="*/ 272 w 320"/>
                <a:gd name="T27" fmla="*/ 82 h 330"/>
                <a:gd name="T28" fmla="*/ 210 w 320"/>
                <a:gd name="T29" fmla="*/ 26 h 330"/>
                <a:gd name="T30" fmla="*/ 202 w 320"/>
                <a:gd name="T31" fmla="*/ 20 h 330"/>
                <a:gd name="T32" fmla="*/ 188 w 320"/>
                <a:gd name="T33" fmla="*/ 8 h 330"/>
                <a:gd name="T34" fmla="*/ 172 w 320"/>
                <a:gd name="T35" fmla="*/ 0 h 330"/>
                <a:gd name="T36" fmla="*/ 164 w 320"/>
                <a:gd name="T37" fmla="*/ 0 h 330"/>
                <a:gd name="T38" fmla="*/ 150 w 320"/>
                <a:gd name="T39" fmla="*/ 2 h 330"/>
                <a:gd name="T40" fmla="*/ 130 w 320"/>
                <a:gd name="T41" fmla="*/ 14 h 330"/>
                <a:gd name="T42" fmla="*/ 114 w 320"/>
                <a:gd name="T43" fmla="*/ 26 h 330"/>
                <a:gd name="T44" fmla="*/ 50 w 320"/>
                <a:gd name="T45" fmla="*/ 82 h 330"/>
                <a:gd name="T46" fmla="*/ 24 w 320"/>
                <a:gd name="T47" fmla="*/ 104 h 330"/>
                <a:gd name="T48" fmla="*/ 6 w 320"/>
                <a:gd name="T49" fmla="*/ 120 h 330"/>
                <a:gd name="T50" fmla="*/ 0 w 320"/>
                <a:gd name="T51" fmla="*/ 142 h 330"/>
                <a:gd name="T52" fmla="*/ 104 w 320"/>
                <a:gd name="T53" fmla="*/ 222 h 330"/>
                <a:gd name="T54" fmla="*/ 32 w 320"/>
                <a:gd name="T55" fmla="*/ 150 h 330"/>
                <a:gd name="T56" fmla="*/ 44 w 320"/>
                <a:gd name="T57" fmla="*/ 298 h 330"/>
                <a:gd name="T58" fmla="*/ 138 w 320"/>
                <a:gd name="T59" fmla="*/ 216 h 330"/>
                <a:gd name="T60" fmla="*/ 148 w 320"/>
                <a:gd name="T61" fmla="*/ 210 h 330"/>
                <a:gd name="T62" fmla="*/ 162 w 320"/>
                <a:gd name="T63" fmla="*/ 204 h 330"/>
                <a:gd name="T64" fmla="*/ 168 w 320"/>
                <a:gd name="T65" fmla="*/ 206 h 330"/>
                <a:gd name="T66" fmla="*/ 182 w 320"/>
                <a:gd name="T67" fmla="*/ 218 h 330"/>
                <a:gd name="T68" fmla="*/ 44 w 320"/>
                <a:gd name="T69" fmla="*/ 298 h 330"/>
                <a:gd name="T70" fmla="*/ 44 w 320"/>
                <a:gd name="T71" fmla="*/ 298 h 330"/>
                <a:gd name="T72" fmla="*/ 288 w 320"/>
                <a:gd name="T73" fmla="*/ 152 h 330"/>
                <a:gd name="T74" fmla="*/ 288 w 320"/>
                <a:gd name="T75" fmla="*/ 284 h 330"/>
                <a:gd name="T76" fmla="*/ 220 w 320"/>
                <a:gd name="T77" fmla="*/ 228 h 330"/>
                <a:gd name="T78" fmla="*/ 280 w 320"/>
                <a:gd name="T79" fmla="*/ 130 h 330"/>
                <a:gd name="T80" fmla="*/ 282 w 320"/>
                <a:gd name="T81" fmla="*/ 130 h 330"/>
                <a:gd name="T82" fmla="*/ 272 w 320"/>
                <a:gd name="T83" fmla="*/ 142 h 330"/>
                <a:gd name="T84" fmla="*/ 280 w 320"/>
                <a:gd name="T85" fmla="*/ 130 h 330"/>
                <a:gd name="T86" fmla="*/ 254 w 320"/>
                <a:gd name="T87" fmla="*/ 158 h 330"/>
                <a:gd name="T88" fmla="*/ 206 w 320"/>
                <a:gd name="T89" fmla="*/ 214 h 330"/>
                <a:gd name="T90" fmla="*/ 196 w 320"/>
                <a:gd name="T91" fmla="*/ 204 h 330"/>
                <a:gd name="T92" fmla="*/ 184 w 320"/>
                <a:gd name="T93" fmla="*/ 194 h 330"/>
                <a:gd name="T94" fmla="*/ 168 w 320"/>
                <a:gd name="T95" fmla="*/ 186 h 330"/>
                <a:gd name="T96" fmla="*/ 162 w 320"/>
                <a:gd name="T97" fmla="*/ 186 h 330"/>
                <a:gd name="T98" fmla="*/ 138 w 320"/>
                <a:gd name="T99" fmla="*/ 194 h 330"/>
                <a:gd name="T100" fmla="*/ 126 w 320"/>
                <a:gd name="T101" fmla="*/ 204 h 330"/>
                <a:gd name="T102" fmla="*/ 68 w 320"/>
                <a:gd name="T103" fmla="*/ 160 h 330"/>
                <a:gd name="T104" fmla="*/ 254 w 320"/>
                <a:gd name="T105" fmla="*/ 46 h 330"/>
                <a:gd name="T106" fmla="*/ 50 w 320"/>
                <a:gd name="T107" fmla="*/ 122 h 330"/>
                <a:gd name="T108" fmla="*/ 38 w 320"/>
                <a:gd name="T109" fmla="*/ 132 h 330"/>
                <a:gd name="T110" fmla="*/ 40 w 320"/>
                <a:gd name="T111" fmla="*/ 130 h 3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0" h="330">
                  <a:moveTo>
                    <a:pt x="0" y="142"/>
                  </a:moveTo>
                  <a:lnTo>
                    <a:pt x="0" y="284"/>
                  </a:lnTo>
                  <a:lnTo>
                    <a:pt x="0" y="284"/>
                  </a:lnTo>
                  <a:lnTo>
                    <a:pt x="2" y="294"/>
                  </a:lnTo>
                  <a:lnTo>
                    <a:pt x="4" y="302"/>
                  </a:lnTo>
                  <a:lnTo>
                    <a:pt x="8" y="310"/>
                  </a:lnTo>
                  <a:lnTo>
                    <a:pt x="14" y="316"/>
                  </a:lnTo>
                  <a:lnTo>
                    <a:pt x="20" y="322"/>
                  </a:lnTo>
                  <a:lnTo>
                    <a:pt x="28" y="326"/>
                  </a:lnTo>
                  <a:lnTo>
                    <a:pt x="36" y="328"/>
                  </a:lnTo>
                  <a:lnTo>
                    <a:pt x="44" y="330"/>
                  </a:lnTo>
                  <a:lnTo>
                    <a:pt x="276" y="330"/>
                  </a:lnTo>
                  <a:lnTo>
                    <a:pt x="276" y="330"/>
                  </a:lnTo>
                  <a:lnTo>
                    <a:pt x="284" y="328"/>
                  </a:lnTo>
                  <a:lnTo>
                    <a:pt x="292" y="326"/>
                  </a:lnTo>
                  <a:lnTo>
                    <a:pt x="300" y="322"/>
                  </a:lnTo>
                  <a:lnTo>
                    <a:pt x="306" y="316"/>
                  </a:lnTo>
                  <a:lnTo>
                    <a:pt x="312" y="310"/>
                  </a:lnTo>
                  <a:lnTo>
                    <a:pt x="316" y="302"/>
                  </a:lnTo>
                  <a:lnTo>
                    <a:pt x="318" y="294"/>
                  </a:lnTo>
                  <a:lnTo>
                    <a:pt x="320" y="284"/>
                  </a:lnTo>
                  <a:lnTo>
                    <a:pt x="320" y="142"/>
                  </a:lnTo>
                  <a:lnTo>
                    <a:pt x="320" y="142"/>
                  </a:lnTo>
                  <a:lnTo>
                    <a:pt x="318" y="132"/>
                  </a:lnTo>
                  <a:lnTo>
                    <a:pt x="314" y="120"/>
                  </a:lnTo>
                  <a:lnTo>
                    <a:pt x="308" y="112"/>
                  </a:lnTo>
                  <a:lnTo>
                    <a:pt x="298" y="104"/>
                  </a:lnTo>
                  <a:lnTo>
                    <a:pt x="272" y="82"/>
                  </a:lnTo>
                  <a:lnTo>
                    <a:pt x="272" y="26"/>
                  </a:lnTo>
                  <a:lnTo>
                    <a:pt x="210" y="26"/>
                  </a:lnTo>
                  <a:lnTo>
                    <a:pt x="202" y="20"/>
                  </a:lnTo>
                  <a:lnTo>
                    <a:pt x="202" y="20"/>
                  </a:lnTo>
                  <a:lnTo>
                    <a:pt x="198" y="14"/>
                  </a:lnTo>
                  <a:lnTo>
                    <a:pt x="188" y="8"/>
                  </a:lnTo>
                  <a:lnTo>
                    <a:pt x="178" y="2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64" y="0"/>
                  </a:lnTo>
                  <a:lnTo>
                    <a:pt x="158" y="0"/>
                  </a:lnTo>
                  <a:lnTo>
                    <a:pt x="150" y="2"/>
                  </a:lnTo>
                  <a:lnTo>
                    <a:pt x="138" y="8"/>
                  </a:lnTo>
                  <a:lnTo>
                    <a:pt x="130" y="14"/>
                  </a:lnTo>
                  <a:lnTo>
                    <a:pt x="124" y="18"/>
                  </a:lnTo>
                  <a:lnTo>
                    <a:pt x="114" y="26"/>
                  </a:lnTo>
                  <a:lnTo>
                    <a:pt x="50" y="26"/>
                  </a:lnTo>
                  <a:lnTo>
                    <a:pt x="50" y="82"/>
                  </a:lnTo>
                  <a:lnTo>
                    <a:pt x="24" y="104"/>
                  </a:lnTo>
                  <a:lnTo>
                    <a:pt x="24" y="104"/>
                  </a:lnTo>
                  <a:lnTo>
                    <a:pt x="14" y="110"/>
                  </a:lnTo>
                  <a:lnTo>
                    <a:pt x="6" y="120"/>
                  </a:lnTo>
                  <a:lnTo>
                    <a:pt x="2" y="13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104" y="222"/>
                  </a:moveTo>
                  <a:lnTo>
                    <a:pt x="32" y="284"/>
                  </a:lnTo>
                  <a:lnTo>
                    <a:pt x="32" y="150"/>
                  </a:lnTo>
                  <a:lnTo>
                    <a:pt x="104" y="222"/>
                  </a:lnTo>
                  <a:close/>
                  <a:moveTo>
                    <a:pt x="44" y="298"/>
                  </a:moveTo>
                  <a:lnTo>
                    <a:pt x="138" y="218"/>
                  </a:lnTo>
                  <a:lnTo>
                    <a:pt x="138" y="216"/>
                  </a:lnTo>
                  <a:lnTo>
                    <a:pt x="138" y="216"/>
                  </a:lnTo>
                  <a:lnTo>
                    <a:pt x="148" y="210"/>
                  </a:lnTo>
                  <a:lnTo>
                    <a:pt x="156" y="206"/>
                  </a:lnTo>
                  <a:lnTo>
                    <a:pt x="162" y="204"/>
                  </a:lnTo>
                  <a:lnTo>
                    <a:pt x="162" y="204"/>
                  </a:lnTo>
                  <a:lnTo>
                    <a:pt x="168" y="206"/>
                  </a:lnTo>
                  <a:lnTo>
                    <a:pt x="174" y="210"/>
                  </a:lnTo>
                  <a:lnTo>
                    <a:pt x="182" y="218"/>
                  </a:lnTo>
                  <a:lnTo>
                    <a:pt x="272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close/>
                  <a:moveTo>
                    <a:pt x="288" y="152"/>
                  </a:moveTo>
                  <a:lnTo>
                    <a:pt x="288" y="284"/>
                  </a:lnTo>
                  <a:lnTo>
                    <a:pt x="288" y="284"/>
                  </a:lnTo>
                  <a:lnTo>
                    <a:pt x="288" y="286"/>
                  </a:lnTo>
                  <a:lnTo>
                    <a:pt x="220" y="228"/>
                  </a:lnTo>
                  <a:lnTo>
                    <a:pt x="288" y="152"/>
                  </a:lnTo>
                  <a:close/>
                  <a:moveTo>
                    <a:pt x="280" y="130"/>
                  </a:moveTo>
                  <a:lnTo>
                    <a:pt x="282" y="130"/>
                  </a:lnTo>
                  <a:lnTo>
                    <a:pt x="282" y="130"/>
                  </a:lnTo>
                  <a:lnTo>
                    <a:pt x="282" y="132"/>
                  </a:lnTo>
                  <a:lnTo>
                    <a:pt x="272" y="142"/>
                  </a:lnTo>
                  <a:lnTo>
                    <a:pt x="272" y="124"/>
                  </a:lnTo>
                  <a:lnTo>
                    <a:pt x="280" y="130"/>
                  </a:lnTo>
                  <a:close/>
                  <a:moveTo>
                    <a:pt x="254" y="46"/>
                  </a:moveTo>
                  <a:lnTo>
                    <a:pt x="254" y="158"/>
                  </a:lnTo>
                  <a:lnTo>
                    <a:pt x="258" y="158"/>
                  </a:lnTo>
                  <a:lnTo>
                    <a:pt x="206" y="214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2" y="200"/>
                  </a:lnTo>
                  <a:lnTo>
                    <a:pt x="184" y="194"/>
                  </a:lnTo>
                  <a:lnTo>
                    <a:pt x="174" y="188"/>
                  </a:lnTo>
                  <a:lnTo>
                    <a:pt x="168" y="186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50" y="188"/>
                  </a:lnTo>
                  <a:lnTo>
                    <a:pt x="138" y="194"/>
                  </a:lnTo>
                  <a:lnTo>
                    <a:pt x="130" y="200"/>
                  </a:lnTo>
                  <a:lnTo>
                    <a:pt x="126" y="204"/>
                  </a:lnTo>
                  <a:lnTo>
                    <a:pt x="118" y="210"/>
                  </a:lnTo>
                  <a:lnTo>
                    <a:pt x="68" y="160"/>
                  </a:lnTo>
                  <a:lnTo>
                    <a:pt x="68" y="46"/>
                  </a:lnTo>
                  <a:lnTo>
                    <a:pt x="254" y="46"/>
                  </a:lnTo>
                  <a:close/>
                  <a:moveTo>
                    <a:pt x="40" y="130"/>
                  </a:moveTo>
                  <a:lnTo>
                    <a:pt x="50" y="122"/>
                  </a:lnTo>
                  <a:lnTo>
                    <a:pt x="50" y="142"/>
                  </a:lnTo>
                  <a:lnTo>
                    <a:pt x="38" y="132"/>
                  </a:lnTo>
                  <a:lnTo>
                    <a:pt x="38" y="132"/>
                  </a:lnTo>
                  <a:lnTo>
                    <a:pt x="40" y="130"/>
                  </a:lnTo>
                  <a:lnTo>
                    <a:pt x="40" y="1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4" name="Rectangle 1947"/>
            <p:cNvSpPr>
              <a:spLocks noChangeArrowheads="1"/>
            </p:cNvSpPr>
            <p:nvPr/>
          </p:nvSpPr>
          <p:spPr>
            <a:xfrm>
              <a:off x="831392" y="1299900"/>
              <a:ext cx="144510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5" name="Rectangle 1948"/>
            <p:cNvSpPr>
              <a:spLocks noChangeArrowheads="1"/>
            </p:cNvSpPr>
            <p:nvPr/>
          </p:nvSpPr>
          <p:spPr>
            <a:xfrm>
              <a:off x="831392" y="1340278"/>
              <a:ext cx="144510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6" name="Rectangle 1949"/>
            <p:cNvSpPr>
              <a:spLocks noChangeArrowheads="1"/>
            </p:cNvSpPr>
            <p:nvPr/>
          </p:nvSpPr>
          <p:spPr>
            <a:xfrm>
              <a:off x="831392" y="1382781"/>
              <a:ext cx="78631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9" name="Freeform 1950"/>
            <p:cNvSpPr>
              <a:spLocks noEditPoints="1"/>
            </p:cNvSpPr>
            <p:nvPr/>
          </p:nvSpPr>
          <p:spPr>
            <a:xfrm>
              <a:off x="825016" y="233076"/>
              <a:ext cx="161511" cy="163637"/>
            </a:xfrm>
            <a:custGeom>
              <a:avLst/>
              <a:gdLst>
                <a:gd name="T0" fmla="*/ 76 w 152"/>
                <a:gd name="T1" fmla="*/ 154 h 154"/>
                <a:gd name="T2" fmla="*/ 106 w 152"/>
                <a:gd name="T3" fmla="*/ 148 h 154"/>
                <a:gd name="T4" fmla="*/ 130 w 152"/>
                <a:gd name="T5" fmla="*/ 130 h 154"/>
                <a:gd name="T6" fmla="*/ 146 w 152"/>
                <a:gd name="T7" fmla="*/ 106 h 154"/>
                <a:gd name="T8" fmla="*/ 152 w 152"/>
                <a:gd name="T9" fmla="*/ 76 h 154"/>
                <a:gd name="T10" fmla="*/ 152 w 152"/>
                <a:gd name="T11" fmla="*/ 62 h 154"/>
                <a:gd name="T12" fmla="*/ 140 w 152"/>
                <a:gd name="T13" fmla="*/ 34 h 154"/>
                <a:gd name="T14" fmla="*/ 118 w 152"/>
                <a:gd name="T15" fmla="*/ 14 h 154"/>
                <a:gd name="T16" fmla="*/ 92 w 152"/>
                <a:gd name="T17" fmla="*/ 2 h 154"/>
                <a:gd name="T18" fmla="*/ 76 w 152"/>
                <a:gd name="T19" fmla="*/ 0 h 154"/>
                <a:gd name="T20" fmla="*/ 46 w 152"/>
                <a:gd name="T21" fmla="*/ 6 h 154"/>
                <a:gd name="T22" fmla="*/ 22 w 152"/>
                <a:gd name="T23" fmla="*/ 22 h 154"/>
                <a:gd name="T24" fmla="*/ 6 w 152"/>
                <a:gd name="T25" fmla="*/ 46 h 154"/>
                <a:gd name="T26" fmla="*/ 0 w 152"/>
                <a:gd name="T27" fmla="*/ 76 h 154"/>
                <a:gd name="T28" fmla="*/ 0 w 152"/>
                <a:gd name="T29" fmla="*/ 92 h 154"/>
                <a:gd name="T30" fmla="*/ 12 w 152"/>
                <a:gd name="T31" fmla="*/ 120 h 154"/>
                <a:gd name="T32" fmla="*/ 34 w 152"/>
                <a:gd name="T33" fmla="*/ 140 h 154"/>
                <a:gd name="T34" fmla="*/ 60 w 152"/>
                <a:gd name="T35" fmla="*/ 152 h 154"/>
                <a:gd name="T36" fmla="*/ 76 w 152"/>
                <a:gd name="T37" fmla="*/ 154 h 154"/>
                <a:gd name="T38" fmla="*/ 76 w 152"/>
                <a:gd name="T39" fmla="*/ 20 h 154"/>
                <a:gd name="T40" fmla="*/ 98 w 152"/>
                <a:gd name="T41" fmla="*/ 24 h 154"/>
                <a:gd name="T42" fmla="*/ 116 w 152"/>
                <a:gd name="T43" fmla="*/ 36 h 154"/>
                <a:gd name="T44" fmla="*/ 128 w 152"/>
                <a:gd name="T45" fmla="*/ 54 h 154"/>
                <a:gd name="T46" fmla="*/ 132 w 152"/>
                <a:gd name="T47" fmla="*/ 76 h 154"/>
                <a:gd name="T48" fmla="*/ 132 w 152"/>
                <a:gd name="T49" fmla="*/ 88 h 154"/>
                <a:gd name="T50" fmla="*/ 122 w 152"/>
                <a:gd name="T51" fmla="*/ 108 h 154"/>
                <a:gd name="T52" fmla="*/ 108 w 152"/>
                <a:gd name="T53" fmla="*/ 124 h 154"/>
                <a:gd name="T54" fmla="*/ 88 w 152"/>
                <a:gd name="T55" fmla="*/ 132 h 154"/>
                <a:gd name="T56" fmla="*/ 76 w 152"/>
                <a:gd name="T57" fmla="*/ 134 h 154"/>
                <a:gd name="T58" fmla="*/ 54 w 152"/>
                <a:gd name="T59" fmla="*/ 128 h 154"/>
                <a:gd name="T60" fmla="*/ 36 w 152"/>
                <a:gd name="T61" fmla="*/ 116 h 154"/>
                <a:gd name="T62" fmla="*/ 24 w 152"/>
                <a:gd name="T63" fmla="*/ 98 h 154"/>
                <a:gd name="T64" fmla="*/ 20 w 152"/>
                <a:gd name="T65" fmla="*/ 76 h 154"/>
                <a:gd name="T66" fmla="*/ 20 w 152"/>
                <a:gd name="T67" fmla="*/ 66 h 154"/>
                <a:gd name="T68" fmla="*/ 30 w 152"/>
                <a:gd name="T69" fmla="*/ 46 h 154"/>
                <a:gd name="T70" fmla="*/ 44 w 152"/>
                <a:gd name="T71" fmla="*/ 30 h 154"/>
                <a:gd name="T72" fmla="*/ 64 w 152"/>
                <a:gd name="T73" fmla="*/ 22 h 154"/>
                <a:gd name="T74" fmla="*/ 76 w 152"/>
                <a:gd name="T75" fmla="*/ 20 h 1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4">
                  <a:moveTo>
                    <a:pt x="76" y="154"/>
                  </a:moveTo>
                  <a:lnTo>
                    <a:pt x="76" y="154"/>
                  </a:lnTo>
                  <a:lnTo>
                    <a:pt x="92" y="152"/>
                  </a:lnTo>
                  <a:lnTo>
                    <a:pt x="106" y="148"/>
                  </a:lnTo>
                  <a:lnTo>
                    <a:pt x="118" y="140"/>
                  </a:lnTo>
                  <a:lnTo>
                    <a:pt x="130" y="130"/>
                  </a:lnTo>
                  <a:lnTo>
                    <a:pt x="140" y="120"/>
                  </a:lnTo>
                  <a:lnTo>
                    <a:pt x="146" y="106"/>
                  </a:lnTo>
                  <a:lnTo>
                    <a:pt x="152" y="9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2" y="62"/>
                  </a:lnTo>
                  <a:lnTo>
                    <a:pt x="146" y="46"/>
                  </a:lnTo>
                  <a:lnTo>
                    <a:pt x="140" y="34"/>
                  </a:lnTo>
                  <a:lnTo>
                    <a:pt x="130" y="22"/>
                  </a:lnTo>
                  <a:lnTo>
                    <a:pt x="118" y="14"/>
                  </a:lnTo>
                  <a:lnTo>
                    <a:pt x="106" y="6"/>
                  </a:lnTo>
                  <a:lnTo>
                    <a:pt x="92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4" y="14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6" y="46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92"/>
                  </a:lnTo>
                  <a:lnTo>
                    <a:pt x="6" y="106"/>
                  </a:lnTo>
                  <a:lnTo>
                    <a:pt x="12" y="120"/>
                  </a:lnTo>
                  <a:lnTo>
                    <a:pt x="22" y="130"/>
                  </a:lnTo>
                  <a:lnTo>
                    <a:pt x="34" y="140"/>
                  </a:lnTo>
                  <a:lnTo>
                    <a:pt x="46" y="148"/>
                  </a:lnTo>
                  <a:lnTo>
                    <a:pt x="60" y="152"/>
                  </a:lnTo>
                  <a:lnTo>
                    <a:pt x="76" y="154"/>
                  </a:lnTo>
                  <a:lnTo>
                    <a:pt x="76" y="154"/>
                  </a:lnTo>
                  <a:close/>
                  <a:moveTo>
                    <a:pt x="76" y="20"/>
                  </a:moveTo>
                  <a:lnTo>
                    <a:pt x="76" y="20"/>
                  </a:lnTo>
                  <a:lnTo>
                    <a:pt x="88" y="22"/>
                  </a:lnTo>
                  <a:lnTo>
                    <a:pt x="98" y="24"/>
                  </a:lnTo>
                  <a:lnTo>
                    <a:pt x="108" y="30"/>
                  </a:lnTo>
                  <a:lnTo>
                    <a:pt x="116" y="36"/>
                  </a:lnTo>
                  <a:lnTo>
                    <a:pt x="122" y="46"/>
                  </a:lnTo>
                  <a:lnTo>
                    <a:pt x="128" y="54"/>
                  </a:lnTo>
                  <a:lnTo>
                    <a:pt x="132" y="66"/>
                  </a:lnTo>
                  <a:lnTo>
                    <a:pt x="132" y="76"/>
                  </a:lnTo>
                  <a:lnTo>
                    <a:pt x="132" y="76"/>
                  </a:lnTo>
                  <a:lnTo>
                    <a:pt x="132" y="88"/>
                  </a:lnTo>
                  <a:lnTo>
                    <a:pt x="128" y="98"/>
                  </a:lnTo>
                  <a:lnTo>
                    <a:pt x="122" y="108"/>
                  </a:lnTo>
                  <a:lnTo>
                    <a:pt x="116" y="116"/>
                  </a:lnTo>
                  <a:lnTo>
                    <a:pt x="108" y="124"/>
                  </a:lnTo>
                  <a:lnTo>
                    <a:pt x="98" y="128"/>
                  </a:lnTo>
                  <a:lnTo>
                    <a:pt x="88" y="132"/>
                  </a:lnTo>
                  <a:lnTo>
                    <a:pt x="76" y="134"/>
                  </a:lnTo>
                  <a:lnTo>
                    <a:pt x="76" y="134"/>
                  </a:lnTo>
                  <a:lnTo>
                    <a:pt x="64" y="132"/>
                  </a:lnTo>
                  <a:lnTo>
                    <a:pt x="54" y="128"/>
                  </a:lnTo>
                  <a:lnTo>
                    <a:pt x="44" y="124"/>
                  </a:lnTo>
                  <a:lnTo>
                    <a:pt x="36" y="116"/>
                  </a:lnTo>
                  <a:lnTo>
                    <a:pt x="30" y="108"/>
                  </a:lnTo>
                  <a:lnTo>
                    <a:pt x="24" y="98"/>
                  </a:lnTo>
                  <a:lnTo>
                    <a:pt x="20" y="88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20" y="66"/>
                  </a:lnTo>
                  <a:lnTo>
                    <a:pt x="24" y="54"/>
                  </a:lnTo>
                  <a:lnTo>
                    <a:pt x="30" y="46"/>
                  </a:lnTo>
                  <a:lnTo>
                    <a:pt x="36" y="36"/>
                  </a:lnTo>
                  <a:lnTo>
                    <a:pt x="44" y="30"/>
                  </a:lnTo>
                  <a:lnTo>
                    <a:pt x="54" y="24"/>
                  </a:lnTo>
                  <a:lnTo>
                    <a:pt x="64" y="22"/>
                  </a:lnTo>
                  <a:lnTo>
                    <a:pt x="76" y="20"/>
                  </a:lnTo>
                  <a:lnTo>
                    <a:pt x="76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0" name="Freeform 1951"/>
            <p:cNvSpPr>
              <a:spLocks noEditPoints="1"/>
            </p:cNvSpPr>
            <p:nvPr/>
          </p:nvSpPr>
          <p:spPr>
            <a:xfrm>
              <a:off x="723009" y="143820"/>
              <a:ext cx="365525" cy="295396"/>
            </a:xfrm>
            <a:custGeom>
              <a:avLst/>
              <a:gdLst>
                <a:gd name="T0" fmla="*/ 318 w 344"/>
                <a:gd name="T1" fmla="*/ 278 h 278"/>
                <a:gd name="T2" fmla="*/ 328 w 344"/>
                <a:gd name="T3" fmla="*/ 276 h 278"/>
                <a:gd name="T4" fmla="*/ 342 w 344"/>
                <a:gd name="T5" fmla="*/ 262 h 278"/>
                <a:gd name="T6" fmla="*/ 344 w 344"/>
                <a:gd name="T7" fmla="*/ 70 h 278"/>
                <a:gd name="T8" fmla="*/ 342 w 344"/>
                <a:gd name="T9" fmla="*/ 60 h 278"/>
                <a:gd name="T10" fmla="*/ 328 w 344"/>
                <a:gd name="T11" fmla="*/ 46 h 278"/>
                <a:gd name="T12" fmla="*/ 256 w 344"/>
                <a:gd name="T13" fmla="*/ 44 h 278"/>
                <a:gd name="T14" fmla="*/ 250 w 344"/>
                <a:gd name="T15" fmla="*/ 18 h 278"/>
                <a:gd name="T16" fmla="*/ 244 w 344"/>
                <a:gd name="T17" fmla="*/ 6 h 278"/>
                <a:gd name="T18" fmla="*/ 232 w 344"/>
                <a:gd name="T19" fmla="*/ 0 h 278"/>
                <a:gd name="T20" fmla="*/ 112 w 344"/>
                <a:gd name="T21" fmla="*/ 0 h 278"/>
                <a:gd name="T22" fmla="*/ 100 w 344"/>
                <a:gd name="T23" fmla="*/ 6 h 278"/>
                <a:gd name="T24" fmla="*/ 94 w 344"/>
                <a:gd name="T25" fmla="*/ 18 h 278"/>
                <a:gd name="T26" fmla="*/ 26 w 344"/>
                <a:gd name="T27" fmla="*/ 44 h 278"/>
                <a:gd name="T28" fmla="*/ 16 w 344"/>
                <a:gd name="T29" fmla="*/ 46 h 278"/>
                <a:gd name="T30" fmla="*/ 2 w 344"/>
                <a:gd name="T31" fmla="*/ 60 h 278"/>
                <a:gd name="T32" fmla="*/ 0 w 344"/>
                <a:gd name="T33" fmla="*/ 252 h 278"/>
                <a:gd name="T34" fmla="*/ 2 w 344"/>
                <a:gd name="T35" fmla="*/ 262 h 278"/>
                <a:gd name="T36" fmla="*/ 16 w 344"/>
                <a:gd name="T37" fmla="*/ 276 h 278"/>
                <a:gd name="T38" fmla="*/ 26 w 344"/>
                <a:gd name="T39" fmla="*/ 278 h 278"/>
                <a:gd name="T40" fmla="*/ 270 w 344"/>
                <a:gd name="T41" fmla="*/ 72 h 278"/>
                <a:gd name="T42" fmla="*/ 272 w 344"/>
                <a:gd name="T43" fmla="*/ 68 h 278"/>
                <a:gd name="T44" fmla="*/ 312 w 344"/>
                <a:gd name="T45" fmla="*/ 68 h 278"/>
                <a:gd name="T46" fmla="*/ 316 w 344"/>
                <a:gd name="T47" fmla="*/ 72 h 278"/>
                <a:gd name="T48" fmla="*/ 316 w 344"/>
                <a:gd name="T49" fmla="*/ 96 h 278"/>
                <a:gd name="T50" fmla="*/ 312 w 344"/>
                <a:gd name="T51" fmla="*/ 100 h 278"/>
                <a:gd name="T52" fmla="*/ 272 w 344"/>
                <a:gd name="T53" fmla="*/ 100 h 278"/>
                <a:gd name="T54" fmla="*/ 270 w 344"/>
                <a:gd name="T55" fmla="*/ 94 h 278"/>
                <a:gd name="T56" fmla="*/ 172 w 344"/>
                <a:gd name="T57" fmla="*/ 70 h 278"/>
                <a:gd name="T58" fmla="*/ 190 w 344"/>
                <a:gd name="T59" fmla="*/ 72 h 278"/>
                <a:gd name="T60" fmla="*/ 222 w 344"/>
                <a:gd name="T61" fmla="*/ 86 h 278"/>
                <a:gd name="T62" fmla="*/ 246 w 344"/>
                <a:gd name="T63" fmla="*/ 110 h 278"/>
                <a:gd name="T64" fmla="*/ 260 w 344"/>
                <a:gd name="T65" fmla="*/ 142 h 278"/>
                <a:gd name="T66" fmla="*/ 262 w 344"/>
                <a:gd name="T67" fmla="*/ 160 h 278"/>
                <a:gd name="T68" fmla="*/ 256 w 344"/>
                <a:gd name="T69" fmla="*/ 196 h 278"/>
                <a:gd name="T70" fmla="*/ 236 w 344"/>
                <a:gd name="T71" fmla="*/ 224 h 278"/>
                <a:gd name="T72" fmla="*/ 208 w 344"/>
                <a:gd name="T73" fmla="*/ 244 h 278"/>
                <a:gd name="T74" fmla="*/ 172 w 344"/>
                <a:gd name="T75" fmla="*/ 250 h 278"/>
                <a:gd name="T76" fmla="*/ 154 w 344"/>
                <a:gd name="T77" fmla="*/ 250 h 278"/>
                <a:gd name="T78" fmla="*/ 122 w 344"/>
                <a:gd name="T79" fmla="*/ 236 h 278"/>
                <a:gd name="T80" fmla="*/ 98 w 344"/>
                <a:gd name="T81" fmla="*/ 212 h 278"/>
                <a:gd name="T82" fmla="*/ 84 w 344"/>
                <a:gd name="T83" fmla="*/ 178 h 278"/>
                <a:gd name="T84" fmla="*/ 82 w 344"/>
                <a:gd name="T85" fmla="*/ 160 h 278"/>
                <a:gd name="T86" fmla="*/ 88 w 344"/>
                <a:gd name="T87" fmla="*/ 126 h 278"/>
                <a:gd name="T88" fmla="*/ 108 w 344"/>
                <a:gd name="T89" fmla="*/ 96 h 278"/>
                <a:gd name="T90" fmla="*/ 136 w 344"/>
                <a:gd name="T91" fmla="*/ 78 h 278"/>
                <a:gd name="T92" fmla="*/ 172 w 344"/>
                <a:gd name="T93" fmla="*/ 70 h 2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4" h="278">
                  <a:moveTo>
                    <a:pt x="26" y="278"/>
                  </a:moveTo>
                  <a:lnTo>
                    <a:pt x="318" y="278"/>
                  </a:lnTo>
                  <a:lnTo>
                    <a:pt x="318" y="278"/>
                  </a:lnTo>
                  <a:lnTo>
                    <a:pt x="328" y="276"/>
                  </a:lnTo>
                  <a:lnTo>
                    <a:pt x="336" y="270"/>
                  </a:lnTo>
                  <a:lnTo>
                    <a:pt x="342" y="262"/>
                  </a:lnTo>
                  <a:lnTo>
                    <a:pt x="344" y="252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2" y="60"/>
                  </a:lnTo>
                  <a:lnTo>
                    <a:pt x="336" y="50"/>
                  </a:lnTo>
                  <a:lnTo>
                    <a:pt x="328" y="46"/>
                  </a:lnTo>
                  <a:lnTo>
                    <a:pt x="318" y="44"/>
                  </a:lnTo>
                  <a:lnTo>
                    <a:pt x="256" y="44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48" y="12"/>
                  </a:lnTo>
                  <a:lnTo>
                    <a:pt x="244" y="6"/>
                  </a:lnTo>
                  <a:lnTo>
                    <a:pt x="240" y="2"/>
                  </a:lnTo>
                  <a:lnTo>
                    <a:pt x="232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4" y="2"/>
                  </a:lnTo>
                  <a:lnTo>
                    <a:pt x="100" y="6"/>
                  </a:lnTo>
                  <a:lnTo>
                    <a:pt x="96" y="12"/>
                  </a:lnTo>
                  <a:lnTo>
                    <a:pt x="94" y="18"/>
                  </a:lnTo>
                  <a:lnTo>
                    <a:pt x="88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16" y="46"/>
                  </a:lnTo>
                  <a:lnTo>
                    <a:pt x="8" y="50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2" y="262"/>
                  </a:lnTo>
                  <a:lnTo>
                    <a:pt x="8" y="270"/>
                  </a:lnTo>
                  <a:lnTo>
                    <a:pt x="16" y="276"/>
                  </a:lnTo>
                  <a:lnTo>
                    <a:pt x="26" y="278"/>
                  </a:lnTo>
                  <a:lnTo>
                    <a:pt x="26" y="278"/>
                  </a:lnTo>
                  <a:close/>
                  <a:moveTo>
                    <a:pt x="270" y="72"/>
                  </a:moveTo>
                  <a:lnTo>
                    <a:pt x="270" y="72"/>
                  </a:lnTo>
                  <a:lnTo>
                    <a:pt x="270" y="70"/>
                  </a:lnTo>
                  <a:lnTo>
                    <a:pt x="272" y="68"/>
                  </a:lnTo>
                  <a:lnTo>
                    <a:pt x="312" y="68"/>
                  </a:lnTo>
                  <a:lnTo>
                    <a:pt x="312" y="68"/>
                  </a:lnTo>
                  <a:lnTo>
                    <a:pt x="314" y="70"/>
                  </a:lnTo>
                  <a:lnTo>
                    <a:pt x="316" y="72"/>
                  </a:lnTo>
                  <a:lnTo>
                    <a:pt x="316" y="96"/>
                  </a:lnTo>
                  <a:lnTo>
                    <a:pt x="316" y="96"/>
                  </a:lnTo>
                  <a:lnTo>
                    <a:pt x="314" y="98"/>
                  </a:lnTo>
                  <a:lnTo>
                    <a:pt x="312" y="100"/>
                  </a:lnTo>
                  <a:lnTo>
                    <a:pt x="272" y="100"/>
                  </a:lnTo>
                  <a:lnTo>
                    <a:pt x="272" y="100"/>
                  </a:lnTo>
                  <a:lnTo>
                    <a:pt x="270" y="100"/>
                  </a:lnTo>
                  <a:lnTo>
                    <a:pt x="270" y="94"/>
                  </a:lnTo>
                  <a:lnTo>
                    <a:pt x="270" y="72"/>
                  </a:lnTo>
                  <a:close/>
                  <a:moveTo>
                    <a:pt x="172" y="70"/>
                  </a:moveTo>
                  <a:lnTo>
                    <a:pt x="172" y="70"/>
                  </a:lnTo>
                  <a:lnTo>
                    <a:pt x="190" y="72"/>
                  </a:lnTo>
                  <a:lnTo>
                    <a:pt x="208" y="78"/>
                  </a:lnTo>
                  <a:lnTo>
                    <a:pt x="222" y="86"/>
                  </a:lnTo>
                  <a:lnTo>
                    <a:pt x="236" y="96"/>
                  </a:lnTo>
                  <a:lnTo>
                    <a:pt x="246" y="110"/>
                  </a:lnTo>
                  <a:lnTo>
                    <a:pt x="256" y="126"/>
                  </a:lnTo>
                  <a:lnTo>
                    <a:pt x="260" y="142"/>
                  </a:lnTo>
                  <a:lnTo>
                    <a:pt x="262" y="160"/>
                  </a:lnTo>
                  <a:lnTo>
                    <a:pt x="262" y="160"/>
                  </a:lnTo>
                  <a:lnTo>
                    <a:pt x="260" y="178"/>
                  </a:lnTo>
                  <a:lnTo>
                    <a:pt x="256" y="196"/>
                  </a:lnTo>
                  <a:lnTo>
                    <a:pt x="246" y="212"/>
                  </a:lnTo>
                  <a:lnTo>
                    <a:pt x="236" y="224"/>
                  </a:lnTo>
                  <a:lnTo>
                    <a:pt x="222" y="236"/>
                  </a:lnTo>
                  <a:lnTo>
                    <a:pt x="208" y="244"/>
                  </a:lnTo>
                  <a:lnTo>
                    <a:pt x="190" y="250"/>
                  </a:lnTo>
                  <a:lnTo>
                    <a:pt x="172" y="250"/>
                  </a:lnTo>
                  <a:lnTo>
                    <a:pt x="172" y="250"/>
                  </a:lnTo>
                  <a:lnTo>
                    <a:pt x="154" y="250"/>
                  </a:lnTo>
                  <a:lnTo>
                    <a:pt x="136" y="244"/>
                  </a:lnTo>
                  <a:lnTo>
                    <a:pt x="122" y="236"/>
                  </a:lnTo>
                  <a:lnTo>
                    <a:pt x="108" y="224"/>
                  </a:lnTo>
                  <a:lnTo>
                    <a:pt x="98" y="212"/>
                  </a:lnTo>
                  <a:lnTo>
                    <a:pt x="88" y="196"/>
                  </a:lnTo>
                  <a:lnTo>
                    <a:pt x="84" y="178"/>
                  </a:lnTo>
                  <a:lnTo>
                    <a:pt x="82" y="160"/>
                  </a:lnTo>
                  <a:lnTo>
                    <a:pt x="82" y="160"/>
                  </a:lnTo>
                  <a:lnTo>
                    <a:pt x="84" y="142"/>
                  </a:lnTo>
                  <a:lnTo>
                    <a:pt x="88" y="126"/>
                  </a:lnTo>
                  <a:lnTo>
                    <a:pt x="98" y="110"/>
                  </a:lnTo>
                  <a:lnTo>
                    <a:pt x="108" y="96"/>
                  </a:lnTo>
                  <a:lnTo>
                    <a:pt x="122" y="86"/>
                  </a:lnTo>
                  <a:lnTo>
                    <a:pt x="136" y="78"/>
                  </a:lnTo>
                  <a:lnTo>
                    <a:pt x="154" y="72"/>
                  </a:lnTo>
                  <a:lnTo>
                    <a:pt x="172" y="70"/>
                  </a:lnTo>
                  <a:lnTo>
                    <a:pt x="172" y="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1" name="Freeform 1952"/>
            <p:cNvSpPr/>
            <p:nvPr/>
          </p:nvSpPr>
          <p:spPr>
            <a:xfrm>
              <a:off x="861143" y="269204"/>
              <a:ext cx="89256" cy="91381"/>
            </a:xfrm>
            <a:custGeom>
              <a:avLst/>
              <a:gdLst>
                <a:gd name="T0" fmla="*/ 42 w 84"/>
                <a:gd name="T1" fmla="*/ 86 h 86"/>
                <a:gd name="T2" fmla="*/ 42 w 84"/>
                <a:gd name="T3" fmla="*/ 86 h 86"/>
                <a:gd name="T4" fmla="*/ 50 w 84"/>
                <a:gd name="T5" fmla="*/ 84 h 86"/>
                <a:gd name="T6" fmla="*/ 58 w 84"/>
                <a:gd name="T7" fmla="*/ 82 h 86"/>
                <a:gd name="T8" fmla="*/ 66 w 84"/>
                <a:gd name="T9" fmla="*/ 78 h 86"/>
                <a:gd name="T10" fmla="*/ 72 w 84"/>
                <a:gd name="T11" fmla="*/ 72 h 86"/>
                <a:gd name="T12" fmla="*/ 78 w 84"/>
                <a:gd name="T13" fmla="*/ 66 h 86"/>
                <a:gd name="T14" fmla="*/ 82 w 84"/>
                <a:gd name="T15" fmla="*/ 60 h 86"/>
                <a:gd name="T16" fmla="*/ 84 w 84"/>
                <a:gd name="T17" fmla="*/ 52 h 86"/>
                <a:gd name="T18" fmla="*/ 84 w 84"/>
                <a:gd name="T19" fmla="*/ 42 h 86"/>
                <a:gd name="T20" fmla="*/ 84 w 84"/>
                <a:gd name="T21" fmla="*/ 42 h 86"/>
                <a:gd name="T22" fmla="*/ 84 w 84"/>
                <a:gd name="T23" fmla="*/ 34 h 86"/>
                <a:gd name="T24" fmla="*/ 82 w 84"/>
                <a:gd name="T25" fmla="*/ 26 h 86"/>
                <a:gd name="T26" fmla="*/ 78 w 84"/>
                <a:gd name="T27" fmla="*/ 18 h 86"/>
                <a:gd name="T28" fmla="*/ 72 w 84"/>
                <a:gd name="T29" fmla="*/ 12 h 86"/>
                <a:gd name="T30" fmla="*/ 66 w 84"/>
                <a:gd name="T31" fmla="*/ 8 h 86"/>
                <a:gd name="T32" fmla="*/ 58 w 84"/>
                <a:gd name="T33" fmla="*/ 4 h 86"/>
                <a:gd name="T34" fmla="*/ 50 w 84"/>
                <a:gd name="T35" fmla="*/ 0 h 86"/>
                <a:gd name="T36" fmla="*/ 42 w 84"/>
                <a:gd name="T37" fmla="*/ 0 h 86"/>
                <a:gd name="T38" fmla="*/ 42 w 84"/>
                <a:gd name="T39" fmla="*/ 0 h 86"/>
                <a:gd name="T40" fmla="*/ 34 w 84"/>
                <a:gd name="T41" fmla="*/ 0 h 86"/>
                <a:gd name="T42" fmla="*/ 26 w 84"/>
                <a:gd name="T43" fmla="*/ 4 h 86"/>
                <a:gd name="T44" fmla="*/ 18 w 84"/>
                <a:gd name="T45" fmla="*/ 8 h 86"/>
                <a:gd name="T46" fmla="*/ 12 w 84"/>
                <a:gd name="T47" fmla="*/ 12 h 86"/>
                <a:gd name="T48" fmla="*/ 6 w 84"/>
                <a:gd name="T49" fmla="*/ 18 h 86"/>
                <a:gd name="T50" fmla="*/ 2 w 84"/>
                <a:gd name="T51" fmla="*/ 26 h 86"/>
                <a:gd name="T52" fmla="*/ 0 w 84"/>
                <a:gd name="T53" fmla="*/ 34 h 86"/>
                <a:gd name="T54" fmla="*/ 0 w 84"/>
                <a:gd name="T55" fmla="*/ 42 h 86"/>
                <a:gd name="T56" fmla="*/ 0 w 84"/>
                <a:gd name="T57" fmla="*/ 42 h 86"/>
                <a:gd name="T58" fmla="*/ 0 w 84"/>
                <a:gd name="T59" fmla="*/ 52 h 86"/>
                <a:gd name="T60" fmla="*/ 2 w 84"/>
                <a:gd name="T61" fmla="*/ 60 h 86"/>
                <a:gd name="T62" fmla="*/ 6 w 84"/>
                <a:gd name="T63" fmla="*/ 66 h 86"/>
                <a:gd name="T64" fmla="*/ 12 w 84"/>
                <a:gd name="T65" fmla="*/ 72 h 86"/>
                <a:gd name="T66" fmla="*/ 18 w 84"/>
                <a:gd name="T67" fmla="*/ 78 h 86"/>
                <a:gd name="T68" fmla="*/ 26 w 84"/>
                <a:gd name="T69" fmla="*/ 82 h 86"/>
                <a:gd name="T70" fmla="*/ 34 w 84"/>
                <a:gd name="T71" fmla="*/ 84 h 86"/>
                <a:gd name="T72" fmla="*/ 42 w 84"/>
                <a:gd name="T73" fmla="*/ 86 h 86"/>
                <a:gd name="T74" fmla="*/ 42 w 84"/>
                <a:gd name="T75" fmla="*/ 86 h 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6">
                  <a:moveTo>
                    <a:pt x="42" y="86"/>
                  </a:moveTo>
                  <a:lnTo>
                    <a:pt x="42" y="86"/>
                  </a:lnTo>
                  <a:lnTo>
                    <a:pt x="50" y="84"/>
                  </a:lnTo>
                  <a:lnTo>
                    <a:pt x="58" y="82"/>
                  </a:lnTo>
                  <a:lnTo>
                    <a:pt x="66" y="78"/>
                  </a:lnTo>
                  <a:lnTo>
                    <a:pt x="72" y="72"/>
                  </a:lnTo>
                  <a:lnTo>
                    <a:pt x="78" y="66"/>
                  </a:lnTo>
                  <a:lnTo>
                    <a:pt x="82" y="60"/>
                  </a:lnTo>
                  <a:lnTo>
                    <a:pt x="84" y="52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4" y="34"/>
                  </a:lnTo>
                  <a:lnTo>
                    <a:pt x="82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6" y="66"/>
                  </a:lnTo>
                  <a:lnTo>
                    <a:pt x="12" y="72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4" y="84"/>
                  </a:lnTo>
                  <a:lnTo>
                    <a:pt x="42" y="86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02" name="Freeform 1953"/>
            <p:cNvSpPr/>
            <p:nvPr/>
          </p:nvSpPr>
          <p:spPr>
            <a:xfrm>
              <a:off x="754886" y="156571"/>
              <a:ext cx="40378" cy="25502"/>
            </a:xfrm>
            <a:custGeom>
              <a:avLst/>
              <a:gdLst>
                <a:gd name="T0" fmla="*/ 38 w 38"/>
                <a:gd name="T1" fmla="*/ 24 h 24"/>
                <a:gd name="T2" fmla="*/ 38 w 38"/>
                <a:gd name="T3" fmla="*/ 24 h 24"/>
                <a:gd name="T4" fmla="*/ 38 w 38"/>
                <a:gd name="T5" fmla="*/ 20 h 24"/>
                <a:gd name="T6" fmla="*/ 38 w 38"/>
                <a:gd name="T7" fmla="*/ 20 h 24"/>
                <a:gd name="T8" fmla="*/ 36 w 38"/>
                <a:gd name="T9" fmla="*/ 12 h 24"/>
                <a:gd name="T10" fmla="*/ 32 w 38"/>
                <a:gd name="T11" fmla="*/ 6 h 24"/>
                <a:gd name="T12" fmla="*/ 26 w 38"/>
                <a:gd name="T13" fmla="*/ 2 h 24"/>
                <a:gd name="T14" fmla="*/ 20 w 38"/>
                <a:gd name="T15" fmla="*/ 0 h 24"/>
                <a:gd name="T16" fmla="*/ 20 w 38"/>
                <a:gd name="T17" fmla="*/ 0 h 24"/>
                <a:gd name="T18" fmla="*/ 12 w 38"/>
                <a:gd name="T19" fmla="*/ 2 h 24"/>
                <a:gd name="T20" fmla="*/ 6 w 38"/>
                <a:gd name="T21" fmla="*/ 6 h 24"/>
                <a:gd name="T22" fmla="*/ 2 w 38"/>
                <a:gd name="T23" fmla="*/ 12 h 24"/>
                <a:gd name="T24" fmla="*/ 0 w 38"/>
                <a:gd name="T25" fmla="*/ 20 h 24"/>
                <a:gd name="T26" fmla="*/ 0 w 38"/>
                <a:gd name="T27" fmla="*/ 20 h 24"/>
                <a:gd name="T28" fmla="*/ 0 w 38"/>
                <a:gd name="T29" fmla="*/ 24 h 24"/>
                <a:gd name="T30" fmla="*/ 38 w 38"/>
                <a:gd name="T31" fmla="*/ 24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lnTo>
                    <a:pt x="38" y="24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38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5" name="Freeform 1954"/>
            <p:cNvSpPr/>
            <p:nvPr/>
          </p:nvSpPr>
          <p:spPr>
            <a:xfrm>
              <a:off x="5719231" y="3076523"/>
              <a:ext cx="153011" cy="142385"/>
            </a:xfrm>
            <a:custGeom>
              <a:avLst/>
              <a:gdLst>
                <a:gd name="T0" fmla="*/ 0 w 144"/>
                <a:gd name="T1" fmla="*/ 118 h 134"/>
                <a:gd name="T2" fmla="*/ 0 w 144"/>
                <a:gd name="T3" fmla="*/ 118 h 134"/>
                <a:gd name="T4" fmla="*/ 2 w 144"/>
                <a:gd name="T5" fmla="*/ 124 h 134"/>
                <a:gd name="T6" fmla="*/ 6 w 144"/>
                <a:gd name="T7" fmla="*/ 130 h 134"/>
                <a:gd name="T8" fmla="*/ 10 w 144"/>
                <a:gd name="T9" fmla="*/ 132 h 134"/>
                <a:gd name="T10" fmla="*/ 16 w 144"/>
                <a:gd name="T11" fmla="*/ 134 h 134"/>
                <a:gd name="T12" fmla="*/ 144 w 144"/>
                <a:gd name="T13" fmla="*/ 134 h 134"/>
                <a:gd name="T14" fmla="*/ 144 w 144"/>
                <a:gd name="T15" fmla="*/ 0 h 134"/>
                <a:gd name="T16" fmla="*/ 0 w 144"/>
                <a:gd name="T17" fmla="*/ 0 h 134"/>
                <a:gd name="T18" fmla="*/ 0 w 144"/>
                <a:gd name="T19" fmla="*/ 118 h 1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134">
                  <a:moveTo>
                    <a:pt x="0" y="118"/>
                  </a:moveTo>
                  <a:lnTo>
                    <a:pt x="0" y="118"/>
                  </a:lnTo>
                  <a:lnTo>
                    <a:pt x="2" y="124"/>
                  </a:lnTo>
                  <a:lnTo>
                    <a:pt x="6" y="130"/>
                  </a:lnTo>
                  <a:lnTo>
                    <a:pt x="10" y="132"/>
                  </a:lnTo>
                  <a:lnTo>
                    <a:pt x="16" y="134"/>
                  </a:lnTo>
                  <a:lnTo>
                    <a:pt x="144" y="134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6" name="Freeform 1955"/>
            <p:cNvSpPr/>
            <p:nvPr/>
          </p:nvSpPr>
          <p:spPr>
            <a:xfrm>
              <a:off x="5719231" y="2985142"/>
              <a:ext cx="153011" cy="63754"/>
            </a:xfrm>
            <a:custGeom>
              <a:avLst/>
              <a:gdLst>
                <a:gd name="T0" fmla="*/ 144 w 144"/>
                <a:gd name="T1" fmla="*/ 0 h 60"/>
                <a:gd name="T2" fmla="*/ 16 w 144"/>
                <a:gd name="T3" fmla="*/ 0 h 60"/>
                <a:gd name="T4" fmla="*/ 16 w 144"/>
                <a:gd name="T5" fmla="*/ 0 h 60"/>
                <a:gd name="T6" fmla="*/ 10 w 144"/>
                <a:gd name="T7" fmla="*/ 0 h 60"/>
                <a:gd name="T8" fmla="*/ 6 w 144"/>
                <a:gd name="T9" fmla="*/ 4 h 60"/>
                <a:gd name="T10" fmla="*/ 2 w 144"/>
                <a:gd name="T11" fmla="*/ 10 h 60"/>
                <a:gd name="T12" fmla="*/ 0 w 144"/>
                <a:gd name="T13" fmla="*/ 16 h 60"/>
                <a:gd name="T14" fmla="*/ 0 w 144"/>
                <a:gd name="T15" fmla="*/ 60 h 60"/>
                <a:gd name="T16" fmla="*/ 144 w 144"/>
                <a:gd name="T17" fmla="*/ 60 h 60"/>
                <a:gd name="T18" fmla="*/ 144 w 144"/>
                <a:gd name="T19" fmla="*/ 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60">
                  <a:moveTo>
                    <a:pt x="144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60"/>
                  </a:lnTo>
                  <a:lnTo>
                    <a:pt x="144" y="6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7" name="Freeform 1956"/>
            <p:cNvSpPr/>
            <p:nvPr/>
          </p:nvSpPr>
          <p:spPr>
            <a:xfrm>
              <a:off x="5906244" y="3076523"/>
              <a:ext cx="153011" cy="142385"/>
            </a:xfrm>
            <a:custGeom>
              <a:avLst/>
              <a:gdLst>
                <a:gd name="T0" fmla="*/ 0 w 144"/>
                <a:gd name="T1" fmla="*/ 134 h 134"/>
                <a:gd name="T2" fmla="*/ 128 w 144"/>
                <a:gd name="T3" fmla="*/ 134 h 134"/>
                <a:gd name="T4" fmla="*/ 128 w 144"/>
                <a:gd name="T5" fmla="*/ 134 h 134"/>
                <a:gd name="T6" fmla="*/ 134 w 144"/>
                <a:gd name="T7" fmla="*/ 132 h 134"/>
                <a:gd name="T8" fmla="*/ 140 w 144"/>
                <a:gd name="T9" fmla="*/ 130 h 134"/>
                <a:gd name="T10" fmla="*/ 142 w 144"/>
                <a:gd name="T11" fmla="*/ 124 h 134"/>
                <a:gd name="T12" fmla="*/ 144 w 144"/>
                <a:gd name="T13" fmla="*/ 118 h 134"/>
                <a:gd name="T14" fmla="*/ 144 w 144"/>
                <a:gd name="T15" fmla="*/ 0 h 134"/>
                <a:gd name="T16" fmla="*/ 0 w 144"/>
                <a:gd name="T17" fmla="*/ 0 h 134"/>
                <a:gd name="T18" fmla="*/ 0 w 144"/>
                <a:gd name="T19" fmla="*/ 134 h 1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134">
                  <a:moveTo>
                    <a:pt x="0" y="134"/>
                  </a:moveTo>
                  <a:lnTo>
                    <a:pt x="128" y="134"/>
                  </a:lnTo>
                  <a:lnTo>
                    <a:pt x="128" y="134"/>
                  </a:lnTo>
                  <a:lnTo>
                    <a:pt x="134" y="132"/>
                  </a:lnTo>
                  <a:lnTo>
                    <a:pt x="140" y="130"/>
                  </a:lnTo>
                  <a:lnTo>
                    <a:pt x="142" y="124"/>
                  </a:lnTo>
                  <a:lnTo>
                    <a:pt x="144" y="118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8" name="Freeform 1957"/>
            <p:cNvSpPr/>
            <p:nvPr/>
          </p:nvSpPr>
          <p:spPr>
            <a:xfrm>
              <a:off x="5906244" y="2985142"/>
              <a:ext cx="153011" cy="63754"/>
            </a:xfrm>
            <a:custGeom>
              <a:avLst/>
              <a:gdLst>
                <a:gd name="T0" fmla="*/ 144 w 144"/>
                <a:gd name="T1" fmla="*/ 16 h 60"/>
                <a:gd name="T2" fmla="*/ 144 w 144"/>
                <a:gd name="T3" fmla="*/ 16 h 60"/>
                <a:gd name="T4" fmla="*/ 142 w 144"/>
                <a:gd name="T5" fmla="*/ 10 h 60"/>
                <a:gd name="T6" fmla="*/ 140 w 144"/>
                <a:gd name="T7" fmla="*/ 4 h 60"/>
                <a:gd name="T8" fmla="*/ 134 w 144"/>
                <a:gd name="T9" fmla="*/ 0 h 60"/>
                <a:gd name="T10" fmla="*/ 128 w 144"/>
                <a:gd name="T11" fmla="*/ 0 h 60"/>
                <a:gd name="T12" fmla="*/ 0 w 144"/>
                <a:gd name="T13" fmla="*/ 0 h 60"/>
                <a:gd name="T14" fmla="*/ 0 w 144"/>
                <a:gd name="T15" fmla="*/ 60 h 60"/>
                <a:gd name="T16" fmla="*/ 144 w 144"/>
                <a:gd name="T17" fmla="*/ 60 h 60"/>
                <a:gd name="T18" fmla="*/ 144 w 144"/>
                <a:gd name="T19" fmla="*/ 16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4" h="60">
                  <a:moveTo>
                    <a:pt x="144" y="16"/>
                  </a:moveTo>
                  <a:lnTo>
                    <a:pt x="144" y="16"/>
                  </a:lnTo>
                  <a:lnTo>
                    <a:pt x="142" y="10"/>
                  </a:lnTo>
                  <a:lnTo>
                    <a:pt x="140" y="4"/>
                  </a:lnTo>
                  <a:lnTo>
                    <a:pt x="134" y="0"/>
                  </a:lnTo>
                  <a:lnTo>
                    <a:pt x="128" y="0"/>
                  </a:lnTo>
                  <a:lnTo>
                    <a:pt x="0" y="0"/>
                  </a:lnTo>
                  <a:lnTo>
                    <a:pt x="0" y="60"/>
                  </a:lnTo>
                  <a:lnTo>
                    <a:pt x="144" y="60"/>
                  </a:lnTo>
                  <a:lnTo>
                    <a:pt x="144" y="1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0" name="Freeform 1958"/>
            <p:cNvSpPr/>
            <p:nvPr/>
          </p:nvSpPr>
          <p:spPr>
            <a:xfrm>
              <a:off x="1447684" y="3671565"/>
              <a:ext cx="187013" cy="167886"/>
            </a:xfrm>
            <a:custGeom>
              <a:avLst/>
              <a:gdLst>
                <a:gd name="T0" fmla="*/ 0 w 176"/>
                <a:gd name="T1" fmla="*/ 102 h 158"/>
                <a:gd name="T2" fmla="*/ 0 w 176"/>
                <a:gd name="T3" fmla="*/ 102 h 158"/>
                <a:gd name="T4" fmla="*/ 2 w 176"/>
                <a:gd name="T5" fmla="*/ 118 h 158"/>
                <a:gd name="T6" fmla="*/ 8 w 176"/>
                <a:gd name="T7" fmla="*/ 130 h 158"/>
                <a:gd name="T8" fmla="*/ 16 w 176"/>
                <a:gd name="T9" fmla="*/ 140 h 158"/>
                <a:gd name="T10" fmla="*/ 26 w 176"/>
                <a:gd name="T11" fmla="*/ 148 h 158"/>
                <a:gd name="T12" fmla="*/ 40 w 176"/>
                <a:gd name="T13" fmla="*/ 154 h 158"/>
                <a:gd name="T14" fmla="*/ 54 w 176"/>
                <a:gd name="T15" fmla="*/ 156 h 158"/>
                <a:gd name="T16" fmla="*/ 70 w 176"/>
                <a:gd name="T17" fmla="*/ 158 h 158"/>
                <a:gd name="T18" fmla="*/ 88 w 176"/>
                <a:gd name="T19" fmla="*/ 158 h 158"/>
                <a:gd name="T20" fmla="*/ 88 w 176"/>
                <a:gd name="T21" fmla="*/ 158 h 158"/>
                <a:gd name="T22" fmla="*/ 106 w 176"/>
                <a:gd name="T23" fmla="*/ 158 h 158"/>
                <a:gd name="T24" fmla="*/ 122 w 176"/>
                <a:gd name="T25" fmla="*/ 156 h 158"/>
                <a:gd name="T26" fmla="*/ 136 w 176"/>
                <a:gd name="T27" fmla="*/ 154 h 158"/>
                <a:gd name="T28" fmla="*/ 150 w 176"/>
                <a:gd name="T29" fmla="*/ 148 h 158"/>
                <a:gd name="T30" fmla="*/ 160 w 176"/>
                <a:gd name="T31" fmla="*/ 140 h 158"/>
                <a:gd name="T32" fmla="*/ 168 w 176"/>
                <a:gd name="T33" fmla="*/ 130 h 158"/>
                <a:gd name="T34" fmla="*/ 174 w 176"/>
                <a:gd name="T35" fmla="*/ 118 h 158"/>
                <a:gd name="T36" fmla="*/ 176 w 176"/>
                <a:gd name="T37" fmla="*/ 102 h 158"/>
                <a:gd name="T38" fmla="*/ 176 w 176"/>
                <a:gd name="T39" fmla="*/ 102 h 158"/>
                <a:gd name="T40" fmla="*/ 174 w 176"/>
                <a:gd name="T41" fmla="*/ 84 h 158"/>
                <a:gd name="T42" fmla="*/ 168 w 176"/>
                <a:gd name="T43" fmla="*/ 66 h 158"/>
                <a:gd name="T44" fmla="*/ 160 w 176"/>
                <a:gd name="T45" fmla="*/ 48 h 158"/>
                <a:gd name="T46" fmla="*/ 150 w 176"/>
                <a:gd name="T47" fmla="*/ 32 h 158"/>
                <a:gd name="T48" fmla="*/ 136 w 176"/>
                <a:gd name="T49" fmla="*/ 18 h 158"/>
                <a:gd name="T50" fmla="*/ 122 w 176"/>
                <a:gd name="T51" fmla="*/ 8 h 158"/>
                <a:gd name="T52" fmla="*/ 106 w 176"/>
                <a:gd name="T53" fmla="*/ 2 h 158"/>
                <a:gd name="T54" fmla="*/ 96 w 176"/>
                <a:gd name="T55" fmla="*/ 0 h 158"/>
                <a:gd name="T56" fmla="*/ 88 w 176"/>
                <a:gd name="T57" fmla="*/ 0 h 158"/>
                <a:gd name="T58" fmla="*/ 88 w 176"/>
                <a:gd name="T59" fmla="*/ 0 h 158"/>
                <a:gd name="T60" fmla="*/ 78 w 176"/>
                <a:gd name="T61" fmla="*/ 0 h 158"/>
                <a:gd name="T62" fmla="*/ 70 w 176"/>
                <a:gd name="T63" fmla="*/ 2 h 158"/>
                <a:gd name="T64" fmla="*/ 54 w 176"/>
                <a:gd name="T65" fmla="*/ 8 h 158"/>
                <a:gd name="T66" fmla="*/ 40 w 176"/>
                <a:gd name="T67" fmla="*/ 18 h 158"/>
                <a:gd name="T68" fmla="*/ 26 w 176"/>
                <a:gd name="T69" fmla="*/ 32 h 158"/>
                <a:gd name="T70" fmla="*/ 16 w 176"/>
                <a:gd name="T71" fmla="*/ 48 h 158"/>
                <a:gd name="T72" fmla="*/ 8 w 176"/>
                <a:gd name="T73" fmla="*/ 66 h 158"/>
                <a:gd name="T74" fmla="*/ 2 w 176"/>
                <a:gd name="T75" fmla="*/ 84 h 158"/>
                <a:gd name="T76" fmla="*/ 0 w 176"/>
                <a:gd name="T77" fmla="*/ 102 h 158"/>
                <a:gd name="T78" fmla="*/ 0 w 176"/>
                <a:gd name="T79" fmla="*/ 102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58">
                  <a:moveTo>
                    <a:pt x="0" y="102"/>
                  </a:moveTo>
                  <a:lnTo>
                    <a:pt x="0" y="102"/>
                  </a:lnTo>
                  <a:lnTo>
                    <a:pt x="2" y="118"/>
                  </a:lnTo>
                  <a:lnTo>
                    <a:pt x="8" y="130"/>
                  </a:lnTo>
                  <a:lnTo>
                    <a:pt x="16" y="140"/>
                  </a:lnTo>
                  <a:lnTo>
                    <a:pt x="26" y="148"/>
                  </a:lnTo>
                  <a:lnTo>
                    <a:pt x="40" y="154"/>
                  </a:lnTo>
                  <a:lnTo>
                    <a:pt x="54" y="156"/>
                  </a:lnTo>
                  <a:lnTo>
                    <a:pt x="70" y="158"/>
                  </a:lnTo>
                  <a:lnTo>
                    <a:pt x="88" y="158"/>
                  </a:lnTo>
                  <a:lnTo>
                    <a:pt x="88" y="158"/>
                  </a:lnTo>
                  <a:lnTo>
                    <a:pt x="106" y="158"/>
                  </a:lnTo>
                  <a:lnTo>
                    <a:pt x="122" y="156"/>
                  </a:lnTo>
                  <a:lnTo>
                    <a:pt x="136" y="154"/>
                  </a:lnTo>
                  <a:lnTo>
                    <a:pt x="150" y="148"/>
                  </a:lnTo>
                  <a:lnTo>
                    <a:pt x="160" y="140"/>
                  </a:lnTo>
                  <a:lnTo>
                    <a:pt x="168" y="130"/>
                  </a:lnTo>
                  <a:lnTo>
                    <a:pt x="174" y="118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84"/>
                  </a:lnTo>
                  <a:lnTo>
                    <a:pt x="168" y="66"/>
                  </a:lnTo>
                  <a:lnTo>
                    <a:pt x="160" y="48"/>
                  </a:lnTo>
                  <a:lnTo>
                    <a:pt x="150" y="32"/>
                  </a:lnTo>
                  <a:lnTo>
                    <a:pt x="136" y="18"/>
                  </a:lnTo>
                  <a:lnTo>
                    <a:pt x="122" y="8"/>
                  </a:lnTo>
                  <a:lnTo>
                    <a:pt x="106" y="2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70" y="2"/>
                  </a:lnTo>
                  <a:lnTo>
                    <a:pt x="54" y="8"/>
                  </a:lnTo>
                  <a:lnTo>
                    <a:pt x="40" y="18"/>
                  </a:lnTo>
                  <a:lnTo>
                    <a:pt x="26" y="32"/>
                  </a:lnTo>
                  <a:lnTo>
                    <a:pt x="16" y="48"/>
                  </a:lnTo>
                  <a:lnTo>
                    <a:pt x="8" y="66"/>
                  </a:lnTo>
                  <a:lnTo>
                    <a:pt x="2" y="8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1" name="Freeform 1959"/>
            <p:cNvSpPr/>
            <p:nvPr/>
          </p:nvSpPr>
          <p:spPr>
            <a:xfrm>
              <a:off x="1449809" y="3561057"/>
              <a:ext cx="89256" cy="89256"/>
            </a:xfrm>
            <a:custGeom>
              <a:avLst/>
              <a:gdLst>
                <a:gd name="T0" fmla="*/ 42 w 84"/>
                <a:gd name="T1" fmla="*/ 0 h 84"/>
                <a:gd name="T2" fmla="*/ 42 w 84"/>
                <a:gd name="T3" fmla="*/ 0 h 84"/>
                <a:gd name="T4" fmla="*/ 34 w 84"/>
                <a:gd name="T5" fmla="*/ 2 h 84"/>
                <a:gd name="T6" fmla="*/ 26 w 84"/>
                <a:gd name="T7" fmla="*/ 4 h 84"/>
                <a:gd name="T8" fmla="*/ 18 w 84"/>
                <a:gd name="T9" fmla="*/ 8 h 84"/>
                <a:gd name="T10" fmla="*/ 12 w 84"/>
                <a:gd name="T11" fmla="*/ 12 h 84"/>
                <a:gd name="T12" fmla="*/ 8 w 84"/>
                <a:gd name="T13" fmla="*/ 20 h 84"/>
                <a:gd name="T14" fmla="*/ 4 w 84"/>
                <a:gd name="T15" fmla="*/ 26 h 84"/>
                <a:gd name="T16" fmla="*/ 2 w 84"/>
                <a:gd name="T17" fmla="*/ 34 h 84"/>
                <a:gd name="T18" fmla="*/ 0 w 84"/>
                <a:gd name="T19" fmla="*/ 42 h 84"/>
                <a:gd name="T20" fmla="*/ 0 w 84"/>
                <a:gd name="T21" fmla="*/ 42 h 84"/>
                <a:gd name="T22" fmla="*/ 2 w 84"/>
                <a:gd name="T23" fmla="*/ 50 h 84"/>
                <a:gd name="T24" fmla="*/ 4 w 84"/>
                <a:gd name="T25" fmla="*/ 58 h 84"/>
                <a:gd name="T26" fmla="*/ 8 w 84"/>
                <a:gd name="T27" fmla="*/ 66 h 84"/>
                <a:gd name="T28" fmla="*/ 12 w 84"/>
                <a:gd name="T29" fmla="*/ 72 h 84"/>
                <a:gd name="T30" fmla="*/ 18 w 84"/>
                <a:gd name="T31" fmla="*/ 76 h 84"/>
                <a:gd name="T32" fmla="*/ 26 w 84"/>
                <a:gd name="T33" fmla="*/ 80 h 84"/>
                <a:gd name="T34" fmla="*/ 34 w 84"/>
                <a:gd name="T35" fmla="*/ 84 h 84"/>
                <a:gd name="T36" fmla="*/ 42 w 84"/>
                <a:gd name="T37" fmla="*/ 84 h 84"/>
                <a:gd name="T38" fmla="*/ 42 w 84"/>
                <a:gd name="T39" fmla="*/ 84 h 84"/>
                <a:gd name="T40" fmla="*/ 50 w 84"/>
                <a:gd name="T41" fmla="*/ 84 h 84"/>
                <a:gd name="T42" fmla="*/ 58 w 84"/>
                <a:gd name="T43" fmla="*/ 80 h 84"/>
                <a:gd name="T44" fmla="*/ 66 w 84"/>
                <a:gd name="T45" fmla="*/ 76 h 84"/>
                <a:gd name="T46" fmla="*/ 72 w 84"/>
                <a:gd name="T47" fmla="*/ 72 h 84"/>
                <a:gd name="T48" fmla="*/ 76 w 84"/>
                <a:gd name="T49" fmla="*/ 66 h 84"/>
                <a:gd name="T50" fmla="*/ 80 w 84"/>
                <a:gd name="T51" fmla="*/ 58 h 84"/>
                <a:gd name="T52" fmla="*/ 82 w 84"/>
                <a:gd name="T53" fmla="*/ 50 h 84"/>
                <a:gd name="T54" fmla="*/ 84 w 84"/>
                <a:gd name="T55" fmla="*/ 42 h 84"/>
                <a:gd name="T56" fmla="*/ 84 w 84"/>
                <a:gd name="T57" fmla="*/ 42 h 84"/>
                <a:gd name="T58" fmla="*/ 82 w 84"/>
                <a:gd name="T59" fmla="*/ 34 h 84"/>
                <a:gd name="T60" fmla="*/ 80 w 84"/>
                <a:gd name="T61" fmla="*/ 26 h 84"/>
                <a:gd name="T62" fmla="*/ 76 w 84"/>
                <a:gd name="T63" fmla="*/ 20 h 84"/>
                <a:gd name="T64" fmla="*/ 72 w 84"/>
                <a:gd name="T65" fmla="*/ 12 h 84"/>
                <a:gd name="T66" fmla="*/ 66 w 84"/>
                <a:gd name="T67" fmla="*/ 8 h 84"/>
                <a:gd name="T68" fmla="*/ 58 w 84"/>
                <a:gd name="T69" fmla="*/ 4 h 84"/>
                <a:gd name="T70" fmla="*/ 50 w 84"/>
                <a:gd name="T71" fmla="*/ 2 h 84"/>
                <a:gd name="T72" fmla="*/ 42 w 84"/>
                <a:gd name="T73" fmla="*/ 0 h 84"/>
                <a:gd name="T74" fmla="*/ 42 w 84"/>
                <a:gd name="T75" fmla="*/ 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lnTo>
                    <a:pt x="42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50"/>
                  </a:lnTo>
                  <a:lnTo>
                    <a:pt x="4" y="58"/>
                  </a:lnTo>
                  <a:lnTo>
                    <a:pt x="8" y="66"/>
                  </a:lnTo>
                  <a:lnTo>
                    <a:pt x="12" y="72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4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50" y="84"/>
                  </a:lnTo>
                  <a:lnTo>
                    <a:pt x="58" y="80"/>
                  </a:lnTo>
                  <a:lnTo>
                    <a:pt x="66" y="76"/>
                  </a:lnTo>
                  <a:lnTo>
                    <a:pt x="72" y="72"/>
                  </a:lnTo>
                  <a:lnTo>
                    <a:pt x="76" y="66"/>
                  </a:lnTo>
                  <a:lnTo>
                    <a:pt x="80" y="58"/>
                  </a:lnTo>
                  <a:lnTo>
                    <a:pt x="82" y="50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2" y="34"/>
                  </a:lnTo>
                  <a:lnTo>
                    <a:pt x="80" y="26"/>
                  </a:lnTo>
                  <a:lnTo>
                    <a:pt x="76" y="20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2" name="Freeform 1960"/>
            <p:cNvSpPr/>
            <p:nvPr/>
          </p:nvSpPr>
          <p:spPr>
            <a:xfrm>
              <a:off x="1564567" y="3565307"/>
              <a:ext cx="72255" cy="72255"/>
            </a:xfrm>
            <a:custGeom>
              <a:avLst/>
              <a:gdLst>
                <a:gd name="T0" fmla="*/ 68 w 68"/>
                <a:gd name="T1" fmla="*/ 34 h 68"/>
                <a:gd name="T2" fmla="*/ 68 w 68"/>
                <a:gd name="T3" fmla="*/ 34 h 68"/>
                <a:gd name="T4" fmla="*/ 68 w 68"/>
                <a:gd name="T5" fmla="*/ 26 h 68"/>
                <a:gd name="T6" fmla="*/ 66 w 68"/>
                <a:gd name="T7" fmla="*/ 20 h 68"/>
                <a:gd name="T8" fmla="*/ 62 w 68"/>
                <a:gd name="T9" fmla="*/ 14 h 68"/>
                <a:gd name="T10" fmla="*/ 58 w 68"/>
                <a:gd name="T11" fmla="*/ 10 h 68"/>
                <a:gd name="T12" fmla="*/ 52 w 68"/>
                <a:gd name="T13" fmla="*/ 6 h 68"/>
                <a:gd name="T14" fmla="*/ 46 w 68"/>
                <a:gd name="T15" fmla="*/ 2 h 68"/>
                <a:gd name="T16" fmla="*/ 40 w 68"/>
                <a:gd name="T17" fmla="*/ 0 h 68"/>
                <a:gd name="T18" fmla="*/ 34 w 68"/>
                <a:gd name="T19" fmla="*/ 0 h 68"/>
                <a:gd name="T20" fmla="*/ 34 w 68"/>
                <a:gd name="T21" fmla="*/ 0 h 68"/>
                <a:gd name="T22" fmla="*/ 26 w 68"/>
                <a:gd name="T23" fmla="*/ 0 h 68"/>
                <a:gd name="T24" fmla="*/ 20 w 68"/>
                <a:gd name="T25" fmla="*/ 2 h 68"/>
                <a:gd name="T26" fmla="*/ 14 w 68"/>
                <a:gd name="T27" fmla="*/ 6 h 68"/>
                <a:gd name="T28" fmla="*/ 10 w 68"/>
                <a:gd name="T29" fmla="*/ 10 h 68"/>
                <a:gd name="T30" fmla="*/ 6 w 68"/>
                <a:gd name="T31" fmla="*/ 14 h 68"/>
                <a:gd name="T32" fmla="*/ 2 w 68"/>
                <a:gd name="T33" fmla="*/ 20 h 68"/>
                <a:gd name="T34" fmla="*/ 0 w 68"/>
                <a:gd name="T35" fmla="*/ 26 h 68"/>
                <a:gd name="T36" fmla="*/ 0 w 68"/>
                <a:gd name="T37" fmla="*/ 34 h 68"/>
                <a:gd name="T38" fmla="*/ 0 w 68"/>
                <a:gd name="T39" fmla="*/ 34 h 68"/>
                <a:gd name="T40" fmla="*/ 0 w 68"/>
                <a:gd name="T41" fmla="*/ 40 h 68"/>
                <a:gd name="T42" fmla="*/ 2 w 68"/>
                <a:gd name="T43" fmla="*/ 46 h 68"/>
                <a:gd name="T44" fmla="*/ 6 w 68"/>
                <a:gd name="T45" fmla="*/ 52 h 68"/>
                <a:gd name="T46" fmla="*/ 10 w 68"/>
                <a:gd name="T47" fmla="*/ 58 h 68"/>
                <a:gd name="T48" fmla="*/ 14 w 68"/>
                <a:gd name="T49" fmla="*/ 62 h 68"/>
                <a:gd name="T50" fmla="*/ 20 w 68"/>
                <a:gd name="T51" fmla="*/ 64 h 68"/>
                <a:gd name="T52" fmla="*/ 26 w 68"/>
                <a:gd name="T53" fmla="*/ 66 h 68"/>
                <a:gd name="T54" fmla="*/ 34 w 68"/>
                <a:gd name="T55" fmla="*/ 68 h 68"/>
                <a:gd name="T56" fmla="*/ 34 w 68"/>
                <a:gd name="T57" fmla="*/ 68 h 68"/>
                <a:gd name="T58" fmla="*/ 40 w 68"/>
                <a:gd name="T59" fmla="*/ 66 h 68"/>
                <a:gd name="T60" fmla="*/ 46 w 68"/>
                <a:gd name="T61" fmla="*/ 64 h 68"/>
                <a:gd name="T62" fmla="*/ 52 w 68"/>
                <a:gd name="T63" fmla="*/ 62 h 68"/>
                <a:gd name="T64" fmla="*/ 58 w 68"/>
                <a:gd name="T65" fmla="*/ 58 h 68"/>
                <a:gd name="T66" fmla="*/ 62 w 68"/>
                <a:gd name="T67" fmla="*/ 52 h 68"/>
                <a:gd name="T68" fmla="*/ 66 w 68"/>
                <a:gd name="T69" fmla="*/ 46 h 68"/>
                <a:gd name="T70" fmla="*/ 68 w 68"/>
                <a:gd name="T71" fmla="*/ 40 h 68"/>
                <a:gd name="T72" fmla="*/ 68 w 68"/>
                <a:gd name="T73" fmla="*/ 34 h 68"/>
                <a:gd name="T74" fmla="*/ 68 w 68"/>
                <a:gd name="T75" fmla="*/ 3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3" name="Freeform 1961"/>
            <p:cNvSpPr/>
            <p:nvPr/>
          </p:nvSpPr>
          <p:spPr>
            <a:xfrm>
              <a:off x="1628322" y="3654563"/>
              <a:ext cx="65879" cy="68005"/>
            </a:xfrm>
            <a:custGeom>
              <a:avLst/>
              <a:gdLst>
                <a:gd name="T0" fmla="*/ 32 w 62"/>
                <a:gd name="T1" fmla="*/ 0 h 64"/>
                <a:gd name="T2" fmla="*/ 32 w 62"/>
                <a:gd name="T3" fmla="*/ 0 h 64"/>
                <a:gd name="T4" fmla="*/ 24 w 62"/>
                <a:gd name="T5" fmla="*/ 0 h 64"/>
                <a:gd name="T6" fmla="*/ 18 w 62"/>
                <a:gd name="T7" fmla="*/ 2 h 64"/>
                <a:gd name="T8" fmla="*/ 8 w 62"/>
                <a:gd name="T9" fmla="*/ 10 h 64"/>
                <a:gd name="T10" fmla="*/ 2 w 62"/>
                <a:gd name="T11" fmla="*/ 20 h 64"/>
                <a:gd name="T12" fmla="*/ 0 w 62"/>
                <a:gd name="T13" fmla="*/ 26 h 64"/>
                <a:gd name="T14" fmla="*/ 0 w 62"/>
                <a:gd name="T15" fmla="*/ 32 h 64"/>
                <a:gd name="T16" fmla="*/ 0 w 62"/>
                <a:gd name="T17" fmla="*/ 32 h 64"/>
                <a:gd name="T18" fmla="*/ 0 w 62"/>
                <a:gd name="T19" fmla="*/ 38 h 64"/>
                <a:gd name="T20" fmla="*/ 2 w 62"/>
                <a:gd name="T21" fmla="*/ 44 h 64"/>
                <a:gd name="T22" fmla="*/ 8 w 62"/>
                <a:gd name="T23" fmla="*/ 54 h 64"/>
                <a:gd name="T24" fmla="*/ 18 w 62"/>
                <a:gd name="T25" fmla="*/ 60 h 64"/>
                <a:gd name="T26" fmla="*/ 24 w 62"/>
                <a:gd name="T27" fmla="*/ 62 h 64"/>
                <a:gd name="T28" fmla="*/ 32 w 62"/>
                <a:gd name="T29" fmla="*/ 64 h 64"/>
                <a:gd name="T30" fmla="*/ 32 w 62"/>
                <a:gd name="T31" fmla="*/ 64 h 64"/>
                <a:gd name="T32" fmla="*/ 38 w 62"/>
                <a:gd name="T33" fmla="*/ 62 h 64"/>
                <a:gd name="T34" fmla="*/ 44 w 62"/>
                <a:gd name="T35" fmla="*/ 60 h 64"/>
                <a:gd name="T36" fmla="*/ 54 w 62"/>
                <a:gd name="T37" fmla="*/ 54 h 64"/>
                <a:gd name="T38" fmla="*/ 60 w 62"/>
                <a:gd name="T39" fmla="*/ 44 h 64"/>
                <a:gd name="T40" fmla="*/ 62 w 62"/>
                <a:gd name="T41" fmla="*/ 38 h 64"/>
                <a:gd name="T42" fmla="*/ 62 w 62"/>
                <a:gd name="T43" fmla="*/ 32 h 64"/>
                <a:gd name="T44" fmla="*/ 62 w 62"/>
                <a:gd name="T45" fmla="*/ 32 h 64"/>
                <a:gd name="T46" fmla="*/ 62 w 62"/>
                <a:gd name="T47" fmla="*/ 26 h 64"/>
                <a:gd name="T48" fmla="*/ 60 w 62"/>
                <a:gd name="T49" fmla="*/ 20 h 64"/>
                <a:gd name="T50" fmla="*/ 54 w 62"/>
                <a:gd name="T51" fmla="*/ 10 h 64"/>
                <a:gd name="T52" fmla="*/ 44 w 62"/>
                <a:gd name="T53" fmla="*/ 2 h 64"/>
                <a:gd name="T54" fmla="*/ 38 w 62"/>
                <a:gd name="T55" fmla="*/ 0 h 64"/>
                <a:gd name="T56" fmla="*/ 32 w 62"/>
                <a:gd name="T57" fmla="*/ 0 h 64"/>
                <a:gd name="T58" fmla="*/ 32 w 62"/>
                <a:gd name="T59" fmla="*/ 0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" h="64">
                  <a:moveTo>
                    <a:pt x="32" y="0"/>
                  </a:moveTo>
                  <a:lnTo>
                    <a:pt x="32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94" name="Freeform 1962"/>
            <p:cNvSpPr/>
            <p:nvPr/>
          </p:nvSpPr>
          <p:spPr>
            <a:xfrm>
              <a:off x="1356303" y="3637562"/>
              <a:ext cx="97757" cy="97757"/>
            </a:xfrm>
            <a:custGeom>
              <a:avLst/>
              <a:gdLst>
                <a:gd name="T0" fmla="*/ 46 w 92"/>
                <a:gd name="T1" fmla="*/ 0 h 92"/>
                <a:gd name="T2" fmla="*/ 46 w 92"/>
                <a:gd name="T3" fmla="*/ 0 h 92"/>
                <a:gd name="T4" fmla="*/ 36 w 92"/>
                <a:gd name="T5" fmla="*/ 0 h 92"/>
                <a:gd name="T6" fmla="*/ 28 w 92"/>
                <a:gd name="T7" fmla="*/ 2 h 92"/>
                <a:gd name="T8" fmla="*/ 20 w 92"/>
                <a:gd name="T9" fmla="*/ 8 h 92"/>
                <a:gd name="T10" fmla="*/ 12 w 92"/>
                <a:gd name="T11" fmla="*/ 12 h 92"/>
                <a:gd name="T12" fmla="*/ 8 w 92"/>
                <a:gd name="T13" fmla="*/ 20 h 92"/>
                <a:gd name="T14" fmla="*/ 2 w 92"/>
                <a:gd name="T15" fmla="*/ 28 h 92"/>
                <a:gd name="T16" fmla="*/ 0 w 92"/>
                <a:gd name="T17" fmla="*/ 36 h 92"/>
                <a:gd name="T18" fmla="*/ 0 w 92"/>
                <a:gd name="T19" fmla="*/ 46 h 92"/>
                <a:gd name="T20" fmla="*/ 0 w 92"/>
                <a:gd name="T21" fmla="*/ 46 h 92"/>
                <a:gd name="T22" fmla="*/ 0 w 92"/>
                <a:gd name="T23" fmla="*/ 56 h 92"/>
                <a:gd name="T24" fmla="*/ 2 w 92"/>
                <a:gd name="T25" fmla="*/ 64 h 92"/>
                <a:gd name="T26" fmla="*/ 8 w 92"/>
                <a:gd name="T27" fmla="*/ 72 h 92"/>
                <a:gd name="T28" fmla="*/ 12 w 92"/>
                <a:gd name="T29" fmla="*/ 78 h 92"/>
                <a:gd name="T30" fmla="*/ 20 w 92"/>
                <a:gd name="T31" fmla="*/ 84 h 92"/>
                <a:gd name="T32" fmla="*/ 28 w 92"/>
                <a:gd name="T33" fmla="*/ 88 h 92"/>
                <a:gd name="T34" fmla="*/ 36 w 92"/>
                <a:gd name="T35" fmla="*/ 92 h 92"/>
                <a:gd name="T36" fmla="*/ 46 w 92"/>
                <a:gd name="T37" fmla="*/ 92 h 92"/>
                <a:gd name="T38" fmla="*/ 46 w 92"/>
                <a:gd name="T39" fmla="*/ 92 h 92"/>
                <a:gd name="T40" fmla="*/ 56 w 92"/>
                <a:gd name="T41" fmla="*/ 92 h 92"/>
                <a:gd name="T42" fmla="*/ 64 w 92"/>
                <a:gd name="T43" fmla="*/ 88 h 92"/>
                <a:gd name="T44" fmla="*/ 72 w 92"/>
                <a:gd name="T45" fmla="*/ 84 h 92"/>
                <a:gd name="T46" fmla="*/ 78 w 92"/>
                <a:gd name="T47" fmla="*/ 78 h 92"/>
                <a:gd name="T48" fmla="*/ 84 w 92"/>
                <a:gd name="T49" fmla="*/ 72 h 92"/>
                <a:gd name="T50" fmla="*/ 88 w 92"/>
                <a:gd name="T51" fmla="*/ 64 h 92"/>
                <a:gd name="T52" fmla="*/ 92 w 92"/>
                <a:gd name="T53" fmla="*/ 56 h 92"/>
                <a:gd name="T54" fmla="*/ 92 w 92"/>
                <a:gd name="T55" fmla="*/ 46 h 92"/>
                <a:gd name="T56" fmla="*/ 92 w 92"/>
                <a:gd name="T57" fmla="*/ 46 h 92"/>
                <a:gd name="T58" fmla="*/ 92 w 92"/>
                <a:gd name="T59" fmla="*/ 36 h 92"/>
                <a:gd name="T60" fmla="*/ 88 w 92"/>
                <a:gd name="T61" fmla="*/ 28 h 92"/>
                <a:gd name="T62" fmla="*/ 84 w 92"/>
                <a:gd name="T63" fmla="*/ 20 h 92"/>
                <a:gd name="T64" fmla="*/ 78 w 92"/>
                <a:gd name="T65" fmla="*/ 12 h 92"/>
                <a:gd name="T66" fmla="*/ 72 w 92"/>
                <a:gd name="T67" fmla="*/ 8 h 92"/>
                <a:gd name="T68" fmla="*/ 64 w 92"/>
                <a:gd name="T69" fmla="*/ 2 h 92"/>
                <a:gd name="T70" fmla="*/ 56 w 92"/>
                <a:gd name="T71" fmla="*/ 0 h 92"/>
                <a:gd name="T72" fmla="*/ 46 w 92"/>
                <a:gd name="T73" fmla="*/ 0 h 92"/>
                <a:gd name="T74" fmla="*/ 46 w 92"/>
                <a:gd name="T75" fmla="*/ 0 h 9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lnTo>
                    <a:pt x="46" y="0"/>
                  </a:lnTo>
                  <a:lnTo>
                    <a:pt x="36" y="0"/>
                  </a:lnTo>
                  <a:lnTo>
                    <a:pt x="28" y="2"/>
                  </a:lnTo>
                  <a:lnTo>
                    <a:pt x="20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6"/>
                  </a:lnTo>
                  <a:lnTo>
                    <a:pt x="2" y="64"/>
                  </a:lnTo>
                  <a:lnTo>
                    <a:pt x="8" y="72"/>
                  </a:lnTo>
                  <a:lnTo>
                    <a:pt x="12" y="78"/>
                  </a:lnTo>
                  <a:lnTo>
                    <a:pt x="20" y="84"/>
                  </a:lnTo>
                  <a:lnTo>
                    <a:pt x="28" y="88"/>
                  </a:lnTo>
                  <a:lnTo>
                    <a:pt x="3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56" y="92"/>
                  </a:lnTo>
                  <a:lnTo>
                    <a:pt x="64" y="88"/>
                  </a:lnTo>
                  <a:lnTo>
                    <a:pt x="72" y="84"/>
                  </a:lnTo>
                  <a:lnTo>
                    <a:pt x="78" y="78"/>
                  </a:lnTo>
                  <a:lnTo>
                    <a:pt x="84" y="72"/>
                  </a:lnTo>
                  <a:lnTo>
                    <a:pt x="88" y="64"/>
                  </a:lnTo>
                  <a:lnTo>
                    <a:pt x="92" y="56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2" y="36"/>
                  </a:lnTo>
                  <a:lnTo>
                    <a:pt x="88" y="28"/>
                  </a:lnTo>
                  <a:lnTo>
                    <a:pt x="84" y="20"/>
                  </a:lnTo>
                  <a:lnTo>
                    <a:pt x="78" y="12"/>
                  </a:lnTo>
                  <a:lnTo>
                    <a:pt x="72" y="8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2" name="Freeform 1963"/>
            <p:cNvSpPr>
              <a:spLocks noEditPoints="1"/>
            </p:cNvSpPr>
            <p:nvPr/>
          </p:nvSpPr>
          <p:spPr>
            <a:xfrm>
              <a:off x="735760" y="3578058"/>
              <a:ext cx="340024" cy="246517"/>
            </a:xfrm>
            <a:custGeom>
              <a:avLst/>
              <a:gdLst>
                <a:gd name="T0" fmla="*/ 136 w 320"/>
                <a:gd name="T1" fmla="*/ 230 h 232"/>
                <a:gd name="T2" fmla="*/ 174 w 320"/>
                <a:gd name="T3" fmla="*/ 220 h 232"/>
                <a:gd name="T4" fmla="*/ 206 w 320"/>
                <a:gd name="T5" fmla="*/ 198 h 232"/>
                <a:gd name="T6" fmla="*/ 228 w 320"/>
                <a:gd name="T7" fmla="*/ 168 h 232"/>
                <a:gd name="T8" fmla="*/ 242 w 320"/>
                <a:gd name="T9" fmla="*/ 132 h 232"/>
                <a:gd name="T10" fmla="*/ 250 w 320"/>
                <a:gd name="T11" fmla="*/ 130 h 232"/>
                <a:gd name="T12" fmla="*/ 266 w 320"/>
                <a:gd name="T13" fmla="*/ 120 h 232"/>
                <a:gd name="T14" fmla="*/ 280 w 320"/>
                <a:gd name="T15" fmla="*/ 106 h 232"/>
                <a:gd name="T16" fmla="*/ 288 w 320"/>
                <a:gd name="T17" fmla="*/ 90 h 232"/>
                <a:gd name="T18" fmla="*/ 314 w 320"/>
                <a:gd name="T19" fmla="*/ 72 h 232"/>
                <a:gd name="T20" fmla="*/ 318 w 320"/>
                <a:gd name="T21" fmla="*/ 70 h 232"/>
                <a:gd name="T22" fmla="*/ 318 w 320"/>
                <a:gd name="T23" fmla="*/ 64 h 232"/>
                <a:gd name="T24" fmla="*/ 290 w 320"/>
                <a:gd name="T25" fmla="*/ 54 h 232"/>
                <a:gd name="T26" fmla="*/ 286 w 320"/>
                <a:gd name="T27" fmla="*/ 42 h 232"/>
                <a:gd name="T28" fmla="*/ 276 w 320"/>
                <a:gd name="T29" fmla="*/ 24 h 232"/>
                <a:gd name="T30" fmla="*/ 258 w 320"/>
                <a:gd name="T31" fmla="*/ 8 h 232"/>
                <a:gd name="T32" fmla="*/ 236 w 320"/>
                <a:gd name="T33" fmla="*/ 2 h 232"/>
                <a:gd name="T34" fmla="*/ 224 w 320"/>
                <a:gd name="T35" fmla="*/ 0 h 232"/>
                <a:gd name="T36" fmla="*/ 198 w 320"/>
                <a:gd name="T37" fmla="*/ 6 h 232"/>
                <a:gd name="T38" fmla="*/ 178 w 320"/>
                <a:gd name="T39" fmla="*/ 20 h 232"/>
                <a:gd name="T40" fmla="*/ 164 w 320"/>
                <a:gd name="T41" fmla="*/ 42 h 232"/>
                <a:gd name="T42" fmla="*/ 158 w 320"/>
                <a:gd name="T43" fmla="*/ 68 h 232"/>
                <a:gd name="T44" fmla="*/ 158 w 320"/>
                <a:gd name="T45" fmla="*/ 78 h 232"/>
                <a:gd name="T46" fmla="*/ 164 w 320"/>
                <a:gd name="T47" fmla="*/ 96 h 232"/>
                <a:gd name="T48" fmla="*/ 162 w 320"/>
                <a:gd name="T49" fmla="*/ 104 h 232"/>
                <a:gd name="T50" fmla="*/ 38 w 320"/>
                <a:gd name="T51" fmla="*/ 70 h 232"/>
                <a:gd name="T52" fmla="*/ 36 w 320"/>
                <a:gd name="T53" fmla="*/ 108 h 232"/>
                <a:gd name="T54" fmla="*/ 46 w 320"/>
                <a:gd name="T55" fmla="*/ 144 h 232"/>
                <a:gd name="T56" fmla="*/ 70 w 320"/>
                <a:gd name="T57" fmla="*/ 172 h 232"/>
                <a:gd name="T58" fmla="*/ 106 w 320"/>
                <a:gd name="T59" fmla="*/ 188 h 232"/>
                <a:gd name="T60" fmla="*/ 124 w 320"/>
                <a:gd name="T61" fmla="*/ 192 h 232"/>
                <a:gd name="T62" fmla="*/ 142 w 320"/>
                <a:gd name="T63" fmla="*/ 192 h 232"/>
                <a:gd name="T64" fmla="*/ 118 w 320"/>
                <a:gd name="T65" fmla="*/ 194 h 232"/>
                <a:gd name="T66" fmla="*/ 90 w 320"/>
                <a:gd name="T67" fmla="*/ 192 h 232"/>
                <a:gd name="T68" fmla="*/ 78 w 320"/>
                <a:gd name="T69" fmla="*/ 186 h 232"/>
                <a:gd name="T70" fmla="*/ 56 w 320"/>
                <a:gd name="T71" fmla="*/ 174 h 232"/>
                <a:gd name="T72" fmla="*/ 38 w 320"/>
                <a:gd name="T73" fmla="*/ 156 h 232"/>
                <a:gd name="T74" fmla="*/ 24 w 320"/>
                <a:gd name="T75" fmla="*/ 134 h 232"/>
                <a:gd name="T76" fmla="*/ 0 w 320"/>
                <a:gd name="T77" fmla="*/ 124 h 232"/>
                <a:gd name="T78" fmla="*/ 2 w 320"/>
                <a:gd name="T79" fmla="*/ 136 h 232"/>
                <a:gd name="T80" fmla="*/ 10 w 320"/>
                <a:gd name="T81" fmla="*/ 160 h 232"/>
                <a:gd name="T82" fmla="*/ 30 w 320"/>
                <a:gd name="T83" fmla="*/ 190 h 232"/>
                <a:gd name="T84" fmla="*/ 66 w 320"/>
                <a:gd name="T85" fmla="*/ 218 h 232"/>
                <a:gd name="T86" fmla="*/ 100 w 320"/>
                <a:gd name="T87" fmla="*/ 230 h 232"/>
                <a:gd name="T88" fmla="*/ 124 w 320"/>
                <a:gd name="T89" fmla="*/ 232 h 232"/>
                <a:gd name="T90" fmla="*/ 136 w 320"/>
                <a:gd name="T91" fmla="*/ 230 h 232"/>
                <a:gd name="T92" fmla="*/ 236 w 320"/>
                <a:gd name="T93" fmla="*/ 48 h 232"/>
                <a:gd name="T94" fmla="*/ 244 w 320"/>
                <a:gd name="T95" fmla="*/ 52 h 232"/>
                <a:gd name="T96" fmla="*/ 248 w 320"/>
                <a:gd name="T97" fmla="*/ 60 h 232"/>
                <a:gd name="T98" fmla="*/ 248 w 320"/>
                <a:gd name="T99" fmla="*/ 64 h 232"/>
                <a:gd name="T100" fmla="*/ 242 w 320"/>
                <a:gd name="T101" fmla="*/ 72 h 232"/>
                <a:gd name="T102" fmla="*/ 236 w 320"/>
                <a:gd name="T103" fmla="*/ 72 h 232"/>
                <a:gd name="T104" fmla="*/ 228 w 320"/>
                <a:gd name="T105" fmla="*/ 68 h 232"/>
                <a:gd name="T106" fmla="*/ 224 w 320"/>
                <a:gd name="T107" fmla="*/ 60 h 232"/>
                <a:gd name="T108" fmla="*/ 226 w 320"/>
                <a:gd name="T109" fmla="*/ 56 h 232"/>
                <a:gd name="T110" fmla="*/ 232 w 320"/>
                <a:gd name="T111" fmla="*/ 48 h 232"/>
                <a:gd name="T112" fmla="*/ 236 w 320"/>
                <a:gd name="T113" fmla="*/ 48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0" h="232">
                  <a:moveTo>
                    <a:pt x="136" y="230"/>
                  </a:moveTo>
                  <a:lnTo>
                    <a:pt x="136" y="230"/>
                  </a:lnTo>
                  <a:lnTo>
                    <a:pt x="156" y="226"/>
                  </a:lnTo>
                  <a:lnTo>
                    <a:pt x="174" y="220"/>
                  </a:lnTo>
                  <a:lnTo>
                    <a:pt x="190" y="210"/>
                  </a:lnTo>
                  <a:lnTo>
                    <a:pt x="206" y="198"/>
                  </a:lnTo>
                  <a:lnTo>
                    <a:pt x="218" y="184"/>
                  </a:lnTo>
                  <a:lnTo>
                    <a:pt x="228" y="168"/>
                  </a:lnTo>
                  <a:lnTo>
                    <a:pt x="236" y="150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50" y="130"/>
                  </a:lnTo>
                  <a:lnTo>
                    <a:pt x="258" y="124"/>
                  </a:lnTo>
                  <a:lnTo>
                    <a:pt x="266" y="120"/>
                  </a:lnTo>
                  <a:lnTo>
                    <a:pt x="274" y="114"/>
                  </a:lnTo>
                  <a:lnTo>
                    <a:pt x="280" y="106"/>
                  </a:lnTo>
                  <a:lnTo>
                    <a:pt x="284" y="98"/>
                  </a:lnTo>
                  <a:lnTo>
                    <a:pt x="288" y="90"/>
                  </a:lnTo>
                  <a:lnTo>
                    <a:pt x="290" y="80"/>
                  </a:lnTo>
                  <a:lnTo>
                    <a:pt x="314" y="72"/>
                  </a:lnTo>
                  <a:lnTo>
                    <a:pt x="314" y="72"/>
                  </a:lnTo>
                  <a:lnTo>
                    <a:pt x="318" y="70"/>
                  </a:lnTo>
                  <a:lnTo>
                    <a:pt x="320" y="66"/>
                  </a:lnTo>
                  <a:lnTo>
                    <a:pt x="318" y="64"/>
                  </a:lnTo>
                  <a:lnTo>
                    <a:pt x="314" y="62"/>
                  </a:lnTo>
                  <a:lnTo>
                    <a:pt x="290" y="54"/>
                  </a:lnTo>
                  <a:lnTo>
                    <a:pt x="290" y="54"/>
                  </a:lnTo>
                  <a:lnTo>
                    <a:pt x="286" y="42"/>
                  </a:lnTo>
                  <a:lnTo>
                    <a:pt x="282" y="32"/>
                  </a:lnTo>
                  <a:lnTo>
                    <a:pt x="276" y="24"/>
                  </a:lnTo>
                  <a:lnTo>
                    <a:pt x="268" y="16"/>
                  </a:lnTo>
                  <a:lnTo>
                    <a:pt x="258" y="8"/>
                  </a:lnTo>
                  <a:lnTo>
                    <a:pt x="248" y="4"/>
                  </a:lnTo>
                  <a:lnTo>
                    <a:pt x="236" y="2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12" y="2"/>
                  </a:lnTo>
                  <a:lnTo>
                    <a:pt x="198" y="6"/>
                  </a:lnTo>
                  <a:lnTo>
                    <a:pt x="188" y="12"/>
                  </a:lnTo>
                  <a:lnTo>
                    <a:pt x="178" y="20"/>
                  </a:lnTo>
                  <a:lnTo>
                    <a:pt x="170" y="30"/>
                  </a:lnTo>
                  <a:lnTo>
                    <a:pt x="164" y="42"/>
                  </a:lnTo>
                  <a:lnTo>
                    <a:pt x="160" y="54"/>
                  </a:lnTo>
                  <a:lnTo>
                    <a:pt x="158" y="68"/>
                  </a:lnTo>
                  <a:lnTo>
                    <a:pt x="158" y="68"/>
                  </a:lnTo>
                  <a:lnTo>
                    <a:pt x="158" y="78"/>
                  </a:lnTo>
                  <a:lnTo>
                    <a:pt x="160" y="86"/>
                  </a:lnTo>
                  <a:lnTo>
                    <a:pt x="164" y="96"/>
                  </a:lnTo>
                  <a:lnTo>
                    <a:pt x="168" y="104"/>
                  </a:lnTo>
                  <a:lnTo>
                    <a:pt x="162" y="104"/>
                  </a:lnTo>
                  <a:lnTo>
                    <a:pt x="38" y="70"/>
                  </a:lnTo>
                  <a:lnTo>
                    <a:pt x="38" y="70"/>
                  </a:lnTo>
                  <a:lnTo>
                    <a:pt x="34" y="90"/>
                  </a:lnTo>
                  <a:lnTo>
                    <a:pt x="36" y="108"/>
                  </a:lnTo>
                  <a:lnTo>
                    <a:pt x="40" y="126"/>
                  </a:lnTo>
                  <a:lnTo>
                    <a:pt x="46" y="144"/>
                  </a:lnTo>
                  <a:lnTo>
                    <a:pt x="58" y="158"/>
                  </a:lnTo>
                  <a:lnTo>
                    <a:pt x="70" y="172"/>
                  </a:lnTo>
                  <a:lnTo>
                    <a:pt x="86" y="182"/>
                  </a:lnTo>
                  <a:lnTo>
                    <a:pt x="106" y="188"/>
                  </a:lnTo>
                  <a:lnTo>
                    <a:pt x="106" y="188"/>
                  </a:lnTo>
                  <a:lnTo>
                    <a:pt x="124" y="192"/>
                  </a:lnTo>
                  <a:lnTo>
                    <a:pt x="142" y="192"/>
                  </a:lnTo>
                  <a:lnTo>
                    <a:pt x="142" y="192"/>
                  </a:lnTo>
                  <a:lnTo>
                    <a:pt x="130" y="194"/>
                  </a:lnTo>
                  <a:lnTo>
                    <a:pt x="118" y="194"/>
                  </a:lnTo>
                  <a:lnTo>
                    <a:pt x="104" y="194"/>
                  </a:lnTo>
                  <a:lnTo>
                    <a:pt x="90" y="192"/>
                  </a:lnTo>
                  <a:lnTo>
                    <a:pt x="90" y="192"/>
                  </a:lnTo>
                  <a:lnTo>
                    <a:pt x="78" y="186"/>
                  </a:lnTo>
                  <a:lnTo>
                    <a:pt x="66" y="180"/>
                  </a:lnTo>
                  <a:lnTo>
                    <a:pt x="56" y="174"/>
                  </a:lnTo>
                  <a:lnTo>
                    <a:pt x="46" y="166"/>
                  </a:lnTo>
                  <a:lnTo>
                    <a:pt x="38" y="156"/>
                  </a:lnTo>
                  <a:lnTo>
                    <a:pt x="30" y="146"/>
                  </a:lnTo>
                  <a:lnTo>
                    <a:pt x="24" y="134"/>
                  </a:lnTo>
                  <a:lnTo>
                    <a:pt x="20" y="12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2" y="136"/>
                  </a:lnTo>
                  <a:lnTo>
                    <a:pt x="6" y="148"/>
                  </a:lnTo>
                  <a:lnTo>
                    <a:pt x="10" y="160"/>
                  </a:lnTo>
                  <a:lnTo>
                    <a:pt x="16" y="170"/>
                  </a:lnTo>
                  <a:lnTo>
                    <a:pt x="30" y="190"/>
                  </a:lnTo>
                  <a:lnTo>
                    <a:pt x="46" y="206"/>
                  </a:lnTo>
                  <a:lnTo>
                    <a:pt x="66" y="218"/>
                  </a:lnTo>
                  <a:lnTo>
                    <a:pt x="88" y="226"/>
                  </a:lnTo>
                  <a:lnTo>
                    <a:pt x="100" y="230"/>
                  </a:lnTo>
                  <a:lnTo>
                    <a:pt x="112" y="232"/>
                  </a:lnTo>
                  <a:lnTo>
                    <a:pt x="124" y="232"/>
                  </a:lnTo>
                  <a:lnTo>
                    <a:pt x="136" y="230"/>
                  </a:lnTo>
                  <a:lnTo>
                    <a:pt x="136" y="230"/>
                  </a:lnTo>
                  <a:close/>
                  <a:moveTo>
                    <a:pt x="236" y="48"/>
                  </a:moveTo>
                  <a:lnTo>
                    <a:pt x="236" y="48"/>
                  </a:lnTo>
                  <a:lnTo>
                    <a:pt x="242" y="48"/>
                  </a:lnTo>
                  <a:lnTo>
                    <a:pt x="244" y="52"/>
                  </a:lnTo>
                  <a:lnTo>
                    <a:pt x="248" y="56"/>
                  </a:lnTo>
                  <a:lnTo>
                    <a:pt x="248" y="60"/>
                  </a:lnTo>
                  <a:lnTo>
                    <a:pt x="248" y="60"/>
                  </a:lnTo>
                  <a:lnTo>
                    <a:pt x="248" y="64"/>
                  </a:lnTo>
                  <a:lnTo>
                    <a:pt x="244" y="68"/>
                  </a:lnTo>
                  <a:lnTo>
                    <a:pt x="242" y="72"/>
                  </a:lnTo>
                  <a:lnTo>
                    <a:pt x="236" y="72"/>
                  </a:lnTo>
                  <a:lnTo>
                    <a:pt x="236" y="72"/>
                  </a:lnTo>
                  <a:lnTo>
                    <a:pt x="232" y="72"/>
                  </a:lnTo>
                  <a:lnTo>
                    <a:pt x="228" y="68"/>
                  </a:lnTo>
                  <a:lnTo>
                    <a:pt x="226" y="64"/>
                  </a:lnTo>
                  <a:lnTo>
                    <a:pt x="224" y="60"/>
                  </a:lnTo>
                  <a:lnTo>
                    <a:pt x="224" y="60"/>
                  </a:lnTo>
                  <a:lnTo>
                    <a:pt x="226" y="56"/>
                  </a:lnTo>
                  <a:lnTo>
                    <a:pt x="228" y="52"/>
                  </a:lnTo>
                  <a:lnTo>
                    <a:pt x="232" y="48"/>
                  </a:lnTo>
                  <a:lnTo>
                    <a:pt x="236" y="48"/>
                  </a:lnTo>
                  <a:lnTo>
                    <a:pt x="236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4" name="Rectangle 1964"/>
            <p:cNvSpPr>
              <a:spLocks noChangeArrowheads="1"/>
            </p:cNvSpPr>
            <p:nvPr/>
          </p:nvSpPr>
          <p:spPr>
            <a:xfrm>
              <a:off x="5226197" y="360585"/>
              <a:ext cx="29752" cy="27627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5" name="Rectangle 1965"/>
            <p:cNvSpPr>
              <a:spLocks noChangeArrowheads="1"/>
            </p:cNvSpPr>
            <p:nvPr/>
          </p:nvSpPr>
          <p:spPr>
            <a:xfrm>
              <a:off x="5179444" y="271329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6" name="Freeform 1966"/>
            <p:cNvSpPr>
              <a:spLocks noEditPoints="1"/>
            </p:cNvSpPr>
            <p:nvPr/>
          </p:nvSpPr>
          <p:spPr>
            <a:xfrm>
              <a:off x="5119940" y="162946"/>
              <a:ext cx="333648" cy="299646"/>
            </a:xfrm>
            <a:custGeom>
              <a:avLst/>
              <a:gdLst>
                <a:gd name="T0" fmla="*/ 26 w 314"/>
                <a:gd name="T1" fmla="*/ 282 h 282"/>
                <a:gd name="T2" fmla="*/ 290 w 314"/>
                <a:gd name="T3" fmla="*/ 282 h 282"/>
                <a:gd name="T4" fmla="*/ 290 w 314"/>
                <a:gd name="T5" fmla="*/ 282 h 282"/>
                <a:gd name="T6" fmla="*/ 300 w 314"/>
                <a:gd name="T7" fmla="*/ 280 h 282"/>
                <a:gd name="T8" fmla="*/ 306 w 314"/>
                <a:gd name="T9" fmla="*/ 274 h 282"/>
                <a:gd name="T10" fmla="*/ 312 w 314"/>
                <a:gd name="T11" fmla="*/ 266 h 282"/>
                <a:gd name="T12" fmla="*/ 314 w 314"/>
                <a:gd name="T13" fmla="*/ 256 h 282"/>
                <a:gd name="T14" fmla="*/ 314 w 314"/>
                <a:gd name="T15" fmla="*/ 24 h 282"/>
                <a:gd name="T16" fmla="*/ 314 w 314"/>
                <a:gd name="T17" fmla="*/ 24 h 282"/>
                <a:gd name="T18" fmla="*/ 312 w 314"/>
                <a:gd name="T19" fmla="*/ 16 h 282"/>
                <a:gd name="T20" fmla="*/ 306 w 314"/>
                <a:gd name="T21" fmla="*/ 8 h 282"/>
                <a:gd name="T22" fmla="*/ 300 w 314"/>
                <a:gd name="T23" fmla="*/ 2 h 282"/>
                <a:gd name="T24" fmla="*/ 290 w 314"/>
                <a:gd name="T25" fmla="*/ 0 h 282"/>
                <a:gd name="T26" fmla="*/ 262 w 314"/>
                <a:gd name="T27" fmla="*/ 0 h 282"/>
                <a:gd name="T28" fmla="*/ 262 w 314"/>
                <a:gd name="T29" fmla="*/ 28 h 282"/>
                <a:gd name="T30" fmla="*/ 262 w 314"/>
                <a:gd name="T31" fmla="*/ 28 h 282"/>
                <a:gd name="T32" fmla="*/ 260 w 314"/>
                <a:gd name="T33" fmla="*/ 38 h 282"/>
                <a:gd name="T34" fmla="*/ 254 w 314"/>
                <a:gd name="T35" fmla="*/ 48 h 282"/>
                <a:gd name="T36" fmla="*/ 246 w 314"/>
                <a:gd name="T37" fmla="*/ 54 h 282"/>
                <a:gd name="T38" fmla="*/ 234 w 314"/>
                <a:gd name="T39" fmla="*/ 56 h 282"/>
                <a:gd name="T40" fmla="*/ 234 w 314"/>
                <a:gd name="T41" fmla="*/ 56 h 282"/>
                <a:gd name="T42" fmla="*/ 224 w 314"/>
                <a:gd name="T43" fmla="*/ 54 h 282"/>
                <a:gd name="T44" fmla="*/ 216 w 314"/>
                <a:gd name="T45" fmla="*/ 48 h 282"/>
                <a:gd name="T46" fmla="*/ 210 w 314"/>
                <a:gd name="T47" fmla="*/ 38 h 282"/>
                <a:gd name="T48" fmla="*/ 208 w 314"/>
                <a:gd name="T49" fmla="*/ 28 h 282"/>
                <a:gd name="T50" fmla="*/ 208 w 314"/>
                <a:gd name="T51" fmla="*/ 0 h 282"/>
                <a:gd name="T52" fmla="*/ 106 w 314"/>
                <a:gd name="T53" fmla="*/ 0 h 282"/>
                <a:gd name="T54" fmla="*/ 106 w 314"/>
                <a:gd name="T55" fmla="*/ 28 h 282"/>
                <a:gd name="T56" fmla="*/ 106 w 314"/>
                <a:gd name="T57" fmla="*/ 28 h 282"/>
                <a:gd name="T58" fmla="*/ 104 w 314"/>
                <a:gd name="T59" fmla="*/ 38 h 282"/>
                <a:gd name="T60" fmla="*/ 98 w 314"/>
                <a:gd name="T61" fmla="*/ 48 h 282"/>
                <a:gd name="T62" fmla="*/ 90 w 314"/>
                <a:gd name="T63" fmla="*/ 54 h 282"/>
                <a:gd name="T64" fmla="*/ 80 w 314"/>
                <a:gd name="T65" fmla="*/ 56 h 282"/>
                <a:gd name="T66" fmla="*/ 80 w 314"/>
                <a:gd name="T67" fmla="*/ 56 h 282"/>
                <a:gd name="T68" fmla="*/ 70 w 314"/>
                <a:gd name="T69" fmla="*/ 54 h 282"/>
                <a:gd name="T70" fmla="*/ 62 w 314"/>
                <a:gd name="T71" fmla="*/ 48 h 282"/>
                <a:gd name="T72" fmla="*/ 56 w 314"/>
                <a:gd name="T73" fmla="*/ 38 h 282"/>
                <a:gd name="T74" fmla="*/ 54 w 314"/>
                <a:gd name="T75" fmla="*/ 28 h 282"/>
                <a:gd name="T76" fmla="*/ 54 w 314"/>
                <a:gd name="T77" fmla="*/ 0 h 282"/>
                <a:gd name="T78" fmla="*/ 26 w 314"/>
                <a:gd name="T79" fmla="*/ 0 h 282"/>
                <a:gd name="T80" fmla="*/ 26 w 314"/>
                <a:gd name="T81" fmla="*/ 0 h 282"/>
                <a:gd name="T82" fmla="*/ 16 w 314"/>
                <a:gd name="T83" fmla="*/ 2 h 282"/>
                <a:gd name="T84" fmla="*/ 8 w 314"/>
                <a:gd name="T85" fmla="*/ 8 h 282"/>
                <a:gd name="T86" fmla="*/ 2 w 314"/>
                <a:gd name="T87" fmla="*/ 16 h 282"/>
                <a:gd name="T88" fmla="*/ 0 w 314"/>
                <a:gd name="T89" fmla="*/ 24 h 282"/>
                <a:gd name="T90" fmla="*/ 0 w 314"/>
                <a:gd name="T91" fmla="*/ 256 h 282"/>
                <a:gd name="T92" fmla="*/ 0 w 314"/>
                <a:gd name="T93" fmla="*/ 256 h 282"/>
                <a:gd name="T94" fmla="*/ 2 w 314"/>
                <a:gd name="T95" fmla="*/ 266 h 282"/>
                <a:gd name="T96" fmla="*/ 8 w 314"/>
                <a:gd name="T97" fmla="*/ 274 h 282"/>
                <a:gd name="T98" fmla="*/ 16 w 314"/>
                <a:gd name="T99" fmla="*/ 280 h 282"/>
                <a:gd name="T100" fmla="*/ 26 w 314"/>
                <a:gd name="T101" fmla="*/ 282 h 282"/>
                <a:gd name="T102" fmla="*/ 26 w 314"/>
                <a:gd name="T103" fmla="*/ 282 h 282"/>
                <a:gd name="T104" fmla="*/ 42 w 314"/>
                <a:gd name="T105" fmla="*/ 76 h 282"/>
                <a:gd name="T106" fmla="*/ 274 w 314"/>
                <a:gd name="T107" fmla="*/ 76 h 282"/>
                <a:gd name="T108" fmla="*/ 274 w 314"/>
                <a:gd name="T109" fmla="*/ 232 h 282"/>
                <a:gd name="T110" fmla="*/ 42 w 314"/>
                <a:gd name="T111" fmla="*/ 232 h 282"/>
                <a:gd name="T112" fmla="*/ 42 w 314"/>
                <a:gd name="T113" fmla="*/ 76 h 2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4" h="282">
                  <a:moveTo>
                    <a:pt x="26" y="282"/>
                  </a:moveTo>
                  <a:lnTo>
                    <a:pt x="290" y="282"/>
                  </a:lnTo>
                  <a:lnTo>
                    <a:pt x="290" y="282"/>
                  </a:lnTo>
                  <a:lnTo>
                    <a:pt x="300" y="280"/>
                  </a:lnTo>
                  <a:lnTo>
                    <a:pt x="306" y="274"/>
                  </a:lnTo>
                  <a:lnTo>
                    <a:pt x="312" y="266"/>
                  </a:lnTo>
                  <a:lnTo>
                    <a:pt x="314" y="256"/>
                  </a:lnTo>
                  <a:lnTo>
                    <a:pt x="314" y="24"/>
                  </a:lnTo>
                  <a:lnTo>
                    <a:pt x="314" y="24"/>
                  </a:lnTo>
                  <a:lnTo>
                    <a:pt x="312" y="16"/>
                  </a:lnTo>
                  <a:lnTo>
                    <a:pt x="306" y="8"/>
                  </a:lnTo>
                  <a:lnTo>
                    <a:pt x="300" y="2"/>
                  </a:lnTo>
                  <a:lnTo>
                    <a:pt x="290" y="0"/>
                  </a:lnTo>
                  <a:lnTo>
                    <a:pt x="262" y="0"/>
                  </a:lnTo>
                  <a:lnTo>
                    <a:pt x="262" y="28"/>
                  </a:lnTo>
                  <a:lnTo>
                    <a:pt x="262" y="28"/>
                  </a:lnTo>
                  <a:lnTo>
                    <a:pt x="260" y="38"/>
                  </a:lnTo>
                  <a:lnTo>
                    <a:pt x="254" y="48"/>
                  </a:lnTo>
                  <a:lnTo>
                    <a:pt x="246" y="54"/>
                  </a:lnTo>
                  <a:lnTo>
                    <a:pt x="234" y="56"/>
                  </a:lnTo>
                  <a:lnTo>
                    <a:pt x="234" y="56"/>
                  </a:lnTo>
                  <a:lnTo>
                    <a:pt x="224" y="54"/>
                  </a:lnTo>
                  <a:lnTo>
                    <a:pt x="216" y="48"/>
                  </a:lnTo>
                  <a:lnTo>
                    <a:pt x="210" y="38"/>
                  </a:lnTo>
                  <a:lnTo>
                    <a:pt x="208" y="28"/>
                  </a:lnTo>
                  <a:lnTo>
                    <a:pt x="208" y="0"/>
                  </a:lnTo>
                  <a:lnTo>
                    <a:pt x="106" y="0"/>
                  </a:lnTo>
                  <a:lnTo>
                    <a:pt x="106" y="28"/>
                  </a:lnTo>
                  <a:lnTo>
                    <a:pt x="106" y="28"/>
                  </a:lnTo>
                  <a:lnTo>
                    <a:pt x="104" y="38"/>
                  </a:lnTo>
                  <a:lnTo>
                    <a:pt x="98" y="48"/>
                  </a:lnTo>
                  <a:lnTo>
                    <a:pt x="90" y="54"/>
                  </a:lnTo>
                  <a:lnTo>
                    <a:pt x="80" y="56"/>
                  </a:lnTo>
                  <a:lnTo>
                    <a:pt x="80" y="56"/>
                  </a:lnTo>
                  <a:lnTo>
                    <a:pt x="70" y="54"/>
                  </a:lnTo>
                  <a:lnTo>
                    <a:pt x="62" y="48"/>
                  </a:lnTo>
                  <a:lnTo>
                    <a:pt x="56" y="38"/>
                  </a:lnTo>
                  <a:lnTo>
                    <a:pt x="54" y="28"/>
                  </a:lnTo>
                  <a:lnTo>
                    <a:pt x="5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0" y="256"/>
                  </a:lnTo>
                  <a:lnTo>
                    <a:pt x="0" y="256"/>
                  </a:lnTo>
                  <a:lnTo>
                    <a:pt x="2" y="266"/>
                  </a:lnTo>
                  <a:lnTo>
                    <a:pt x="8" y="274"/>
                  </a:lnTo>
                  <a:lnTo>
                    <a:pt x="16" y="280"/>
                  </a:lnTo>
                  <a:lnTo>
                    <a:pt x="26" y="282"/>
                  </a:lnTo>
                  <a:lnTo>
                    <a:pt x="26" y="282"/>
                  </a:lnTo>
                  <a:close/>
                  <a:moveTo>
                    <a:pt x="42" y="76"/>
                  </a:moveTo>
                  <a:lnTo>
                    <a:pt x="274" y="76"/>
                  </a:lnTo>
                  <a:lnTo>
                    <a:pt x="274" y="232"/>
                  </a:lnTo>
                  <a:lnTo>
                    <a:pt x="42" y="232"/>
                  </a:lnTo>
                  <a:lnTo>
                    <a:pt x="42" y="7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7" name="Freeform 1967"/>
            <p:cNvSpPr/>
            <p:nvPr/>
          </p:nvSpPr>
          <p:spPr>
            <a:xfrm>
              <a:off x="5192195" y="122568"/>
              <a:ext cx="25502" cy="82881"/>
            </a:xfrm>
            <a:custGeom>
              <a:avLst/>
              <a:gdLst>
                <a:gd name="T0" fmla="*/ 12 w 24"/>
                <a:gd name="T1" fmla="*/ 78 h 78"/>
                <a:gd name="T2" fmla="*/ 12 w 24"/>
                <a:gd name="T3" fmla="*/ 78 h 78"/>
                <a:gd name="T4" fmla="*/ 16 w 24"/>
                <a:gd name="T5" fmla="*/ 78 h 78"/>
                <a:gd name="T6" fmla="*/ 20 w 24"/>
                <a:gd name="T7" fmla="*/ 76 h 78"/>
                <a:gd name="T8" fmla="*/ 24 w 24"/>
                <a:gd name="T9" fmla="*/ 72 h 78"/>
                <a:gd name="T10" fmla="*/ 24 w 24"/>
                <a:gd name="T11" fmla="*/ 66 h 78"/>
                <a:gd name="T12" fmla="*/ 24 w 24"/>
                <a:gd name="T13" fmla="*/ 12 h 78"/>
                <a:gd name="T14" fmla="*/ 24 w 24"/>
                <a:gd name="T15" fmla="*/ 12 h 78"/>
                <a:gd name="T16" fmla="*/ 24 w 24"/>
                <a:gd name="T17" fmla="*/ 8 h 78"/>
                <a:gd name="T18" fmla="*/ 20 w 24"/>
                <a:gd name="T19" fmla="*/ 4 h 78"/>
                <a:gd name="T20" fmla="*/ 16 w 24"/>
                <a:gd name="T21" fmla="*/ 0 h 78"/>
                <a:gd name="T22" fmla="*/ 12 w 24"/>
                <a:gd name="T23" fmla="*/ 0 h 78"/>
                <a:gd name="T24" fmla="*/ 12 w 24"/>
                <a:gd name="T25" fmla="*/ 0 h 78"/>
                <a:gd name="T26" fmla="*/ 8 w 24"/>
                <a:gd name="T27" fmla="*/ 0 h 78"/>
                <a:gd name="T28" fmla="*/ 4 w 24"/>
                <a:gd name="T29" fmla="*/ 4 h 78"/>
                <a:gd name="T30" fmla="*/ 0 w 24"/>
                <a:gd name="T31" fmla="*/ 8 h 78"/>
                <a:gd name="T32" fmla="*/ 0 w 24"/>
                <a:gd name="T33" fmla="*/ 12 h 78"/>
                <a:gd name="T34" fmla="*/ 0 w 24"/>
                <a:gd name="T35" fmla="*/ 66 h 78"/>
                <a:gd name="T36" fmla="*/ 0 w 24"/>
                <a:gd name="T37" fmla="*/ 66 h 78"/>
                <a:gd name="T38" fmla="*/ 0 w 24"/>
                <a:gd name="T39" fmla="*/ 72 h 78"/>
                <a:gd name="T40" fmla="*/ 4 w 24"/>
                <a:gd name="T41" fmla="*/ 76 h 78"/>
                <a:gd name="T42" fmla="*/ 8 w 24"/>
                <a:gd name="T43" fmla="*/ 78 h 78"/>
                <a:gd name="T44" fmla="*/ 12 w 24"/>
                <a:gd name="T45" fmla="*/ 78 h 78"/>
                <a:gd name="T46" fmla="*/ 12 w 24"/>
                <a:gd name="T47" fmla="*/ 78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" h="78">
                  <a:moveTo>
                    <a:pt x="12" y="78"/>
                  </a:moveTo>
                  <a:lnTo>
                    <a:pt x="12" y="78"/>
                  </a:lnTo>
                  <a:lnTo>
                    <a:pt x="16" y="78"/>
                  </a:lnTo>
                  <a:lnTo>
                    <a:pt x="20" y="76"/>
                  </a:lnTo>
                  <a:lnTo>
                    <a:pt x="24" y="72"/>
                  </a:lnTo>
                  <a:lnTo>
                    <a:pt x="24" y="6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2"/>
                  </a:lnTo>
                  <a:lnTo>
                    <a:pt x="4" y="76"/>
                  </a:lnTo>
                  <a:lnTo>
                    <a:pt x="8" y="78"/>
                  </a:lnTo>
                  <a:lnTo>
                    <a:pt x="12" y="78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8" name="Rectangle 1968"/>
            <p:cNvSpPr>
              <a:spLocks noChangeArrowheads="1"/>
            </p:cNvSpPr>
            <p:nvPr/>
          </p:nvSpPr>
          <p:spPr>
            <a:xfrm>
              <a:off x="5226197" y="315957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9" name="Rectangle 1969"/>
            <p:cNvSpPr>
              <a:spLocks noChangeArrowheads="1"/>
            </p:cNvSpPr>
            <p:nvPr/>
          </p:nvSpPr>
          <p:spPr>
            <a:xfrm>
              <a:off x="5179444" y="360585"/>
              <a:ext cx="29752" cy="27627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0" name="Rectangle 1970"/>
            <p:cNvSpPr>
              <a:spLocks noChangeArrowheads="1"/>
            </p:cNvSpPr>
            <p:nvPr/>
          </p:nvSpPr>
          <p:spPr>
            <a:xfrm>
              <a:off x="5179444" y="315957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1" name="Freeform 1971"/>
            <p:cNvSpPr/>
            <p:nvPr/>
          </p:nvSpPr>
          <p:spPr>
            <a:xfrm>
              <a:off x="5355831" y="122568"/>
              <a:ext cx="25502" cy="82881"/>
            </a:xfrm>
            <a:custGeom>
              <a:avLst/>
              <a:gdLst>
                <a:gd name="T0" fmla="*/ 12 w 24"/>
                <a:gd name="T1" fmla="*/ 78 h 78"/>
                <a:gd name="T2" fmla="*/ 12 w 24"/>
                <a:gd name="T3" fmla="*/ 78 h 78"/>
                <a:gd name="T4" fmla="*/ 18 w 24"/>
                <a:gd name="T5" fmla="*/ 78 h 78"/>
                <a:gd name="T6" fmla="*/ 22 w 24"/>
                <a:gd name="T7" fmla="*/ 76 h 78"/>
                <a:gd name="T8" fmla="*/ 24 w 24"/>
                <a:gd name="T9" fmla="*/ 72 h 78"/>
                <a:gd name="T10" fmla="*/ 24 w 24"/>
                <a:gd name="T11" fmla="*/ 66 h 78"/>
                <a:gd name="T12" fmla="*/ 24 w 24"/>
                <a:gd name="T13" fmla="*/ 12 h 78"/>
                <a:gd name="T14" fmla="*/ 24 w 24"/>
                <a:gd name="T15" fmla="*/ 12 h 78"/>
                <a:gd name="T16" fmla="*/ 24 w 24"/>
                <a:gd name="T17" fmla="*/ 8 h 78"/>
                <a:gd name="T18" fmla="*/ 22 w 24"/>
                <a:gd name="T19" fmla="*/ 4 h 78"/>
                <a:gd name="T20" fmla="*/ 18 w 24"/>
                <a:gd name="T21" fmla="*/ 0 h 78"/>
                <a:gd name="T22" fmla="*/ 12 w 24"/>
                <a:gd name="T23" fmla="*/ 0 h 78"/>
                <a:gd name="T24" fmla="*/ 12 w 24"/>
                <a:gd name="T25" fmla="*/ 0 h 78"/>
                <a:gd name="T26" fmla="*/ 8 w 24"/>
                <a:gd name="T27" fmla="*/ 0 h 78"/>
                <a:gd name="T28" fmla="*/ 4 w 24"/>
                <a:gd name="T29" fmla="*/ 4 h 78"/>
                <a:gd name="T30" fmla="*/ 2 w 24"/>
                <a:gd name="T31" fmla="*/ 8 h 78"/>
                <a:gd name="T32" fmla="*/ 0 w 24"/>
                <a:gd name="T33" fmla="*/ 12 h 78"/>
                <a:gd name="T34" fmla="*/ 0 w 24"/>
                <a:gd name="T35" fmla="*/ 38 h 78"/>
                <a:gd name="T36" fmla="*/ 0 w 24"/>
                <a:gd name="T37" fmla="*/ 66 h 78"/>
                <a:gd name="T38" fmla="*/ 0 w 24"/>
                <a:gd name="T39" fmla="*/ 66 h 78"/>
                <a:gd name="T40" fmla="*/ 2 w 24"/>
                <a:gd name="T41" fmla="*/ 72 h 78"/>
                <a:gd name="T42" fmla="*/ 4 w 24"/>
                <a:gd name="T43" fmla="*/ 76 h 78"/>
                <a:gd name="T44" fmla="*/ 8 w 24"/>
                <a:gd name="T45" fmla="*/ 78 h 78"/>
                <a:gd name="T46" fmla="*/ 12 w 24"/>
                <a:gd name="T47" fmla="*/ 78 h 78"/>
                <a:gd name="T48" fmla="*/ 12 w 24"/>
                <a:gd name="T49" fmla="*/ 78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78">
                  <a:moveTo>
                    <a:pt x="12" y="78"/>
                  </a:moveTo>
                  <a:lnTo>
                    <a:pt x="12" y="78"/>
                  </a:lnTo>
                  <a:lnTo>
                    <a:pt x="18" y="78"/>
                  </a:lnTo>
                  <a:lnTo>
                    <a:pt x="22" y="76"/>
                  </a:lnTo>
                  <a:lnTo>
                    <a:pt x="24" y="72"/>
                  </a:lnTo>
                  <a:lnTo>
                    <a:pt x="24" y="6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2"/>
                  </a:lnTo>
                  <a:lnTo>
                    <a:pt x="4" y="76"/>
                  </a:lnTo>
                  <a:lnTo>
                    <a:pt x="8" y="78"/>
                  </a:lnTo>
                  <a:lnTo>
                    <a:pt x="12" y="78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2" name="Rectangle 1972"/>
            <p:cNvSpPr>
              <a:spLocks noChangeArrowheads="1"/>
            </p:cNvSpPr>
            <p:nvPr/>
          </p:nvSpPr>
          <p:spPr>
            <a:xfrm>
              <a:off x="5319704" y="271329"/>
              <a:ext cx="27627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3" name="Rectangle 1973"/>
            <p:cNvSpPr>
              <a:spLocks noChangeArrowheads="1"/>
            </p:cNvSpPr>
            <p:nvPr/>
          </p:nvSpPr>
          <p:spPr>
            <a:xfrm>
              <a:off x="5272951" y="271329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4" name="Rectangle 1974"/>
            <p:cNvSpPr>
              <a:spLocks noChangeArrowheads="1"/>
            </p:cNvSpPr>
            <p:nvPr/>
          </p:nvSpPr>
          <p:spPr>
            <a:xfrm>
              <a:off x="5272951" y="315957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5" name="Rectangle 1975"/>
            <p:cNvSpPr>
              <a:spLocks noChangeArrowheads="1"/>
            </p:cNvSpPr>
            <p:nvPr/>
          </p:nvSpPr>
          <p:spPr>
            <a:xfrm>
              <a:off x="5319704" y="315957"/>
              <a:ext cx="27627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6" name="Rectangle 1976"/>
            <p:cNvSpPr>
              <a:spLocks noChangeArrowheads="1"/>
            </p:cNvSpPr>
            <p:nvPr/>
          </p:nvSpPr>
          <p:spPr>
            <a:xfrm>
              <a:off x="5364332" y="271329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7" name="Rectangle 1977"/>
            <p:cNvSpPr>
              <a:spLocks noChangeArrowheads="1"/>
            </p:cNvSpPr>
            <p:nvPr/>
          </p:nvSpPr>
          <p:spPr>
            <a:xfrm>
              <a:off x="5364332" y="315957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8" name="Rectangle 1978"/>
            <p:cNvSpPr>
              <a:spLocks noChangeArrowheads="1"/>
            </p:cNvSpPr>
            <p:nvPr/>
          </p:nvSpPr>
          <p:spPr>
            <a:xfrm>
              <a:off x="5272951" y="360585"/>
              <a:ext cx="29752" cy="27627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89" name="Rectangle 1979"/>
            <p:cNvSpPr>
              <a:spLocks noChangeArrowheads="1"/>
            </p:cNvSpPr>
            <p:nvPr/>
          </p:nvSpPr>
          <p:spPr>
            <a:xfrm>
              <a:off x="5226197" y="271329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0" name="Freeform 1980"/>
            <p:cNvSpPr/>
            <p:nvPr/>
          </p:nvSpPr>
          <p:spPr>
            <a:xfrm>
              <a:off x="5776610" y="2436854"/>
              <a:ext cx="214640" cy="119008"/>
            </a:xfrm>
            <a:custGeom>
              <a:avLst/>
              <a:gdLst>
                <a:gd name="T0" fmla="*/ 188 w 202"/>
                <a:gd name="T1" fmla="*/ 0 h 112"/>
                <a:gd name="T2" fmla="*/ 136 w 202"/>
                <a:gd name="T3" fmla="*/ 2 h 112"/>
                <a:gd name="T4" fmla="*/ 136 w 202"/>
                <a:gd name="T5" fmla="*/ 2 h 112"/>
                <a:gd name="T6" fmla="*/ 130 w 202"/>
                <a:gd name="T7" fmla="*/ 4 h 112"/>
                <a:gd name="T8" fmla="*/ 128 w 202"/>
                <a:gd name="T9" fmla="*/ 6 h 112"/>
                <a:gd name="T10" fmla="*/ 124 w 202"/>
                <a:gd name="T11" fmla="*/ 10 h 112"/>
                <a:gd name="T12" fmla="*/ 124 w 202"/>
                <a:gd name="T13" fmla="*/ 16 h 112"/>
                <a:gd name="T14" fmla="*/ 124 w 202"/>
                <a:gd name="T15" fmla="*/ 16 h 112"/>
                <a:gd name="T16" fmla="*/ 126 w 202"/>
                <a:gd name="T17" fmla="*/ 20 h 112"/>
                <a:gd name="T18" fmla="*/ 128 w 202"/>
                <a:gd name="T19" fmla="*/ 24 h 112"/>
                <a:gd name="T20" fmla="*/ 132 w 202"/>
                <a:gd name="T21" fmla="*/ 26 h 112"/>
                <a:gd name="T22" fmla="*/ 138 w 202"/>
                <a:gd name="T23" fmla="*/ 28 h 112"/>
                <a:gd name="T24" fmla="*/ 156 w 202"/>
                <a:gd name="T25" fmla="*/ 26 h 112"/>
                <a:gd name="T26" fmla="*/ 94 w 202"/>
                <a:gd name="T27" fmla="*/ 76 h 112"/>
                <a:gd name="T28" fmla="*/ 82 w 202"/>
                <a:gd name="T29" fmla="*/ 60 h 112"/>
                <a:gd name="T30" fmla="*/ 82 w 202"/>
                <a:gd name="T31" fmla="*/ 60 h 112"/>
                <a:gd name="T32" fmla="*/ 78 w 202"/>
                <a:gd name="T33" fmla="*/ 56 h 112"/>
                <a:gd name="T34" fmla="*/ 74 w 202"/>
                <a:gd name="T35" fmla="*/ 54 h 112"/>
                <a:gd name="T36" fmla="*/ 70 w 202"/>
                <a:gd name="T37" fmla="*/ 54 h 112"/>
                <a:gd name="T38" fmla="*/ 66 w 202"/>
                <a:gd name="T39" fmla="*/ 56 h 112"/>
                <a:gd name="T40" fmla="*/ 6 w 202"/>
                <a:gd name="T41" fmla="*/ 88 h 112"/>
                <a:gd name="T42" fmla="*/ 6 w 202"/>
                <a:gd name="T43" fmla="*/ 88 h 112"/>
                <a:gd name="T44" fmla="*/ 4 w 202"/>
                <a:gd name="T45" fmla="*/ 92 h 112"/>
                <a:gd name="T46" fmla="*/ 0 w 202"/>
                <a:gd name="T47" fmla="*/ 96 h 112"/>
                <a:gd name="T48" fmla="*/ 0 w 202"/>
                <a:gd name="T49" fmla="*/ 102 h 112"/>
                <a:gd name="T50" fmla="*/ 2 w 202"/>
                <a:gd name="T51" fmla="*/ 106 h 112"/>
                <a:gd name="T52" fmla="*/ 2 w 202"/>
                <a:gd name="T53" fmla="*/ 106 h 112"/>
                <a:gd name="T54" fmla="*/ 6 w 202"/>
                <a:gd name="T55" fmla="*/ 110 h 112"/>
                <a:gd name="T56" fmla="*/ 12 w 202"/>
                <a:gd name="T57" fmla="*/ 112 h 112"/>
                <a:gd name="T58" fmla="*/ 12 w 202"/>
                <a:gd name="T59" fmla="*/ 112 h 112"/>
                <a:gd name="T60" fmla="*/ 18 w 202"/>
                <a:gd name="T61" fmla="*/ 110 h 112"/>
                <a:gd name="T62" fmla="*/ 70 w 202"/>
                <a:gd name="T63" fmla="*/ 82 h 112"/>
                <a:gd name="T64" fmla="*/ 84 w 202"/>
                <a:gd name="T65" fmla="*/ 100 h 112"/>
                <a:gd name="T66" fmla="*/ 84 w 202"/>
                <a:gd name="T67" fmla="*/ 100 h 112"/>
                <a:gd name="T68" fmla="*/ 86 w 202"/>
                <a:gd name="T69" fmla="*/ 104 h 112"/>
                <a:gd name="T70" fmla="*/ 92 w 202"/>
                <a:gd name="T71" fmla="*/ 106 h 112"/>
                <a:gd name="T72" fmla="*/ 92 w 202"/>
                <a:gd name="T73" fmla="*/ 106 h 112"/>
                <a:gd name="T74" fmla="*/ 96 w 202"/>
                <a:gd name="T75" fmla="*/ 104 h 112"/>
                <a:gd name="T76" fmla="*/ 100 w 202"/>
                <a:gd name="T77" fmla="*/ 102 h 112"/>
                <a:gd name="T78" fmla="*/ 174 w 202"/>
                <a:gd name="T79" fmla="*/ 42 h 112"/>
                <a:gd name="T80" fmla="*/ 174 w 202"/>
                <a:gd name="T81" fmla="*/ 64 h 112"/>
                <a:gd name="T82" fmla="*/ 174 w 202"/>
                <a:gd name="T83" fmla="*/ 64 h 112"/>
                <a:gd name="T84" fmla="*/ 174 w 202"/>
                <a:gd name="T85" fmla="*/ 68 h 112"/>
                <a:gd name="T86" fmla="*/ 176 w 202"/>
                <a:gd name="T87" fmla="*/ 72 h 112"/>
                <a:gd name="T88" fmla="*/ 180 w 202"/>
                <a:gd name="T89" fmla="*/ 76 h 112"/>
                <a:gd name="T90" fmla="*/ 186 w 202"/>
                <a:gd name="T91" fmla="*/ 76 h 112"/>
                <a:gd name="T92" fmla="*/ 186 w 202"/>
                <a:gd name="T93" fmla="*/ 76 h 112"/>
                <a:gd name="T94" fmla="*/ 186 w 202"/>
                <a:gd name="T95" fmla="*/ 76 h 112"/>
                <a:gd name="T96" fmla="*/ 186 w 202"/>
                <a:gd name="T97" fmla="*/ 76 h 112"/>
                <a:gd name="T98" fmla="*/ 190 w 202"/>
                <a:gd name="T99" fmla="*/ 76 h 112"/>
                <a:gd name="T100" fmla="*/ 194 w 202"/>
                <a:gd name="T101" fmla="*/ 74 h 112"/>
                <a:gd name="T102" fmla="*/ 198 w 202"/>
                <a:gd name="T103" fmla="*/ 70 h 112"/>
                <a:gd name="T104" fmla="*/ 198 w 202"/>
                <a:gd name="T105" fmla="*/ 66 h 112"/>
                <a:gd name="T106" fmla="*/ 202 w 202"/>
                <a:gd name="T107" fmla="*/ 12 h 112"/>
                <a:gd name="T108" fmla="*/ 202 w 202"/>
                <a:gd name="T109" fmla="*/ 12 h 112"/>
                <a:gd name="T110" fmla="*/ 202 w 202"/>
                <a:gd name="T111" fmla="*/ 8 h 112"/>
                <a:gd name="T112" fmla="*/ 198 w 202"/>
                <a:gd name="T113" fmla="*/ 2 h 112"/>
                <a:gd name="T114" fmla="*/ 198 w 202"/>
                <a:gd name="T115" fmla="*/ 2 h 112"/>
                <a:gd name="T116" fmla="*/ 194 w 202"/>
                <a:gd name="T117" fmla="*/ 0 h 112"/>
                <a:gd name="T118" fmla="*/ 188 w 202"/>
                <a:gd name="T119" fmla="*/ 0 h 112"/>
                <a:gd name="T120" fmla="*/ 188 w 202"/>
                <a:gd name="T121" fmla="*/ 0 h 1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2" h="112">
                  <a:moveTo>
                    <a:pt x="188" y="0"/>
                  </a:moveTo>
                  <a:lnTo>
                    <a:pt x="136" y="2"/>
                  </a:lnTo>
                  <a:lnTo>
                    <a:pt x="136" y="2"/>
                  </a:lnTo>
                  <a:lnTo>
                    <a:pt x="130" y="4"/>
                  </a:lnTo>
                  <a:lnTo>
                    <a:pt x="128" y="6"/>
                  </a:lnTo>
                  <a:lnTo>
                    <a:pt x="124" y="10"/>
                  </a:lnTo>
                  <a:lnTo>
                    <a:pt x="124" y="16"/>
                  </a:lnTo>
                  <a:lnTo>
                    <a:pt x="124" y="16"/>
                  </a:lnTo>
                  <a:lnTo>
                    <a:pt x="126" y="20"/>
                  </a:lnTo>
                  <a:lnTo>
                    <a:pt x="128" y="24"/>
                  </a:lnTo>
                  <a:lnTo>
                    <a:pt x="132" y="26"/>
                  </a:lnTo>
                  <a:lnTo>
                    <a:pt x="138" y="28"/>
                  </a:lnTo>
                  <a:lnTo>
                    <a:pt x="156" y="26"/>
                  </a:lnTo>
                  <a:lnTo>
                    <a:pt x="94" y="76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78" y="56"/>
                  </a:lnTo>
                  <a:lnTo>
                    <a:pt x="74" y="54"/>
                  </a:lnTo>
                  <a:lnTo>
                    <a:pt x="70" y="54"/>
                  </a:lnTo>
                  <a:lnTo>
                    <a:pt x="66" y="56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4" y="92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6" y="110"/>
                  </a:lnTo>
                  <a:lnTo>
                    <a:pt x="12" y="112"/>
                  </a:lnTo>
                  <a:lnTo>
                    <a:pt x="12" y="112"/>
                  </a:lnTo>
                  <a:lnTo>
                    <a:pt x="18" y="110"/>
                  </a:lnTo>
                  <a:lnTo>
                    <a:pt x="70" y="82"/>
                  </a:lnTo>
                  <a:lnTo>
                    <a:pt x="84" y="100"/>
                  </a:lnTo>
                  <a:lnTo>
                    <a:pt x="84" y="100"/>
                  </a:lnTo>
                  <a:lnTo>
                    <a:pt x="86" y="104"/>
                  </a:lnTo>
                  <a:lnTo>
                    <a:pt x="92" y="106"/>
                  </a:lnTo>
                  <a:lnTo>
                    <a:pt x="92" y="106"/>
                  </a:lnTo>
                  <a:lnTo>
                    <a:pt x="96" y="104"/>
                  </a:lnTo>
                  <a:lnTo>
                    <a:pt x="100" y="102"/>
                  </a:lnTo>
                  <a:lnTo>
                    <a:pt x="174" y="4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4" y="68"/>
                  </a:lnTo>
                  <a:lnTo>
                    <a:pt x="176" y="72"/>
                  </a:lnTo>
                  <a:lnTo>
                    <a:pt x="180" y="76"/>
                  </a:lnTo>
                  <a:lnTo>
                    <a:pt x="186" y="76"/>
                  </a:lnTo>
                  <a:lnTo>
                    <a:pt x="186" y="76"/>
                  </a:lnTo>
                  <a:lnTo>
                    <a:pt x="186" y="76"/>
                  </a:lnTo>
                  <a:lnTo>
                    <a:pt x="186" y="76"/>
                  </a:lnTo>
                  <a:lnTo>
                    <a:pt x="190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198" y="66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2" y="8"/>
                  </a:lnTo>
                  <a:lnTo>
                    <a:pt x="198" y="2"/>
                  </a:lnTo>
                  <a:lnTo>
                    <a:pt x="198" y="2"/>
                  </a:lnTo>
                  <a:lnTo>
                    <a:pt x="194" y="0"/>
                  </a:lnTo>
                  <a:lnTo>
                    <a:pt x="188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1" name="Freeform 1981"/>
            <p:cNvSpPr>
              <a:spLocks noEditPoints="1"/>
            </p:cNvSpPr>
            <p:nvPr/>
          </p:nvSpPr>
          <p:spPr>
            <a:xfrm>
              <a:off x="5706480" y="2360349"/>
              <a:ext cx="365525" cy="265644"/>
            </a:xfrm>
            <a:custGeom>
              <a:avLst/>
              <a:gdLst>
                <a:gd name="T0" fmla="*/ 344 w 344"/>
                <a:gd name="T1" fmla="*/ 42 h 250"/>
                <a:gd name="T2" fmla="*/ 344 w 344"/>
                <a:gd name="T3" fmla="*/ 34 h 250"/>
                <a:gd name="T4" fmla="*/ 338 w 344"/>
                <a:gd name="T5" fmla="*/ 18 h 250"/>
                <a:gd name="T6" fmla="*/ 328 w 344"/>
                <a:gd name="T7" fmla="*/ 8 h 250"/>
                <a:gd name="T8" fmla="*/ 312 w 344"/>
                <a:gd name="T9" fmla="*/ 2 h 250"/>
                <a:gd name="T10" fmla="*/ 40 w 344"/>
                <a:gd name="T11" fmla="*/ 0 h 250"/>
                <a:gd name="T12" fmla="*/ 32 w 344"/>
                <a:gd name="T13" fmla="*/ 2 h 250"/>
                <a:gd name="T14" fmla="*/ 18 w 344"/>
                <a:gd name="T15" fmla="*/ 8 h 250"/>
                <a:gd name="T16" fmla="*/ 6 w 344"/>
                <a:gd name="T17" fmla="*/ 18 h 250"/>
                <a:gd name="T18" fmla="*/ 0 w 344"/>
                <a:gd name="T19" fmla="*/ 34 h 250"/>
                <a:gd name="T20" fmla="*/ 0 w 344"/>
                <a:gd name="T21" fmla="*/ 210 h 250"/>
                <a:gd name="T22" fmla="*/ 0 w 344"/>
                <a:gd name="T23" fmla="*/ 218 h 250"/>
                <a:gd name="T24" fmla="*/ 6 w 344"/>
                <a:gd name="T25" fmla="*/ 232 h 250"/>
                <a:gd name="T26" fmla="*/ 18 w 344"/>
                <a:gd name="T27" fmla="*/ 244 h 250"/>
                <a:gd name="T28" fmla="*/ 32 w 344"/>
                <a:gd name="T29" fmla="*/ 250 h 250"/>
                <a:gd name="T30" fmla="*/ 304 w 344"/>
                <a:gd name="T31" fmla="*/ 250 h 250"/>
                <a:gd name="T32" fmla="*/ 312 w 344"/>
                <a:gd name="T33" fmla="*/ 250 h 250"/>
                <a:gd name="T34" fmla="*/ 328 w 344"/>
                <a:gd name="T35" fmla="*/ 244 h 250"/>
                <a:gd name="T36" fmla="*/ 338 w 344"/>
                <a:gd name="T37" fmla="*/ 232 h 250"/>
                <a:gd name="T38" fmla="*/ 344 w 344"/>
                <a:gd name="T39" fmla="*/ 218 h 250"/>
                <a:gd name="T40" fmla="*/ 344 w 344"/>
                <a:gd name="T41" fmla="*/ 210 h 250"/>
                <a:gd name="T42" fmla="*/ 318 w 344"/>
                <a:gd name="T43" fmla="*/ 210 h 250"/>
                <a:gd name="T44" fmla="*/ 314 w 344"/>
                <a:gd name="T45" fmla="*/ 220 h 250"/>
                <a:gd name="T46" fmla="*/ 304 w 344"/>
                <a:gd name="T47" fmla="*/ 224 h 250"/>
                <a:gd name="T48" fmla="*/ 40 w 344"/>
                <a:gd name="T49" fmla="*/ 224 h 250"/>
                <a:gd name="T50" fmla="*/ 30 w 344"/>
                <a:gd name="T51" fmla="*/ 220 h 250"/>
                <a:gd name="T52" fmla="*/ 26 w 344"/>
                <a:gd name="T53" fmla="*/ 210 h 250"/>
                <a:gd name="T54" fmla="*/ 26 w 344"/>
                <a:gd name="T55" fmla="*/ 42 h 250"/>
                <a:gd name="T56" fmla="*/ 30 w 344"/>
                <a:gd name="T57" fmla="*/ 32 h 250"/>
                <a:gd name="T58" fmla="*/ 40 w 344"/>
                <a:gd name="T59" fmla="*/ 26 h 250"/>
                <a:gd name="T60" fmla="*/ 304 w 344"/>
                <a:gd name="T61" fmla="*/ 26 h 250"/>
                <a:gd name="T62" fmla="*/ 314 w 344"/>
                <a:gd name="T63" fmla="*/ 32 h 250"/>
                <a:gd name="T64" fmla="*/ 318 w 344"/>
                <a:gd name="T65" fmla="*/ 42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4" h="250">
                  <a:moveTo>
                    <a:pt x="344" y="210"/>
                  </a:moveTo>
                  <a:lnTo>
                    <a:pt x="344" y="42"/>
                  </a:lnTo>
                  <a:lnTo>
                    <a:pt x="344" y="42"/>
                  </a:lnTo>
                  <a:lnTo>
                    <a:pt x="344" y="34"/>
                  </a:lnTo>
                  <a:lnTo>
                    <a:pt x="342" y="26"/>
                  </a:lnTo>
                  <a:lnTo>
                    <a:pt x="338" y="18"/>
                  </a:lnTo>
                  <a:lnTo>
                    <a:pt x="334" y="12"/>
                  </a:lnTo>
                  <a:lnTo>
                    <a:pt x="328" y="8"/>
                  </a:lnTo>
                  <a:lnTo>
                    <a:pt x="320" y="4"/>
                  </a:lnTo>
                  <a:lnTo>
                    <a:pt x="312" y="2"/>
                  </a:lnTo>
                  <a:lnTo>
                    <a:pt x="304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18"/>
                  </a:lnTo>
                  <a:lnTo>
                    <a:pt x="2" y="226"/>
                  </a:lnTo>
                  <a:lnTo>
                    <a:pt x="6" y="232"/>
                  </a:lnTo>
                  <a:lnTo>
                    <a:pt x="12" y="238"/>
                  </a:lnTo>
                  <a:lnTo>
                    <a:pt x="18" y="244"/>
                  </a:lnTo>
                  <a:lnTo>
                    <a:pt x="24" y="248"/>
                  </a:lnTo>
                  <a:lnTo>
                    <a:pt x="32" y="250"/>
                  </a:lnTo>
                  <a:lnTo>
                    <a:pt x="40" y="250"/>
                  </a:lnTo>
                  <a:lnTo>
                    <a:pt x="304" y="250"/>
                  </a:lnTo>
                  <a:lnTo>
                    <a:pt x="304" y="250"/>
                  </a:lnTo>
                  <a:lnTo>
                    <a:pt x="312" y="250"/>
                  </a:lnTo>
                  <a:lnTo>
                    <a:pt x="320" y="248"/>
                  </a:lnTo>
                  <a:lnTo>
                    <a:pt x="328" y="244"/>
                  </a:lnTo>
                  <a:lnTo>
                    <a:pt x="334" y="238"/>
                  </a:lnTo>
                  <a:lnTo>
                    <a:pt x="338" y="232"/>
                  </a:lnTo>
                  <a:lnTo>
                    <a:pt x="342" y="226"/>
                  </a:lnTo>
                  <a:lnTo>
                    <a:pt x="344" y="218"/>
                  </a:lnTo>
                  <a:lnTo>
                    <a:pt x="344" y="210"/>
                  </a:lnTo>
                  <a:lnTo>
                    <a:pt x="344" y="210"/>
                  </a:lnTo>
                  <a:close/>
                  <a:moveTo>
                    <a:pt x="318" y="210"/>
                  </a:moveTo>
                  <a:lnTo>
                    <a:pt x="318" y="210"/>
                  </a:lnTo>
                  <a:lnTo>
                    <a:pt x="318" y="216"/>
                  </a:lnTo>
                  <a:lnTo>
                    <a:pt x="314" y="220"/>
                  </a:lnTo>
                  <a:lnTo>
                    <a:pt x="310" y="224"/>
                  </a:lnTo>
                  <a:lnTo>
                    <a:pt x="304" y="224"/>
                  </a:lnTo>
                  <a:lnTo>
                    <a:pt x="40" y="224"/>
                  </a:lnTo>
                  <a:lnTo>
                    <a:pt x="40" y="224"/>
                  </a:lnTo>
                  <a:lnTo>
                    <a:pt x="34" y="224"/>
                  </a:lnTo>
                  <a:lnTo>
                    <a:pt x="30" y="220"/>
                  </a:lnTo>
                  <a:lnTo>
                    <a:pt x="26" y="216"/>
                  </a:lnTo>
                  <a:lnTo>
                    <a:pt x="26" y="210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6" y="36"/>
                  </a:lnTo>
                  <a:lnTo>
                    <a:pt x="30" y="32"/>
                  </a:lnTo>
                  <a:lnTo>
                    <a:pt x="34" y="28"/>
                  </a:lnTo>
                  <a:lnTo>
                    <a:pt x="40" y="26"/>
                  </a:lnTo>
                  <a:lnTo>
                    <a:pt x="304" y="26"/>
                  </a:lnTo>
                  <a:lnTo>
                    <a:pt x="304" y="26"/>
                  </a:lnTo>
                  <a:lnTo>
                    <a:pt x="310" y="28"/>
                  </a:lnTo>
                  <a:lnTo>
                    <a:pt x="314" y="32"/>
                  </a:lnTo>
                  <a:lnTo>
                    <a:pt x="318" y="36"/>
                  </a:lnTo>
                  <a:lnTo>
                    <a:pt x="318" y="42"/>
                  </a:lnTo>
                  <a:lnTo>
                    <a:pt x="318" y="21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2" name="Freeform 1982"/>
            <p:cNvSpPr/>
            <p:nvPr/>
          </p:nvSpPr>
          <p:spPr>
            <a:xfrm>
              <a:off x="5774485" y="2632368"/>
              <a:ext cx="51003" cy="57379"/>
            </a:xfrm>
            <a:custGeom>
              <a:avLst/>
              <a:gdLst>
                <a:gd name="T0" fmla="*/ 24 w 48"/>
                <a:gd name="T1" fmla="*/ 48 h 54"/>
                <a:gd name="T2" fmla="*/ 24 w 48"/>
                <a:gd name="T3" fmla="*/ 48 h 54"/>
                <a:gd name="T4" fmla="*/ 48 w 48"/>
                <a:gd name="T5" fmla="*/ 0 h 54"/>
                <a:gd name="T6" fmla="*/ 18 w 48"/>
                <a:gd name="T7" fmla="*/ 0 h 54"/>
                <a:gd name="T8" fmla="*/ 18 w 48"/>
                <a:gd name="T9" fmla="*/ 0 h 54"/>
                <a:gd name="T10" fmla="*/ 0 w 48"/>
                <a:gd name="T11" fmla="*/ 36 h 54"/>
                <a:gd name="T12" fmla="*/ 0 w 48"/>
                <a:gd name="T13" fmla="*/ 36 h 54"/>
                <a:gd name="T14" fmla="*/ 0 w 48"/>
                <a:gd name="T15" fmla="*/ 40 h 54"/>
                <a:gd name="T16" fmla="*/ 0 w 48"/>
                <a:gd name="T17" fmla="*/ 46 h 54"/>
                <a:gd name="T18" fmla="*/ 2 w 48"/>
                <a:gd name="T19" fmla="*/ 50 h 54"/>
                <a:gd name="T20" fmla="*/ 6 w 48"/>
                <a:gd name="T21" fmla="*/ 54 h 54"/>
                <a:gd name="T22" fmla="*/ 6 w 48"/>
                <a:gd name="T23" fmla="*/ 54 h 54"/>
                <a:gd name="T24" fmla="*/ 12 w 48"/>
                <a:gd name="T25" fmla="*/ 54 h 54"/>
                <a:gd name="T26" fmla="*/ 16 w 48"/>
                <a:gd name="T27" fmla="*/ 54 h 54"/>
                <a:gd name="T28" fmla="*/ 20 w 48"/>
                <a:gd name="T29" fmla="*/ 52 h 54"/>
                <a:gd name="T30" fmla="*/ 24 w 48"/>
                <a:gd name="T31" fmla="*/ 48 h 54"/>
                <a:gd name="T32" fmla="*/ 24 w 48"/>
                <a:gd name="T33" fmla="*/ 48 h 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54">
                  <a:moveTo>
                    <a:pt x="24" y="48"/>
                  </a:moveTo>
                  <a:lnTo>
                    <a:pt x="24" y="48"/>
                  </a:lnTo>
                  <a:lnTo>
                    <a:pt x="4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0" y="46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2" y="54"/>
                  </a:lnTo>
                  <a:lnTo>
                    <a:pt x="16" y="54"/>
                  </a:lnTo>
                  <a:lnTo>
                    <a:pt x="20" y="52"/>
                  </a:lnTo>
                  <a:lnTo>
                    <a:pt x="24" y="48"/>
                  </a:lnTo>
                  <a:lnTo>
                    <a:pt x="24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73" name="Freeform 1983"/>
            <p:cNvSpPr/>
            <p:nvPr/>
          </p:nvSpPr>
          <p:spPr>
            <a:xfrm>
              <a:off x="5967873" y="2632368"/>
              <a:ext cx="51003" cy="57379"/>
            </a:xfrm>
            <a:custGeom>
              <a:avLst/>
              <a:gdLst>
                <a:gd name="T0" fmla="*/ 42 w 48"/>
                <a:gd name="T1" fmla="*/ 54 h 54"/>
                <a:gd name="T2" fmla="*/ 42 w 48"/>
                <a:gd name="T3" fmla="*/ 54 h 54"/>
                <a:gd name="T4" fmla="*/ 46 w 48"/>
                <a:gd name="T5" fmla="*/ 50 h 54"/>
                <a:gd name="T6" fmla="*/ 48 w 48"/>
                <a:gd name="T7" fmla="*/ 46 h 54"/>
                <a:gd name="T8" fmla="*/ 48 w 48"/>
                <a:gd name="T9" fmla="*/ 40 h 54"/>
                <a:gd name="T10" fmla="*/ 46 w 48"/>
                <a:gd name="T11" fmla="*/ 36 h 54"/>
                <a:gd name="T12" fmla="*/ 46 w 48"/>
                <a:gd name="T13" fmla="*/ 36 h 54"/>
                <a:gd name="T14" fmla="*/ 30 w 48"/>
                <a:gd name="T15" fmla="*/ 0 h 54"/>
                <a:gd name="T16" fmla="*/ 0 w 48"/>
                <a:gd name="T17" fmla="*/ 0 h 54"/>
                <a:gd name="T18" fmla="*/ 0 w 48"/>
                <a:gd name="T19" fmla="*/ 0 h 54"/>
                <a:gd name="T20" fmla="*/ 24 w 48"/>
                <a:gd name="T21" fmla="*/ 48 h 54"/>
                <a:gd name="T22" fmla="*/ 24 w 48"/>
                <a:gd name="T23" fmla="*/ 48 h 54"/>
                <a:gd name="T24" fmla="*/ 26 w 48"/>
                <a:gd name="T25" fmla="*/ 52 h 54"/>
                <a:gd name="T26" fmla="*/ 30 w 48"/>
                <a:gd name="T27" fmla="*/ 54 h 54"/>
                <a:gd name="T28" fmla="*/ 36 w 48"/>
                <a:gd name="T29" fmla="*/ 54 h 54"/>
                <a:gd name="T30" fmla="*/ 42 w 48"/>
                <a:gd name="T31" fmla="*/ 54 h 54"/>
                <a:gd name="T32" fmla="*/ 42 w 48"/>
                <a:gd name="T33" fmla="*/ 54 h 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54">
                  <a:moveTo>
                    <a:pt x="42" y="54"/>
                  </a:moveTo>
                  <a:lnTo>
                    <a:pt x="42" y="54"/>
                  </a:lnTo>
                  <a:lnTo>
                    <a:pt x="46" y="50"/>
                  </a:lnTo>
                  <a:lnTo>
                    <a:pt x="48" y="46"/>
                  </a:lnTo>
                  <a:lnTo>
                    <a:pt x="48" y="40"/>
                  </a:lnTo>
                  <a:lnTo>
                    <a:pt x="46" y="36"/>
                  </a:lnTo>
                  <a:lnTo>
                    <a:pt x="46" y="36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6" y="54"/>
                  </a:lnTo>
                  <a:lnTo>
                    <a:pt x="42" y="54"/>
                  </a:lnTo>
                  <a:lnTo>
                    <a:pt x="42" y="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7" name="Freeform 1984"/>
            <p:cNvSpPr>
              <a:spLocks noEditPoints="1"/>
            </p:cNvSpPr>
            <p:nvPr/>
          </p:nvSpPr>
          <p:spPr>
            <a:xfrm>
              <a:off x="5689479" y="3499428"/>
              <a:ext cx="399528" cy="403778"/>
            </a:xfrm>
            <a:custGeom>
              <a:avLst/>
              <a:gdLst>
                <a:gd name="T0" fmla="*/ 56 w 376"/>
                <a:gd name="T1" fmla="*/ 0 h 380"/>
                <a:gd name="T2" fmla="*/ 44 w 376"/>
                <a:gd name="T3" fmla="*/ 2 h 380"/>
                <a:gd name="T4" fmla="*/ 24 w 376"/>
                <a:gd name="T5" fmla="*/ 10 h 380"/>
                <a:gd name="T6" fmla="*/ 10 w 376"/>
                <a:gd name="T7" fmla="*/ 26 h 380"/>
                <a:gd name="T8" fmla="*/ 2 w 376"/>
                <a:gd name="T9" fmla="*/ 44 h 380"/>
                <a:gd name="T10" fmla="*/ 0 w 376"/>
                <a:gd name="T11" fmla="*/ 248 h 380"/>
                <a:gd name="T12" fmla="*/ 2 w 376"/>
                <a:gd name="T13" fmla="*/ 260 h 380"/>
                <a:gd name="T14" fmla="*/ 10 w 376"/>
                <a:gd name="T15" fmla="*/ 278 h 380"/>
                <a:gd name="T16" fmla="*/ 24 w 376"/>
                <a:gd name="T17" fmla="*/ 294 h 380"/>
                <a:gd name="T18" fmla="*/ 44 w 376"/>
                <a:gd name="T19" fmla="*/ 302 h 380"/>
                <a:gd name="T20" fmla="*/ 134 w 376"/>
                <a:gd name="T21" fmla="*/ 304 h 380"/>
                <a:gd name="T22" fmla="*/ 174 w 376"/>
                <a:gd name="T23" fmla="*/ 370 h 380"/>
                <a:gd name="T24" fmla="*/ 180 w 376"/>
                <a:gd name="T25" fmla="*/ 376 h 380"/>
                <a:gd name="T26" fmla="*/ 188 w 376"/>
                <a:gd name="T27" fmla="*/ 380 h 380"/>
                <a:gd name="T28" fmla="*/ 192 w 376"/>
                <a:gd name="T29" fmla="*/ 378 h 380"/>
                <a:gd name="T30" fmla="*/ 200 w 376"/>
                <a:gd name="T31" fmla="*/ 374 h 380"/>
                <a:gd name="T32" fmla="*/ 242 w 376"/>
                <a:gd name="T33" fmla="*/ 304 h 380"/>
                <a:gd name="T34" fmla="*/ 320 w 376"/>
                <a:gd name="T35" fmla="*/ 304 h 380"/>
                <a:gd name="T36" fmla="*/ 342 w 376"/>
                <a:gd name="T37" fmla="*/ 300 h 380"/>
                <a:gd name="T38" fmla="*/ 360 w 376"/>
                <a:gd name="T39" fmla="*/ 288 h 380"/>
                <a:gd name="T40" fmla="*/ 372 w 376"/>
                <a:gd name="T41" fmla="*/ 270 h 380"/>
                <a:gd name="T42" fmla="*/ 376 w 376"/>
                <a:gd name="T43" fmla="*/ 248 h 380"/>
                <a:gd name="T44" fmla="*/ 376 w 376"/>
                <a:gd name="T45" fmla="*/ 56 h 380"/>
                <a:gd name="T46" fmla="*/ 372 w 376"/>
                <a:gd name="T47" fmla="*/ 34 h 380"/>
                <a:gd name="T48" fmla="*/ 360 w 376"/>
                <a:gd name="T49" fmla="*/ 16 h 380"/>
                <a:gd name="T50" fmla="*/ 342 w 376"/>
                <a:gd name="T51" fmla="*/ 4 h 380"/>
                <a:gd name="T52" fmla="*/ 320 w 376"/>
                <a:gd name="T53" fmla="*/ 0 h 380"/>
                <a:gd name="T54" fmla="*/ 342 w 376"/>
                <a:gd name="T55" fmla="*/ 248 h 380"/>
                <a:gd name="T56" fmla="*/ 340 w 376"/>
                <a:gd name="T57" fmla="*/ 256 h 380"/>
                <a:gd name="T58" fmla="*/ 328 w 376"/>
                <a:gd name="T59" fmla="*/ 268 h 380"/>
                <a:gd name="T60" fmla="*/ 232 w 376"/>
                <a:gd name="T61" fmla="*/ 268 h 380"/>
                <a:gd name="T62" fmla="*/ 228 w 376"/>
                <a:gd name="T63" fmla="*/ 270 h 380"/>
                <a:gd name="T64" fmla="*/ 220 w 376"/>
                <a:gd name="T65" fmla="*/ 274 h 380"/>
                <a:gd name="T66" fmla="*/ 188 w 376"/>
                <a:gd name="T67" fmla="*/ 328 h 380"/>
                <a:gd name="T68" fmla="*/ 160 w 376"/>
                <a:gd name="T69" fmla="*/ 278 h 380"/>
                <a:gd name="T70" fmla="*/ 154 w 376"/>
                <a:gd name="T71" fmla="*/ 272 h 380"/>
                <a:gd name="T72" fmla="*/ 144 w 376"/>
                <a:gd name="T73" fmla="*/ 268 h 380"/>
                <a:gd name="T74" fmla="*/ 56 w 376"/>
                <a:gd name="T75" fmla="*/ 268 h 380"/>
                <a:gd name="T76" fmla="*/ 42 w 376"/>
                <a:gd name="T77" fmla="*/ 262 h 380"/>
                <a:gd name="T78" fmla="*/ 34 w 376"/>
                <a:gd name="T79" fmla="*/ 248 h 380"/>
                <a:gd name="T80" fmla="*/ 34 w 376"/>
                <a:gd name="T81" fmla="*/ 56 h 380"/>
                <a:gd name="T82" fmla="*/ 42 w 376"/>
                <a:gd name="T83" fmla="*/ 42 h 380"/>
                <a:gd name="T84" fmla="*/ 56 w 376"/>
                <a:gd name="T85" fmla="*/ 36 h 380"/>
                <a:gd name="T86" fmla="*/ 320 w 376"/>
                <a:gd name="T87" fmla="*/ 36 h 380"/>
                <a:gd name="T88" fmla="*/ 336 w 376"/>
                <a:gd name="T89" fmla="*/ 42 h 380"/>
                <a:gd name="T90" fmla="*/ 342 w 376"/>
                <a:gd name="T91" fmla="*/ 56 h 3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6" h="380">
                  <a:moveTo>
                    <a:pt x="320" y="0"/>
                  </a:moveTo>
                  <a:lnTo>
                    <a:pt x="56" y="0"/>
                  </a:lnTo>
                  <a:lnTo>
                    <a:pt x="56" y="0"/>
                  </a:lnTo>
                  <a:lnTo>
                    <a:pt x="44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6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60"/>
                  </a:lnTo>
                  <a:lnTo>
                    <a:pt x="4" y="270"/>
                  </a:lnTo>
                  <a:lnTo>
                    <a:pt x="10" y="278"/>
                  </a:lnTo>
                  <a:lnTo>
                    <a:pt x="16" y="288"/>
                  </a:lnTo>
                  <a:lnTo>
                    <a:pt x="24" y="294"/>
                  </a:lnTo>
                  <a:lnTo>
                    <a:pt x="34" y="300"/>
                  </a:lnTo>
                  <a:lnTo>
                    <a:pt x="44" y="302"/>
                  </a:lnTo>
                  <a:lnTo>
                    <a:pt x="56" y="304"/>
                  </a:lnTo>
                  <a:lnTo>
                    <a:pt x="134" y="304"/>
                  </a:lnTo>
                  <a:lnTo>
                    <a:pt x="174" y="370"/>
                  </a:lnTo>
                  <a:lnTo>
                    <a:pt x="174" y="370"/>
                  </a:lnTo>
                  <a:lnTo>
                    <a:pt x="176" y="374"/>
                  </a:lnTo>
                  <a:lnTo>
                    <a:pt x="180" y="376"/>
                  </a:lnTo>
                  <a:lnTo>
                    <a:pt x="184" y="378"/>
                  </a:lnTo>
                  <a:lnTo>
                    <a:pt x="188" y="380"/>
                  </a:lnTo>
                  <a:lnTo>
                    <a:pt x="188" y="380"/>
                  </a:lnTo>
                  <a:lnTo>
                    <a:pt x="192" y="378"/>
                  </a:lnTo>
                  <a:lnTo>
                    <a:pt x="196" y="376"/>
                  </a:lnTo>
                  <a:lnTo>
                    <a:pt x="200" y="374"/>
                  </a:lnTo>
                  <a:lnTo>
                    <a:pt x="204" y="370"/>
                  </a:lnTo>
                  <a:lnTo>
                    <a:pt x="242" y="304"/>
                  </a:lnTo>
                  <a:lnTo>
                    <a:pt x="320" y="304"/>
                  </a:lnTo>
                  <a:lnTo>
                    <a:pt x="320" y="304"/>
                  </a:lnTo>
                  <a:lnTo>
                    <a:pt x="332" y="302"/>
                  </a:lnTo>
                  <a:lnTo>
                    <a:pt x="342" y="300"/>
                  </a:lnTo>
                  <a:lnTo>
                    <a:pt x="352" y="294"/>
                  </a:lnTo>
                  <a:lnTo>
                    <a:pt x="360" y="288"/>
                  </a:lnTo>
                  <a:lnTo>
                    <a:pt x="366" y="278"/>
                  </a:lnTo>
                  <a:lnTo>
                    <a:pt x="372" y="270"/>
                  </a:lnTo>
                  <a:lnTo>
                    <a:pt x="374" y="260"/>
                  </a:lnTo>
                  <a:lnTo>
                    <a:pt x="376" y="248"/>
                  </a:lnTo>
                  <a:lnTo>
                    <a:pt x="376" y="56"/>
                  </a:lnTo>
                  <a:lnTo>
                    <a:pt x="376" y="56"/>
                  </a:lnTo>
                  <a:lnTo>
                    <a:pt x="374" y="44"/>
                  </a:lnTo>
                  <a:lnTo>
                    <a:pt x="372" y="34"/>
                  </a:lnTo>
                  <a:lnTo>
                    <a:pt x="366" y="26"/>
                  </a:lnTo>
                  <a:lnTo>
                    <a:pt x="360" y="16"/>
                  </a:lnTo>
                  <a:lnTo>
                    <a:pt x="352" y="10"/>
                  </a:lnTo>
                  <a:lnTo>
                    <a:pt x="342" y="4"/>
                  </a:lnTo>
                  <a:lnTo>
                    <a:pt x="332" y="2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2" y="248"/>
                  </a:moveTo>
                  <a:lnTo>
                    <a:pt x="342" y="248"/>
                  </a:lnTo>
                  <a:lnTo>
                    <a:pt x="340" y="256"/>
                  </a:lnTo>
                  <a:lnTo>
                    <a:pt x="336" y="262"/>
                  </a:lnTo>
                  <a:lnTo>
                    <a:pt x="328" y="268"/>
                  </a:lnTo>
                  <a:lnTo>
                    <a:pt x="320" y="268"/>
                  </a:lnTo>
                  <a:lnTo>
                    <a:pt x="232" y="268"/>
                  </a:lnTo>
                  <a:lnTo>
                    <a:pt x="232" y="268"/>
                  </a:lnTo>
                  <a:lnTo>
                    <a:pt x="228" y="270"/>
                  </a:lnTo>
                  <a:lnTo>
                    <a:pt x="224" y="272"/>
                  </a:lnTo>
                  <a:lnTo>
                    <a:pt x="220" y="274"/>
                  </a:lnTo>
                  <a:lnTo>
                    <a:pt x="216" y="278"/>
                  </a:lnTo>
                  <a:lnTo>
                    <a:pt x="188" y="328"/>
                  </a:lnTo>
                  <a:lnTo>
                    <a:pt x="160" y="278"/>
                  </a:lnTo>
                  <a:lnTo>
                    <a:pt x="160" y="278"/>
                  </a:lnTo>
                  <a:lnTo>
                    <a:pt x="156" y="274"/>
                  </a:lnTo>
                  <a:lnTo>
                    <a:pt x="154" y="272"/>
                  </a:lnTo>
                  <a:lnTo>
                    <a:pt x="148" y="270"/>
                  </a:lnTo>
                  <a:lnTo>
                    <a:pt x="144" y="268"/>
                  </a:lnTo>
                  <a:lnTo>
                    <a:pt x="56" y="268"/>
                  </a:lnTo>
                  <a:lnTo>
                    <a:pt x="56" y="268"/>
                  </a:lnTo>
                  <a:lnTo>
                    <a:pt x="48" y="268"/>
                  </a:lnTo>
                  <a:lnTo>
                    <a:pt x="42" y="262"/>
                  </a:lnTo>
                  <a:lnTo>
                    <a:pt x="36" y="256"/>
                  </a:lnTo>
                  <a:lnTo>
                    <a:pt x="34" y="248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6" y="48"/>
                  </a:lnTo>
                  <a:lnTo>
                    <a:pt x="42" y="42"/>
                  </a:lnTo>
                  <a:lnTo>
                    <a:pt x="48" y="36"/>
                  </a:lnTo>
                  <a:lnTo>
                    <a:pt x="56" y="36"/>
                  </a:lnTo>
                  <a:lnTo>
                    <a:pt x="320" y="36"/>
                  </a:lnTo>
                  <a:lnTo>
                    <a:pt x="320" y="36"/>
                  </a:lnTo>
                  <a:lnTo>
                    <a:pt x="328" y="36"/>
                  </a:lnTo>
                  <a:lnTo>
                    <a:pt x="336" y="42"/>
                  </a:lnTo>
                  <a:lnTo>
                    <a:pt x="340" y="48"/>
                  </a:lnTo>
                  <a:lnTo>
                    <a:pt x="342" y="56"/>
                  </a:lnTo>
                  <a:lnTo>
                    <a:pt x="342" y="2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8" name="Freeform 1985"/>
            <p:cNvSpPr/>
            <p:nvPr/>
          </p:nvSpPr>
          <p:spPr>
            <a:xfrm>
              <a:off x="5867992" y="3711943"/>
              <a:ext cx="34002" cy="36128"/>
            </a:xfrm>
            <a:custGeom>
              <a:avLst/>
              <a:gdLst>
                <a:gd name="T0" fmla="*/ 16 w 32"/>
                <a:gd name="T1" fmla="*/ 0 h 34"/>
                <a:gd name="T2" fmla="*/ 16 w 32"/>
                <a:gd name="T3" fmla="*/ 0 h 34"/>
                <a:gd name="T4" fmla="*/ 10 w 32"/>
                <a:gd name="T5" fmla="*/ 2 h 34"/>
                <a:gd name="T6" fmla="*/ 4 w 32"/>
                <a:gd name="T7" fmla="*/ 4 h 34"/>
                <a:gd name="T8" fmla="*/ 0 w 32"/>
                <a:gd name="T9" fmla="*/ 10 h 34"/>
                <a:gd name="T10" fmla="*/ 0 w 32"/>
                <a:gd name="T11" fmla="*/ 16 h 34"/>
                <a:gd name="T12" fmla="*/ 0 w 32"/>
                <a:gd name="T13" fmla="*/ 16 h 34"/>
                <a:gd name="T14" fmla="*/ 0 w 32"/>
                <a:gd name="T15" fmla="*/ 22 h 34"/>
                <a:gd name="T16" fmla="*/ 4 w 32"/>
                <a:gd name="T17" fmla="*/ 28 h 34"/>
                <a:gd name="T18" fmla="*/ 10 w 32"/>
                <a:gd name="T19" fmla="*/ 32 h 34"/>
                <a:gd name="T20" fmla="*/ 16 w 32"/>
                <a:gd name="T21" fmla="*/ 34 h 34"/>
                <a:gd name="T22" fmla="*/ 16 w 32"/>
                <a:gd name="T23" fmla="*/ 34 h 34"/>
                <a:gd name="T24" fmla="*/ 22 w 32"/>
                <a:gd name="T25" fmla="*/ 32 h 34"/>
                <a:gd name="T26" fmla="*/ 28 w 32"/>
                <a:gd name="T27" fmla="*/ 28 h 34"/>
                <a:gd name="T28" fmla="*/ 32 w 32"/>
                <a:gd name="T29" fmla="*/ 22 h 34"/>
                <a:gd name="T30" fmla="*/ 32 w 32"/>
                <a:gd name="T31" fmla="*/ 16 h 34"/>
                <a:gd name="T32" fmla="*/ 32 w 32"/>
                <a:gd name="T33" fmla="*/ 16 h 34"/>
                <a:gd name="T34" fmla="*/ 32 w 32"/>
                <a:gd name="T35" fmla="*/ 10 h 34"/>
                <a:gd name="T36" fmla="*/ 28 w 32"/>
                <a:gd name="T37" fmla="*/ 4 h 34"/>
                <a:gd name="T38" fmla="*/ 22 w 32"/>
                <a:gd name="T39" fmla="*/ 2 h 34"/>
                <a:gd name="T40" fmla="*/ 16 w 32"/>
                <a:gd name="T41" fmla="*/ 0 h 34"/>
                <a:gd name="T42" fmla="*/ 16 w 32"/>
                <a:gd name="T43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34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10" y="32"/>
                  </a:lnTo>
                  <a:lnTo>
                    <a:pt x="16" y="34"/>
                  </a:lnTo>
                  <a:lnTo>
                    <a:pt x="16" y="34"/>
                  </a:lnTo>
                  <a:lnTo>
                    <a:pt x="22" y="32"/>
                  </a:lnTo>
                  <a:lnTo>
                    <a:pt x="28" y="28"/>
                  </a:lnTo>
                  <a:lnTo>
                    <a:pt x="32" y="22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2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9" name="Freeform 1986"/>
            <p:cNvSpPr/>
            <p:nvPr/>
          </p:nvSpPr>
          <p:spPr>
            <a:xfrm>
              <a:off x="5827614" y="3567433"/>
              <a:ext cx="114758" cy="133884"/>
            </a:xfrm>
            <a:custGeom>
              <a:avLst/>
              <a:gdLst>
                <a:gd name="T0" fmla="*/ 54 w 108"/>
                <a:gd name="T1" fmla="*/ 0 h 126"/>
                <a:gd name="T2" fmla="*/ 32 w 108"/>
                <a:gd name="T3" fmla="*/ 4 h 126"/>
                <a:gd name="T4" fmla="*/ 16 w 108"/>
                <a:gd name="T5" fmla="*/ 16 h 126"/>
                <a:gd name="T6" fmla="*/ 4 w 108"/>
                <a:gd name="T7" fmla="*/ 34 h 126"/>
                <a:gd name="T8" fmla="*/ 0 w 108"/>
                <a:gd name="T9" fmla="*/ 54 h 126"/>
                <a:gd name="T10" fmla="*/ 0 w 108"/>
                <a:gd name="T11" fmla="*/ 58 h 126"/>
                <a:gd name="T12" fmla="*/ 8 w 108"/>
                <a:gd name="T13" fmla="*/ 66 h 126"/>
                <a:gd name="T14" fmla="*/ 12 w 108"/>
                <a:gd name="T15" fmla="*/ 66 h 126"/>
                <a:gd name="T16" fmla="*/ 22 w 108"/>
                <a:gd name="T17" fmla="*/ 64 h 126"/>
                <a:gd name="T18" fmla="*/ 26 w 108"/>
                <a:gd name="T19" fmla="*/ 54 h 126"/>
                <a:gd name="T20" fmla="*/ 28 w 108"/>
                <a:gd name="T21" fmla="*/ 44 h 126"/>
                <a:gd name="T22" fmla="*/ 42 w 108"/>
                <a:gd name="T23" fmla="*/ 28 h 126"/>
                <a:gd name="T24" fmla="*/ 54 w 108"/>
                <a:gd name="T25" fmla="*/ 26 h 126"/>
                <a:gd name="T26" fmla="*/ 74 w 108"/>
                <a:gd name="T27" fmla="*/ 34 h 126"/>
                <a:gd name="T28" fmla="*/ 82 w 108"/>
                <a:gd name="T29" fmla="*/ 54 h 126"/>
                <a:gd name="T30" fmla="*/ 82 w 108"/>
                <a:gd name="T31" fmla="*/ 60 h 126"/>
                <a:gd name="T32" fmla="*/ 74 w 108"/>
                <a:gd name="T33" fmla="*/ 74 h 126"/>
                <a:gd name="T34" fmla="*/ 64 w 108"/>
                <a:gd name="T35" fmla="*/ 80 h 126"/>
                <a:gd name="T36" fmla="*/ 56 w 108"/>
                <a:gd name="T37" fmla="*/ 80 h 126"/>
                <a:gd name="T38" fmla="*/ 46 w 108"/>
                <a:gd name="T39" fmla="*/ 88 h 126"/>
                <a:gd name="T40" fmla="*/ 42 w 108"/>
                <a:gd name="T41" fmla="*/ 94 h 126"/>
                <a:gd name="T42" fmla="*/ 40 w 108"/>
                <a:gd name="T43" fmla="*/ 104 h 126"/>
                <a:gd name="T44" fmla="*/ 40 w 108"/>
                <a:gd name="T45" fmla="*/ 114 h 126"/>
                <a:gd name="T46" fmla="*/ 44 w 108"/>
                <a:gd name="T47" fmla="*/ 122 h 126"/>
                <a:gd name="T48" fmla="*/ 54 w 108"/>
                <a:gd name="T49" fmla="*/ 126 h 126"/>
                <a:gd name="T50" fmla="*/ 58 w 108"/>
                <a:gd name="T51" fmla="*/ 126 h 126"/>
                <a:gd name="T52" fmla="*/ 66 w 108"/>
                <a:gd name="T53" fmla="*/ 118 h 126"/>
                <a:gd name="T54" fmla="*/ 66 w 108"/>
                <a:gd name="T55" fmla="*/ 106 h 126"/>
                <a:gd name="T56" fmla="*/ 66 w 108"/>
                <a:gd name="T57" fmla="*/ 106 h 126"/>
                <a:gd name="T58" fmla="*/ 72 w 108"/>
                <a:gd name="T59" fmla="*/ 104 h 126"/>
                <a:gd name="T60" fmla="*/ 86 w 108"/>
                <a:gd name="T61" fmla="*/ 98 h 126"/>
                <a:gd name="T62" fmla="*/ 98 w 108"/>
                <a:gd name="T63" fmla="*/ 84 h 126"/>
                <a:gd name="T64" fmla="*/ 106 w 108"/>
                <a:gd name="T65" fmla="*/ 66 h 126"/>
                <a:gd name="T66" fmla="*/ 108 w 108"/>
                <a:gd name="T67" fmla="*/ 54 h 126"/>
                <a:gd name="T68" fmla="*/ 104 w 108"/>
                <a:gd name="T69" fmla="*/ 34 h 126"/>
                <a:gd name="T70" fmla="*/ 92 w 108"/>
                <a:gd name="T71" fmla="*/ 16 h 126"/>
                <a:gd name="T72" fmla="*/ 74 w 108"/>
                <a:gd name="T73" fmla="*/ 4 h 126"/>
                <a:gd name="T74" fmla="*/ 54 w 108"/>
                <a:gd name="T75" fmla="*/ 0 h 1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8" h="126">
                  <a:moveTo>
                    <a:pt x="54" y="0"/>
                  </a:moveTo>
                  <a:lnTo>
                    <a:pt x="54" y="0"/>
                  </a:lnTo>
                  <a:lnTo>
                    <a:pt x="42" y="2"/>
                  </a:lnTo>
                  <a:lnTo>
                    <a:pt x="32" y="4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0" y="58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2" y="66"/>
                  </a:lnTo>
                  <a:lnTo>
                    <a:pt x="12" y="66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4" y="58"/>
                  </a:lnTo>
                  <a:lnTo>
                    <a:pt x="26" y="54"/>
                  </a:lnTo>
                  <a:lnTo>
                    <a:pt x="26" y="54"/>
                  </a:lnTo>
                  <a:lnTo>
                    <a:pt x="28" y="44"/>
                  </a:lnTo>
                  <a:lnTo>
                    <a:pt x="34" y="34"/>
                  </a:lnTo>
                  <a:lnTo>
                    <a:pt x="42" y="28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64" y="28"/>
                  </a:lnTo>
                  <a:lnTo>
                    <a:pt x="74" y="34"/>
                  </a:lnTo>
                  <a:lnTo>
                    <a:pt x="80" y="44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2" y="60"/>
                  </a:lnTo>
                  <a:lnTo>
                    <a:pt x="80" y="66"/>
                  </a:lnTo>
                  <a:lnTo>
                    <a:pt x="74" y="74"/>
                  </a:lnTo>
                  <a:lnTo>
                    <a:pt x="68" y="78"/>
                  </a:lnTo>
                  <a:lnTo>
                    <a:pt x="64" y="80"/>
                  </a:lnTo>
                  <a:lnTo>
                    <a:pt x="64" y="80"/>
                  </a:lnTo>
                  <a:lnTo>
                    <a:pt x="56" y="80"/>
                  </a:lnTo>
                  <a:lnTo>
                    <a:pt x="50" y="84"/>
                  </a:lnTo>
                  <a:lnTo>
                    <a:pt x="46" y="88"/>
                  </a:lnTo>
                  <a:lnTo>
                    <a:pt x="46" y="88"/>
                  </a:lnTo>
                  <a:lnTo>
                    <a:pt x="42" y="94"/>
                  </a:lnTo>
                  <a:lnTo>
                    <a:pt x="40" y="98"/>
                  </a:lnTo>
                  <a:lnTo>
                    <a:pt x="40" y="104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118"/>
                  </a:lnTo>
                  <a:lnTo>
                    <a:pt x="44" y="122"/>
                  </a:lnTo>
                  <a:lnTo>
                    <a:pt x="48" y="126"/>
                  </a:lnTo>
                  <a:lnTo>
                    <a:pt x="54" y="126"/>
                  </a:lnTo>
                  <a:lnTo>
                    <a:pt x="54" y="126"/>
                  </a:lnTo>
                  <a:lnTo>
                    <a:pt x="58" y="126"/>
                  </a:lnTo>
                  <a:lnTo>
                    <a:pt x="62" y="122"/>
                  </a:lnTo>
                  <a:lnTo>
                    <a:pt x="66" y="118"/>
                  </a:lnTo>
                  <a:lnTo>
                    <a:pt x="66" y="114"/>
                  </a:lnTo>
                  <a:lnTo>
                    <a:pt x="66" y="106"/>
                  </a:lnTo>
                  <a:lnTo>
                    <a:pt x="66" y="106"/>
                  </a:lnTo>
                  <a:lnTo>
                    <a:pt x="66" y="106"/>
                  </a:lnTo>
                  <a:lnTo>
                    <a:pt x="66" y="106"/>
                  </a:lnTo>
                  <a:lnTo>
                    <a:pt x="72" y="104"/>
                  </a:lnTo>
                  <a:lnTo>
                    <a:pt x="80" y="102"/>
                  </a:lnTo>
                  <a:lnTo>
                    <a:pt x="86" y="98"/>
                  </a:lnTo>
                  <a:lnTo>
                    <a:pt x="92" y="92"/>
                  </a:lnTo>
                  <a:lnTo>
                    <a:pt x="98" y="84"/>
                  </a:lnTo>
                  <a:lnTo>
                    <a:pt x="104" y="76"/>
                  </a:lnTo>
                  <a:lnTo>
                    <a:pt x="106" y="66"/>
                  </a:lnTo>
                  <a:lnTo>
                    <a:pt x="108" y="54"/>
                  </a:lnTo>
                  <a:lnTo>
                    <a:pt x="108" y="54"/>
                  </a:lnTo>
                  <a:lnTo>
                    <a:pt x="106" y="44"/>
                  </a:lnTo>
                  <a:lnTo>
                    <a:pt x="104" y="34"/>
                  </a:lnTo>
                  <a:lnTo>
                    <a:pt x="98" y="24"/>
                  </a:lnTo>
                  <a:lnTo>
                    <a:pt x="92" y="16"/>
                  </a:lnTo>
                  <a:lnTo>
                    <a:pt x="84" y="10"/>
                  </a:lnTo>
                  <a:lnTo>
                    <a:pt x="74" y="4"/>
                  </a:lnTo>
                  <a:lnTo>
                    <a:pt x="64" y="2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5" name="Freeform 1987"/>
            <p:cNvSpPr/>
            <p:nvPr/>
          </p:nvSpPr>
          <p:spPr>
            <a:xfrm>
              <a:off x="2089479" y="1869439"/>
              <a:ext cx="161511" cy="286895"/>
            </a:xfrm>
            <a:custGeom>
              <a:avLst/>
              <a:gdLst>
                <a:gd name="T0" fmla="*/ 0 w 152"/>
                <a:gd name="T1" fmla="*/ 112 h 270"/>
                <a:gd name="T2" fmla="*/ 0 w 152"/>
                <a:gd name="T3" fmla="*/ 116 h 270"/>
                <a:gd name="T4" fmla="*/ 8 w 152"/>
                <a:gd name="T5" fmla="*/ 124 h 270"/>
                <a:gd name="T6" fmla="*/ 12 w 152"/>
                <a:gd name="T7" fmla="*/ 124 h 270"/>
                <a:gd name="T8" fmla="*/ 22 w 152"/>
                <a:gd name="T9" fmla="*/ 120 h 270"/>
                <a:gd name="T10" fmla="*/ 26 w 152"/>
                <a:gd name="T11" fmla="*/ 112 h 270"/>
                <a:gd name="T12" fmla="*/ 26 w 152"/>
                <a:gd name="T13" fmla="*/ 76 h 270"/>
                <a:gd name="T14" fmla="*/ 28 w 152"/>
                <a:gd name="T15" fmla="*/ 60 h 270"/>
                <a:gd name="T16" fmla="*/ 38 w 152"/>
                <a:gd name="T17" fmla="*/ 44 h 270"/>
                <a:gd name="T18" fmla="*/ 40 w 152"/>
                <a:gd name="T19" fmla="*/ 42 h 270"/>
                <a:gd name="T20" fmla="*/ 40 w 152"/>
                <a:gd name="T21" fmla="*/ 44 h 270"/>
                <a:gd name="T22" fmla="*/ 42 w 152"/>
                <a:gd name="T23" fmla="*/ 46 h 270"/>
                <a:gd name="T24" fmla="*/ 42 w 152"/>
                <a:gd name="T25" fmla="*/ 124 h 270"/>
                <a:gd name="T26" fmla="*/ 42 w 152"/>
                <a:gd name="T27" fmla="*/ 258 h 270"/>
                <a:gd name="T28" fmla="*/ 44 w 152"/>
                <a:gd name="T29" fmla="*/ 262 h 270"/>
                <a:gd name="T30" fmla="*/ 50 w 152"/>
                <a:gd name="T31" fmla="*/ 270 h 270"/>
                <a:gd name="T32" fmla="*/ 56 w 152"/>
                <a:gd name="T33" fmla="*/ 270 h 270"/>
                <a:gd name="T34" fmla="*/ 64 w 152"/>
                <a:gd name="T35" fmla="*/ 266 h 270"/>
                <a:gd name="T36" fmla="*/ 68 w 152"/>
                <a:gd name="T37" fmla="*/ 258 h 270"/>
                <a:gd name="T38" fmla="*/ 68 w 152"/>
                <a:gd name="T39" fmla="*/ 140 h 270"/>
                <a:gd name="T40" fmla="*/ 72 w 152"/>
                <a:gd name="T41" fmla="*/ 138 h 270"/>
                <a:gd name="T42" fmla="*/ 80 w 152"/>
                <a:gd name="T43" fmla="*/ 138 h 270"/>
                <a:gd name="T44" fmla="*/ 82 w 152"/>
                <a:gd name="T45" fmla="*/ 140 h 270"/>
                <a:gd name="T46" fmla="*/ 82 w 152"/>
                <a:gd name="T47" fmla="*/ 258 h 270"/>
                <a:gd name="T48" fmla="*/ 86 w 152"/>
                <a:gd name="T49" fmla="*/ 266 h 270"/>
                <a:gd name="T50" fmla="*/ 96 w 152"/>
                <a:gd name="T51" fmla="*/ 270 h 270"/>
                <a:gd name="T52" fmla="*/ 100 w 152"/>
                <a:gd name="T53" fmla="*/ 270 h 270"/>
                <a:gd name="T54" fmla="*/ 108 w 152"/>
                <a:gd name="T55" fmla="*/ 262 h 270"/>
                <a:gd name="T56" fmla="*/ 108 w 152"/>
                <a:gd name="T57" fmla="*/ 46 h 270"/>
                <a:gd name="T58" fmla="*/ 110 w 152"/>
                <a:gd name="T59" fmla="*/ 42 h 270"/>
                <a:gd name="T60" fmla="*/ 112 w 152"/>
                <a:gd name="T61" fmla="*/ 42 h 270"/>
                <a:gd name="T62" fmla="*/ 114 w 152"/>
                <a:gd name="T63" fmla="*/ 44 h 270"/>
                <a:gd name="T64" fmla="*/ 118 w 152"/>
                <a:gd name="T65" fmla="*/ 50 h 270"/>
                <a:gd name="T66" fmla="*/ 124 w 152"/>
                <a:gd name="T67" fmla="*/ 66 h 270"/>
                <a:gd name="T68" fmla="*/ 126 w 152"/>
                <a:gd name="T69" fmla="*/ 112 h 270"/>
                <a:gd name="T70" fmla="*/ 126 w 152"/>
                <a:gd name="T71" fmla="*/ 116 h 270"/>
                <a:gd name="T72" fmla="*/ 134 w 152"/>
                <a:gd name="T73" fmla="*/ 124 h 270"/>
                <a:gd name="T74" fmla="*/ 138 w 152"/>
                <a:gd name="T75" fmla="*/ 124 h 270"/>
                <a:gd name="T76" fmla="*/ 148 w 152"/>
                <a:gd name="T77" fmla="*/ 120 h 270"/>
                <a:gd name="T78" fmla="*/ 152 w 152"/>
                <a:gd name="T79" fmla="*/ 112 h 270"/>
                <a:gd name="T80" fmla="*/ 152 w 152"/>
                <a:gd name="T81" fmla="*/ 76 h 270"/>
                <a:gd name="T82" fmla="*/ 146 w 152"/>
                <a:gd name="T83" fmla="*/ 46 h 270"/>
                <a:gd name="T84" fmla="*/ 128 w 152"/>
                <a:gd name="T85" fmla="*/ 22 h 270"/>
                <a:gd name="T86" fmla="*/ 104 w 152"/>
                <a:gd name="T87" fmla="*/ 6 h 270"/>
                <a:gd name="T88" fmla="*/ 76 w 152"/>
                <a:gd name="T89" fmla="*/ 0 h 270"/>
                <a:gd name="T90" fmla="*/ 74 w 152"/>
                <a:gd name="T91" fmla="*/ 0 h 270"/>
                <a:gd name="T92" fmla="*/ 46 w 152"/>
                <a:gd name="T93" fmla="*/ 6 h 270"/>
                <a:gd name="T94" fmla="*/ 22 w 152"/>
                <a:gd name="T95" fmla="*/ 22 h 270"/>
                <a:gd name="T96" fmla="*/ 12 w 152"/>
                <a:gd name="T97" fmla="*/ 34 h 270"/>
                <a:gd name="T98" fmla="*/ 0 w 152"/>
                <a:gd name="T99" fmla="*/ 62 h 270"/>
                <a:gd name="T100" fmla="*/ 0 w 152"/>
                <a:gd name="T101" fmla="*/ 7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2" h="270">
                  <a:moveTo>
                    <a:pt x="0" y="76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8" y="124"/>
                  </a:lnTo>
                  <a:lnTo>
                    <a:pt x="22" y="120"/>
                  </a:lnTo>
                  <a:lnTo>
                    <a:pt x="24" y="116"/>
                  </a:lnTo>
                  <a:lnTo>
                    <a:pt x="26" y="112"/>
                  </a:lnTo>
                  <a:lnTo>
                    <a:pt x="26" y="76"/>
                  </a:lnTo>
                  <a:lnTo>
                    <a:pt x="26" y="76"/>
                  </a:lnTo>
                  <a:lnTo>
                    <a:pt x="26" y="68"/>
                  </a:lnTo>
                  <a:lnTo>
                    <a:pt x="28" y="60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6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258"/>
                  </a:lnTo>
                  <a:lnTo>
                    <a:pt x="42" y="258"/>
                  </a:lnTo>
                  <a:lnTo>
                    <a:pt x="44" y="262"/>
                  </a:lnTo>
                  <a:lnTo>
                    <a:pt x="46" y="266"/>
                  </a:lnTo>
                  <a:lnTo>
                    <a:pt x="50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0" y="270"/>
                  </a:lnTo>
                  <a:lnTo>
                    <a:pt x="64" y="266"/>
                  </a:lnTo>
                  <a:lnTo>
                    <a:pt x="68" y="262"/>
                  </a:lnTo>
                  <a:lnTo>
                    <a:pt x="68" y="258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38"/>
                  </a:lnTo>
                  <a:lnTo>
                    <a:pt x="72" y="138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82" y="138"/>
                  </a:lnTo>
                  <a:lnTo>
                    <a:pt x="82" y="14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84" y="262"/>
                  </a:lnTo>
                  <a:lnTo>
                    <a:pt x="86" y="266"/>
                  </a:lnTo>
                  <a:lnTo>
                    <a:pt x="90" y="270"/>
                  </a:lnTo>
                  <a:lnTo>
                    <a:pt x="96" y="270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4" y="266"/>
                  </a:lnTo>
                  <a:lnTo>
                    <a:pt x="108" y="262"/>
                  </a:lnTo>
                  <a:lnTo>
                    <a:pt x="108" y="258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8" y="50"/>
                  </a:lnTo>
                  <a:lnTo>
                    <a:pt x="122" y="58"/>
                  </a:lnTo>
                  <a:lnTo>
                    <a:pt x="124" y="66"/>
                  </a:lnTo>
                  <a:lnTo>
                    <a:pt x="126" y="76"/>
                  </a:lnTo>
                  <a:lnTo>
                    <a:pt x="126" y="112"/>
                  </a:lnTo>
                  <a:lnTo>
                    <a:pt x="126" y="112"/>
                  </a:lnTo>
                  <a:lnTo>
                    <a:pt x="126" y="116"/>
                  </a:lnTo>
                  <a:lnTo>
                    <a:pt x="128" y="120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4" y="124"/>
                  </a:lnTo>
                  <a:lnTo>
                    <a:pt x="148" y="120"/>
                  </a:lnTo>
                  <a:lnTo>
                    <a:pt x="150" y="116"/>
                  </a:lnTo>
                  <a:lnTo>
                    <a:pt x="152" y="11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0" y="60"/>
                  </a:lnTo>
                  <a:lnTo>
                    <a:pt x="146" y="46"/>
                  </a:lnTo>
                  <a:lnTo>
                    <a:pt x="138" y="34"/>
                  </a:lnTo>
                  <a:lnTo>
                    <a:pt x="128" y="22"/>
                  </a:lnTo>
                  <a:lnTo>
                    <a:pt x="118" y="12"/>
                  </a:lnTo>
                  <a:lnTo>
                    <a:pt x="104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4" y="48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6" name="Freeform 1988"/>
            <p:cNvSpPr/>
            <p:nvPr/>
          </p:nvSpPr>
          <p:spPr>
            <a:xfrm>
              <a:off x="2138357" y="1790809"/>
              <a:ext cx="63754" cy="63754"/>
            </a:xfrm>
            <a:custGeom>
              <a:avLst/>
              <a:gdLst>
                <a:gd name="T0" fmla="*/ 30 w 60"/>
                <a:gd name="T1" fmla="*/ 60 h 60"/>
                <a:gd name="T2" fmla="*/ 30 w 60"/>
                <a:gd name="T3" fmla="*/ 60 h 60"/>
                <a:gd name="T4" fmla="*/ 36 w 60"/>
                <a:gd name="T5" fmla="*/ 60 h 60"/>
                <a:gd name="T6" fmla="*/ 42 w 60"/>
                <a:gd name="T7" fmla="*/ 58 h 60"/>
                <a:gd name="T8" fmla="*/ 50 w 60"/>
                <a:gd name="T9" fmla="*/ 52 h 60"/>
                <a:gd name="T10" fmla="*/ 58 w 60"/>
                <a:gd name="T11" fmla="*/ 42 h 60"/>
                <a:gd name="T12" fmla="*/ 58 w 60"/>
                <a:gd name="T13" fmla="*/ 36 h 60"/>
                <a:gd name="T14" fmla="*/ 60 w 60"/>
                <a:gd name="T15" fmla="*/ 30 h 60"/>
                <a:gd name="T16" fmla="*/ 60 w 60"/>
                <a:gd name="T17" fmla="*/ 30 h 60"/>
                <a:gd name="T18" fmla="*/ 58 w 60"/>
                <a:gd name="T19" fmla="*/ 24 h 60"/>
                <a:gd name="T20" fmla="*/ 58 w 60"/>
                <a:gd name="T21" fmla="*/ 18 h 60"/>
                <a:gd name="T22" fmla="*/ 50 w 60"/>
                <a:gd name="T23" fmla="*/ 8 h 60"/>
                <a:gd name="T24" fmla="*/ 42 w 60"/>
                <a:gd name="T25" fmla="*/ 2 h 60"/>
                <a:gd name="T26" fmla="*/ 36 w 60"/>
                <a:gd name="T27" fmla="*/ 0 h 60"/>
                <a:gd name="T28" fmla="*/ 30 w 60"/>
                <a:gd name="T29" fmla="*/ 0 h 60"/>
                <a:gd name="T30" fmla="*/ 30 w 60"/>
                <a:gd name="T31" fmla="*/ 0 h 60"/>
                <a:gd name="T32" fmla="*/ 24 w 60"/>
                <a:gd name="T33" fmla="*/ 0 h 60"/>
                <a:gd name="T34" fmla="*/ 18 w 60"/>
                <a:gd name="T35" fmla="*/ 2 h 60"/>
                <a:gd name="T36" fmla="*/ 8 w 60"/>
                <a:gd name="T37" fmla="*/ 8 h 60"/>
                <a:gd name="T38" fmla="*/ 2 w 60"/>
                <a:gd name="T39" fmla="*/ 18 h 60"/>
                <a:gd name="T40" fmla="*/ 0 w 60"/>
                <a:gd name="T41" fmla="*/ 24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36 h 60"/>
                <a:gd name="T48" fmla="*/ 2 w 60"/>
                <a:gd name="T49" fmla="*/ 42 h 60"/>
                <a:gd name="T50" fmla="*/ 8 w 60"/>
                <a:gd name="T51" fmla="*/ 52 h 60"/>
                <a:gd name="T52" fmla="*/ 18 w 60"/>
                <a:gd name="T53" fmla="*/ 58 h 60"/>
                <a:gd name="T54" fmla="*/ 24 w 60"/>
                <a:gd name="T55" fmla="*/ 60 h 60"/>
                <a:gd name="T56" fmla="*/ 30 w 60"/>
                <a:gd name="T57" fmla="*/ 60 h 60"/>
                <a:gd name="T58" fmla="*/ 30 w 60"/>
                <a:gd name="T59" fmla="*/ 6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0" y="52"/>
                  </a:lnTo>
                  <a:lnTo>
                    <a:pt x="58" y="42"/>
                  </a:lnTo>
                  <a:lnTo>
                    <a:pt x="58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8" y="24"/>
                  </a:lnTo>
                  <a:lnTo>
                    <a:pt x="58" y="18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3" name="Freeform 1989"/>
            <p:cNvSpPr/>
            <p:nvPr/>
          </p:nvSpPr>
          <p:spPr>
            <a:xfrm>
              <a:off x="3375193" y="1820561"/>
              <a:ext cx="78630" cy="78630"/>
            </a:xfrm>
            <a:custGeom>
              <a:avLst/>
              <a:gdLst>
                <a:gd name="T0" fmla="*/ 74 w 74"/>
                <a:gd name="T1" fmla="*/ 38 h 74"/>
                <a:gd name="T2" fmla="*/ 74 w 74"/>
                <a:gd name="T3" fmla="*/ 38 h 74"/>
                <a:gd name="T4" fmla="*/ 74 w 74"/>
                <a:gd name="T5" fmla="*/ 30 h 74"/>
                <a:gd name="T6" fmla="*/ 72 w 74"/>
                <a:gd name="T7" fmla="*/ 22 h 74"/>
                <a:gd name="T8" fmla="*/ 68 w 74"/>
                <a:gd name="T9" fmla="*/ 16 h 74"/>
                <a:gd name="T10" fmla="*/ 64 w 74"/>
                <a:gd name="T11" fmla="*/ 10 h 74"/>
                <a:gd name="T12" fmla="*/ 58 w 74"/>
                <a:gd name="T13" fmla="*/ 6 h 74"/>
                <a:gd name="T14" fmla="*/ 52 w 74"/>
                <a:gd name="T15" fmla="*/ 2 h 74"/>
                <a:gd name="T16" fmla="*/ 44 w 74"/>
                <a:gd name="T17" fmla="*/ 0 h 74"/>
                <a:gd name="T18" fmla="*/ 38 w 74"/>
                <a:gd name="T19" fmla="*/ 0 h 74"/>
                <a:gd name="T20" fmla="*/ 38 w 74"/>
                <a:gd name="T21" fmla="*/ 0 h 74"/>
                <a:gd name="T22" fmla="*/ 30 w 74"/>
                <a:gd name="T23" fmla="*/ 0 h 74"/>
                <a:gd name="T24" fmla="*/ 22 w 74"/>
                <a:gd name="T25" fmla="*/ 2 h 74"/>
                <a:gd name="T26" fmla="*/ 16 w 74"/>
                <a:gd name="T27" fmla="*/ 6 h 74"/>
                <a:gd name="T28" fmla="*/ 12 w 74"/>
                <a:gd name="T29" fmla="*/ 10 h 74"/>
                <a:gd name="T30" fmla="*/ 6 w 74"/>
                <a:gd name="T31" fmla="*/ 16 h 74"/>
                <a:gd name="T32" fmla="*/ 4 w 74"/>
                <a:gd name="T33" fmla="*/ 22 h 74"/>
                <a:gd name="T34" fmla="*/ 2 w 74"/>
                <a:gd name="T35" fmla="*/ 30 h 74"/>
                <a:gd name="T36" fmla="*/ 0 w 74"/>
                <a:gd name="T37" fmla="*/ 38 h 74"/>
                <a:gd name="T38" fmla="*/ 0 w 74"/>
                <a:gd name="T39" fmla="*/ 38 h 74"/>
                <a:gd name="T40" fmla="*/ 2 w 74"/>
                <a:gd name="T41" fmla="*/ 44 h 74"/>
                <a:gd name="T42" fmla="*/ 4 w 74"/>
                <a:gd name="T43" fmla="*/ 52 h 74"/>
                <a:gd name="T44" fmla="*/ 6 w 74"/>
                <a:gd name="T45" fmla="*/ 58 h 74"/>
                <a:gd name="T46" fmla="*/ 12 w 74"/>
                <a:gd name="T47" fmla="*/ 64 h 74"/>
                <a:gd name="T48" fmla="*/ 16 w 74"/>
                <a:gd name="T49" fmla="*/ 68 h 74"/>
                <a:gd name="T50" fmla="*/ 22 w 74"/>
                <a:gd name="T51" fmla="*/ 72 h 74"/>
                <a:gd name="T52" fmla="*/ 30 w 74"/>
                <a:gd name="T53" fmla="*/ 74 h 74"/>
                <a:gd name="T54" fmla="*/ 38 w 74"/>
                <a:gd name="T55" fmla="*/ 74 h 74"/>
                <a:gd name="T56" fmla="*/ 38 w 74"/>
                <a:gd name="T57" fmla="*/ 74 h 74"/>
                <a:gd name="T58" fmla="*/ 44 w 74"/>
                <a:gd name="T59" fmla="*/ 74 h 74"/>
                <a:gd name="T60" fmla="*/ 52 w 74"/>
                <a:gd name="T61" fmla="*/ 72 h 74"/>
                <a:gd name="T62" fmla="*/ 58 w 74"/>
                <a:gd name="T63" fmla="*/ 68 h 74"/>
                <a:gd name="T64" fmla="*/ 64 w 74"/>
                <a:gd name="T65" fmla="*/ 64 h 74"/>
                <a:gd name="T66" fmla="*/ 68 w 74"/>
                <a:gd name="T67" fmla="*/ 58 h 74"/>
                <a:gd name="T68" fmla="*/ 72 w 74"/>
                <a:gd name="T69" fmla="*/ 52 h 74"/>
                <a:gd name="T70" fmla="*/ 74 w 74"/>
                <a:gd name="T71" fmla="*/ 44 h 74"/>
                <a:gd name="T72" fmla="*/ 74 w 74"/>
                <a:gd name="T73" fmla="*/ 38 h 74"/>
                <a:gd name="T74" fmla="*/ 74 w 74"/>
                <a:gd name="T75" fmla="*/ 38 h 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4" h="74">
                  <a:moveTo>
                    <a:pt x="74" y="38"/>
                  </a:moveTo>
                  <a:lnTo>
                    <a:pt x="74" y="38"/>
                  </a:lnTo>
                  <a:lnTo>
                    <a:pt x="74" y="30"/>
                  </a:lnTo>
                  <a:lnTo>
                    <a:pt x="72" y="22"/>
                  </a:lnTo>
                  <a:lnTo>
                    <a:pt x="68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2" y="10"/>
                  </a:lnTo>
                  <a:lnTo>
                    <a:pt x="6" y="16"/>
                  </a:lnTo>
                  <a:lnTo>
                    <a:pt x="4" y="22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4" y="52"/>
                  </a:lnTo>
                  <a:lnTo>
                    <a:pt x="6" y="58"/>
                  </a:lnTo>
                  <a:lnTo>
                    <a:pt x="12" y="64"/>
                  </a:lnTo>
                  <a:lnTo>
                    <a:pt x="16" y="68"/>
                  </a:lnTo>
                  <a:lnTo>
                    <a:pt x="22" y="72"/>
                  </a:lnTo>
                  <a:lnTo>
                    <a:pt x="30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44" y="74"/>
                  </a:lnTo>
                  <a:lnTo>
                    <a:pt x="52" y="72"/>
                  </a:lnTo>
                  <a:lnTo>
                    <a:pt x="58" y="68"/>
                  </a:lnTo>
                  <a:lnTo>
                    <a:pt x="64" y="64"/>
                  </a:lnTo>
                  <a:lnTo>
                    <a:pt x="68" y="58"/>
                  </a:lnTo>
                  <a:lnTo>
                    <a:pt x="72" y="52"/>
                  </a:lnTo>
                  <a:lnTo>
                    <a:pt x="74" y="44"/>
                  </a:lnTo>
                  <a:lnTo>
                    <a:pt x="74" y="38"/>
                  </a:lnTo>
                  <a:lnTo>
                    <a:pt x="74" y="3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4" name="Freeform 1990"/>
            <p:cNvSpPr/>
            <p:nvPr/>
          </p:nvSpPr>
          <p:spPr>
            <a:xfrm>
              <a:off x="3339066" y="1909817"/>
              <a:ext cx="150885" cy="216765"/>
            </a:xfrm>
            <a:custGeom>
              <a:avLst/>
              <a:gdLst>
                <a:gd name="T0" fmla="*/ 128 w 142"/>
                <a:gd name="T1" fmla="*/ 110 h 204"/>
                <a:gd name="T2" fmla="*/ 138 w 142"/>
                <a:gd name="T3" fmla="*/ 106 h 204"/>
                <a:gd name="T4" fmla="*/ 142 w 142"/>
                <a:gd name="T5" fmla="*/ 96 h 204"/>
                <a:gd name="T6" fmla="*/ 142 w 142"/>
                <a:gd name="T7" fmla="*/ 68 h 204"/>
                <a:gd name="T8" fmla="*/ 136 w 142"/>
                <a:gd name="T9" fmla="*/ 40 h 204"/>
                <a:gd name="T10" fmla="*/ 124 w 142"/>
                <a:gd name="T11" fmla="*/ 18 h 204"/>
                <a:gd name="T12" fmla="*/ 102 w 142"/>
                <a:gd name="T13" fmla="*/ 4 h 204"/>
                <a:gd name="T14" fmla="*/ 72 w 142"/>
                <a:gd name="T15" fmla="*/ 0 h 204"/>
                <a:gd name="T16" fmla="*/ 72 w 142"/>
                <a:gd name="T17" fmla="*/ 0 h 204"/>
                <a:gd name="T18" fmla="*/ 70 w 142"/>
                <a:gd name="T19" fmla="*/ 0 h 204"/>
                <a:gd name="T20" fmla="*/ 42 w 142"/>
                <a:gd name="T21" fmla="*/ 4 h 204"/>
                <a:gd name="T22" fmla="*/ 20 w 142"/>
                <a:gd name="T23" fmla="*/ 18 h 204"/>
                <a:gd name="T24" fmla="*/ 6 w 142"/>
                <a:gd name="T25" fmla="*/ 40 h 204"/>
                <a:gd name="T26" fmla="*/ 0 w 142"/>
                <a:gd name="T27" fmla="*/ 68 h 204"/>
                <a:gd name="T28" fmla="*/ 0 w 142"/>
                <a:gd name="T29" fmla="*/ 96 h 204"/>
                <a:gd name="T30" fmla="*/ 4 w 142"/>
                <a:gd name="T31" fmla="*/ 106 h 204"/>
                <a:gd name="T32" fmla="*/ 14 w 142"/>
                <a:gd name="T33" fmla="*/ 110 h 204"/>
                <a:gd name="T34" fmla="*/ 18 w 142"/>
                <a:gd name="T35" fmla="*/ 108 h 204"/>
                <a:gd name="T36" fmla="*/ 24 w 142"/>
                <a:gd name="T37" fmla="*/ 100 h 204"/>
                <a:gd name="T38" fmla="*/ 26 w 142"/>
                <a:gd name="T39" fmla="*/ 68 h 204"/>
                <a:gd name="T40" fmla="*/ 26 w 142"/>
                <a:gd name="T41" fmla="*/ 54 h 204"/>
                <a:gd name="T42" fmla="*/ 30 w 142"/>
                <a:gd name="T43" fmla="*/ 48 h 204"/>
                <a:gd name="T44" fmla="*/ 32 w 142"/>
                <a:gd name="T45" fmla="*/ 46 h 204"/>
                <a:gd name="T46" fmla="*/ 34 w 142"/>
                <a:gd name="T47" fmla="*/ 46 h 204"/>
                <a:gd name="T48" fmla="*/ 36 w 142"/>
                <a:gd name="T49" fmla="*/ 190 h 204"/>
                <a:gd name="T50" fmla="*/ 36 w 142"/>
                <a:gd name="T51" fmla="*/ 196 h 204"/>
                <a:gd name="T52" fmla="*/ 44 w 142"/>
                <a:gd name="T53" fmla="*/ 204 h 204"/>
                <a:gd name="T54" fmla="*/ 50 w 142"/>
                <a:gd name="T55" fmla="*/ 204 h 204"/>
                <a:gd name="T56" fmla="*/ 60 w 142"/>
                <a:gd name="T57" fmla="*/ 200 h 204"/>
                <a:gd name="T58" fmla="*/ 64 w 142"/>
                <a:gd name="T59" fmla="*/ 190 h 204"/>
                <a:gd name="T60" fmla="*/ 64 w 142"/>
                <a:gd name="T61" fmla="*/ 126 h 204"/>
                <a:gd name="T62" fmla="*/ 66 w 142"/>
                <a:gd name="T63" fmla="*/ 124 h 204"/>
                <a:gd name="T64" fmla="*/ 72 w 142"/>
                <a:gd name="T65" fmla="*/ 124 h 204"/>
                <a:gd name="T66" fmla="*/ 76 w 142"/>
                <a:gd name="T67" fmla="*/ 124 h 204"/>
                <a:gd name="T68" fmla="*/ 78 w 142"/>
                <a:gd name="T69" fmla="*/ 126 h 204"/>
                <a:gd name="T70" fmla="*/ 78 w 142"/>
                <a:gd name="T71" fmla="*/ 190 h 204"/>
                <a:gd name="T72" fmla="*/ 82 w 142"/>
                <a:gd name="T73" fmla="*/ 200 h 204"/>
                <a:gd name="T74" fmla="*/ 92 w 142"/>
                <a:gd name="T75" fmla="*/ 204 h 204"/>
                <a:gd name="T76" fmla="*/ 98 w 142"/>
                <a:gd name="T77" fmla="*/ 204 h 204"/>
                <a:gd name="T78" fmla="*/ 106 w 142"/>
                <a:gd name="T79" fmla="*/ 196 h 204"/>
                <a:gd name="T80" fmla="*/ 106 w 142"/>
                <a:gd name="T81" fmla="*/ 50 h 204"/>
                <a:gd name="T82" fmla="*/ 108 w 142"/>
                <a:gd name="T83" fmla="*/ 46 h 204"/>
                <a:gd name="T84" fmla="*/ 110 w 142"/>
                <a:gd name="T85" fmla="*/ 46 h 204"/>
                <a:gd name="T86" fmla="*/ 112 w 142"/>
                <a:gd name="T87" fmla="*/ 48 h 204"/>
                <a:gd name="T88" fmla="*/ 116 w 142"/>
                <a:gd name="T89" fmla="*/ 54 h 204"/>
                <a:gd name="T90" fmla="*/ 118 w 142"/>
                <a:gd name="T91" fmla="*/ 96 h 204"/>
                <a:gd name="T92" fmla="*/ 118 w 142"/>
                <a:gd name="T93" fmla="*/ 100 h 204"/>
                <a:gd name="T94" fmla="*/ 124 w 142"/>
                <a:gd name="T95" fmla="*/ 108 h 204"/>
                <a:gd name="T96" fmla="*/ 128 w 142"/>
                <a:gd name="T97" fmla="*/ 110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2" h="204">
                  <a:moveTo>
                    <a:pt x="128" y="110"/>
                  </a:moveTo>
                  <a:lnTo>
                    <a:pt x="128" y="110"/>
                  </a:lnTo>
                  <a:lnTo>
                    <a:pt x="134" y="108"/>
                  </a:lnTo>
                  <a:lnTo>
                    <a:pt x="138" y="106"/>
                  </a:lnTo>
                  <a:lnTo>
                    <a:pt x="140" y="100"/>
                  </a:lnTo>
                  <a:lnTo>
                    <a:pt x="142" y="96"/>
                  </a:lnTo>
                  <a:lnTo>
                    <a:pt x="142" y="68"/>
                  </a:lnTo>
                  <a:lnTo>
                    <a:pt x="142" y="68"/>
                  </a:lnTo>
                  <a:lnTo>
                    <a:pt x="140" y="54"/>
                  </a:lnTo>
                  <a:lnTo>
                    <a:pt x="136" y="40"/>
                  </a:lnTo>
                  <a:lnTo>
                    <a:pt x="132" y="28"/>
                  </a:lnTo>
                  <a:lnTo>
                    <a:pt x="124" y="18"/>
                  </a:lnTo>
                  <a:lnTo>
                    <a:pt x="114" y="10"/>
                  </a:lnTo>
                  <a:lnTo>
                    <a:pt x="102" y="4"/>
                  </a:lnTo>
                  <a:lnTo>
                    <a:pt x="88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4" y="2"/>
                  </a:lnTo>
                  <a:lnTo>
                    <a:pt x="42" y="4"/>
                  </a:lnTo>
                  <a:lnTo>
                    <a:pt x="30" y="10"/>
                  </a:lnTo>
                  <a:lnTo>
                    <a:pt x="20" y="18"/>
                  </a:lnTo>
                  <a:lnTo>
                    <a:pt x="12" y="28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8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0"/>
                  </a:lnTo>
                  <a:lnTo>
                    <a:pt x="4" y="106"/>
                  </a:lnTo>
                  <a:lnTo>
                    <a:pt x="8" y="108"/>
                  </a:lnTo>
                  <a:lnTo>
                    <a:pt x="14" y="110"/>
                  </a:lnTo>
                  <a:lnTo>
                    <a:pt x="14" y="110"/>
                  </a:lnTo>
                  <a:lnTo>
                    <a:pt x="18" y="108"/>
                  </a:lnTo>
                  <a:lnTo>
                    <a:pt x="22" y="106"/>
                  </a:lnTo>
                  <a:lnTo>
                    <a:pt x="24" y="100"/>
                  </a:lnTo>
                  <a:lnTo>
                    <a:pt x="26" y="96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26" y="54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6" y="50"/>
                  </a:lnTo>
                  <a:lnTo>
                    <a:pt x="36" y="190"/>
                  </a:lnTo>
                  <a:lnTo>
                    <a:pt x="36" y="190"/>
                  </a:lnTo>
                  <a:lnTo>
                    <a:pt x="36" y="196"/>
                  </a:lnTo>
                  <a:lnTo>
                    <a:pt x="40" y="200"/>
                  </a:lnTo>
                  <a:lnTo>
                    <a:pt x="44" y="204"/>
                  </a:lnTo>
                  <a:lnTo>
                    <a:pt x="50" y="204"/>
                  </a:lnTo>
                  <a:lnTo>
                    <a:pt x="50" y="204"/>
                  </a:lnTo>
                  <a:lnTo>
                    <a:pt x="54" y="204"/>
                  </a:lnTo>
                  <a:lnTo>
                    <a:pt x="60" y="200"/>
                  </a:lnTo>
                  <a:lnTo>
                    <a:pt x="62" y="196"/>
                  </a:lnTo>
                  <a:lnTo>
                    <a:pt x="64" y="190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64" y="124"/>
                  </a:lnTo>
                  <a:lnTo>
                    <a:pt x="66" y="124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78" y="124"/>
                  </a:lnTo>
                  <a:lnTo>
                    <a:pt x="78" y="126"/>
                  </a:lnTo>
                  <a:lnTo>
                    <a:pt x="78" y="190"/>
                  </a:lnTo>
                  <a:lnTo>
                    <a:pt x="78" y="190"/>
                  </a:lnTo>
                  <a:lnTo>
                    <a:pt x="80" y="196"/>
                  </a:lnTo>
                  <a:lnTo>
                    <a:pt x="82" y="200"/>
                  </a:lnTo>
                  <a:lnTo>
                    <a:pt x="88" y="204"/>
                  </a:lnTo>
                  <a:lnTo>
                    <a:pt x="92" y="204"/>
                  </a:lnTo>
                  <a:lnTo>
                    <a:pt x="92" y="204"/>
                  </a:lnTo>
                  <a:lnTo>
                    <a:pt x="98" y="204"/>
                  </a:lnTo>
                  <a:lnTo>
                    <a:pt x="102" y="200"/>
                  </a:lnTo>
                  <a:lnTo>
                    <a:pt x="106" y="196"/>
                  </a:lnTo>
                  <a:lnTo>
                    <a:pt x="106" y="19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6"/>
                  </a:lnTo>
                  <a:lnTo>
                    <a:pt x="110" y="46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16" y="54"/>
                  </a:lnTo>
                  <a:lnTo>
                    <a:pt x="118" y="68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18" y="100"/>
                  </a:lnTo>
                  <a:lnTo>
                    <a:pt x="120" y="106"/>
                  </a:lnTo>
                  <a:lnTo>
                    <a:pt x="124" y="108"/>
                  </a:lnTo>
                  <a:lnTo>
                    <a:pt x="128" y="110"/>
                  </a:lnTo>
                  <a:lnTo>
                    <a:pt x="128" y="11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1" name="Freeform 1991"/>
            <p:cNvSpPr/>
            <p:nvPr/>
          </p:nvSpPr>
          <p:spPr>
            <a:xfrm>
              <a:off x="2676020" y="1869439"/>
              <a:ext cx="208264" cy="286895"/>
            </a:xfrm>
            <a:custGeom>
              <a:avLst/>
              <a:gdLst>
                <a:gd name="T0" fmla="*/ 126 w 196"/>
                <a:gd name="T1" fmla="*/ 36 h 270"/>
                <a:gd name="T2" fmla="*/ 148 w 196"/>
                <a:gd name="T3" fmla="*/ 64 h 270"/>
                <a:gd name="T4" fmla="*/ 164 w 196"/>
                <a:gd name="T5" fmla="*/ 100 h 270"/>
                <a:gd name="T6" fmla="*/ 176 w 196"/>
                <a:gd name="T7" fmla="*/ 122 h 270"/>
                <a:gd name="T8" fmla="*/ 190 w 196"/>
                <a:gd name="T9" fmla="*/ 124 h 270"/>
                <a:gd name="T10" fmla="*/ 196 w 196"/>
                <a:gd name="T11" fmla="*/ 116 h 270"/>
                <a:gd name="T12" fmla="*/ 196 w 196"/>
                <a:gd name="T13" fmla="*/ 106 h 270"/>
                <a:gd name="T14" fmla="*/ 190 w 196"/>
                <a:gd name="T15" fmla="*/ 90 h 270"/>
                <a:gd name="T16" fmla="*/ 168 w 196"/>
                <a:gd name="T17" fmla="*/ 46 h 270"/>
                <a:gd name="T18" fmla="*/ 134 w 196"/>
                <a:gd name="T19" fmla="*/ 10 h 270"/>
                <a:gd name="T20" fmla="*/ 98 w 196"/>
                <a:gd name="T21" fmla="*/ 0 h 270"/>
                <a:gd name="T22" fmla="*/ 80 w 196"/>
                <a:gd name="T23" fmla="*/ 2 h 270"/>
                <a:gd name="T24" fmla="*/ 40 w 196"/>
                <a:gd name="T25" fmla="*/ 32 h 270"/>
                <a:gd name="T26" fmla="*/ 8 w 196"/>
                <a:gd name="T27" fmla="*/ 90 h 270"/>
                <a:gd name="T28" fmla="*/ 2 w 196"/>
                <a:gd name="T29" fmla="*/ 106 h 270"/>
                <a:gd name="T30" fmla="*/ 2 w 196"/>
                <a:gd name="T31" fmla="*/ 116 h 270"/>
                <a:gd name="T32" fmla="*/ 8 w 196"/>
                <a:gd name="T33" fmla="*/ 124 h 270"/>
                <a:gd name="T34" fmla="*/ 20 w 196"/>
                <a:gd name="T35" fmla="*/ 122 h 270"/>
                <a:gd name="T36" fmla="*/ 32 w 196"/>
                <a:gd name="T37" fmla="*/ 100 h 270"/>
                <a:gd name="T38" fmla="*/ 50 w 196"/>
                <a:gd name="T39" fmla="*/ 64 h 270"/>
                <a:gd name="T40" fmla="*/ 70 w 196"/>
                <a:gd name="T41" fmla="*/ 36 h 270"/>
                <a:gd name="T42" fmla="*/ 74 w 196"/>
                <a:gd name="T43" fmla="*/ 36 h 270"/>
                <a:gd name="T44" fmla="*/ 34 w 196"/>
                <a:gd name="T45" fmla="*/ 142 h 270"/>
                <a:gd name="T46" fmla="*/ 34 w 196"/>
                <a:gd name="T47" fmla="*/ 158 h 270"/>
                <a:gd name="T48" fmla="*/ 48 w 196"/>
                <a:gd name="T49" fmla="*/ 164 h 270"/>
                <a:gd name="T50" fmla="*/ 64 w 196"/>
                <a:gd name="T51" fmla="*/ 166 h 270"/>
                <a:gd name="T52" fmla="*/ 66 w 196"/>
                <a:gd name="T53" fmla="*/ 258 h 270"/>
                <a:gd name="T54" fmla="*/ 70 w 196"/>
                <a:gd name="T55" fmla="*/ 266 h 270"/>
                <a:gd name="T56" fmla="*/ 78 w 196"/>
                <a:gd name="T57" fmla="*/ 270 h 270"/>
                <a:gd name="T58" fmla="*/ 90 w 196"/>
                <a:gd name="T59" fmla="*/ 262 h 270"/>
                <a:gd name="T60" fmla="*/ 92 w 196"/>
                <a:gd name="T61" fmla="*/ 168 h 270"/>
                <a:gd name="T62" fmla="*/ 102 w 196"/>
                <a:gd name="T63" fmla="*/ 164 h 270"/>
                <a:gd name="T64" fmla="*/ 106 w 196"/>
                <a:gd name="T65" fmla="*/ 168 h 270"/>
                <a:gd name="T66" fmla="*/ 106 w 196"/>
                <a:gd name="T67" fmla="*/ 262 h 270"/>
                <a:gd name="T68" fmla="*/ 118 w 196"/>
                <a:gd name="T69" fmla="*/ 270 h 270"/>
                <a:gd name="T70" fmla="*/ 128 w 196"/>
                <a:gd name="T71" fmla="*/ 266 h 270"/>
                <a:gd name="T72" fmla="*/ 132 w 196"/>
                <a:gd name="T73" fmla="*/ 168 h 270"/>
                <a:gd name="T74" fmla="*/ 132 w 196"/>
                <a:gd name="T75" fmla="*/ 166 h 270"/>
                <a:gd name="T76" fmla="*/ 148 w 196"/>
                <a:gd name="T77" fmla="*/ 164 h 270"/>
                <a:gd name="T78" fmla="*/ 164 w 196"/>
                <a:gd name="T79" fmla="*/ 158 h 270"/>
                <a:gd name="T80" fmla="*/ 122 w 196"/>
                <a:gd name="T81" fmla="*/ 40 h 270"/>
                <a:gd name="T82" fmla="*/ 124 w 196"/>
                <a:gd name="T83" fmla="*/ 3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6" h="270">
                  <a:moveTo>
                    <a:pt x="124" y="36"/>
                  </a:moveTo>
                  <a:lnTo>
                    <a:pt x="124" y="36"/>
                  </a:lnTo>
                  <a:lnTo>
                    <a:pt x="126" y="36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48" y="64"/>
                  </a:lnTo>
                  <a:lnTo>
                    <a:pt x="156" y="82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2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4" y="120"/>
                  </a:lnTo>
                  <a:lnTo>
                    <a:pt x="196" y="116"/>
                  </a:lnTo>
                  <a:lnTo>
                    <a:pt x="196" y="116"/>
                  </a:lnTo>
                  <a:lnTo>
                    <a:pt x="196" y="110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0" y="92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76" y="60"/>
                  </a:lnTo>
                  <a:lnTo>
                    <a:pt x="168" y="46"/>
                  </a:lnTo>
                  <a:lnTo>
                    <a:pt x="158" y="32"/>
                  </a:lnTo>
                  <a:lnTo>
                    <a:pt x="146" y="20"/>
                  </a:lnTo>
                  <a:lnTo>
                    <a:pt x="134" y="10"/>
                  </a:lnTo>
                  <a:lnTo>
                    <a:pt x="118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0" y="0"/>
                  </a:lnTo>
                  <a:lnTo>
                    <a:pt x="80" y="2"/>
                  </a:lnTo>
                  <a:lnTo>
                    <a:pt x="64" y="10"/>
                  </a:lnTo>
                  <a:lnTo>
                    <a:pt x="50" y="20"/>
                  </a:lnTo>
                  <a:lnTo>
                    <a:pt x="40" y="32"/>
                  </a:lnTo>
                  <a:lnTo>
                    <a:pt x="30" y="46"/>
                  </a:lnTo>
                  <a:lnTo>
                    <a:pt x="22" y="60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0" y="1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40" y="82"/>
                  </a:lnTo>
                  <a:lnTo>
                    <a:pt x="50" y="64"/>
                  </a:lnTo>
                  <a:lnTo>
                    <a:pt x="60" y="48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6" y="40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52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40" y="164"/>
                  </a:lnTo>
                  <a:lnTo>
                    <a:pt x="48" y="164"/>
                  </a:lnTo>
                  <a:lnTo>
                    <a:pt x="62" y="164"/>
                  </a:lnTo>
                  <a:lnTo>
                    <a:pt x="62" y="164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6" y="168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6" y="262"/>
                  </a:lnTo>
                  <a:lnTo>
                    <a:pt x="70" y="266"/>
                  </a:lnTo>
                  <a:lnTo>
                    <a:pt x="74" y="270"/>
                  </a:lnTo>
                  <a:lnTo>
                    <a:pt x="78" y="270"/>
                  </a:lnTo>
                  <a:lnTo>
                    <a:pt x="78" y="270"/>
                  </a:lnTo>
                  <a:lnTo>
                    <a:pt x="84" y="270"/>
                  </a:lnTo>
                  <a:lnTo>
                    <a:pt x="88" y="266"/>
                  </a:lnTo>
                  <a:lnTo>
                    <a:pt x="90" y="262"/>
                  </a:lnTo>
                  <a:lnTo>
                    <a:pt x="92" y="258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2" y="166"/>
                  </a:lnTo>
                  <a:lnTo>
                    <a:pt x="94" y="16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66"/>
                  </a:lnTo>
                  <a:lnTo>
                    <a:pt x="106" y="168"/>
                  </a:lnTo>
                  <a:lnTo>
                    <a:pt x="106" y="258"/>
                  </a:lnTo>
                  <a:lnTo>
                    <a:pt x="106" y="258"/>
                  </a:lnTo>
                  <a:lnTo>
                    <a:pt x="106" y="262"/>
                  </a:lnTo>
                  <a:lnTo>
                    <a:pt x="110" y="266"/>
                  </a:lnTo>
                  <a:lnTo>
                    <a:pt x="114" y="270"/>
                  </a:lnTo>
                  <a:lnTo>
                    <a:pt x="118" y="270"/>
                  </a:lnTo>
                  <a:lnTo>
                    <a:pt x="118" y="270"/>
                  </a:lnTo>
                  <a:lnTo>
                    <a:pt x="124" y="270"/>
                  </a:lnTo>
                  <a:lnTo>
                    <a:pt x="128" y="266"/>
                  </a:lnTo>
                  <a:lnTo>
                    <a:pt x="130" y="262"/>
                  </a:lnTo>
                  <a:lnTo>
                    <a:pt x="132" y="258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58" y="164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66" y="152"/>
                  </a:lnTo>
                  <a:lnTo>
                    <a:pt x="164" y="142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2" name="Freeform 1992"/>
            <p:cNvSpPr/>
            <p:nvPr/>
          </p:nvSpPr>
          <p:spPr>
            <a:xfrm>
              <a:off x="2748275" y="1790809"/>
              <a:ext cx="63754" cy="63754"/>
            </a:xfrm>
            <a:custGeom>
              <a:avLst/>
              <a:gdLst>
                <a:gd name="T0" fmla="*/ 60 w 60"/>
                <a:gd name="T1" fmla="*/ 30 h 60"/>
                <a:gd name="T2" fmla="*/ 60 w 60"/>
                <a:gd name="T3" fmla="*/ 30 h 60"/>
                <a:gd name="T4" fmla="*/ 60 w 60"/>
                <a:gd name="T5" fmla="*/ 24 h 60"/>
                <a:gd name="T6" fmla="*/ 58 w 60"/>
                <a:gd name="T7" fmla="*/ 18 h 60"/>
                <a:gd name="T8" fmla="*/ 52 w 60"/>
                <a:gd name="T9" fmla="*/ 8 h 60"/>
                <a:gd name="T10" fmla="*/ 42 w 60"/>
                <a:gd name="T11" fmla="*/ 2 h 60"/>
                <a:gd name="T12" fmla="*/ 36 w 60"/>
                <a:gd name="T13" fmla="*/ 0 h 60"/>
                <a:gd name="T14" fmla="*/ 30 w 60"/>
                <a:gd name="T15" fmla="*/ 0 h 60"/>
                <a:gd name="T16" fmla="*/ 30 w 60"/>
                <a:gd name="T17" fmla="*/ 0 h 60"/>
                <a:gd name="T18" fmla="*/ 24 w 60"/>
                <a:gd name="T19" fmla="*/ 0 h 60"/>
                <a:gd name="T20" fmla="*/ 18 w 60"/>
                <a:gd name="T21" fmla="*/ 2 h 60"/>
                <a:gd name="T22" fmla="*/ 10 w 60"/>
                <a:gd name="T23" fmla="*/ 8 h 60"/>
                <a:gd name="T24" fmla="*/ 4 w 60"/>
                <a:gd name="T25" fmla="*/ 18 h 60"/>
                <a:gd name="T26" fmla="*/ 2 w 60"/>
                <a:gd name="T27" fmla="*/ 24 h 60"/>
                <a:gd name="T28" fmla="*/ 0 w 60"/>
                <a:gd name="T29" fmla="*/ 30 h 60"/>
                <a:gd name="T30" fmla="*/ 0 w 60"/>
                <a:gd name="T31" fmla="*/ 30 h 60"/>
                <a:gd name="T32" fmla="*/ 2 w 60"/>
                <a:gd name="T33" fmla="*/ 36 h 60"/>
                <a:gd name="T34" fmla="*/ 4 w 60"/>
                <a:gd name="T35" fmla="*/ 42 h 60"/>
                <a:gd name="T36" fmla="*/ 10 w 60"/>
                <a:gd name="T37" fmla="*/ 52 h 60"/>
                <a:gd name="T38" fmla="*/ 18 w 60"/>
                <a:gd name="T39" fmla="*/ 58 h 60"/>
                <a:gd name="T40" fmla="*/ 24 w 60"/>
                <a:gd name="T41" fmla="*/ 60 h 60"/>
                <a:gd name="T42" fmla="*/ 30 w 60"/>
                <a:gd name="T43" fmla="*/ 60 h 60"/>
                <a:gd name="T44" fmla="*/ 30 w 60"/>
                <a:gd name="T45" fmla="*/ 60 h 60"/>
                <a:gd name="T46" fmla="*/ 36 w 60"/>
                <a:gd name="T47" fmla="*/ 60 h 60"/>
                <a:gd name="T48" fmla="*/ 42 w 60"/>
                <a:gd name="T49" fmla="*/ 58 h 60"/>
                <a:gd name="T50" fmla="*/ 52 w 60"/>
                <a:gd name="T51" fmla="*/ 52 h 60"/>
                <a:gd name="T52" fmla="*/ 58 w 60"/>
                <a:gd name="T53" fmla="*/ 42 h 60"/>
                <a:gd name="T54" fmla="*/ 60 w 60"/>
                <a:gd name="T55" fmla="*/ 36 h 60"/>
                <a:gd name="T56" fmla="*/ 60 w 60"/>
                <a:gd name="T57" fmla="*/ 30 h 60"/>
                <a:gd name="T58" fmla="*/ 60 w 60"/>
                <a:gd name="T59" fmla="*/ 3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60" y="30"/>
                  </a:move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9" name="Freeform 1993"/>
            <p:cNvSpPr>
              <a:spLocks noEditPoints="1"/>
            </p:cNvSpPr>
            <p:nvPr/>
          </p:nvSpPr>
          <p:spPr>
            <a:xfrm>
              <a:off x="3222183" y="122568"/>
              <a:ext cx="384652" cy="337898"/>
            </a:xfrm>
            <a:custGeom>
              <a:avLst/>
              <a:gdLst>
                <a:gd name="T0" fmla="*/ 358 w 362"/>
                <a:gd name="T1" fmla="*/ 2 h 318"/>
                <a:gd name="T2" fmla="*/ 350 w 362"/>
                <a:gd name="T3" fmla="*/ 0 h 318"/>
                <a:gd name="T4" fmla="*/ 128 w 362"/>
                <a:gd name="T5" fmla="*/ 2 h 318"/>
                <a:gd name="T6" fmla="*/ 128 w 362"/>
                <a:gd name="T7" fmla="*/ 2 h 318"/>
                <a:gd name="T8" fmla="*/ 128 w 362"/>
                <a:gd name="T9" fmla="*/ 0 h 318"/>
                <a:gd name="T10" fmla="*/ 126 w 362"/>
                <a:gd name="T11" fmla="*/ 0 h 318"/>
                <a:gd name="T12" fmla="*/ 124 w 362"/>
                <a:gd name="T13" fmla="*/ 0 h 318"/>
                <a:gd name="T14" fmla="*/ 122 w 362"/>
                <a:gd name="T15" fmla="*/ 0 h 318"/>
                <a:gd name="T16" fmla="*/ 118 w 362"/>
                <a:gd name="T17" fmla="*/ 2 h 318"/>
                <a:gd name="T18" fmla="*/ 118 w 362"/>
                <a:gd name="T19" fmla="*/ 2 h 318"/>
                <a:gd name="T20" fmla="*/ 6 w 362"/>
                <a:gd name="T21" fmla="*/ 52 h 318"/>
                <a:gd name="T22" fmla="*/ 2 w 362"/>
                <a:gd name="T23" fmla="*/ 56 h 318"/>
                <a:gd name="T24" fmla="*/ 0 w 362"/>
                <a:gd name="T25" fmla="*/ 310 h 318"/>
                <a:gd name="T26" fmla="*/ 2 w 362"/>
                <a:gd name="T27" fmla="*/ 314 h 318"/>
                <a:gd name="T28" fmla="*/ 4 w 362"/>
                <a:gd name="T29" fmla="*/ 318 h 318"/>
                <a:gd name="T30" fmla="*/ 8 w 362"/>
                <a:gd name="T31" fmla="*/ 318 h 318"/>
                <a:gd name="T32" fmla="*/ 124 w 362"/>
                <a:gd name="T33" fmla="*/ 268 h 318"/>
                <a:gd name="T34" fmla="*/ 234 w 362"/>
                <a:gd name="T35" fmla="*/ 318 h 318"/>
                <a:gd name="T36" fmla="*/ 238 w 362"/>
                <a:gd name="T37" fmla="*/ 318 h 318"/>
                <a:gd name="T38" fmla="*/ 238 w 362"/>
                <a:gd name="T39" fmla="*/ 318 h 318"/>
                <a:gd name="T40" fmla="*/ 238 w 362"/>
                <a:gd name="T41" fmla="*/ 318 h 318"/>
                <a:gd name="T42" fmla="*/ 242 w 362"/>
                <a:gd name="T43" fmla="*/ 318 h 318"/>
                <a:gd name="T44" fmla="*/ 356 w 362"/>
                <a:gd name="T45" fmla="*/ 266 h 318"/>
                <a:gd name="T46" fmla="*/ 360 w 362"/>
                <a:gd name="T47" fmla="*/ 262 h 318"/>
                <a:gd name="T48" fmla="*/ 362 w 362"/>
                <a:gd name="T49" fmla="*/ 8 h 318"/>
                <a:gd name="T50" fmla="*/ 360 w 362"/>
                <a:gd name="T51" fmla="*/ 4 h 318"/>
                <a:gd name="T52" fmla="*/ 358 w 362"/>
                <a:gd name="T53" fmla="*/ 2 h 318"/>
                <a:gd name="T54" fmla="*/ 132 w 362"/>
                <a:gd name="T55" fmla="*/ 120 h 318"/>
                <a:gd name="T56" fmla="*/ 134 w 362"/>
                <a:gd name="T57" fmla="*/ 120 h 318"/>
                <a:gd name="T58" fmla="*/ 136 w 362"/>
                <a:gd name="T59" fmla="*/ 120 h 318"/>
                <a:gd name="T60" fmla="*/ 144 w 362"/>
                <a:gd name="T61" fmla="*/ 114 h 318"/>
                <a:gd name="T62" fmla="*/ 144 w 362"/>
                <a:gd name="T63" fmla="*/ 110 h 318"/>
                <a:gd name="T64" fmla="*/ 142 w 362"/>
                <a:gd name="T65" fmla="*/ 104 h 318"/>
                <a:gd name="T66" fmla="*/ 138 w 362"/>
                <a:gd name="T67" fmla="*/ 104 h 318"/>
                <a:gd name="T68" fmla="*/ 132 w 362"/>
                <a:gd name="T69" fmla="*/ 22 h 318"/>
                <a:gd name="T70" fmla="*/ 230 w 362"/>
                <a:gd name="T71" fmla="*/ 232 h 318"/>
                <a:gd name="T72" fmla="*/ 228 w 362"/>
                <a:gd name="T73" fmla="*/ 230 h 318"/>
                <a:gd name="T74" fmla="*/ 222 w 362"/>
                <a:gd name="T75" fmla="*/ 228 h 318"/>
                <a:gd name="T76" fmla="*/ 218 w 362"/>
                <a:gd name="T77" fmla="*/ 228 h 318"/>
                <a:gd name="T78" fmla="*/ 212 w 362"/>
                <a:gd name="T79" fmla="*/ 230 h 318"/>
                <a:gd name="T80" fmla="*/ 210 w 362"/>
                <a:gd name="T81" fmla="*/ 232 h 318"/>
                <a:gd name="T82" fmla="*/ 210 w 362"/>
                <a:gd name="T83" fmla="*/ 238 h 318"/>
                <a:gd name="T84" fmla="*/ 214 w 362"/>
                <a:gd name="T85" fmla="*/ 244 h 318"/>
                <a:gd name="T86" fmla="*/ 222 w 362"/>
                <a:gd name="T87" fmla="*/ 248 h 318"/>
                <a:gd name="T88" fmla="*/ 226 w 362"/>
                <a:gd name="T89" fmla="*/ 248 h 318"/>
                <a:gd name="T90" fmla="*/ 230 w 362"/>
                <a:gd name="T91" fmla="*/ 246 h 318"/>
                <a:gd name="T92" fmla="*/ 132 w 362"/>
                <a:gd name="T93" fmla="*/ 252 h 318"/>
                <a:gd name="T94" fmla="*/ 18 w 362"/>
                <a:gd name="T95" fmla="*/ 66 h 318"/>
                <a:gd name="T96" fmla="*/ 114 w 362"/>
                <a:gd name="T97" fmla="*/ 252 h 318"/>
                <a:gd name="T98" fmla="*/ 18 w 362"/>
                <a:gd name="T99" fmla="*/ 66 h 318"/>
                <a:gd name="T100" fmla="*/ 248 w 362"/>
                <a:gd name="T101" fmla="*/ 296 h 318"/>
                <a:gd name="T102" fmla="*/ 344 w 362"/>
                <a:gd name="T103" fmla="*/ 22 h 3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2" h="318">
                  <a:moveTo>
                    <a:pt x="358" y="2"/>
                  </a:moveTo>
                  <a:lnTo>
                    <a:pt x="358" y="2"/>
                  </a:lnTo>
                  <a:lnTo>
                    <a:pt x="354" y="0"/>
                  </a:lnTo>
                  <a:lnTo>
                    <a:pt x="350" y="0"/>
                  </a:lnTo>
                  <a:lnTo>
                    <a:pt x="238" y="52"/>
                  </a:lnTo>
                  <a:lnTo>
                    <a:pt x="128" y="2"/>
                  </a:lnTo>
                  <a:lnTo>
                    <a:pt x="128" y="2"/>
                  </a:lnTo>
                  <a:lnTo>
                    <a:pt x="128" y="2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0"/>
                  </a:lnTo>
                  <a:lnTo>
                    <a:pt x="118" y="2"/>
                  </a:lnTo>
                  <a:lnTo>
                    <a:pt x="118" y="2"/>
                  </a:lnTo>
                  <a:lnTo>
                    <a:pt x="118" y="2"/>
                  </a:lnTo>
                  <a:lnTo>
                    <a:pt x="118" y="2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6"/>
                  </a:lnTo>
                  <a:lnTo>
                    <a:pt x="0" y="60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14"/>
                  </a:lnTo>
                  <a:lnTo>
                    <a:pt x="4" y="318"/>
                  </a:lnTo>
                  <a:lnTo>
                    <a:pt x="4" y="318"/>
                  </a:lnTo>
                  <a:lnTo>
                    <a:pt x="8" y="318"/>
                  </a:lnTo>
                  <a:lnTo>
                    <a:pt x="8" y="318"/>
                  </a:lnTo>
                  <a:lnTo>
                    <a:pt x="12" y="318"/>
                  </a:lnTo>
                  <a:lnTo>
                    <a:pt x="124" y="268"/>
                  </a:lnTo>
                  <a:lnTo>
                    <a:pt x="234" y="318"/>
                  </a:lnTo>
                  <a:lnTo>
                    <a:pt x="234" y="318"/>
                  </a:lnTo>
                  <a:lnTo>
                    <a:pt x="234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42" y="318"/>
                  </a:lnTo>
                  <a:lnTo>
                    <a:pt x="242" y="318"/>
                  </a:lnTo>
                  <a:lnTo>
                    <a:pt x="356" y="266"/>
                  </a:lnTo>
                  <a:lnTo>
                    <a:pt x="356" y="266"/>
                  </a:lnTo>
                  <a:lnTo>
                    <a:pt x="360" y="262"/>
                  </a:lnTo>
                  <a:lnTo>
                    <a:pt x="362" y="258"/>
                  </a:lnTo>
                  <a:lnTo>
                    <a:pt x="362" y="8"/>
                  </a:lnTo>
                  <a:lnTo>
                    <a:pt x="362" y="8"/>
                  </a:lnTo>
                  <a:lnTo>
                    <a:pt x="360" y="4"/>
                  </a:lnTo>
                  <a:lnTo>
                    <a:pt x="358" y="2"/>
                  </a:lnTo>
                  <a:lnTo>
                    <a:pt x="358" y="2"/>
                  </a:lnTo>
                  <a:close/>
                  <a:moveTo>
                    <a:pt x="132" y="120"/>
                  </a:moveTo>
                  <a:lnTo>
                    <a:pt x="132" y="120"/>
                  </a:lnTo>
                  <a:lnTo>
                    <a:pt x="134" y="120"/>
                  </a:lnTo>
                  <a:lnTo>
                    <a:pt x="134" y="120"/>
                  </a:lnTo>
                  <a:lnTo>
                    <a:pt x="136" y="120"/>
                  </a:lnTo>
                  <a:lnTo>
                    <a:pt x="136" y="120"/>
                  </a:lnTo>
                  <a:lnTo>
                    <a:pt x="142" y="118"/>
                  </a:lnTo>
                  <a:lnTo>
                    <a:pt x="144" y="114"/>
                  </a:lnTo>
                  <a:lnTo>
                    <a:pt x="144" y="114"/>
                  </a:lnTo>
                  <a:lnTo>
                    <a:pt x="144" y="110"/>
                  </a:lnTo>
                  <a:lnTo>
                    <a:pt x="144" y="106"/>
                  </a:lnTo>
                  <a:lnTo>
                    <a:pt x="142" y="104"/>
                  </a:lnTo>
                  <a:lnTo>
                    <a:pt x="138" y="104"/>
                  </a:lnTo>
                  <a:lnTo>
                    <a:pt x="138" y="104"/>
                  </a:lnTo>
                  <a:lnTo>
                    <a:pt x="132" y="102"/>
                  </a:lnTo>
                  <a:lnTo>
                    <a:pt x="132" y="22"/>
                  </a:lnTo>
                  <a:lnTo>
                    <a:pt x="230" y="66"/>
                  </a:lnTo>
                  <a:lnTo>
                    <a:pt x="230" y="232"/>
                  </a:lnTo>
                  <a:lnTo>
                    <a:pt x="230" y="232"/>
                  </a:lnTo>
                  <a:lnTo>
                    <a:pt x="228" y="230"/>
                  </a:lnTo>
                  <a:lnTo>
                    <a:pt x="228" y="230"/>
                  </a:lnTo>
                  <a:lnTo>
                    <a:pt x="222" y="228"/>
                  </a:lnTo>
                  <a:lnTo>
                    <a:pt x="222" y="228"/>
                  </a:lnTo>
                  <a:lnTo>
                    <a:pt x="218" y="228"/>
                  </a:lnTo>
                  <a:lnTo>
                    <a:pt x="214" y="228"/>
                  </a:lnTo>
                  <a:lnTo>
                    <a:pt x="212" y="230"/>
                  </a:lnTo>
                  <a:lnTo>
                    <a:pt x="210" y="232"/>
                  </a:lnTo>
                  <a:lnTo>
                    <a:pt x="210" y="232"/>
                  </a:lnTo>
                  <a:lnTo>
                    <a:pt x="208" y="236"/>
                  </a:lnTo>
                  <a:lnTo>
                    <a:pt x="210" y="238"/>
                  </a:lnTo>
                  <a:lnTo>
                    <a:pt x="212" y="242"/>
                  </a:lnTo>
                  <a:lnTo>
                    <a:pt x="214" y="244"/>
                  </a:lnTo>
                  <a:lnTo>
                    <a:pt x="214" y="244"/>
                  </a:lnTo>
                  <a:lnTo>
                    <a:pt x="222" y="248"/>
                  </a:lnTo>
                  <a:lnTo>
                    <a:pt x="222" y="248"/>
                  </a:lnTo>
                  <a:lnTo>
                    <a:pt x="226" y="248"/>
                  </a:lnTo>
                  <a:lnTo>
                    <a:pt x="226" y="248"/>
                  </a:lnTo>
                  <a:lnTo>
                    <a:pt x="230" y="246"/>
                  </a:lnTo>
                  <a:lnTo>
                    <a:pt x="230" y="296"/>
                  </a:lnTo>
                  <a:lnTo>
                    <a:pt x="132" y="252"/>
                  </a:lnTo>
                  <a:lnTo>
                    <a:pt x="132" y="120"/>
                  </a:lnTo>
                  <a:close/>
                  <a:moveTo>
                    <a:pt x="18" y="66"/>
                  </a:moveTo>
                  <a:lnTo>
                    <a:pt x="114" y="22"/>
                  </a:lnTo>
                  <a:lnTo>
                    <a:pt x="114" y="252"/>
                  </a:lnTo>
                  <a:lnTo>
                    <a:pt x="18" y="296"/>
                  </a:lnTo>
                  <a:lnTo>
                    <a:pt x="18" y="66"/>
                  </a:lnTo>
                  <a:close/>
                  <a:moveTo>
                    <a:pt x="344" y="252"/>
                  </a:moveTo>
                  <a:lnTo>
                    <a:pt x="248" y="296"/>
                  </a:lnTo>
                  <a:lnTo>
                    <a:pt x="248" y="66"/>
                  </a:lnTo>
                  <a:lnTo>
                    <a:pt x="344" y="22"/>
                  </a:lnTo>
                  <a:lnTo>
                    <a:pt x="344" y="25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0" name="Freeform 1994"/>
            <p:cNvSpPr/>
            <p:nvPr/>
          </p:nvSpPr>
          <p:spPr>
            <a:xfrm>
              <a:off x="3268936" y="352084"/>
              <a:ext cx="17001" cy="23377"/>
            </a:xfrm>
            <a:custGeom>
              <a:avLst/>
              <a:gdLst>
                <a:gd name="T0" fmla="*/ 8 w 16"/>
                <a:gd name="T1" fmla="*/ 0 h 22"/>
                <a:gd name="T2" fmla="*/ 8 w 16"/>
                <a:gd name="T3" fmla="*/ 0 h 22"/>
                <a:gd name="T4" fmla="*/ 4 w 16"/>
                <a:gd name="T5" fmla="*/ 2 h 22"/>
                <a:gd name="T6" fmla="*/ 2 w 16"/>
                <a:gd name="T7" fmla="*/ 4 h 22"/>
                <a:gd name="T8" fmla="*/ 0 w 16"/>
                <a:gd name="T9" fmla="*/ 6 h 22"/>
                <a:gd name="T10" fmla="*/ 0 w 16"/>
                <a:gd name="T11" fmla="*/ 10 h 22"/>
                <a:gd name="T12" fmla="*/ 0 w 16"/>
                <a:gd name="T13" fmla="*/ 10 h 22"/>
                <a:gd name="T14" fmla="*/ 0 w 16"/>
                <a:gd name="T15" fmla="*/ 14 h 22"/>
                <a:gd name="T16" fmla="*/ 0 w 16"/>
                <a:gd name="T17" fmla="*/ 14 h 22"/>
                <a:gd name="T18" fmla="*/ 0 w 16"/>
                <a:gd name="T19" fmla="*/ 18 h 22"/>
                <a:gd name="T20" fmla="*/ 2 w 16"/>
                <a:gd name="T21" fmla="*/ 20 h 22"/>
                <a:gd name="T22" fmla="*/ 4 w 16"/>
                <a:gd name="T23" fmla="*/ 22 h 22"/>
                <a:gd name="T24" fmla="*/ 8 w 16"/>
                <a:gd name="T25" fmla="*/ 22 h 22"/>
                <a:gd name="T26" fmla="*/ 8 w 16"/>
                <a:gd name="T27" fmla="*/ 22 h 22"/>
                <a:gd name="T28" fmla="*/ 8 w 16"/>
                <a:gd name="T29" fmla="*/ 22 h 22"/>
                <a:gd name="T30" fmla="*/ 8 w 16"/>
                <a:gd name="T31" fmla="*/ 22 h 22"/>
                <a:gd name="T32" fmla="*/ 12 w 16"/>
                <a:gd name="T33" fmla="*/ 22 h 22"/>
                <a:gd name="T34" fmla="*/ 14 w 16"/>
                <a:gd name="T35" fmla="*/ 20 h 22"/>
                <a:gd name="T36" fmla="*/ 16 w 16"/>
                <a:gd name="T37" fmla="*/ 16 h 22"/>
                <a:gd name="T38" fmla="*/ 16 w 16"/>
                <a:gd name="T39" fmla="*/ 14 h 22"/>
                <a:gd name="T40" fmla="*/ 16 w 16"/>
                <a:gd name="T41" fmla="*/ 10 h 22"/>
                <a:gd name="T42" fmla="*/ 16 w 16"/>
                <a:gd name="T43" fmla="*/ 10 h 22"/>
                <a:gd name="T44" fmla="*/ 16 w 16"/>
                <a:gd name="T45" fmla="*/ 6 h 22"/>
                <a:gd name="T46" fmla="*/ 14 w 16"/>
                <a:gd name="T47" fmla="*/ 4 h 22"/>
                <a:gd name="T48" fmla="*/ 12 w 16"/>
                <a:gd name="T49" fmla="*/ 2 h 22"/>
                <a:gd name="T50" fmla="*/ 8 w 16"/>
                <a:gd name="T51" fmla="*/ 0 h 22"/>
                <a:gd name="T52" fmla="*/ 8 w 16"/>
                <a:gd name="T53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" h="22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6" y="16"/>
                  </a:lnTo>
                  <a:lnTo>
                    <a:pt x="16" y="1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1" name="Freeform 1995"/>
            <p:cNvSpPr/>
            <p:nvPr/>
          </p:nvSpPr>
          <p:spPr>
            <a:xfrm>
              <a:off x="3271061" y="309581"/>
              <a:ext cx="19126" cy="25502"/>
            </a:xfrm>
            <a:custGeom>
              <a:avLst/>
              <a:gdLst>
                <a:gd name="T0" fmla="*/ 12 w 18"/>
                <a:gd name="T1" fmla="*/ 0 h 24"/>
                <a:gd name="T2" fmla="*/ 12 w 18"/>
                <a:gd name="T3" fmla="*/ 0 h 24"/>
                <a:gd name="T4" fmla="*/ 8 w 18"/>
                <a:gd name="T5" fmla="*/ 0 h 24"/>
                <a:gd name="T6" fmla="*/ 4 w 18"/>
                <a:gd name="T7" fmla="*/ 0 h 24"/>
                <a:gd name="T8" fmla="*/ 2 w 18"/>
                <a:gd name="T9" fmla="*/ 4 h 24"/>
                <a:gd name="T10" fmla="*/ 2 w 18"/>
                <a:gd name="T11" fmla="*/ 6 h 24"/>
                <a:gd name="T12" fmla="*/ 2 w 18"/>
                <a:gd name="T13" fmla="*/ 6 h 24"/>
                <a:gd name="T14" fmla="*/ 0 w 18"/>
                <a:gd name="T15" fmla="*/ 14 h 24"/>
                <a:gd name="T16" fmla="*/ 0 w 18"/>
                <a:gd name="T17" fmla="*/ 14 h 24"/>
                <a:gd name="T18" fmla="*/ 0 w 18"/>
                <a:gd name="T19" fmla="*/ 18 h 24"/>
                <a:gd name="T20" fmla="*/ 2 w 18"/>
                <a:gd name="T21" fmla="*/ 22 h 24"/>
                <a:gd name="T22" fmla="*/ 4 w 18"/>
                <a:gd name="T23" fmla="*/ 24 h 24"/>
                <a:gd name="T24" fmla="*/ 8 w 18"/>
                <a:gd name="T25" fmla="*/ 24 h 24"/>
                <a:gd name="T26" fmla="*/ 8 w 18"/>
                <a:gd name="T27" fmla="*/ 24 h 24"/>
                <a:gd name="T28" fmla="*/ 8 w 18"/>
                <a:gd name="T29" fmla="*/ 24 h 24"/>
                <a:gd name="T30" fmla="*/ 8 w 18"/>
                <a:gd name="T31" fmla="*/ 24 h 24"/>
                <a:gd name="T32" fmla="*/ 14 w 18"/>
                <a:gd name="T33" fmla="*/ 22 h 24"/>
                <a:gd name="T34" fmla="*/ 16 w 18"/>
                <a:gd name="T35" fmla="*/ 18 h 24"/>
                <a:gd name="T36" fmla="*/ 16 w 18"/>
                <a:gd name="T37" fmla="*/ 18 h 24"/>
                <a:gd name="T38" fmla="*/ 18 w 18"/>
                <a:gd name="T39" fmla="*/ 10 h 24"/>
                <a:gd name="T40" fmla="*/ 18 w 18"/>
                <a:gd name="T41" fmla="*/ 10 h 24"/>
                <a:gd name="T42" fmla="*/ 18 w 18"/>
                <a:gd name="T43" fmla="*/ 6 h 24"/>
                <a:gd name="T44" fmla="*/ 16 w 18"/>
                <a:gd name="T45" fmla="*/ 2 h 24"/>
                <a:gd name="T46" fmla="*/ 14 w 18"/>
                <a:gd name="T47" fmla="*/ 0 h 24"/>
                <a:gd name="T48" fmla="*/ 12 w 18"/>
                <a:gd name="T49" fmla="*/ 0 h 24"/>
                <a:gd name="T50" fmla="*/ 12 w 18"/>
                <a:gd name="T51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" h="24">
                  <a:moveTo>
                    <a:pt x="12" y="0"/>
                  </a:move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2" name="Freeform 1996"/>
            <p:cNvSpPr/>
            <p:nvPr/>
          </p:nvSpPr>
          <p:spPr>
            <a:xfrm>
              <a:off x="3279562" y="267078"/>
              <a:ext cx="23377" cy="25502"/>
            </a:xfrm>
            <a:custGeom>
              <a:avLst/>
              <a:gdLst>
                <a:gd name="T0" fmla="*/ 16 w 22"/>
                <a:gd name="T1" fmla="*/ 0 h 24"/>
                <a:gd name="T2" fmla="*/ 16 w 22"/>
                <a:gd name="T3" fmla="*/ 0 h 24"/>
                <a:gd name="T4" fmla="*/ 14 w 22"/>
                <a:gd name="T5" fmla="*/ 0 h 24"/>
                <a:gd name="T6" fmla="*/ 10 w 22"/>
                <a:gd name="T7" fmla="*/ 0 h 24"/>
                <a:gd name="T8" fmla="*/ 8 w 22"/>
                <a:gd name="T9" fmla="*/ 2 h 24"/>
                <a:gd name="T10" fmla="*/ 4 w 22"/>
                <a:gd name="T11" fmla="*/ 4 h 24"/>
                <a:gd name="T12" fmla="*/ 4 w 22"/>
                <a:gd name="T13" fmla="*/ 4 h 24"/>
                <a:gd name="T14" fmla="*/ 2 w 22"/>
                <a:gd name="T15" fmla="*/ 12 h 24"/>
                <a:gd name="T16" fmla="*/ 2 w 22"/>
                <a:gd name="T17" fmla="*/ 12 h 24"/>
                <a:gd name="T18" fmla="*/ 0 w 22"/>
                <a:gd name="T19" fmla="*/ 16 h 24"/>
                <a:gd name="T20" fmla="*/ 2 w 22"/>
                <a:gd name="T21" fmla="*/ 18 h 24"/>
                <a:gd name="T22" fmla="*/ 4 w 22"/>
                <a:gd name="T23" fmla="*/ 22 h 24"/>
                <a:gd name="T24" fmla="*/ 6 w 22"/>
                <a:gd name="T25" fmla="*/ 24 h 24"/>
                <a:gd name="T26" fmla="*/ 6 w 22"/>
                <a:gd name="T27" fmla="*/ 24 h 24"/>
                <a:gd name="T28" fmla="*/ 10 w 22"/>
                <a:gd name="T29" fmla="*/ 24 h 24"/>
                <a:gd name="T30" fmla="*/ 10 w 22"/>
                <a:gd name="T31" fmla="*/ 24 h 24"/>
                <a:gd name="T32" fmla="*/ 14 w 22"/>
                <a:gd name="T33" fmla="*/ 22 h 24"/>
                <a:gd name="T34" fmla="*/ 18 w 22"/>
                <a:gd name="T35" fmla="*/ 18 h 24"/>
                <a:gd name="T36" fmla="*/ 18 w 22"/>
                <a:gd name="T37" fmla="*/ 18 h 24"/>
                <a:gd name="T38" fmla="*/ 20 w 22"/>
                <a:gd name="T39" fmla="*/ 12 h 24"/>
                <a:gd name="T40" fmla="*/ 20 w 22"/>
                <a:gd name="T41" fmla="*/ 12 h 24"/>
                <a:gd name="T42" fmla="*/ 22 w 22"/>
                <a:gd name="T43" fmla="*/ 8 h 24"/>
                <a:gd name="T44" fmla="*/ 20 w 22"/>
                <a:gd name="T45" fmla="*/ 6 h 24"/>
                <a:gd name="T46" fmla="*/ 20 w 22"/>
                <a:gd name="T47" fmla="*/ 2 h 24"/>
                <a:gd name="T48" fmla="*/ 16 w 22"/>
                <a:gd name="T49" fmla="*/ 0 h 24"/>
                <a:gd name="T50" fmla="*/ 16 w 22"/>
                <a:gd name="T51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4">
                  <a:moveTo>
                    <a:pt x="16" y="0"/>
                  </a:moveTo>
                  <a:lnTo>
                    <a:pt x="16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2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3" name="Freeform 1997"/>
            <p:cNvSpPr/>
            <p:nvPr/>
          </p:nvSpPr>
          <p:spPr>
            <a:xfrm>
              <a:off x="3521829" y="335082"/>
              <a:ext cx="23377" cy="27627"/>
            </a:xfrm>
            <a:custGeom>
              <a:avLst/>
              <a:gdLst>
                <a:gd name="T0" fmla="*/ 16 w 22"/>
                <a:gd name="T1" fmla="*/ 2 h 26"/>
                <a:gd name="T2" fmla="*/ 16 w 22"/>
                <a:gd name="T3" fmla="*/ 2 h 26"/>
                <a:gd name="T4" fmla="*/ 14 w 22"/>
                <a:gd name="T5" fmla="*/ 0 h 26"/>
                <a:gd name="T6" fmla="*/ 10 w 22"/>
                <a:gd name="T7" fmla="*/ 2 h 26"/>
                <a:gd name="T8" fmla="*/ 6 w 22"/>
                <a:gd name="T9" fmla="*/ 4 h 26"/>
                <a:gd name="T10" fmla="*/ 6 w 22"/>
                <a:gd name="T11" fmla="*/ 6 h 26"/>
                <a:gd name="T12" fmla="*/ 6 w 22"/>
                <a:gd name="T13" fmla="*/ 6 h 26"/>
                <a:gd name="T14" fmla="*/ 2 w 22"/>
                <a:gd name="T15" fmla="*/ 12 h 26"/>
                <a:gd name="T16" fmla="*/ 2 w 22"/>
                <a:gd name="T17" fmla="*/ 12 h 26"/>
                <a:gd name="T18" fmla="*/ 0 w 22"/>
                <a:gd name="T19" fmla="*/ 16 h 26"/>
                <a:gd name="T20" fmla="*/ 0 w 22"/>
                <a:gd name="T21" fmla="*/ 20 h 26"/>
                <a:gd name="T22" fmla="*/ 2 w 22"/>
                <a:gd name="T23" fmla="*/ 22 h 26"/>
                <a:gd name="T24" fmla="*/ 4 w 22"/>
                <a:gd name="T25" fmla="*/ 24 h 26"/>
                <a:gd name="T26" fmla="*/ 4 w 22"/>
                <a:gd name="T27" fmla="*/ 24 h 26"/>
                <a:gd name="T28" fmla="*/ 10 w 22"/>
                <a:gd name="T29" fmla="*/ 26 h 26"/>
                <a:gd name="T30" fmla="*/ 10 w 22"/>
                <a:gd name="T31" fmla="*/ 26 h 26"/>
                <a:gd name="T32" fmla="*/ 14 w 22"/>
                <a:gd name="T33" fmla="*/ 24 h 26"/>
                <a:gd name="T34" fmla="*/ 16 w 22"/>
                <a:gd name="T35" fmla="*/ 22 h 26"/>
                <a:gd name="T36" fmla="*/ 16 w 22"/>
                <a:gd name="T37" fmla="*/ 22 h 26"/>
                <a:gd name="T38" fmla="*/ 20 w 22"/>
                <a:gd name="T39" fmla="*/ 12 h 26"/>
                <a:gd name="T40" fmla="*/ 20 w 22"/>
                <a:gd name="T41" fmla="*/ 12 h 26"/>
                <a:gd name="T42" fmla="*/ 22 w 22"/>
                <a:gd name="T43" fmla="*/ 10 h 26"/>
                <a:gd name="T44" fmla="*/ 22 w 22"/>
                <a:gd name="T45" fmla="*/ 6 h 26"/>
                <a:gd name="T46" fmla="*/ 20 w 22"/>
                <a:gd name="T47" fmla="*/ 4 h 26"/>
                <a:gd name="T48" fmla="*/ 16 w 22"/>
                <a:gd name="T49" fmla="*/ 2 h 26"/>
                <a:gd name="T50" fmla="*/ 16 w 22"/>
                <a:gd name="T51" fmla="*/ 2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6">
                  <a:moveTo>
                    <a:pt x="16" y="2"/>
                  </a:moveTo>
                  <a:lnTo>
                    <a:pt x="16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4" y="24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4" name="Freeform 1998"/>
            <p:cNvSpPr/>
            <p:nvPr/>
          </p:nvSpPr>
          <p:spPr>
            <a:xfrm>
              <a:off x="3307189" y="235201"/>
              <a:ext cx="25502" cy="23377"/>
            </a:xfrm>
            <a:custGeom>
              <a:avLst/>
              <a:gdLst>
                <a:gd name="T0" fmla="*/ 24 w 24"/>
                <a:gd name="T1" fmla="*/ 6 h 22"/>
                <a:gd name="T2" fmla="*/ 24 w 24"/>
                <a:gd name="T3" fmla="*/ 6 h 22"/>
                <a:gd name="T4" fmla="*/ 22 w 24"/>
                <a:gd name="T5" fmla="*/ 2 h 22"/>
                <a:gd name="T6" fmla="*/ 18 w 24"/>
                <a:gd name="T7" fmla="*/ 0 h 22"/>
                <a:gd name="T8" fmla="*/ 16 w 24"/>
                <a:gd name="T9" fmla="*/ 0 h 22"/>
                <a:gd name="T10" fmla="*/ 12 w 24"/>
                <a:gd name="T11" fmla="*/ 0 h 22"/>
                <a:gd name="T12" fmla="*/ 12 w 24"/>
                <a:gd name="T13" fmla="*/ 0 h 22"/>
                <a:gd name="T14" fmla="*/ 4 w 24"/>
                <a:gd name="T15" fmla="*/ 6 h 22"/>
                <a:gd name="T16" fmla="*/ 4 w 24"/>
                <a:gd name="T17" fmla="*/ 6 h 22"/>
                <a:gd name="T18" fmla="*/ 0 w 24"/>
                <a:gd name="T19" fmla="*/ 8 h 22"/>
                <a:gd name="T20" fmla="*/ 0 w 24"/>
                <a:gd name="T21" fmla="*/ 10 h 22"/>
                <a:gd name="T22" fmla="*/ 0 w 24"/>
                <a:gd name="T23" fmla="*/ 14 h 22"/>
                <a:gd name="T24" fmla="*/ 0 w 24"/>
                <a:gd name="T25" fmla="*/ 18 h 22"/>
                <a:gd name="T26" fmla="*/ 0 w 24"/>
                <a:gd name="T27" fmla="*/ 18 h 22"/>
                <a:gd name="T28" fmla="*/ 4 w 24"/>
                <a:gd name="T29" fmla="*/ 20 h 22"/>
                <a:gd name="T30" fmla="*/ 8 w 24"/>
                <a:gd name="T31" fmla="*/ 22 h 22"/>
                <a:gd name="T32" fmla="*/ 8 w 24"/>
                <a:gd name="T33" fmla="*/ 22 h 22"/>
                <a:gd name="T34" fmla="*/ 12 w 24"/>
                <a:gd name="T35" fmla="*/ 20 h 22"/>
                <a:gd name="T36" fmla="*/ 12 w 24"/>
                <a:gd name="T37" fmla="*/ 20 h 22"/>
                <a:gd name="T38" fmla="*/ 18 w 24"/>
                <a:gd name="T39" fmla="*/ 16 h 22"/>
                <a:gd name="T40" fmla="*/ 18 w 24"/>
                <a:gd name="T41" fmla="*/ 16 h 22"/>
                <a:gd name="T42" fmla="*/ 22 w 24"/>
                <a:gd name="T43" fmla="*/ 14 h 22"/>
                <a:gd name="T44" fmla="*/ 24 w 24"/>
                <a:gd name="T45" fmla="*/ 12 h 22"/>
                <a:gd name="T46" fmla="*/ 24 w 24"/>
                <a:gd name="T47" fmla="*/ 8 h 22"/>
                <a:gd name="T48" fmla="*/ 24 w 24"/>
                <a:gd name="T49" fmla="*/ 6 h 22"/>
                <a:gd name="T50" fmla="*/ 24 w 24"/>
                <a:gd name="T51" fmla="*/ 6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" h="22">
                  <a:moveTo>
                    <a:pt x="24" y="6"/>
                  </a:moveTo>
                  <a:lnTo>
                    <a:pt x="24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6"/>
                  </a:lnTo>
                  <a:lnTo>
                    <a:pt x="4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2" y="14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5" name="Freeform 1999"/>
            <p:cNvSpPr/>
            <p:nvPr/>
          </p:nvSpPr>
          <p:spPr>
            <a:xfrm>
              <a:off x="3404946" y="288329"/>
              <a:ext cx="19126" cy="27627"/>
            </a:xfrm>
            <a:custGeom>
              <a:avLst/>
              <a:gdLst>
                <a:gd name="T0" fmla="*/ 12 w 18"/>
                <a:gd name="T1" fmla="*/ 26 h 26"/>
                <a:gd name="T2" fmla="*/ 12 w 18"/>
                <a:gd name="T3" fmla="*/ 26 h 26"/>
                <a:gd name="T4" fmla="*/ 14 w 18"/>
                <a:gd name="T5" fmla="*/ 26 h 26"/>
                <a:gd name="T6" fmla="*/ 16 w 18"/>
                <a:gd name="T7" fmla="*/ 24 h 26"/>
                <a:gd name="T8" fmla="*/ 18 w 18"/>
                <a:gd name="T9" fmla="*/ 20 h 26"/>
                <a:gd name="T10" fmla="*/ 18 w 18"/>
                <a:gd name="T11" fmla="*/ 16 h 26"/>
                <a:gd name="T12" fmla="*/ 18 w 18"/>
                <a:gd name="T13" fmla="*/ 16 h 26"/>
                <a:gd name="T14" fmla="*/ 18 w 18"/>
                <a:gd name="T15" fmla="*/ 8 h 26"/>
                <a:gd name="T16" fmla="*/ 18 w 18"/>
                <a:gd name="T17" fmla="*/ 8 h 26"/>
                <a:gd name="T18" fmla="*/ 16 w 18"/>
                <a:gd name="T19" fmla="*/ 4 h 26"/>
                <a:gd name="T20" fmla="*/ 14 w 18"/>
                <a:gd name="T21" fmla="*/ 2 h 26"/>
                <a:gd name="T22" fmla="*/ 12 w 18"/>
                <a:gd name="T23" fmla="*/ 2 h 26"/>
                <a:gd name="T24" fmla="*/ 8 w 18"/>
                <a:gd name="T25" fmla="*/ 0 h 26"/>
                <a:gd name="T26" fmla="*/ 8 w 18"/>
                <a:gd name="T27" fmla="*/ 0 h 26"/>
                <a:gd name="T28" fmla="*/ 4 w 18"/>
                <a:gd name="T29" fmla="*/ 2 h 26"/>
                <a:gd name="T30" fmla="*/ 2 w 18"/>
                <a:gd name="T31" fmla="*/ 4 h 26"/>
                <a:gd name="T32" fmla="*/ 0 w 18"/>
                <a:gd name="T33" fmla="*/ 8 h 26"/>
                <a:gd name="T34" fmla="*/ 0 w 18"/>
                <a:gd name="T35" fmla="*/ 10 h 26"/>
                <a:gd name="T36" fmla="*/ 0 w 18"/>
                <a:gd name="T37" fmla="*/ 10 h 26"/>
                <a:gd name="T38" fmla="*/ 2 w 18"/>
                <a:gd name="T39" fmla="*/ 18 h 26"/>
                <a:gd name="T40" fmla="*/ 2 w 18"/>
                <a:gd name="T41" fmla="*/ 18 h 26"/>
                <a:gd name="T42" fmla="*/ 4 w 18"/>
                <a:gd name="T43" fmla="*/ 24 h 26"/>
                <a:gd name="T44" fmla="*/ 10 w 18"/>
                <a:gd name="T45" fmla="*/ 26 h 26"/>
                <a:gd name="T46" fmla="*/ 10 w 18"/>
                <a:gd name="T47" fmla="*/ 26 h 26"/>
                <a:gd name="T48" fmla="*/ 12 w 18"/>
                <a:gd name="T49" fmla="*/ 26 h 26"/>
                <a:gd name="T50" fmla="*/ 12 w 18"/>
                <a:gd name="T51" fmla="*/ 26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" h="26">
                  <a:moveTo>
                    <a:pt x="12" y="26"/>
                  </a:moveTo>
                  <a:lnTo>
                    <a:pt x="12" y="26"/>
                  </a:lnTo>
                  <a:lnTo>
                    <a:pt x="14" y="26"/>
                  </a:lnTo>
                  <a:lnTo>
                    <a:pt x="16" y="24"/>
                  </a:lnTo>
                  <a:lnTo>
                    <a:pt x="18" y="2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6" name="Freeform 2000"/>
            <p:cNvSpPr/>
            <p:nvPr/>
          </p:nvSpPr>
          <p:spPr>
            <a:xfrm>
              <a:off x="3387945" y="247952"/>
              <a:ext cx="23377" cy="25502"/>
            </a:xfrm>
            <a:custGeom>
              <a:avLst/>
              <a:gdLst>
                <a:gd name="T0" fmla="*/ 22 w 22"/>
                <a:gd name="T1" fmla="*/ 12 h 24"/>
                <a:gd name="T2" fmla="*/ 22 w 22"/>
                <a:gd name="T3" fmla="*/ 12 h 24"/>
                <a:gd name="T4" fmla="*/ 16 w 22"/>
                <a:gd name="T5" fmla="*/ 4 h 24"/>
                <a:gd name="T6" fmla="*/ 16 w 22"/>
                <a:gd name="T7" fmla="*/ 4 h 24"/>
                <a:gd name="T8" fmla="*/ 14 w 22"/>
                <a:gd name="T9" fmla="*/ 2 h 24"/>
                <a:gd name="T10" fmla="*/ 10 w 22"/>
                <a:gd name="T11" fmla="*/ 0 h 24"/>
                <a:gd name="T12" fmla="*/ 6 w 22"/>
                <a:gd name="T13" fmla="*/ 0 h 24"/>
                <a:gd name="T14" fmla="*/ 4 w 22"/>
                <a:gd name="T15" fmla="*/ 2 h 24"/>
                <a:gd name="T16" fmla="*/ 4 w 22"/>
                <a:gd name="T17" fmla="*/ 2 h 24"/>
                <a:gd name="T18" fmla="*/ 2 w 22"/>
                <a:gd name="T19" fmla="*/ 6 h 24"/>
                <a:gd name="T20" fmla="*/ 0 w 22"/>
                <a:gd name="T21" fmla="*/ 8 h 24"/>
                <a:gd name="T22" fmla="*/ 2 w 22"/>
                <a:gd name="T23" fmla="*/ 12 h 24"/>
                <a:gd name="T24" fmla="*/ 2 w 22"/>
                <a:gd name="T25" fmla="*/ 14 h 24"/>
                <a:gd name="T26" fmla="*/ 2 w 22"/>
                <a:gd name="T27" fmla="*/ 14 h 24"/>
                <a:gd name="T28" fmla="*/ 8 w 22"/>
                <a:gd name="T29" fmla="*/ 20 h 24"/>
                <a:gd name="T30" fmla="*/ 8 w 22"/>
                <a:gd name="T31" fmla="*/ 20 h 24"/>
                <a:gd name="T32" fmla="*/ 10 w 22"/>
                <a:gd name="T33" fmla="*/ 24 h 24"/>
                <a:gd name="T34" fmla="*/ 14 w 22"/>
                <a:gd name="T35" fmla="*/ 24 h 24"/>
                <a:gd name="T36" fmla="*/ 14 w 22"/>
                <a:gd name="T37" fmla="*/ 24 h 24"/>
                <a:gd name="T38" fmla="*/ 20 w 22"/>
                <a:gd name="T39" fmla="*/ 24 h 24"/>
                <a:gd name="T40" fmla="*/ 20 w 22"/>
                <a:gd name="T41" fmla="*/ 24 h 24"/>
                <a:gd name="T42" fmla="*/ 22 w 22"/>
                <a:gd name="T43" fmla="*/ 20 h 24"/>
                <a:gd name="T44" fmla="*/ 22 w 22"/>
                <a:gd name="T45" fmla="*/ 18 h 24"/>
                <a:gd name="T46" fmla="*/ 22 w 22"/>
                <a:gd name="T47" fmla="*/ 14 h 24"/>
                <a:gd name="T48" fmla="*/ 22 w 22"/>
                <a:gd name="T49" fmla="*/ 12 h 24"/>
                <a:gd name="T50" fmla="*/ 22 w 22"/>
                <a:gd name="T51" fmla="*/ 12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4">
                  <a:moveTo>
                    <a:pt x="22" y="12"/>
                  </a:moveTo>
                  <a:lnTo>
                    <a:pt x="22" y="12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2"/>
                  </a:lnTo>
                  <a:lnTo>
                    <a:pt x="22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7" name="Freeform 2001"/>
            <p:cNvSpPr/>
            <p:nvPr/>
          </p:nvSpPr>
          <p:spPr>
            <a:xfrm>
              <a:off x="3413446" y="332957"/>
              <a:ext cx="23377" cy="25502"/>
            </a:xfrm>
            <a:custGeom>
              <a:avLst/>
              <a:gdLst>
                <a:gd name="T0" fmla="*/ 18 w 22"/>
                <a:gd name="T1" fmla="*/ 4 h 24"/>
                <a:gd name="T2" fmla="*/ 18 w 22"/>
                <a:gd name="T3" fmla="*/ 4 h 24"/>
                <a:gd name="T4" fmla="*/ 16 w 22"/>
                <a:gd name="T5" fmla="*/ 2 h 24"/>
                <a:gd name="T6" fmla="*/ 12 w 22"/>
                <a:gd name="T7" fmla="*/ 0 h 24"/>
                <a:gd name="T8" fmla="*/ 10 w 22"/>
                <a:gd name="T9" fmla="*/ 0 h 24"/>
                <a:gd name="T10" fmla="*/ 6 w 22"/>
                <a:gd name="T11" fmla="*/ 0 h 24"/>
                <a:gd name="T12" fmla="*/ 6 w 22"/>
                <a:gd name="T13" fmla="*/ 0 h 24"/>
                <a:gd name="T14" fmla="*/ 4 w 22"/>
                <a:gd name="T15" fmla="*/ 2 h 24"/>
                <a:gd name="T16" fmla="*/ 2 w 22"/>
                <a:gd name="T17" fmla="*/ 6 h 24"/>
                <a:gd name="T18" fmla="*/ 0 w 22"/>
                <a:gd name="T19" fmla="*/ 8 h 24"/>
                <a:gd name="T20" fmla="*/ 2 w 22"/>
                <a:gd name="T21" fmla="*/ 12 h 24"/>
                <a:gd name="T22" fmla="*/ 2 w 22"/>
                <a:gd name="T23" fmla="*/ 12 h 24"/>
                <a:gd name="T24" fmla="*/ 6 w 22"/>
                <a:gd name="T25" fmla="*/ 20 h 24"/>
                <a:gd name="T26" fmla="*/ 6 w 22"/>
                <a:gd name="T27" fmla="*/ 20 h 24"/>
                <a:gd name="T28" fmla="*/ 10 w 22"/>
                <a:gd name="T29" fmla="*/ 24 h 24"/>
                <a:gd name="T30" fmla="*/ 14 w 22"/>
                <a:gd name="T31" fmla="*/ 24 h 24"/>
                <a:gd name="T32" fmla="*/ 14 w 22"/>
                <a:gd name="T33" fmla="*/ 24 h 24"/>
                <a:gd name="T34" fmla="*/ 18 w 22"/>
                <a:gd name="T35" fmla="*/ 24 h 24"/>
                <a:gd name="T36" fmla="*/ 18 w 22"/>
                <a:gd name="T37" fmla="*/ 24 h 24"/>
                <a:gd name="T38" fmla="*/ 20 w 22"/>
                <a:gd name="T39" fmla="*/ 20 h 24"/>
                <a:gd name="T40" fmla="*/ 22 w 22"/>
                <a:gd name="T41" fmla="*/ 18 h 24"/>
                <a:gd name="T42" fmla="*/ 22 w 22"/>
                <a:gd name="T43" fmla="*/ 14 h 24"/>
                <a:gd name="T44" fmla="*/ 20 w 22"/>
                <a:gd name="T45" fmla="*/ 12 h 24"/>
                <a:gd name="T46" fmla="*/ 20 w 22"/>
                <a:gd name="T47" fmla="*/ 12 h 24"/>
                <a:gd name="T48" fmla="*/ 18 w 22"/>
                <a:gd name="T49" fmla="*/ 4 h 24"/>
                <a:gd name="T50" fmla="*/ 18 w 22"/>
                <a:gd name="T51" fmla="*/ 4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4">
                  <a:moveTo>
                    <a:pt x="18" y="4"/>
                  </a:move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0" y="20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8" name="Freeform 2002"/>
            <p:cNvSpPr/>
            <p:nvPr/>
          </p:nvSpPr>
          <p:spPr>
            <a:xfrm>
              <a:off x="3487827" y="366960"/>
              <a:ext cx="27627" cy="21251"/>
            </a:xfrm>
            <a:custGeom>
              <a:avLst/>
              <a:gdLst>
                <a:gd name="T0" fmla="*/ 8 w 26"/>
                <a:gd name="T1" fmla="*/ 20 h 20"/>
                <a:gd name="T2" fmla="*/ 8 w 26"/>
                <a:gd name="T3" fmla="*/ 20 h 20"/>
                <a:gd name="T4" fmla="*/ 10 w 26"/>
                <a:gd name="T5" fmla="*/ 20 h 20"/>
                <a:gd name="T6" fmla="*/ 10 w 26"/>
                <a:gd name="T7" fmla="*/ 20 h 20"/>
                <a:gd name="T8" fmla="*/ 20 w 26"/>
                <a:gd name="T9" fmla="*/ 16 h 20"/>
                <a:gd name="T10" fmla="*/ 20 w 26"/>
                <a:gd name="T11" fmla="*/ 16 h 20"/>
                <a:gd name="T12" fmla="*/ 22 w 26"/>
                <a:gd name="T13" fmla="*/ 14 h 20"/>
                <a:gd name="T14" fmla="*/ 24 w 26"/>
                <a:gd name="T15" fmla="*/ 12 h 20"/>
                <a:gd name="T16" fmla="*/ 26 w 26"/>
                <a:gd name="T17" fmla="*/ 8 h 20"/>
                <a:gd name="T18" fmla="*/ 24 w 26"/>
                <a:gd name="T19" fmla="*/ 6 h 20"/>
                <a:gd name="T20" fmla="*/ 24 w 26"/>
                <a:gd name="T21" fmla="*/ 6 h 20"/>
                <a:gd name="T22" fmla="*/ 22 w 26"/>
                <a:gd name="T23" fmla="*/ 2 h 20"/>
                <a:gd name="T24" fmla="*/ 20 w 26"/>
                <a:gd name="T25" fmla="*/ 0 h 20"/>
                <a:gd name="T26" fmla="*/ 16 w 26"/>
                <a:gd name="T27" fmla="*/ 0 h 20"/>
                <a:gd name="T28" fmla="*/ 14 w 26"/>
                <a:gd name="T29" fmla="*/ 0 h 20"/>
                <a:gd name="T30" fmla="*/ 14 w 26"/>
                <a:gd name="T31" fmla="*/ 0 h 20"/>
                <a:gd name="T32" fmla="*/ 6 w 26"/>
                <a:gd name="T33" fmla="*/ 2 h 20"/>
                <a:gd name="T34" fmla="*/ 6 w 26"/>
                <a:gd name="T35" fmla="*/ 2 h 20"/>
                <a:gd name="T36" fmla="*/ 4 w 26"/>
                <a:gd name="T37" fmla="*/ 4 h 20"/>
                <a:gd name="T38" fmla="*/ 2 w 26"/>
                <a:gd name="T39" fmla="*/ 6 h 20"/>
                <a:gd name="T40" fmla="*/ 0 w 26"/>
                <a:gd name="T41" fmla="*/ 10 h 20"/>
                <a:gd name="T42" fmla="*/ 0 w 26"/>
                <a:gd name="T43" fmla="*/ 12 h 20"/>
                <a:gd name="T44" fmla="*/ 0 w 26"/>
                <a:gd name="T45" fmla="*/ 12 h 20"/>
                <a:gd name="T46" fmla="*/ 4 w 26"/>
                <a:gd name="T47" fmla="*/ 18 h 20"/>
                <a:gd name="T48" fmla="*/ 8 w 26"/>
                <a:gd name="T49" fmla="*/ 20 h 20"/>
                <a:gd name="T50" fmla="*/ 8 w 26"/>
                <a:gd name="T51" fmla="*/ 2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6" h="20">
                  <a:moveTo>
                    <a:pt x="8" y="20"/>
                  </a:moveTo>
                  <a:lnTo>
                    <a:pt x="8" y="20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4" y="12"/>
                  </a:lnTo>
                  <a:lnTo>
                    <a:pt x="26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59" name="Freeform 2003"/>
            <p:cNvSpPr/>
            <p:nvPr/>
          </p:nvSpPr>
          <p:spPr>
            <a:xfrm>
              <a:off x="3534580" y="292580"/>
              <a:ext cx="19126" cy="27627"/>
            </a:xfrm>
            <a:custGeom>
              <a:avLst/>
              <a:gdLst>
                <a:gd name="T0" fmla="*/ 10 w 18"/>
                <a:gd name="T1" fmla="*/ 0 h 26"/>
                <a:gd name="T2" fmla="*/ 10 w 18"/>
                <a:gd name="T3" fmla="*/ 0 h 26"/>
                <a:gd name="T4" fmla="*/ 8 w 18"/>
                <a:gd name="T5" fmla="*/ 0 h 26"/>
                <a:gd name="T6" fmla="*/ 4 w 18"/>
                <a:gd name="T7" fmla="*/ 2 h 26"/>
                <a:gd name="T8" fmla="*/ 2 w 18"/>
                <a:gd name="T9" fmla="*/ 4 h 26"/>
                <a:gd name="T10" fmla="*/ 2 w 18"/>
                <a:gd name="T11" fmla="*/ 8 h 26"/>
                <a:gd name="T12" fmla="*/ 2 w 18"/>
                <a:gd name="T13" fmla="*/ 8 h 26"/>
                <a:gd name="T14" fmla="*/ 0 w 18"/>
                <a:gd name="T15" fmla="*/ 16 h 26"/>
                <a:gd name="T16" fmla="*/ 0 w 18"/>
                <a:gd name="T17" fmla="*/ 16 h 26"/>
                <a:gd name="T18" fmla="*/ 0 w 18"/>
                <a:gd name="T19" fmla="*/ 20 h 26"/>
                <a:gd name="T20" fmla="*/ 2 w 18"/>
                <a:gd name="T21" fmla="*/ 22 h 26"/>
                <a:gd name="T22" fmla="*/ 4 w 18"/>
                <a:gd name="T23" fmla="*/ 24 h 26"/>
                <a:gd name="T24" fmla="*/ 8 w 18"/>
                <a:gd name="T25" fmla="*/ 26 h 26"/>
                <a:gd name="T26" fmla="*/ 8 w 18"/>
                <a:gd name="T27" fmla="*/ 26 h 26"/>
                <a:gd name="T28" fmla="*/ 8 w 18"/>
                <a:gd name="T29" fmla="*/ 26 h 26"/>
                <a:gd name="T30" fmla="*/ 8 w 18"/>
                <a:gd name="T31" fmla="*/ 26 h 26"/>
                <a:gd name="T32" fmla="*/ 14 w 18"/>
                <a:gd name="T33" fmla="*/ 24 h 26"/>
                <a:gd name="T34" fmla="*/ 18 w 18"/>
                <a:gd name="T35" fmla="*/ 18 h 26"/>
                <a:gd name="T36" fmla="*/ 18 w 18"/>
                <a:gd name="T37" fmla="*/ 18 h 26"/>
                <a:gd name="T38" fmla="*/ 18 w 18"/>
                <a:gd name="T39" fmla="*/ 10 h 26"/>
                <a:gd name="T40" fmla="*/ 18 w 18"/>
                <a:gd name="T41" fmla="*/ 10 h 26"/>
                <a:gd name="T42" fmla="*/ 18 w 18"/>
                <a:gd name="T43" fmla="*/ 6 h 26"/>
                <a:gd name="T44" fmla="*/ 16 w 18"/>
                <a:gd name="T45" fmla="*/ 4 h 26"/>
                <a:gd name="T46" fmla="*/ 14 w 18"/>
                <a:gd name="T47" fmla="*/ 2 h 26"/>
                <a:gd name="T48" fmla="*/ 10 w 18"/>
                <a:gd name="T49" fmla="*/ 0 h 26"/>
                <a:gd name="T50" fmla="*/ 10 w 18"/>
                <a:gd name="T51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" h="26">
                  <a:moveTo>
                    <a:pt x="10" y="0"/>
                  </a:move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4" y="2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60" name="Freeform 2004"/>
            <p:cNvSpPr/>
            <p:nvPr/>
          </p:nvSpPr>
          <p:spPr>
            <a:xfrm>
              <a:off x="3511203" y="213949"/>
              <a:ext cx="68005" cy="68005"/>
            </a:xfrm>
            <a:custGeom>
              <a:avLst/>
              <a:gdLst>
                <a:gd name="T0" fmla="*/ 2 w 64"/>
                <a:gd name="T1" fmla="*/ 62 h 64"/>
                <a:gd name="T2" fmla="*/ 2 w 64"/>
                <a:gd name="T3" fmla="*/ 62 h 64"/>
                <a:gd name="T4" fmla="*/ 6 w 64"/>
                <a:gd name="T5" fmla="*/ 64 h 64"/>
                <a:gd name="T6" fmla="*/ 8 w 64"/>
                <a:gd name="T7" fmla="*/ 64 h 64"/>
                <a:gd name="T8" fmla="*/ 8 w 64"/>
                <a:gd name="T9" fmla="*/ 64 h 64"/>
                <a:gd name="T10" fmla="*/ 12 w 64"/>
                <a:gd name="T11" fmla="*/ 64 h 64"/>
                <a:gd name="T12" fmla="*/ 14 w 64"/>
                <a:gd name="T13" fmla="*/ 62 h 64"/>
                <a:gd name="T14" fmla="*/ 24 w 64"/>
                <a:gd name="T15" fmla="*/ 52 h 64"/>
                <a:gd name="T16" fmla="*/ 24 w 64"/>
                <a:gd name="T17" fmla="*/ 52 h 64"/>
                <a:gd name="T18" fmla="*/ 28 w 64"/>
                <a:gd name="T19" fmla="*/ 56 h 64"/>
                <a:gd name="T20" fmla="*/ 32 w 64"/>
                <a:gd name="T21" fmla="*/ 58 h 64"/>
                <a:gd name="T22" fmla="*/ 32 w 64"/>
                <a:gd name="T23" fmla="*/ 58 h 64"/>
                <a:gd name="T24" fmla="*/ 32 w 64"/>
                <a:gd name="T25" fmla="*/ 58 h 64"/>
                <a:gd name="T26" fmla="*/ 32 w 64"/>
                <a:gd name="T27" fmla="*/ 58 h 64"/>
                <a:gd name="T28" fmla="*/ 38 w 64"/>
                <a:gd name="T29" fmla="*/ 56 h 64"/>
                <a:gd name="T30" fmla="*/ 40 w 64"/>
                <a:gd name="T31" fmla="*/ 52 h 64"/>
                <a:gd name="T32" fmla="*/ 50 w 64"/>
                <a:gd name="T33" fmla="*/ 62 h 64"/>
                <a:gd name="T34" fmla="*/ 50 w 64"/>
                <a:gd name="T35" fmla="*/ 62 h 64"/>
                <a:gd name="T36" fmla="*/ 52 w 64"/>
                <a:gd name="T37" fmla="*/ 64 h 64"/>
                <a:gd name="T38" fmla="*/ 56 w 64"/>
                <a:gd name="T39" fmla="*/ 64 h 64"/>
                <a:gd name="T40" fmla="*/ 56 w 64"/>
                <a:gd name="T41" fmla="*/ 64 h 64"/>
                <a:gd name="T42" fmla="*/ 58 w 64"/>
                <a:gd name="T43" fmla="*/ 64 h 64"/>
                <a:gd name="T44" fmla="*/ 62 w 64"/>
                <a:gd name="T45" fmla="*/ 62 h 64"/>
                <a:gd name="T46" fmla="*/ 62 w 64"/>
                <a:gd name="T47" fmla="*/ 62 h 64"/>
                <a:gd name="T48" fmla="*/ 64 w 64"/>
                <a:gd name="T49" fmla="*/ 58 h 64"/>
                <a:gd name="T50" fmla="*/ 64 w 64"/>
                <a:gd name="T51" fmla="*/ 56 h 64"/>
                <a:gd name="T52" fmla="*/ 64 w 64"/>
                <a:gd name="T53" fmla="*/ 52 h 64"/>
                <a:gd name="T54" fmla="*/ 62 w 64"/>
                <a:gd name="T55" fmla="*/ 50 h 64"/>
                <a:gd name="T56" fmla="*/ 44 w 64"/>
                <a:gd name="T57" fmla="*/ 32 h 64"/>
                <a:gd name="T58" fmla="*/ 62 w 64"/>
                <a:gd name="T59" fmla="*/ 14 h 64"/>
                <a:gd name="T60" fmla="*/ 62 w 64"/>
                <a:gd name="T61" fmla="*/ 14 h 64"/>
                <a:gd name="T62" fmla="*/ 64 w 64"/>
                <a:gd name="T63" fmla="*/ 12 h 64"/>
                <a:gd name="T64" fmla="*/ 64 w 64"/>
                <a:gd name="T65" fmla="*/ 8 h 64"/>
                <a:gd name="T66" fmla="*/ 64 w 64"/>
                <a:gd name="T67" fmla="*/ 6 h 64"/>
                <a:gd name="T68" fmla="*/ 62 w 64"/>
                <a:gd name="T69" fmla="*/ 2 h 64"/>
                <a:gd name="T70" fmla="*/ 62 w 64"/>
                <a:gd name="T71" fmla="*/ 2 h 64"/>
                <a:gd name="T72" fmla="*/ 58 w 64"/>
                <a:gd name="T73" fmla="*/ 0 h 64"/>
                <a:gd name="T74" fmla="*/ 56 w 64"/>
                <a:gd name="T75" fmla="*/ 0 h 64"/>
                <a:gd name="T76" fmla="*/ 52 w 64"/>
                <a:gd name="T77" fmla="*/ 0 h 64"/>
                <a:gd name="T78" fmla="*/ 50 w 64"/>
                <a:gd name="T79" fmla="*/ 2 h 64"/>
                <a:gd name="T80" fmla="*/ 32 w 64"/>
                <a:gd name="T81" fmla="*/ 20 h 64"/>
                <a:gd name="T82" fmla="*/ 14 w 64"/>
                <a:gd name="T83" fmla="*/ 2 h 64"/>
                <a:gd name="T84" fmla="*/ 14 w 64"/>
                <a:gd name="T85" fmla="*/ 2 h 64"/>
                <a:gd name="T86" fmla="*/ 12 w 64"/>
                <a:gd name="T87" fmla="*/ 0 h 64"/>
                <a:gd name="T88" fmla="*/ 8 w 64"/>
                <a:gd name="T89" fmla="*/ 0 h 64"/>
                <a:gd name="T90" fmla="*/ 6 w 64"/>
                <a:gd name="T91" fmla="*/ 0 h 64"/>
                <a:gd name="T92" fmla="*/ 2 w 64"/>
                <a:gd name="T93" fmla="*/ 2 h 64"/>
                <a:gd name="T94" fmla="*/ 2 w 64"/>
                <a:gd name="T95" fmla="*/ 2 h 64"/>
                <a:gd name="T96" fmla="*/ 0 w 64"/>
                <a:gd name="T97" fmla="*/ 6 h 64"/>
                <a:gd name="T98" fmla="*/ 0 w 64"/>
                <a:gd name="T99" fmla="*/ 8 h 64"/>
                <a:gd name="T100" fmla="*/ 0 w 64"/>
                <a:gd name="T101" fmla="*/ 12 h 64"/>
                <a:gd name="T102" fmla="*/ 2 w 64"/>
                <a:gd name="T103" fmla="*/ 14 h 64"/>
                <a:gd name="T104" fmla="*/ 20 w 64"/>
                <a:gd name="T105" fmla="*/ 32 h 64"/>
                <a:gd name="T106" fmla="*/ 2 w 64"/>
                <a:gd name="T107" fmla="*/ 50 h 64"/>
                <a:gd name="T108" fmla="*/ 2 w 64"/>
                <a:gd name="T109" fmla="*/ 50 h 64"/>
                <a:gd name="T110" fmla="*/ 0 w 64"/>
                <a:gd name="T111" fmla="*/ 52 h 64"/>
                <a:gd name="T112" fmla="*/ 0 w 64"/>
                <a:gd name="T113" fmla="*/ 56 h 64"/>
                <a:gd name="T114" fmla="*/ 0 w 64"/>
                <a:gd name="T115" fmla="*/ 58 h 64"/>
                <a:gd name="T116" fmla="*/ 2 w 64"/>
                <a:gd name="T117" fmla="*/ 62 h 64"/>
                <a:gd name="T118" fmla="*/ 2 w 64"/>
                <a:gd name="T119" fmla="*/ 62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4" h="64">
                  <a:moveTo>
                    <a:pt x="2" y="62"/>
                  </a:moveTo>
                  <a:lnTo>
                    <a:pt x="2" y="62"/>
                  </a:lnTo>
                  <a:lnTo>
                    <a:pt x="6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12" y="64"/>
                  </a:lnTo>
                  <a:lnTo>
                    <a:pt x="14" y="62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8" y="56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38" y="56"/>
                  </a:lnTo>
                  <a:lnTo>
                    <a:pt x="40" y="5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2" y="64"/>
                  </a:lnTo>
                  <a:lnTo>
                    <a:pt x="56" y="64"/>
                  </a:lnTo>
                  <a:lnTo>
                    <a:pt x="56" y="64"/>
                  </a:lnTo>
                  <a:lnTo>
                    <a:pt x="58" y="64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4" y="52"/>
                  </a:lnTo>
                  <a:lnTo>
                    <a:pt x="62" y="50"/>
                  </a:lnTo>
                  <a:lnTo>
                    <a:pt x="44" y="3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4" y="12"/>
                  </a:lnTo>
                  <a:lnTo>
                    <a:pt x="64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50" y="2"/>
                  </a:lnTo>
                  <a:lnTo>
                    <a:pt x="32" y="20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0" y="32"/>
                  </a:lnTo>
                  <a:lnTo>
                    <a:pt x="2" y="50"/>
                  </a:lnTo>
                  <a:lnTo>
                    <a:pt x="2" y="50"/>
                  </a:lnTo>
                  <a:lnTo>
                    <a:pt x="0" y="52"/>
                  </a:lnTo>
                  <a:lnTo>
                    <a:pt x="0" y="56"/>
                  </a:lnTo>
                  <a:lnTo>
                    <a:pt x="0" y="58"/>
                  </a:lnTo>
                  <a:lnTo>
                    <a:pt x="2" y="62"/>
                  </a:lnTo>
                  <a:lnTo>
                    <a:pt x="2" y="6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5" name="Freeform 2005"/>
            <p:cNvSpPr>
              <a:spLocks noEditPoints="1"/>
            </p:cNvSpPr>
            <p:nvPr/>
          </p:nvSpPr>
          <p:spPr>
            <a:xfrm>
              <a:off x="5090187" y="3652439"/>
              <a:ext cx="393152" cy="225266"/>
            </a:xfrm>
            <a:custGeom>
              <a:avLst/>
              <a:gdLst>
                <a:gd name="T0" fmla="*/ 364 w 370"/>
                <a:gd name="T1" fmla="*/ 2 h 212"/>
                <a:gd name="T2" fmla="*/ 352 w 370"/>
                <a:gd name="T3" fmla="*/ 2 h 212"/>
                <a:gd name="T4" fmla="*/ 296 w 370"/>
                <a:gd name="T5" fmla="*/ 24 h 212"/>
                <a:gd name="T6" fmla="*/ 284 w 370"/>
                <a:gd name="T7" fmla="*/ 10 h 212"/>
                <a:gd name="T8" fmla="*/ 268 w 370"/>
                <a:gd name="T9" fmla="*/ 6 h 212"/>
                <a:gd name="T10" fmla="*/ 32 w 370"/>
                <a:gd name="T11" fmla="*/ 6 h 212"/>
                <a:gd name="T12" fmla="*/ 20 w 370"/>
                <a:gd name="T13" fmla="*/ 8 h 212"/>
                <a:gd name="T14" fmla="*/ 2 w 370"/>
                <a:gd name="T15" fmla="*/ 24 h 212"/>
                <a:gd name="T16" fmla="*/ 0 w 370"/>
                <a:gd name="T17" fmla="*/ 36 h 212"/>
                <a:gd name="T18" fmla="*/ 0 w 370"/>
                <a:gd name="T19" fmla="*/ 180 h 212"/>
                <a:gd name="T20" fmla="*/ 2 w 370"/>
                <a:gd name="T21" fmla="*/ 194 h 212"/>
                <a:gd name="T22" fmla="*/ 20 w 370"/>
                <a:gd name="T23" fmla="*/ 210 h 212"/>
                <a:gd name="T24" fmla="*/ 32 w 370"/>
                <a:gd name="T25" fmla="*/ 212 h 212"/>
                <a:gd name="T26" fmla="*/ 268 w 370"/>
                <a:gd name="T27" fmla="*/ 212 h 212"/>
                <a:gd name="T28" fmla="*/ 288 w 370"/>
                <a:gd name="T29" fmla="*/ 206 h 212"/>
                <a:gd name="T30" fmla="*/ 298 w 370"/>
                <a:gd name="T31" fmla="*/ 188 h 212"/>
                <a:gd name="T32" fmla="*/ 352 w 370"/>
                <a:gd name="T33" fmla="*/ 208 h 212"/>
                <a:gd name="T34" fmla="*/ 358 w 370"/>
                <a:gd name="T35" fmla="*/ 210 h 212"/>
                <a:gd name="T36" fmla="*/ 364 w 370"/>
                <a:gd name="T37" fmla="*/ 208 h 212"/>
                <a:gd name="T38" fmla="*/ 370 w 370"/>
                <a:gd name="T39" fmla="*/ 196 h 212"/>
                <a:gd name="T40" fmla="*/ 370 w 370"/>
                <a:gd name="T41" fmla="*/ 14 h 212"/>
                <a:gd name="T42" fmla="*/ 364 w 370"/>
                <a:gd name="T43" fmla="*/ 2 h 212"/>
                <a:gd name="T44" fmla="*/ 272 w 370"/>
                <a:gd name="T45" fmla="*/ 180 h 212"/>
                <a:gd name="T46" fmla="*/ 272 w 370"/>
                <a:gd name="T47" fmla="*/ 184 h 212"/>
                <a:gd name="T48" fmla="*/ 32 w 370"/>
                <a:gd name="T49" fmla="*/ 186 h 212"/>
                <a:gd name="T50" fmla="*/ 28 w 370"/>
                <a:gd name="T51" fmla="*/ 184 h 212"/>
                <a:gd name="T52" fmla="*/ 26 w 370"/>
                <a:gd name="T53" fmla="*/ 36 h 212"/>
                <a:gd name="T54" fmla="*/ 28 w 370"/>
                <a:gd name="T55" fmla="*/ 32 h 212"/>
                <a:gd name="T56" fmla="*/ 268 w 370"/>
                <a:gd name="T57" fmla="*/ 32 h 212"/>
                <a:gd name="T58" fmla="*/ 272 w 370"/>
                <a:gd name="T59" fmla="*/ 32 h 212"/>
                <a:gd name="T60" fmla="*/ 272 w 370"/>
                <a:gd name="T61" fmla="*/ 180 h 212"/>
                <a:gd name="T62" fmla="*/ 298 w 370"/>
                <a:gd name="T63" fmla="*/ 160 h 212"/>
                <a:gd name="T64" fmla="*/ 344 w 370"/>
                <a:gd name="T65" fmla="*/ 32 h 2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70" h="212">
                  <a:moveTo>
                    <a:pt x="364" y="2"/>
                  </a:moveTo>
                  <a:lnTo>
                    <a:pt x="364" y="2"/>
                  </a:lnTo>
                  <a:lnTo>
                    <a:pt x="358" y="0"/>
                  </a:lnTo>
                  <a:lnTo>
                    <a:pt x="352" y="2"/>
                  </a:lnTo>
                  <a:lnTo>
                    <a:pt x="296" y="24"/>
                  </a:lnTo>
                  <a:lnTo>
                    <a:pt x="296" y="24"/>
                  </a:lnTo>
                  <a:lnTo>
                    <a:pt x="292" y="16"/>
                  </a:lnTo>
                  <a:lnTo>
                    <a:pt x="284" y="10"/>
                  </a:lnTo>
                  <a:lnTo>
                    <a:pt x="276" y="6"/>
                  </a:lnTo>
                  <a:lnTo>
                    <a:pt x="268" y="6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26" y="6"/>
                  </a:lnTo>
                  <a:lnTo>
                    <a:pt x="20" y="8"/>
                  </a:lnTo>
                  <a:lnTo>
                    <a:pt x="10" y="14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88"/>
                  </a:lnTo>
                  <a:lnTo>
                    <a:pt x="2" y="194"/>
                  </a:lnTo>
                  <a:lnTo>
                    <a:pt x="10" y="204"/>
                  </a:lnTo>
                  <a:lnTo>
                    <a:pt x="20" y="210"/>
                  </a:lnTo>
                  <a:lnTo>
                    <a:pt x="26" y="212"/>
                  </a:lnTo>
                  <a:lnTo>
                    <a:pt x="32" y="212"/>
                  </a:lnTo>
                  <a:lnTo>
                    <a:pt x="268" y="212"/>
                  </a:lnTo>
                  <a:lnTo>
                    <a:pt x="268" y="212"/>
                  </a:lnTo>
                  <a:lnTo>
                    <a:pt x="278" y="210"/>
                  </a:lnTo>
                  <a:lnTo>
                    <a:pt x="288" y="206"/>
                  </a:lnTo>
                  <a:lnTo>
                    <a:pt x="294" y="198"/>
                  </a:lnTo>
                  <a:lnTo>
                    <a:pt x="298" y="188"/>
                  </a:lnTo>
                  <a:lnTo>
                    <a:pt x="352" y="208"/>
                  </a:lnTo>
                  <a:lnTo>
                    <a:pt x="352" y="208"/>
                  </a:lnTo>
                  <a:lnTo>
                    <a:pt x="358" y="210"/>
                  </a:lnTo>
                  <a:lnTo>
                    <a:pt x="358" y="210"/>
                  </a:lnTo>
                  <a:lnTo>
                    <a:pt x="364" y="208"/>
                  </a:lnTo>
                  <a:lnTo>
                    <a:pt x="364" y="208"/>
                  </a:lnTo>
                  <a:lnTo>
                    <a:pt x="368" y="202"/>
                  </a:lnTo>
                  <a:lnTo>
                    <a:pt x="370" y="196"/>
                  </a:lnTo>
                  <a:lnTo>
                    <a:pt x="370" y="14"/>
                  </a:lnTo>
                  <a:lnTo>
                    <a:pt x="370" y="14"/>
                  </a:lnTo>
                  <a:lnTo>
                    <a:pt x="368" y="8"/>
                  </a:lnTo>
                  <a:lnTo>
                    <a:pt x="364" y="2"/>
                  </a:lnTo>
                  <a:lnTo>
                    <a:pt x="364" y="2"/>
                  </a:lnTo>
                  <a:close/>
                  <a:moveTo>
                    <a:pt x="272" y="180"/>
                  </a:moveTo>
                  <a:lnTo>
                    <a:pt x="272" y="180"/>
                  </a:lnTo>
                  <a:lnTo>
                    <a:pt x="272" y="184"/>
                  </a:lnTo>
                  <a:lnTo>
                    <a:pt x="268" y="186"/>
                  </a:lnTo>
                  <a:lnTo>
                    <a:pt x="32" y="186"/>
                  </a:lnTo>
                  <a:lnTo>
                    <a:pt x="32" y="186"/>
                  </a:lnTo>
                  <a:lnTo>
                    <a:pt x="28" y="184"/>
                  </a:lnTo>
                  <a:lnTo>
                    <a:pt x="26" y="180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32"/>
                  </a:lnTo>
                  <a:lnTo>
                    <a:pt x="32" y="32"/>
                  </a:lnTo>
                  <a:lnTo>
                    <a:pt x="268" y="32"/>
                  </a:lnTo>
                  <a:lnTo>
                    <a:pt x="268" y="32"/>
                  </a:lnTo>
                  <a:lnTo>
                    <a:pt x="272" y="32"/>
                  </a:lnTo>
                  <a:lnTo>
                    <a:pt x="272" y="36"/>
                  </a:lnTo>
                  <a:lnTo>
                    <a:pt x="272" y="180"/>
                  </a:lnTo>
                  <a:close/>
                  <a:moveTo>
                    <a:pt x="344" y="178"/>
                  </a:moveTo>
                  <a:lnTo>
                    <a:pt x="298" y="160"/>
                  </a:lnTo>
                  <a:lnTo>
                    <a:pt x="298" y="50"/>
                  </a:lnTo>
                  <a:lnTo>
                    <a:pt x="344" y="32"/>
                  </a:lnTo>
                  <a:lnTo>
                    <a:pt x="344" y="1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6" name="Freeform 2006"/>
            <p:cNvSpPr>
              <a:spLocks noEditPoints="1"/>
            </p:cNvSpPr>
            <p:nvPr/>
          </p:nvSpPr>
          <p:spPr>
            <a:xfrm>
              <a:off x="5255948" y="3524930"/>
              <a:ext cx="125384" cy="125384"/>
            </a:xfrm>
            <a:custGeom>
              <a:avLst/>
              <a:gdLst>
                <a:gd name="T0" fmla="*/ 0 w 118"/>
                <a:gd name="T1" fmla="*/ 58 h 118"/>
                <a:gd name="T2" fmla="*/ 6 w 118"/>
                <a:gd name="T3" fmla="*/ 82 h 118"/>
                <a:gd name="T4" fmla="*/ 18 w 118"/>
                <a:gd name="T5" fmla="*/ 100 h 118"/>
                <a:gd name="T6" fmla="*/ 36 w 118"/>
                <a:gd name="T7" fmla="*/ 112 h 118"/>
                <a:gd name="T8" fmla="*/ 60 w 118"/>
                <a:gd name="T9" fmla="*/ 118 h 118"/>
                <a:gd name="T10" fmla="*/ 72 w 118"/>
                <a:gd name="T11" fmla="*/ 116 h 118"/>
                <a:gd name="T12" fmla="*/ 92 w 118"/>
                <a:gd name="T13" fmla="*/ 108 h 118"/>
                <a:gd name="T14" fmla="*/ 108 w 118"/>
                <a:gd name="T15" fmla="*/ 92 h 118"/>
                <a:gd name="T16" fmla="*/ 118 w 118"/>
                <a:gd name="T17" fmla="*/ 70 h 118"/>
                <a:gd name="T18" fmla="*/ 118 w 118"/>
                <a:gd name="T19" fmla="*/ 58 h 118"/>
                <a:gd name="T20" fmla="*/ 114 w 118"/>
                <a:gd name="T21" fmla="*/ 36 h 118"/>
                <a:gd name="T22" fmla="*/ 102 w 118"/>
                <a:gd name="T23" fmla="*/ 16 h 118"/>
                <a:gd name="T24" fmla="*/ 82 w 118"/>
                <a:gd name="T25" fmla="*/ 4 h 118"/>
                <a:gd name="T26" fmla="*/ 60 w 118"/>
                <a:gd name="T27" fmla="*/ 0 h 118"/>
                <a:gd name="T28" fmla="*/ 48 w 118"/>
                <a:gd name="T29" fmla="*/ 0 h 118"/>
                <a:gd name="T30" fmla="*/ 26 w 118"/>
                <a:gd name="T31" fmla="*/ 10 h 118"/>
                <a:gd name="T32" fmla="*/ 10 w 118"/>
                <a:gd name="T33" fmla="*/ 26 h 118"/>
                <a:gd name="T34" fmla="*/ 2 w 118"/>
                <a:gd name="T35" fmla="*/ 46 h 118"/>
                <a:gd name="T36" fmla="*/ 0 w 118"/>
                <a:gd name="T37" fmla="*/ 58 h 118"/>
                <a:gd name="T38" fmla="*/ 92 w 118"/>
                <a:gd name="T39" fmla="*/ 58 h 118"/>
                <a:gd name="T40" fmla="*/ 90 w 118"/>
                <a:gd name="T41" fmla="*/ 72 h 118"/>
                <a:gd name="T42" fmla="*/ 82 w 118"/>
                <a:gd name="T43" fmla="*/ 82 h 118"/>
                <a:gd name="T44" fmla="*/ 72 w 118"/>
                <a:gd name="T45" fmla="*/ 88 h 118"/>
                <a:gd name="T46" fmla="*/ 60 w 118"/>
                <a:gd name="T47" fmla="*/ 92 h 118"/>
                <a:gd name="T48" fmla="*/ 52 w 118"/>
                <a:gd name="T49" fmla="*/ 90 h 118"/>
                <a:gd name="T50" fmla="*/ 42 w 118"/>
                <a:gd name="T51" fmla="*/ 86 h 118"/>
                <a:gd name="T52" fmla="*/ 32 w 118"/>
                <a:gd name="T53" fmla="*/ 76 h 118"/>
                <a:gd name="T54" fmla="*/ 28 w 118"/>
                <a:gd name="T55" fmla="*/ 66 h 118"/>
                <a:gd name="T56" fmla="*/ 26 w 118"/>
                <a:gd name="T57" fmla="*/ 58 h 118"/>
                <a:gd name="T58" fmla="*/ 30 w 118"/>
                <a:gd name="T59" fmla="*/ 46 h 118"/>
                <a:gd name="T60" fmla="*/ 36 w 118"/>
                <a:gd name="T61" fmla="*/ 36 h 118"/>
                <a:gd name="T62" fmla="*/ 46 w 118"/>
                <a:gd name="T63" fmla="*/ 28 h 118"/>
                <a:gd name="T64" fmla="*/ 60 w 118"/>
                <a:gd name="T65" fmla="*/ 26 h 118"/>
                <a:gd name="T66" fmla="*/ 66 w 118"/>
                <a:gd name="T67" fmla="*/ 26 h 118"/>
                <a:gd name="T68" fmla="*/ 78 w 118"/>
                <a:gd name="T69" fmla="*/ 32 h 118"/>
                <a:gd name="T70" fmla="*/ 86 w 118"/>
                <a:gd name="T71" fmla="*/ 40 h 118"/>
                <a:gd name="T72" fmla="*/ 92 w 118"/>
                <a:gd name="T73" fmla="*/ 52 h 118"/>
                <a:gd name="T74" fmla="*/ 92 w 118"/>
                <a:gd name="T75" fmla="*/ 58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8" h="118">
                  <a:moveTo>
                    <a:pt x="0" y="58"/>
                  </a:moveTo>
                  <a:lnTo>
                    <a:pt x="0" y="58"/>
                  </a:lnTo>
                  <a:lnTo>
                    <a:pt x="2" y="70"/>
                  </a:lnTo>
                  <a:lnTo>
                    <a:pt x="6" y="82"/>
                  </a:lnTo>
                  <a:lnTo>
                    <a:pt x="10" y="92"/>
                  </a:lnTo>
                  <a:lnTo>
                    <a:pt x="18" y="100"/>
                  </a:lnTo>
                  <a:lnTo>
                    <a:pt x="26" y="108"/>
                  </a:lnTo>
                  <a:lnTo>
                    <a:pt x="36" y="112"/>
                  </a:lnTo>
                  <a:lnTo>
                    <a:pt x="48" y="116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72" y="116"/>
                  </a:lnTo>
                  <a:lnTo>
                    <a:pt x="82" y="112"/>
                  </a:lnTo>
                  <a:lnTo>
                    <a:pt x="92" y="108"/>
                  </a:lnTo>
                  <a:lnTo>
                    <a:pt x="102" y="100"/>
                  </a:lnTo>
                  <a:lnTo>
                    <a:pt x="108" y="92"/>
                  </a:lnTo>
                  <a:lnTo>
                    <a:pt x="114" y="82"/>
                  </a:lnTo>
                  <a:lnTo>
                    <a:pt x="118" y="70"/>
                  </a:lnTo>
                  <a:lnTo>
                    <a:pt x="118" y="58"/>
                  </a:lnTo>
                  <a:lnTo>
                    <a:pt x="118" y="58"/>
                  </a:lnTo>
                  <a:lnTo>
                    <a:pt x="118" y="46"/>
                  </a:lnTo>
                  <a:lnTo>
                    <a:pt x="114" y="36"/>
                  </a:lnTo>
                  <a:lnTo>
                    <a:pt x="108" y="26"/>
                  </a:lnTo>
                  <a:lnTo>
                    <a:pt x="102" y="16"/>
                  </a:lnTo>
                  <a:lnTo>
                    <a:pt x="92" y="10"/>
                  </a:lnTo>
                  <a:lnTo>
                    <a:pt x="82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8" y="16"/>
                  </a:lnTo>
                  <a:lnTo>
                    <a:pt x="10" y="26"/>
                  </a:lnTo>
                  <a:lnTo>
                    <a:pt x="6" y="36"/>
                  </a:lnTo>
                  <a:lnTo>
                    <a:pt x="2" y="46"/>
                  </a:lnTo>
                  <a:lnTo>
                    <a:pt x="0" y="58"/>
                  </a:lnTo>
                  <a:lnTo>
                    <a:pt x="0" y="58"/>
                  </a:lnTo>
                  <a:close/>
                  <a:moveTo>
                    <a:pt x="92" y="58"/>
                  </a:moveTo>
                  <a:lnTo>
                    <a:pt x="92" y="58"/>
                  </a:lnTo>
                  <a:lnTo>
                    <a:pt x="92" y="66"/>
                  </a:lnTo>
                  <a:lnTo>
                    <a:pt x="90" y="72"/>
                  </a:lnTo>
                  <a:lnTo>
                    <a:pt x="86" y="76"/>
                  </a:lnTo>
                  <a:lnTo>
                    <a:pt x="82" y="82"/>
                  </a:lnTo>
                  <a:lnTo>
                    <a:pt x="78" y="86"/>
                  </a:lnTo>
                  <a:lnTo>
                    <a:pt x="72" y="88"/>
                  </a:lnTo>
                  <a:lnTo>
                    <a:pt x="66" y="90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52" y="90"/>
                  </a:lnTo>
                  <a:lnTo>
                    <a:pt x="46" y="88"/>
                  </a:lnTo>
                  <a:lnTo>
                    <a:pt x="42" y="86"/>
                  </a:lnTo>
                  <a:lnTo>
                    <a:pt x="36" y="82"/>
                  </a:lnTo>
                  <a:lnTo>
                    <a:pt x="32" y="76"/>
                  </a:lnTo>
                  <a:lnTo>
                    <a:pt x="30" y="72"/>
                  </a:lnTo>
                  <a:lnTo>
                    <a:pt x="28" y="66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28" y="52"/>
                  </a:lnTo>
                  <a:lnTo>
                    <a:pt x="30" y="46"/>
                  </a:lnTo>
                  <a:lnTo>
                    <a:pt x="32" y="40"/>
                  </a:lnTo>
                  <a:lnTo>
                    <a:pt x="36" y="36"/>
                  </a:lnTo>
                  <a:lnTo>
                    <a:pt x="42" y="32"/>
                  </a:lnTo>
                  <a:lnTo>
                    <a:pt x="46" y="28"/>
                  </a:lnTo>
                  <a:lnTo>
                    <a:pt x="52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6" y="26"/>
                  </a:lnTo>
                  <a:lnTo>
                    <a:pt x="72" y="28"/>
                  </a:lnTo>
                  <a:lnTo>
                    <a:pt x="78" y="32"/>
                  </a:lnTo>
                  <a:lnTo>
                    <a:pt x="82" y="36"/>
                  </a:lnTo>
                  <a:lnTo>
                    <a:pt x="86" y="40"/>
                  </a:lnTo>
                  <a:lnTo>
                    <a:pt x="90" y="46"/>
                  </a:lnTo>
                  <a:lnTo>
                    <a:pt x="92" y="52"/>
                  </a:lnTo>
                  <a:lnTo>
                    <a:pt x="92" y="58"/>
                  </a:lnTo>
                  <a:lnTo>
                    <a:pt x="92" y="5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7" name="Freeform 2007"/>
            <p:cNvSpPr>
              <a:spLocks noEditPoints="1"/>
            </p:cNvSpPr>
            <p:nvPr/>
          </p:nvSpPr>
          <p:spPr>
            <a:xfrm>
              <a:off x="5115689" y="3524930"/>
              <a:ext cx="125384" cy="125384"/>
            </a:xfrm>
            <a:custGeom>
              <a:avLst/>
              <a:gdLst>
                <a:gd name="T0" fmla="*/ 0 w 118"/>
                <a:gd name="T1" fmla="*/ 58 h 118"/>
                <a:gd name="T2" fmla="*/ 6 w 118"/>
                <a:gd name="T3" fmla="*/ 82 h 118"/>
                <a:gd name="T4" fmla="*/ 18 w 118"/>
                <a:gd name="T5" fmla="*/ 100 h 118"/>
                <a:gd name="T6" fmla="*/ 36 w 118"/>
                <a:gd name="T7" fmla="*/ 112 h 118"/>
                <a:gd name="T8" fmla="*/ 60 w 118"/>
                <a:gd name="T9" fmla="*/ 118 h 118"/>
                <a:gd name="T10" fmla="*/ 72 w 118"/>
                <a:gd name="T11" fmla="*/ 116 h 118"/>
                <a:gd name="T12" fmla="*/ 92 w 118"/>
                <a:gd name="T13" fmla="*/ 108 h 118"/>
                <a:gd name="T14" fmla="*/ 108 w 118"/>
                <a:gd name="T15" fmla="*/ 92 h 118"/>
                <a:gd name="T16" fmla="*/ 118 w 118"/>
                <a:gd name="T17" fmla="*/ 70 h 118"/>
                <a:gd name="T18" fmla="*/ 118 w 118"/>
                <a:gd name="T19" fmla="*/ 58 h 118"/>
                <a:gd name="T20" fmla="*/ 114 w 118"/>
                <a:gd name="T21" fmla="*/ 36 h 118"/>
                <a:gd name="T22" fmla="*/ 102 w 118"/>
                <a:gd name="T23" fmla="*/ 16 h 118"/>
                <a:gd name="T24" fmla="*/ 82 w 118"/>
                <a:gd name="T25" fmla="*/ 4 h 118"/>
                <a:gd name="T26" fmla="*/ 60 w 118"/>
                <a:gd name="T27" fmla="*/ 0 h 118"/>
                <a:gd name="T28" fmla="*/ 48 w 118"/>
                <a:gd name="T29" fmla="*/ 0 h 118"/>
                <a:gd name="T30" fmla="*/ 26 w 118"/>
                <a:gd name="T31" fmla="*/ 10 h 118"/>
                <a:gd name="T32" fmla="*/ 10 w 118"/>
                <a:gd name="T33" fmla="*/ 26 h 118"/>
                <a:gd name="T34" fmla="*/ 2 w 118"/>
                <a:gd name="T35" fmla="*/ 46 h 118"/>
                <a:gd name="T36" fmla="*/ 0 w 118"/>
                <a:gd name="T37" fmla="*/ 58 h 118"/>
                <a:gd name="T38" fmla="*/ 92 w 118"/>
                <a:gd name="T39" fmla="*/ 58 h 118"/>
                <a:gd name="T40" fmla="*/ 90 w 118"/>
                <a:gd name="T41" fmla="*/ 72 h 118"/>
                <a:gd name="T42" fmla="*/ 84 w 118"/>
                <a:gd name="T43" fmla="*/ 82 h 118"/>
                <a:gd name="T44" fmla="*/ 72 w 118"/>
                <a:gd name="T45" fmla="*/ 88 h 118"/>
                <a:gd name="T46" fmla="*/ 60 w 118"/>
                <a:gd name="T47" fmla="*/ 92 h 118"/>
                <a:gd name="T48" fmla="*/ 54 w 118"/>
                <a:gd name="T49" fmla="*/ 90 h 118"/>
                <a:gd name="T50" fmla="*/ 42 w 118"/>
                <a:gd name="T51" fmla="*/ 86 h 118"/>
                <a:gd name="T52" fmla="*/ 32 w 118"/>
                <a:gd name="T53" fmla="*/ 76 h 118"/>
                <a:gd name="T54" fmla="*/ 28 w 118"/>
                <a:gd name="T55" fmla="*/ 66 h 118"/>
                <a:gd name="T56" fmla="*/ 26 w 118"/>
                <a:gd name="T57" fmla="*/ 58 h 118"/>
                <a:gd name="T58" fmla="*/ 30 w 118"/>
                <a:gd name="T59" fmla="*/ 46 h 118"/>
                <a:gd name="T60" fmla="*/ 36 w 118"/>
                <a:gd name="T61" fmla="*/ 36 h 118"/>
                <a:gd name="T62" fmla="*/ 46 w 118"/>
                <a:gd name="T63" fmla="*/ 28 h 118"/>
                <a:gd name="T64" fmla="*/ 60 w 118"/>
                <a:gd name="T65" fmla="*/ 26 h 118"/>
                <a:gd name="T66" fmla="*/ 66 w 118"/>
                <a:gd name="T67" fmla="*/ 26 h 118"/>
                <a:gd name="T68" fmla="*/ 78 w 118"/>
                <a:gd name="T69" fmla="*/ 32 h 118"/>
                <a:gd name="T70" fmla="*/ 88 w 118"/>
                <a:gd name="T71" fmla="*/ 40 h 118"/>
                <a:gd name="T72" fmla="*/ 92 w 118"/>
                <a:gd name="T73" fmla="*/ 52 h 118"/>
                <a:gd name="T74" fmla="*/ 92 w 118"/>
                <a:gd name="T75" fmla="*/ 58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8" h="118">
                  <a:moveTo>
                    <a:pt x="0" y="58"/>
                  </a:moveTo>
                  <a:lnTo>
                    <a:pt x="0" y="58"/>
                  </a:lnTo>
                  <a:lnTo>
                    <a:pt x="2" y="70"/>
                  </a:lnTo>
                  <a:lnTo>
                    <a:pt x="6" y="82"/>
                  </a:lnTo>
                  <a:lnTo>
                    <a:pt x="10" y="92"/>
                  </a:lnTo>
                  <a:lnTo>
                    <a:pt x="18" y="100"/>
                  </a:lnTo>
                  <a:lnTo>
                    <a:pt x="26" y="108"/>
                  </a:lnTo>
                  <a:lnTo>
                    <a:pt x="36" y="112"/>
                  </a:lnTo>
                  <a:lnTo>
                    <a:pt x="48" y="116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72" y="116"/>
                  </a:lnTo>
                  <a:lnTo>
                    <a:pt x="82" y="112"/>
                  </a:lnTo>
                  <a:lnTo>
                    <a:pt x="92" y="108"/>
                  </a:lnTo>
                  <a:lnTo>
                    <a:pt x="102" y="100"/>
                  </a:lnTo>
                  <a:lnTo>
                    <a:pt x="108" y="92"/>
                  </a:lnTo>
                  <a:lnTo>
                    <a:pt x="114" y="82"/>
                  </a:lnTo>
                  <a:lnTo>
                    <a:pt x="118" y="70"/>
                  </a:lnTo>
                  <a:lnTo>
                    <a:pt x="118" y="58"/>
                  </a:lnTo>
                  <a:lnTo>
                    <a:pt x="118" y="58"/>
                  </a:lnTo>
                  <a:lnTo>
                    <a:pt x="118" y="46"/>
                  </a:lnTo>
                  <a:lnTo>
                    <a:pt x="114" y="36"/>
                  </a:lnTo>
                  <a:lnTo>
                    <a:pt x="108" y="26"/>
                  </a:lnTo>
                  <a:lnTo>
                    <a:pt x="102" y="16"/>
                  </a:lnTo>
                  <a:lnTo>
                    <a:pt x="92" y="10"/>
                  </a:lnTo>
                  <a:lnTo>
                    <a:pt x="82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8" y="16"/>
                  </a:lnTo>
                  <a:lnTo>
                    <a:pt x="10" y="26"/>
                  </a:lnTo>
                  <a:lnTo>
                    <a:pt x="6" y="36"/>
                  </a:lnTo>
                  <a:lnTo>
                    <a:pt x="2" y="46"/>
                  </a:lnTo>
                  <a:lnTo>
                    <a:pt x="0" y="58"/>
                  </a:lnTo>
                  <a:lnTo>
                    <a:pt x="0" y="58"/>
                  </a:lnTo>
                  <a:close/>
                  <a:moveTo>
                    <a:pt x="92" y="58"/>
                  </a:moveTo>
                  <a:lnTo>
                    <a:pt x="92" y="58"/>
                  </a:lnTo>
                  <a:lnTo>
                    <a:pt x="92" y="66"/>
                  </a:lnTo>
                  <a:lnTo>
                    <a:pt x="90" y="72"/>
                  </a:lnTo>
                  <a:lnTo>
                    <a:pt x="88" y="76"/>
                  </a:lnTo>
                  <a:lnTo>
                    <a:pt x="84" y="82"/>
                  </a:lnTo>
                  <a:lnTo>
                    <a:pt x="78" y="86"/>
                  </a:lnTo>
                  <a:lnTo>
                    <a:pt x="72" y="88"/>
                  </a:lnTo>
                  <a:lnTo>
                    <a:pt x="66" y="90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54" y="90"/>
                  </a:lnTo>
                  <a:lnTo>
                    <a:pt x="46" y="88"/>
                  </a:lnTo>
                  <a:lnTo>
                    <a:pt x="42" y="86"/>
                  </a:lnTo>
                  <a:lnTo>
                    <a:pt x="36" y="82"/>
                  </a:lnTo>
                  <a:lnTo>
                    <a:pt x="32" y="76"/>
                  </a:lnTo>
                  <a:lnTo>
                    <a:pt x="30" y="72"/>
                  </a:lnTo>
                  <a:lnTo>
                    <a:pt x="28" y="66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28" y="52"/>
                  </a:lnTo>
                  <a:lnTo>
                    <a:pt x="30" y="46"/>
                  </a:lnTo>
                  <a:lnTo>
                    <a:pt x="32" y="40"/>
                  </a:lnTo>
                  <a:lnTo>
                    <a:pt x="36" y="36"/>
                  </a:lnTo>
                  <a:lnTo>
                    <a:pt x="42" y="32"/>
                  </a:lnTo>
                  <a:lnTo>
                    <a:pt x="46" y="28"/>
                  </a:lnTo>
                  <a:lnTo>
                    <a:pt x="54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6" y="26"/>
                  </a:lnTo>
                  <a:lnTo>
                    <a:pt x="72" y="28"/>
                  </a:lnTo>
                  <a:lnTo>
                    <a:pt x="78" y="32"/>
                  </a:lnTo>
                  <a:lnTo>
                    <a:pt x="84" y="36"/>
                  </a:lnTo>
                  <a:lnTo>
                    <a:pt x="88" y="40"/>
                  </a:lnTo>
                  <a:lnTo>
                    <a:pt x="90" y="46"/>
                  </a:lnTo>
                  <a:lnTo>
                    <a:pt x="92" y="52"/>
                  </a:lnTo>
                  <a:lnTo>
                    <a:pt x="92" y="58"/>
                  </a:lnTo>
                  <a:lnTo>
                    <a:pt x="92" y="5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8" name="Freeform 2008"/>
            <p:cNvSpPr/>
            <p:nvPr/>
          </p:nvSpPr>
          <p:spPr>
            <a:xfrm>
              <a:off x="5173068" y="3697067"/>
              <a:ext cx="142385" cy="140260"/>
            </a:xfrm>
            <a:custGeom>
              <a:avLst/>
              <a:gdLst>
                <a:gd name="T0" fmla="*/ 116 w 134"/>
                <a:gd name="T1" fmla="*/ 48 h 132"/>
                <a:gd name="T2" fmla="*/ 84 w 134"/>
                <a:gd name="T3" fmla="*/ 48 h 132"/>
                <a:gd name="T4" fmla="*/ 84 w 134"/>
                <a:gd name="T5" fmla="*/ 16 h 132"/>
                <a:gd name="T6" fmla="*/ 84 w 134"/>
                <a:gd name="T7" fmla="*/ 16 h 132"/>
                <a:gd name="T8" fmla="*/ 84 w 134"/>
                <a:gd name="T9" fmla="*/ 10 h 132"/>
                <a:gd name="T10" fmla="*/ 80 w 134"/>
                <a:gd name="T11" fmla="*/ 4 h 132"/>
                <a:gd name="T12" fmla="*/ 74 w 134"/>
                <a:gd name="T13" fmla="*/ 0 h 132"/>
                <a:gd name="T14" fmla="*/ 68 w 134"/>
                <a:gd name="T15" fmla="*/ 0 h 132"/>
                <a:gd name="T16" fmla="*/ 68 w 134"/>
                <a:gd name="T17" fmla="*/ 0 h 132"/>
                <a:gd name="T18" fmla="*/ 60 w 134"/>
                <a:gd name="T19" fmla="*/ 0 h 132"/>
                <a:gd name="T20" fmla="*/ 54 w 134"/>
                <a:gd name="T21" fmla="*/ 4 h 132"/>
                <a:gd name="T22" fmla="*/ 52 w 134"/>
                <a:gd name="T23" fmla="*/ 10 h 132"/>
                <a:gd name="T24" fmla="*/ 50 w 134"/>
                <a:gd name="T25" fmla="*/ 16 h 132"/>
                <a:gd name="T26" fmla="*/ 50 w 134"/>
                <a:gd name="T27" fmla="*/ 48 h 132"/>
                <a:gd name="T28" fmla="*/ 18 w 134"/>
                <a:gd name="T29" fmla="*/ 48 h 132"/>
                <a:gd name="T30" fmla="*/ 18 w 134"/>
                <a:gd name="T31" fmla="*/ 48 h 132"/>
                <a:gd name="T32" fmla="*/ 12 w 134"/>
                <a:gd name="T33" fmla="*/ 50 h 132"/>
                <a:gd name="T34" fmla="*/ 6 w 134"/>
                <a:gd name="T35" fmla="*/ 54 h 132"/>
                <a:gd name="T36" fmla="*/ 2 w 134"/>
                <a:gd name="T37" fmla="*/ 60 h 132"/>
                <a:gd name="T38" fmla="*/ 0 w 134"/>
                <a:gd name="T39" fmla="*/ 66 h 132"/>
                <a:gd name="T40" fmla="*/ 0 w 134"/>
                <a:gd name="T41" fmla="*/ 66 h 132"/>
                <a:gd name="T42" fmla="*/ 2 w 134"/>
                <a:gd name="T43" fmla="*/ 72 h 132"/>
                <a:gd name="T44" fmla="*/ 6 w 134"/>
                <a:gd name="T45" fmla="*/ 78 h 132"/>
                <a:gd name="T46" fmla="*/ 12 w 134"/>
                <a:gd name="T47" fmla="*/ 82 h 132"/>
                <a:gd name="T48" fmla="*/ 18 w 134"/>
                <a:gd name="T49" fmla="*/ 84 h 132"/>
                <a:gd name="T50" fmla="*/ 50 w 134"/>
                <a:gd name="T51" fmla="*/ 84 h 132"/>
                <a:gd name="T52" fmla="*/ 50 w 134"/>
                <a:gd name="T53" fmla="*/ 114 h 132"/>
                <a:gd name="T54" fmla="*/ 50 w 134"/>
                <a:gd name="T55" fmla="*/ 114 h 132"/>
                <a:gd name="T56" fmla="*/ 52 w 134"/>
                <a:gd name="T57" fmla="*/ 122 h 132"/>
                <a:gd name="T58" fmla="*/ 54 w 134"/>
                <a:gd name="T59" fmla="*/ 128 h 132"/>
                <a:gd name="T60" fmla="*/ 60 w 134"/>
                <a:gd name="T61" fmla="*/ 130 h 132"/>
                <a:gd name="T62" fmla="*/ 68 w 134"/>
                <a:gd name="T63" fmla="*/ 132 h 132"/>
                <a:gd name="T64" fmla="*/ 68 w 134"/>
                <a:gd name="T65" fmla="*/ 132 h 132"/>
                <a:gd name="T66" fmla="*/ 74 w 134"/>
                <a:gd name="T67" fmla="*/ 130 h 132"/>
                <a:gd name="T68" fmla="*/ 80 w 134"/>
                <a:gd name="T69" fmla="*/ 128 h 132"/>
                <a:gd name="T70" fmla="*/ 84 w 134"/>
                <a:gd name="T71" fmla="*/ 122 h 132"/>
                <a:gd name="T72" fmla="*/ 84 w 134"/>
                <a:gd name="T73" fmla="*/ 114 h 132"/>
                <a:gd name="T74" fmla="*/ 84 w 134"/>
                <a:gd name="T75" fmla="*/ 84 h 132"/>
                <a:gd name="T76" fmla="*/ 116 w 134"/>
                <a:gd name="T77" fmla="*/ 84 h 132"/>
                <a:gd name="T78" fmla="*/ 116 w 134"/>
                <a:gd name="T79" fmla="*/ 84 h 132"/>
                <a:gd name="T80" fmla="*/ 124 w 134"/>
                <a:gd name="T81" fmla="*/ 82 h 132"/>
                <a:gd name="T82" fmla="*/ 128 w 134"/>
                <a:gd name="T83" fmla="*/ 78 h 132"/>
                <a:gd name="T84" fmla="*/ 132 w 134"/>
                <a:gd name="T85" fmla="*/ 72 h 132"/>
                <a:gd name="T86" fmla="*/ 134 w 134"/>
                <a:gd name="T87" fmla="*/ 66 h 132"/>
                <a:gd name="T88" fmla="*/ 134 w 134"/>
                <a:gd name="T89" fmla="*/ 66 h 132"/>
                <a:gd name="T90" fmla="*/ 132 w 134"/>
                <a:gd name="T91" fmla="*/ 60 h 132"/>
                <a:gd name="T92" fmla="*/ 128 w 134"/>
                <a:gd name="T93" fmla="*/ 54 h 132"/>
                <a:gd name="T94" fmla="*/ 124 w 134"/>
                <a:gd name="T95" fmla="*/ 50 h 132"/>
                <a:gd name="T96" fmla="*/ 116 w 134"/>
                <a:gd name="T97" fmla="*/ 48 h 132"/>
                <a:gd name="T98" fmla="*/ 116 w 134"/>
                <a:gd name="T99" fmla="*/ 48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4" h="132">
                  <a:moveTo>
                    <a:pt x="116" y="48"/>
                  </a:moveTo>
                  <a:lnTo>
                    <a:pt x="84" y="48"/>
                  </a:lnTo>
                  <a:lnTo>
                    <a:pt x="84" y="16"/>
                  </a:lnTo>
                  <a:lnTo>
                    <a:pt x="84" y="16"/>
                  </a:lnTo>
                  <a:lnTo>
                    <a:pt x="84" y="10"/>
                  </a:lnTo>
                  <a:lnTo>
                    <a:pt x="80" y="4"/>
                  </a:lnTo>
                  <a:lnTo>
                    <a:pt x="74" y="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60" y="0"/>
                  </a:lnTo>
                  <a:lnTo>
                    <a:pt x="54" y="4"/>
                  </a:lnTo>
                  <a:lnTo>
                    <a:pt x="52" y="10"/>
                  </a:lnTo>
                  <a:lnTo>
                    <a:pt x="50" y="16"/>
                  </a:lnTo>
                  <a:lnTo>
                    <a:pt x="50" y="48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2" y="50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2"/>
                  </a:lnTo>
                  <a:lnTo>
                    <a:pt x="6" y="78"/>
                  </a:lnTo>
                  <a:lnTo>
                    <a:pt x="12" y="82"/>
                  </a:lnTo>
                  <a:lnTo>
                    <a:pt x="18" y="84"/>
                  </a:lnTo>
                  <a:lnTo>
                    <a:pt x="50" y="84"/>
                  </a:lnTo>
                  <a:lnTo>
                    <a:pt x="50" y="114"/>
                  </a:lnTo>
                  <a:lnTo>
                    <a:pt x="50" y="114"/>
                  </a:lnTo>
                  <a:lnTo>
                    <a:pt x="52" y="122"/>
                  </a:lnTo>
                  <a:lnTo>
                    <a:pt x="54" y="128"/>
                  </a:lnTo>
                  <a:lnTo>
                    <a:pt x="60" y="130"/>
                  </a:lnTo>
                  <a:lnTo>
                    <a:pt x="68" y="132"/>
                  </a:lnTo>
                  <a:lnTo>
                    <a:pt x="68" y="132"/>
                  </a:lnTo>
                  <a:lnTo>
                    <a:pt x="74" y="130"/>
                  </a:lnTo>
                  <a:lnTo>
                    <a:pt x="80" y="128"/>
                  </a:lnTo>
                  <a:lnTo>
                    <a:pt x="84" y="122"/>
                  </a:lnTo>
                  <a:lnTo>
                    <a:pt x="84" y="114"/>
                  </a:lnTo>
                  <a:lnTo>
                    <a:pt x="84" y="84"/>
                  </a:lnTo>
                  <a:lnTo>
                    <a:pt x="116" y="84"/>
                  </a:lnTo>
                  <a:lnTo>
                    <a:pt x="116" y="84"/>
                  </a:lnTo>
                  <a:lnTo>
                    <a:pt x="124" y="82"/>
                  </a:lnTo>
                  <a:lnTo>
                    <a:pt x="128" y="78"/>
                  </a:lnTo>
                  <a:lnTo>
                    <a:pt x="132" y="72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60"/>
                  </a:lnTo>
                  <a:lnTo>
                    <a:pt x="128" y="54"/>
                  </a:lnTo>
                  <a:lnTo>
                    <a:pt x="124" y="50"/>
                  </a:lnTo>
                  <a:lnTo>
                    <a:pt x="116" y="48"/>
                  </a:lnTo>
                  <a:lnTo>
                    <a:pt x="116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2" name="Freeform 2009"/>
            <p:cNvSpPr>
              <a:spLocks noEditPoints="1"/>
            </p:cNvSpPr>
            <p:nvPr/>
          </p:nvSpPr>
          <p:spPr>
            <a:xfrm>
              <a:off x="3885229" y="3499428"/>
              <a:ext cx="299646" cy="393152"/>
            </a:xfrm>
            <a:custGeom>
              <a:avLst/>
              <a:gdLst>
                <a:gd name="T0" fmla="*/ 142 w 282"/>
                <a:gd name="T1" fmla="*/ 0 h 370"/>
                <a:gd name="T2" fmla="*/ 114 w 282"/>
                <a:gd name="T3" fmla="*/ 4 h 370"/>
                <a:gd name="T4" fmla="*/ 86 w 282"/>
                <a:gd name="T5" fmla="*/ 12 h 370"/>
                <a:gd name="T6" fmla="*/ 62 w 282"/>
                <a:gd name="T7" fmla="*/ 24 h 370"/>
                <a:gd name="T8" fmla="*/ 42 w 282"/>
                <a:gd name="T9" fmla="*/ 42 h 370"/>
                <a:gd name="T10" fmla="*/ 24 w 282"/>
                <a:gd name="T11" fmla="*/ 62 h 370"/>
                <a:gd name="T12" fmla="*/ 12 w 282"/>
                <a:gd name="T13" fmla="*/ 86 h 370"/>
                <a:gd name="T14" fmla="*/ 4 w 282"/>
                <a:gd name="T15" fmla="*/ 112 h 370"/>
                <a:gd name="T16" fmla="*/ 0 w 282"/>
                <a:gd name="T17" fmla="*/ 140 h 370"/>
                <a:gd name="T18" fmla="*/ 2 w 282"/>
                <a:gd name="T19" fmla="*/ 160 h 370"/>
                <a:gd name="T20" fmla="*/ 12 w 282"/>
                <a:gd name="T21" fmla="*/ 198 h 370"/>
                <a:gd name="T22" fmla="*/ 32 w 282"/>
                <a:gd name="T23" fmla="*/ 230 h 370"/>
                <a:gd name="T24" fmla="*/ 60 w 282"/>
                <a:gd name="T25" fmla="*/ 256 h 370"/>
                <a:gd name="T26" fmla="*/ 76 w 282"/>
                <a:gd name="T27" fmla="*/ 362 h 370"/>
                <a:gd name="T28" fmla="*/ 78 w 282"/>
                <a:gd name="T29" fmla="*/ 366 h 370"/>
                <a:gd name="T30" fmla="*/ 82 w 282"/>
                <a:gd name="T31" fmla="*/ 370 h 370"/>
                <a:gd name="T32" fmla="*/ 90 w 282"/>
                <a:gd name="T33" fmla="*/ 368 h 370"/>
                <a:gd name="T34" fmla="*/ 188 w 282"/>
                <a:gd name="T35" fmla="*/ 368 h 370"/>
                <a:gd name="T36" fmla="*/ 192 w 282"/>
                <a:gd name="T37" fmla="*/ 370 h 370"/>
                <a:gd name="T38" fmla="*/ 194 w 282"/>
                <a:gd name="T39" fmla="*/ 370 h 370"/>
                <a:gd name="T40" fmla="*/ 198 w 282"/>
                <a:gd name="T41" fmla="*/ 370 h 370"/>
                <a:gd name="T42" fmla="*/ 204 w 282"/>
                <a:gd name="T43" fmla="*/ 362 h 370"/>
                <a:gd name="T44" fmla="*/ 204 w 282"/>
                <a:gd name="T45" fmla="*/ 266 h 370"/>
                <a:gd name="T46" fmla="*/ 236 w 282"/>
                <a:gd name="T47" fmla="*/ 246 h 370"/>
                <a:gd name="T48" fmla="*/ 260 w 282"/>
                <a:gd name="T49" fmla="*/ 216 h 370"/>
                <a:gd name="T50" fmla="*/ 276 w 282"/>
                <a:gd name="T51" fmla="*/ 180 h 370"/>
                <a:gd name="T52" fmla="*/ 282 w 282"/>
                <a:gd name="T53" fmla="*/ 140 h 370"/>
                <a:gd name="T54" fmla="*/ 282 w 282"/>
                <a:gd name="T55" fmla="*/ 126 h 370"/>
                <a:gd name="T56" fmla="*/ 276 w 282"/>
                <a:gd name="T57" fmla="*/ 100 h 370"/>
                <a:gd name="T58" fmla="*/ 264 w 282"/>
                <a:gd name="T59" fmla="*/ 74 h 370"/>
                <a:gd name="T60" fmla="*/ 250 w 282"/>
                <a:gd name="T61" fmla="*/ 52 h 370"/>
                <a:gd name="T62" fmla="*/ 230 w 282"/>
                <a:gd name="T63" fmla="*/ 32 h 370"/>
                <a:gd name="T64" fmla="*/ 208 w 282"/>
                <a:gd name="T65" fmla="*/ 18 h 370"/>
                <a:gd name="T66" fmla="*/ 184 w 282"/>
                <a:gd name="T67" fmla="*/ 6 h 370"/>
                <a:gd name="T68" fmla="*/ 156 w 282"/>
                <a:gd name="T69" fmla="*/ 2 h 370"/>
                <a:gd name="T70" fmla="*/ 142 w 282"/>
                <a:gd name="T71" fmla="*/ 0 h 370"/>
                <a:gd name="T72" fmla="*/ 146 w 282"/>
                <a:gd name="T73" fmla="*/ 300 h 370"/>
                <a:gd name="T74" fmla="*/ 142 w 282"/>
                <a:gd name="T75" fmla="*/ 298 h 370"/>
                <a:gd name="T76" fmla="*/ 136 w 282"/>
                <a:gd name="T77" fmla="*/ 298 h 370"/>
                <a:gd name="T78" fmla="*/ 94 w 282"/>
                <a:gd name="T79" fmla="*/ 340 h 370"/>
                <a:gd name="T80" fmla="*/ 94 w 282"/>
                <a:gd name="T81" fmla="*/ 272 h 370"/>
                <a:gd name="T82" fmla="*/ 142 w 282"/>
                <a:gd name="T83" fmla="*/ 282 h 370"/>
                <a:gd name="T84" fmla="*/ 164 w 282"/>
                <a:gd name="T85" fmla="*/ 280 h 370"/>
                <a:gd name="T86" fmla="*/ 186 w 282"/>
                <a:gd name="T87" fmla="*/ 340 h 370"/>
                <a:gd name="T88" fmla="*/ 142 w 282"/>
                <a:gd name="T89" fmla="*/ 246 h 370"/>
                <a:gd name="T90" fmla="*/ 100 w 282"/>
                <a:gd name="T91" fmla="*/ 238 h 370"/>
                <a:gd name="T92" fmla="*/ 66 w 282"/>
                <a:gd name="T93" fmla="*/ 216 h 370"/>
                <a:gd name="T94" fmla="*/ 44 w 282"/>
                <a:gd name="T95" fmla="*/ 182 h 370"/>
                <a:gd name="T96" fmla="*/ 36 w 282"/>
                <a:gd name="T97" fmla="*/ 140 h 370"/>
                <a:gd name="T98" fmla="*/ 38 w 282"/>
                <a:gd name="T99" fmla="*/ 120 h 370"/>
                <a:gd name="T100" fmla="*/ 54 w 282"/>
                <a:gd name="T101" fmla="*/ 82 h 370"/>
                <a:gd name="T102" fmla="*/ 82 w 282"/>
                <a:gd name="T103" fmla="*/ 54 h 370"/>
                <a:gd name="T104" fmla="*/ 120 w 282"/>
                <a:gd name="T105" fmla="*/ 38 h 370"/>
                <a:gd name="T106" fmla="*/ 142 w 282"/>
                <a:gd name="T107" fmla="*/ 36 h 370"/>
                <a:gd name="T108" fmla="*/ 182 w 282"/>
                <a:gd name="T109" fmla="*/ 44 h 370"/>
                <a:gd name="T110" fmla="*/ 216 w 282"/>
                <a:gd name="T111" fmla="*/ 66 h 370"/>
                <a:gd name="T112" fmla="*/ 238 w 282"/>
                <a:gd name="T113" fmla="*/ 100 h 370"/>
                <a:gd name="T114" fmla="*/ 248 w 282"/>
                <a:gd name="T115" fmla="*/ 140 h 370"/>
                <a:gd name="T116" fmla="*/ 244 w 282"/>
                <a:gd name="T117" fmla="*/ 162 h 370"/>
                <a:gd name="T118" fmla="*/ 230 w 282"/>
                <a:gd name="T119" fmla="*/ 200 h 370"/>
                <a:gd name="T120" fmla="*/ 200 w 282"/>
                <a:gd name="T121" fmla="*/ 228 h 370"/>
                <a:gd name="T122" fmla="*/ 162 w 282"/>
                <a:gd name="T123" fmla="*/ 244 h 370"/>
                <a:gd name="T124" fmla="*/ 142 w 282"/>
                <a:gd name="T125" fmla="*/ 246 h 3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2" h="370">
                  <a:moveTo>
                    <a:pt x="142" y="0"/>
                  </a:moveTo>
                  <a:lnTo>
                    <a:pt x="142" y="0"/>
                  </a:lnTo>
                  <a:lnTo>
                    <a:pt x="126" y="2"/>
                  </a:lnTo>
                  <a:lnTo>
                    <a:pt x="114" y="4"/>
                  </a:lnTo>
                  <a:lnTo>
                    <a:pt x="100" y="6"/>
                  </a:lnTo>
                  <a:lnTo>
                    <a:pt x="86" y="12"/>
                  </a:lnTo>
                  <a:lnTo>
                    <a:pt x="74" y="18"/>
                  </a:lnTo>
                  <a:lnTo>
                    <a:pt x="62" y="24"/>
                  </a:lnTo>
                  <a:lnTo>
                    <a:pt x="52" y="32"/>
                  </a:lnTo>
                  <a:lnTo>
                    <a:pt x="42" y="42"/>
                  </a:lnTo>
                  <a:lnTo>
                    <a:pt x="32" y="52"/>
                  </a:lnTo>
                  <a:lnTo>
                    <a:pt x="24" y="62"/>
                  </a:lnTo>
                  <a:lnTo>
                    <a:pt x="18" y="74"/>
                  </a:lnTo>
                  <a:lnTo>
                    <a:pt x="12" y="86"/>
                  </a:lnTo>
                  <a:lnTo>
                    <a:pt x="8" y="100"/>
                  </a:lnTo>
                  <a:lnTo>
                    <a:pt x="4" y="112"/>
                  </a:lnTo>
                  <a:lnTo>
                    <a:pt x="2" y="12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60"/>
                  </a:lnTo>
                  <a:lnTo>
                    <a:pt x="6" y="180"/>
                  </a:lnTo>
                  <a:lnTo>
                    <a:pt x="12" y="198"/>
                  </a:lnTo>
                  <a:lnTo>
                    <a:pt x="22" y="214"/>
                  </a:lnTo>
                  <a:lnTo>
                    <a:pt x="32" y="230"/>
                  </a:lnTo>
                  <a:lnTo>
                    <a:pt x="46" y="244"/>
                  </a:lnTo>
                  <a:lnTo>
                    <a:pt x="60" y="256"/>
                  </a:lnTo>
                  <a:lnTo>
                    <a:pt x="76" y="266"/>
                  </a:lnTo>
                  <a:lnTo>
                    <a:pt x="76" y="362"/>
                  </a:lnTo>
                  <a:lnTo>
                    <a:pt x="76" y="362"/>
                  </a:lnTo>
                  <a:lnTo>
                    <a:pt x="78" y="366"/>
                  </a:lnTo>
                  <a:lnTo>
                    <a:pt x="82" y="370"/>
                  </a:lnTo>
                  <a:lnTo>
                    <a:pt x="82" y="370"/>
                  </a:lnTo>
                  <a:lnTo>
                    <a:pt x="86" y="370"/>
                  </a:lnTo>
                  <a:lnTo>
                    <a:pt x="90" y="368"/>
                  </a:lnTo>
                  <a:lnTo>
                    <a:pt x="140" y="320"/>
                  </a:lnTo>
                  <a:lnTo>
                    <a:pt x="188" y="368"/>
                  </a:lnTo>
                  <a:lnTo>
                    <a:pt x="188" y="368"/>
                  </a:lnTo>
                  <a:lnTo>
                    <a:pt x="192" y="370"/>
                  </a:lnTo>
                  <a:lnTo>
                    <a:pt x="194" y="370"/>
                  </a:lnTo>
                  <a:lnTo>
                    <a:pt x="194" y="370"/>
                  </a:lnTo>
                  <a:lnTo>
                    <a:pt x="198" y="370"/>
                  </a:lnTo>
                  <a:lnTo>
                    <a:pt x="198" y="370"/>
                  </a:lnTo>
                  <a:lnTo>
                    <a:pt x="202" y="366"/>
                  </a:lnTo>
                  <a:lnTo>
                    <a:pt x="204" y="362"/>
                  </a:lnTo>
                  <a:lnTo>
                    <a:pt x="204" y="266"/>
                  </a:lnTo>
                  <a:lnTo>
                    <a:pt x="204" y="266"/>
                  </a:lnTo>
                  <a:lnTo>
                    <a:pt x="220" y="258"/>
                  </a:lnTo>
                  <a:lnTo>
                    <a:pt x="236" y="246"/>
                  </a:lnTo>
                  <a:lnTo>
                    <a:pt x="248" y="232"/>
                  </a:lnTo>
                  <a:lnTo>
                    <a:pt x="260" y="216"/>
                  </a:lnTo>
                  <a:lnTo>
                    <a:pt x="270" y="198"/>
                  </a:lnTo>
                  <a:lnTo>
                    <a:pt x="276" y="180"/>
                  </a:lnTo>
                  <a:lnTo>
                    <a:pt x="280" y="162"/>
                  </a:lnTo>
                  <a:lnTo>
                    <a:pt x="282" y="140"/>
                  </a:lnTo>
                  <a:lnTo>
                    <a:pt x="282" y="140"/>
                  </a:lnTo>
                  <a:lnTo>
                    <a:pt x="282" y="126"/>
                  </a:lnTo>
                  <a:lnTo>
                    <a:pt x="278" y="112"/>
                  </a:lnTo>
                  <a:lnTo>
                    <a:pt x="276" y="100"/>
                  </a:lnTo>
                  <a:lnTo>
                    <a:pt x="270" y="86"/>
                  </a:lnTo>
                  <a:lnTo>
                    <a:pt x="264" y="74"/>
                  </a:lnTo>
                  <a:lnTo>
                    <a:pt x="258" y="62"/>
                  </a:lnTo>
                  <a:lnTo>
                    <a:pt x="250" y="52"/>
                  </a:lnTo>
                  <a:lnTo>
                    <a:pt x="240" y="42"/>
                  </a:lnTo>
                  <a:lnTo>
                    <a:pt x="230" y="32"/>
                  </a:lnTo>
                  <a:lnTo>
                    <a:pt x="220" y="24"/>
                  </a:lnTo>
                  <a:lnTo>
                    <a:pt x="208" y="18"/>
                  </a:lnTo>
                  <a:lnTo>
                    <a:pt x="196" y="12"/>
                  </a:lnTo>
                  <a:lnTo>
                    <a:pt x="184" y="6"/>
                  </a:lnTo>
                  <a:lnTo>
                    <a:pt x="170" y="4"/>
                  </a:lnTo>
                  <a:lnTo>
                    <a:pt x="156" y="2"/>
                  </a:lnTo>
                  <a:lnTo>
                    <a:pt x="142" y="0"/>
                  </a:lnTo>
                  <a:lnTo>
                    <a:pt x="142" y="0"/>
                  </a:lnTo>
                  <a:close/>
                  <a:moveTo>
                    <a:pt x="186" y="340"/>
                  </a:moveTo>
                  <a:lnTo>
                    <a:pt x="146" y="300"/>
                  </a:lnTo>
                  <a:lnTo>
                    <a:pt x="146" y="300"/>
                  </a:lnTo>
                  <a:lnTo>
                    <a:pt x="142" y="298"/>
                  </a:lnTo>
                  <a:lnTo>
                    <a:pt x="140" y="298"/>
                  </a:lnTo>
                  <a:lnTo>
                    <a:pt x="136" y="298"/>
                  </a:lnTo>
                  <a:lnTo>
                    <a:pt x="134" y="300"/>
                  </a:lnTo>
                  <a:lnTo>
                    <a:pt x="94" y="340"/>
                  </a:lnTo>
                  <a:lnTo>
                    <a:pt x="94" y="272"/>
                  </a:lnTo>
                  <a:lnTo>
                    <a:pt x="94" y="272"/>
                  </a:lnTo>
                  <a:lnTo>
                    <a:pt x="116" y="280"/>
                  </a:lnTo>
                  <a:lnTo>
                    <a:pt x="142" y="282"/>
                  </a:lnTo>
                  <a:lnTo>
                    <a:pt x="142" y="282"/>
                  </a:lnTo>
                  <a:lnTo>
                    <a:pt x="164" y="280"/>
                  </a:lnTo>
                  <a:lnTo>
                    <a:pt x="186" y="274"/>
                  </a:lnTo>
                  <a:lnTo>
                    <a:pt x="186" y="340"/>
                  </a:lnTo>
                  <a:close/>
                  <a:moveTo>
                    <a:pt x="142" y="246"/>
                  </a:moveTo>
                  <a:lnTo>
                    <a:pt x="142" y="246"/>
                  </a:lnTo>
                  <a:lnTo>
                    <a:pt x="120" y="244"/>
                  </a:lnTo>
                  <a:lnTo>
                    <a:pt x="100" y="238"/>
                  </a:lnTo>
                  <a:lnTo>
                    <a:pt x="82" y="228"/>
                  </a:lnTo>
                  <a:lnTo>
                    <a:pt x="66" y="216"/>
                  </a:lnTo>
                  <a:lnTo>
                    <a:pt x="54" y="200"/>
                  </a:lnTo>
                  <a:lnTo>
                    <a:pt x="44" y="182"/>
                  </a:lnTo>
                  <a:lnTo>
                    <a:pt x="38" y="162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38" y="120"/>
                  </a:lnTo>
                  <a:lnTo>
                    <a:pt x="44" y="100"/>
                  </a:lnTo>
                  <a:lnTo>
                    <a:pt x="54" y="82"/>
                  </a:lnTo>
                  <a:lnTo>
                    <a:pt x="66" y="66"/>
                  </a:lnTo>
                  <a:lnTo>
                    <a:pt x="82" y="54"/>
                  </a:lnTo>
                  <a:lnTo>
                    <a:pt x="100" y="44"/>
                  </a:lnTo>
                  <a:lnTo>
                    <a:pt x="120" y="38"/>
                  </a:lnTo>
                  <a:lnTo>
                    <a:pt x="142" y="36"/>
                  </a:lnTo>
                  <a:lnTo>
                    <a:pt x="142" y="36"/>
                  </a:lnTo>
                  <a:lnTo>
                    <a:pt x="162" y="38"/>
                  </a:lnTo>
                  <a:lnTo>
                    <a:pt x="182" y="44"/>
                  </a:lnTo>
                  <a:lnTo>
                    <a:pt x="200" y="54"/>
                  </a:lnTo>
                  <a:lnTo>
                    <a:pt x="216" y="66"/>
                  </a:lnTo>
                  <a:lnTo>
                    <a:pt x="230" y="82"/>
                  </a:lnTo>
                  <a:lnTo>
                    <a:pt x="238" y="100"/>
                  </a:lnTo>
                  <a:lnTo>
                    <a:pt x="244" y="120"/>
                  </a:lnTo>
                  <a:lnTo>
                    <a:pt x="248" y="140"/>
                  </a:lnTo>
                  <a:lnTo>
                    <a:pt x="248" y="140"/>
                  </a:lnTo>
                  <a:lnTo>
                    <a:pt x="244" y="162"/>
                  </a:lnTo>
                  <a:lnTo>
                    <a:pt x="238" y="182"/>
                  </a:lnTo>
                  <a:lnTo>
                    <a:pt x="230" y="200"/>
                  </a:lnTo>
                  <a:lnTo>
                    <a:pt x="216" y="216"/>
                  </a:lnTo>
                  <a:lnTo>
                    <a:pt x="200" y="228"/>
                  </a:lnTo>
                  <a:lnTo>
                    <a:pt x="182" y="238"/>
                  </a:lnTo>
                  <a:lnTo>
                    <a:pt x="162" y="244"/>
                  </a:lnTo>
                  <a:lnTo>
                    <a:pt x="142" y="246"/>
                  </a:lnTo>
                  <a:lnTo>
                    <a:pt x="142" y="2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3" name="Freeform 2010"/>
            <p:cNvSpPr>
              <a:spLocks noEditPoints="1"/>
            </p:cNvSpPr>
            <p:nvPr/>
          </p:nvSpPr>
          <p:spPr>
            <a:xfrm>
              <a:off x="3942608" y="3556807"/>
              <a:ext cx="184888" cy="184888"/>
            </a:xfrm>
            <a:custGeom>
              <a:avLst/>
              <a:gdLst>
                <a:gd name="T0" fmla="*/ 88 w 174"/>
                <a:gd name="T1" fmla="*/ 0 h 174"/>
                <a:gd name="T2" fmla="*/ 54 w 174"/>
                <a:gd name="T3" fmla="*/ 8 h 174"/>
                <a:gd name="T4" fmla="*/ 26 w 174"/>
                <a:gd name="T5" fmla="*/ 26 h 174"/>
                <a:gd name="T6" fmla="*/ 8 w 174"/>
                <a:gd name="T7" fmla="*/ 54 h 174"/>
                <a:gd name="T8" fmla="*/ 0 w 174"/>
                <a:gd name="T9" fmla="*/ 86 h 174"/>
                <a:gd name="T10" fmla="*/ 2 w 174"/>
                <a:gd name="T11" fmla="*/ 104 h 174"/>
                <a:gd name="T12" fmla="*/ 16 w 174"/>
                <a:gd name="T13" fmla="*/ 136 h 174"/>
                <a:gd name="T14" fmla="*/ 40 w 174"/>
                <a:gd name="T15" fmla="*/ 158 h 174"/>
                <a:gd name="T16" fmla="*/ 70 w 174"/>
                <a:gd name="T17" fmla="*/ 172 h 174"/>
                <a:gd name="T18" fmla="*/ 88 w 174"/>
                <a:gd name="T19" fmla="*/ 174 h 174"/>
                <a:gd name="T20" fmla="*/ 120 w 174"/>
                <a:gd name="T21" fmla="*/ 166 h 174"/>
                <a:gd name="T22" fmla="*/ 148 w 174"/>
                <a:gd name="T23" fmla="*/ 148 h 174"/>
                <a:gd name="T24" fmla="*/ 166 w 174"/>
                <a:gd name="T25" fmla="*/ 120 h 174"/>
                <a:gd name="T26" fmla="*/ 174 w 174"/>
                <a:gd name="T27" fmla="*/ 86 h 174"/>
                <a:gd name="T28" fmla="*/ 172 w 174"/>
                <a:gd name="T29" fmla="*/ 70 h 174"/>
                <a:gd name="T30" fmla="*/ 158 w 174"/>
                <a:gd name="T31" fmla="*/ 38 h 174"/>
                <a:gd name="T32" fmla="*/ 136 w 174"/>
                <a:gd name="T33" fmla="*/ 16 h 174"/>
                <a:gd name="T34" fmla="*/ 104 w 174"/>
                <a:gd name="T35" fmla="*/ 2 h 174"/>
                <a:gd name="T36" fmla="*/ 88 w 174"/>
                <a:gd name="T37" fmla="*/ 0 h 174"/>
                <a:gd name="T38" fmla="*/ 88 w 174"/>
                <a:gd name="T39" fmla="*/ 156 h 174"/>
                <a:gd name="T40" fmla="*/ 60 w 174"/>
                <a:gd name="T41" fmla="*/ 150 h 174"/>
                <a:gd name="T42" fmla="*/ 38 w 174"/>
                <a:gd name="T43" fmla="*/ 136 h 174"/>
                <a:gd name="T44" fmla="*/ 24 w 174"/>
                <a:gd name="T45" fmla="*/ 114 h 174"/>
                <a:gd name="T46" fmla="*/ 18 w 174"/>
                <a:gd name="T47" fmla="*/ 86 h 174"/>
                <a:gd name="T48" fmla="*/ 20 w 174"/>
                <a:gd name="T49" fmla="*/ 74 h 174"/>
                <a:gd name="T50" fmla="*/ 30 w 174"/>
                <a:gd name="T51" fmla="*/ 48 h 174"/>
                <a:gd name="T52" fmla="*/ 48 w 174"/>
                <a:gd name="T53" fmla="*/ 30 h 174"/>
                <a:gd name="T54" fmla="*/ 74 w 174"/>
                <a:gd name="T55" fmla="*/ 20 h 174"/>
                <a:gd name="T56" fmla="*/ 88 w 174"/>
                <a:gd name="T57" fmla="*/ 18 h 174"/>
                <a:gd name="T58" fmla="*/ 114 w 174"/>
                <a:gd name="T59" fmla="*/ 24 h 174"/>
                <a:gd name="T60" fmla="*/ 136 w 174"/>
                <a:gd name="T61" fmla="*/ 38 h 174"/>
                <a:gd name="T62" fmla="*/ 150 w 174"/>
                <a:gd name="T63" fmla="*/ 60 h 174"/>
                <a:gd name="T64" fmla="*/ 156 w 174"/>
                <a:gd name="T65" fmla="*/ 86 h 174"/>
                <a:gd name="T66" fmla="*/ 154 w 174"/>
                <a:gd name="T67" fmla="*/ 100 h 174"/>
                <a:gd name="T68" fmla="*/ 144 w 174"/>
                <a:gd name="T69" fmla="*/ 126 h 174"/>
                <a:gd name="T70" fmla="*/ 126 w 174"/>
                <a:gd name="T71" fmla="*/ 144 h 174"/>
                <a:gd name="T72" fmla="*/ 102 w 174"/>
                <a:gd name="T73" fmla="*/ 154 h 174"/>
                <a:gd name="T74" fmla="*/ 88 w 174"/>
                <a:gd name="T75" fmla="*/ 156 h 1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4" h="174">
                  <a:moveTo>
                    <a:pt x="88" y="0"/>
                  </a:moveTo>
                  <a:lnTo>
                    <a:pt x="88" y="0"/>
                  </a:lnTo>
                  <a:lnTo>
                    <a:pt x="70" y="2"/>
                  </a:lnTo>
                  <a:lnTo>
                    <a:pt x="54" y="8"/>
                  </a:lnTo>
                  <a:lnTo>
                    <a:pt x="40" y="16"/>
                  </a:lnTo>
                  <a:lnTo>
                    <a:pt x="26" y="26"/>
                  </a:lnTo>
                  <a:lnTo>
                    <a:pt x="16" y="38"/>
                  </a:lnTo>
                  <a:lnTo>
                    <a:pt x="8" y="54"/>
                  </a:lnTo>
                  <a:lnTo>
                    <a:pt x="2" y="7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104"/>
                  </a:lnTo>
                  <a:lnTo>
                    <a:pt x="8" y="120"/>
                  </a:lnTo>
                  <a:lnTo>
                    <a:pt x="16" y="136"/>
                  </a:lnTo>
                  <a:lnTo>
                    <a:pt x="26" y="148"/>
                  </a:lnTo>
                  <a:lnTo>
                    <a:pt x="40" y="158"/>
                  </a:lnTo>
                  <a:lnTo>
                    <a:pt x="54" y="166"/>
                  </a:lnTo>
                  <a:lnTo>
                    <a:pt x="70" y="172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104" y="172"/>
                  </a:lnTo>
                  <a:lnTo>
                    <a:pt x="120" y="166"/>
                  </a:lnTo>
                  <a:lnTo>
                    <a:pt x="136" y="158"/>
                  </a:lnTo>
                  <a:lnTo>
                    <a:pt x="148" y="148"/>
                  </a:lnTo>
                  <a:lnTo>
                    <a:pt x="158" y="136"/>
                  </a:lnTo>
                  <a:lnTo>
                    <a:pt x="166" y="120"/>
                  </a:lnTo>
                  <a:lnTo>
                    <a:pt x="172" y="104"/>
                  </a:lnTo>
                  <a:lnTo>
                    <a:pt x="174" y="86"/>
                  </a:lnTo>
                  <a:lnTo>
                    <a:pt x="174" y="86"/>
                  </a:lnTo>
                  <a:lnTo>
                    <a:pt x="172" y="70"/>
                  </a:lnTo>
                  <a:lnTo>
                    <a:pt x="166" y="54"/>
                  </a:lnTo>
                  <a:lnTo>
                    <a:pt x="158" y="38"/>
                  </a:lnTo>
                  <a:lnTo>
                    <a:pt x="148" y="26"/>
                  </a:lnTo>
                  <a:lnTo>
                    <a:pt x="136" y="16"/>
                  </a:lnTo>
                  <a:lnTo>
                    <a:pt x="120" y="8"/>
                  </a:lnTo>
                  <a:lnTo>
                    <a:pt x="104" y="2"/>
                  </a:lnTo>
                  <a:lnTo>
                    <a:pt x="88" y="0"/>
                  </a:lnTo>
                  <a:lnTo>
                    <a:pt x="88" y="0"/>
                  </a:lnTo>
                  <a:close/>
                  <a:moveTo>
                    <a:pt x="88" y="156"/>
                  </a:moveTo>
                  <a:lnTo>
                    <a:pt x="88" y="156"/>
                  </a:lnTo>
                  <a:lnTo>
                    <a:pt x="74" y="154"/>
                  </a:lnTo>
                  <a:lnTo>
                    <a:pt x="60" y="150"/>
                  </a:lnTo>
                  <a:lnTo>
                    <a:pt x="48" y="144"/>
                  </a:lnTo>
                  <a:lnTo>
                    <a:pt x="38" y="136"/>
                  </a:lnTo>
                  <a:lnTo>
                    <a:pt x="30" y="126"/>
                  </a:lnTo>
                  <a:lnTo>
                    <a:pt x="24" y="114"/>
                  </a:lnTo>
                  <a:lnTo>
                    <a:pt x="20" y="100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0" y="74"/>
                  </a:lnTo>
                  <a:lnTo>
                    <a:pt x="24" y="60"/>
                  </a:lnTo>
                  <a:lnTo>
                    <a:pt x="30" y="48"/>
                  </a:lnTo>
                  <a:lnTo>
                    <a:pt x="38" y="38"/>
                  </a:lnTo>
                  <a:lnTo>
                    <a:pt x="48" y="30"/>
                  </a:lnTo>
                  <a:lnTo>
                    <a:pt x="60" y="24"/>
                  </a:lnTo>
                  <a:lnTo>
                    <a:pt x="74" y="20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102" y="20"/>
                  </a:lnTo>
                  <a:lnTo>
                    <a:pt x="114" y="24"/>
                  </a:lnTo>
                  <a:lnTo>
                    <a:pt x="126" y="30"/>
                  </a:lnTo>
                  <a:lnTo>
                    <a:pt x="136" y="38"/>
                  </a:lnTo>
                  <a:lnTo>
                    <a:pt x="144" y="48"/>
                  </a:lnTo>
                  <a:lnTo>
                    <a:pt x="150" y="60"/>
                  </a:lnTo>
                  <a:lnTo>
                    <a:pt x="154" y="74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4" y="100"/>
                  </a:lnTo>
                  <a:lnTo>
                    <a:pt x="150" y="114"/>
                  </a:lnTo>
                  <a:lnTo>
                    <a:pt x="144" y="126"/>
                  </a:lnTo>
                  <a:lnTo>
                    <a:pt x="136" y="136"/>
                  </a:lnTo>
                  <a:lnTo>
                    <a:pt x="126" y="144"/>
                  </a:lnTo>
                  <a:lnTo>
                    <a:pt x="114" y="150"/>
                  </a:lnTo>
                  <a:lnTo>
                    <a:pt x="102" y="154"/>
                  </a:lnTo>
                  <a:lnTo>
                    <a:pt x="88" y="156"/>
                  </a:lnTo>
                  <a:lnTo>
                    <a:pt x="88" y="15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4" name="Freeform 2011"/>
            <p:cNvSpPr/>
            <p:nvPr/>
          </p:nvSpPr>
          <p:spPr>
            <a:xfrm>
              <a:off x="4008488" y="3622686"/>
              <a:ext cx="55254" cy="53129"/>
            </a:xfrm>
            <a:custGeom>
              <a:avLst/>
              <a:gdLst>
                <a:gd name="T0" fmla="*/ 26 w 52"/>
                <a:gd name="T1" fmla="*/ 0 h 50"/>
                <a:gd name="T2" fmla="*/ 26 w 52"/>
                <a:gd name="T3" fmla="*/ 0 h 50"/>
                <a:gd name="T4" fmla="*/ 16 w 52"/>
                <a:gd name="T5" fmla="*/ 2 h 50"/>
                <a:gd name="T6" fmla="*/ 6 w 52"/>
                <a:gd name="T7" fmla="*/ 6 h 50"/>
                <a:gd name="T8" fmla="*/ 2 w 52"/>
                <a:gd name="T9" fmla="*/ 14 h 50"/>
                <a:gd name="T10" fmla="*/ 0 w 52"/>
                <a:gd name="T11" fmla="*/ 24 h 50"/>
                <a:gd name="T12" fmla="*/ 0 w 52"/>
                <a:gd name="T13" fmla="*/ 24 h 50"/>
                <a:gd name="T14" fmla="*/ 2 w 52"/>
                <a:gd name="T15" fmla="*/ 36 h 50"/>
                <a:gd name="T16" fmla="*/ 6 w 52"/>
                <a:gd name="T17" fmla="*/ 44 h 50"/>
                <a:gd name="T18" fmla="*/ 16 w 52"/>
                <a:gd name="T19" fmla="*/ 48 h 50"/>
                <a:gd name="T20" fmla="*/ 26 w 52"/>
                <a:gd name="T21" fmla="*/ 50 h 50"/>
                <a:gd name="T22" fmla="*/ 26 w 52"/>
                <a:gd name="T23" fmla="*/ 50 h 50"/>
                <a:gd name="T24" fmla="*/ 36 w 52"/>
                <a:gd name="T25" fmla="*/ 48 h 50"/>
                <a:gd name="T26" fmla="*/ 44 w 52"/>
                <a:gd name="T27" fmla="*/ 44 h 50"/>
                <a:gd name="T28" fmla="*/ 50 w 52"/>
                <a:gd name="T29" fmla="*/ 36 h 50"/>
                <a:gd name="T30" fmla="*/ 52 w 52"/>
                <a:gd name="T31" fmla="*/ 24 h 50"/>
                <a:gd name="T32" fmla="*/ 52 w 52"/>
                <a:gd name="T33" fmla="*/ 24 h 50"/>
                <a:gd name="T34" fmla="*/ 50 w 52"/>
                <a:gd name="T35" fmla="*/ 14 h 50"/>
                <a:gd name="T36" fmla="*/ 44 w 52"/>
                <a:gd name="T37" fmla="*/ 6 h 50"/>
                <a:gd name="T38" fmla="*/ 36 w 52"/>
                <a:gd name="T39" fmla="*/ 2 h 50"/>
                <a:gd name="T40" fmla="*/ 26 w 52"/>
                <a:gd name="T41" fmla="*/ 0 h 50"/>
                <a:gd name="T42" fmla="*/ 26 w 52"/>
                <a:gd name="T43" fmla="*/ 0 h 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0">
                  <a:moveTo>
                    <a:pt x="26" y="0"/>
                  </a:moveTo>
                  <a:lnTo>
                    <a:pt x="26" y="0"/>
                  </a:lnTo>
                  <a:lnTo>
                    <a:pt x="16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6" y="44"/>
                  </a:lnTo>
                  <a:lnTo>
                    <a:pt x="16" y="48"/>
                  </a:lnTo>
                  <a:lnTo>
                    <a:pt x="26" y="50"/>
                  </a:lnTo>
                  <a:lnTo>
                    <a:pt x="26" y="50"/>
                  </a:lnTo>
                  <a:lnTo>
                    <a:pt x="36" y="48"/>
                  </a:lnTo>
                  <a:lnTo>
                    <a:pt x="44" y="44"/>
                  </a:lnTo>
                  <a:lnTo>
                    <a:pt x="50" y="36"/>
                  </a:lnTo>
                  <a:lnTo>
                    <a:pt x="52" y="24"/>
                  </a:lnTo>
                  <a:lnTo>
                    <a:pt x="52" y="24"/>
                  </a:lnTo>
                  <a:lnTo>
                    <a:pt x="50" y="14"/>
                  </a:lnTo>
                  <a:lnTo>
                    <a:pt x="44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0" name="Freeform 2012"/>
            <p:cNvSpPr>
              <a:spLocks noEditPoints="1"/>
            </p:cNvSpPr>
            <p:nvPr/>
          </p:nvSpPr>
          <p:spPr>
            <a:xfrm>
              <a:off x="4469644" y="3516429"/>
              <a:ext cx="367651" cy="369776"/>
            </a:xfrm>
            <a:custGeom>
              <a:avLst/>
              <a:gdLst>
                <a:gd name="T0" fmla="*/ 154 w 346"/>
                <a:gd name="T1" fmla="*/ 2 h 348"/>
                <a:gd name="T2" fmla="*/ 106 w 346"/>
                <a:gd name="T3" fmla="*/ 14 h 348"/>
                <a:gd name="T4" fmla="*/ 62 w 346"/>
                <a:gd name="T5" fmla="*/ 40 h 348"/>
                <a:gd name="T6" fmla="*/ 28 w 346"/>
                <a:gd name="T7" fmla="*/ 76 h 348"/>
                <a:gd name="T8" fmla="*/ 8 w 346"/>
                <a:gd name="T9" fmla="*/ 122 h 348"/>
                <a:gd name="T10" fmla="*/ 0 w 346"/>
                <a:gd name="T11" fmla="*/ 174 h 348"/>
                <a:gd name="T12" fmla="*/ 2 w 346"/>
                <a:gd name="T13" fmla="*/ 208 h 348"/>
                <a:gd name="T14" fmla="*/ 20 w 346"/>
                <a:gd name="T15" fmla="*/ 256 h 348"/>
                <a:gd name="T16" fmla="*/ 50 w 346"/>
                <a:gd name="T17" fmla="*/ 296 h 348"/>
                <a:gd name="T18" fmla="*/ 90 w 346"/>
                <a:gd name="T19" fmla="*/ 326 h 348"/>
                <a:gd name="T20" fmla="*/ 138 w 346"/>
                <a:gd name="T21" fmla="*/ 344 h 348"/>
                <a:gd name="T22" fmla="*/ 172 w 346"/>
                <a:gd name="T23" fmla="*/ 348 h 348"/>
                <a:gd name="T24" fmla="*/ 224 w 346"/>
                <a:gd name="T25" fmla="*/ 340 h 348"/>
                <a:gd name="T26" fmla="*/ 270 w 346"/>
                <a:gd name="T27" fmla="*/ 318 h 348"/>
                <a:gd name="T28" fmla="*/ 306 w 346"/>
                <a:gd name="T29" fmla="*/ 284 h 348"/>
                <a:gd name="T30" fmla="*/ 332 w 346"/>
                <a:gd name="T31" fmla="*/ 242 h 348"/>
                <a:gd name="T32" fmla="*/ 346 w 346"/>
                <a:gd name="T33" fmla="*/ 192 h 348"/>
                <a:gd name="T34" fmla="*/ 346 w 346"/>
                <a:gd name="T35" fmla="*/ 156 h 348"/>
                <a:gd name="T36" fmla="*/ 332 w 346"/>
                <a:gd name="T37" fmla="*/ 106 h 348"/>
                <a:gd name="T38" fmla="*/ 306 w 346"/>
                <a:gd name="T39" fmla="*/ 64 h 348"/>
                <a:gd name="T40" fmla="*/ 270 w 346"/>
                <a:gd name="T41" fmla="*/ 30 h 348"/>
                <a:gd name="T42" fmla="*/ 224 w 346"/>
                <a:gd name="T43" fmla="*/ 8 h 348"/>
                <a:gd name="T44" fmla="*/ 172 w 346"/>
                <a:gd name="T45" fmla="*/ 0 h 348"/>
                <a:gd name="T46" fmla="*/ 172 w 346"/>
                <a:gd name="T47" fmla="*/ 312 h 348"/>
                <a:gd name="T48" fmla="*/ 132 w 346"/>
                <a:gd name="T49" fmla="*/ 306 h 348"/>
                <a:gd name="T50" fmla="*/ 96 w 346"/>
                <a:gd name="T51" fmla="*/ 288 h 348"/>
                <a:gd name="T52" fmla="*/ 66 w 346"/>
                <a:gd name="T53" fmla="*/ 262 h 348"/>
                <a:gd name="T54" fmla="*/ 44 w 346"/>
                <a:gd name="T55" fmla="*/ 228 h 348"/>
                <a:gd name="T56" fmla="*/ 34 w 346"/>
                <a:gd name="T57" fmla="*/ 188 h 348"/>
                <a:gd name="T58" fmla="*/ 34 w 346"/>
                <a:gd name="T59" fmla="*/ 160 h 348"/>
                <a:gd name="T60" fmla="*/ 44 w 346"/>
                <a:gd name="T61" fmla="*/ 120 h 348"/>
                <a:gd name="T62" fmla="*/ 66 w 346"/>
                <a:gd name="T63" fmla="*/ 86 h 348"/>
                <a:gd name="T64" fmla="*/ 96 w 346"/>
                <a:gd name="T65" fmla="*/ 58 h 348"/>
                <a:gd name="T66" fmla="*/ 132 w 346"/>
                <a:gd name="T67" fmla="*/ 42 h 348"/>
                <a:gd name="T68" fmla="*/ 172 w 346"/>
                <a:gd name="T69" fmla="*/ 36 h 348"/>
                <a:gd name="T70" fmla="*/ 200 w 346"/>
                <a:gd name="T71" fmla="*/ 38 h 348"/>
                <a:gd name="T72" fmla="*/ 238 w 346"/>
                <a:gd name="T73" fmla="*/ 52 h 348"/>
                <a:gd name="T74" fmla="*/ 270 w 346"/>
                <a:gd name="T75" fmla="*/ 76 h 348"/>
                <a:gd name="T76" fmla="*/ 294 w 346"/>
                <a:gd name="T77" fmla="*/ 108 h 348"/>
                <a:gd name="T78" fmla="*/ 308 w 346"/>
                <a:gd name="T79" fmla="*/ 146 h 348"/>
                <a:gd name="T80" fmla="*/ 312 w 346"/>
                <a:gd name="T81" fmla="*/ 174 h 348"/>
                <a:gd name="T82" fmla="*/ 306 w 346"/>
                <a:gd name="T83" fmla="*/ 216 h 348"/>
                <a:gd name="T84" fmla="*/ 288 w 346"/>
                <a:gd name="T85" fmla="*/ 252 h 348"/>
                <a:gd name="T86" fmla="*/ 260 w 346"/>
                <a:gd name="T87" fmla="*/ 280 h 348"/>
                <a:gd name="T88" fmla="*/ 226 w 346"/>
                <a:gd name="T89" fmla="*/ 302 h 348"/>
                <a:gd name="T90" fmla="*/ 186 w 346"/>
                <a:gd name="T91" fmla="*/ 312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6" h="348">
                  <a:moveTo>
                    <a:pt x="172" y="0"/>
                  </a:moveTo>
                  <a:lnTo>
                    <a:pt x="172" y="0"/>
                  </a:lnTo>
                  <a:lnTo>
                    <a:pt x="154" y="2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2"/>
                  </a:lnTo>
                  <a:lnTo>
                    <a:pt x="76" y="30"/>
                  </a:lnTo>
                  <a:lnTo>
                    <a:pt x="62" y="40"/>
                  </a:lnTo>
                  <a:lnTo>
                    <a:pt x="50" y="52"/>
                  </a:lnTo>
                  <a:lnTo>
                    <a:pt x="38" y="64"/>
                  </a:lnTo>
                  <a:lnTo>
                    <a:pt x="28" y="76"/>
                  </a:lnTo>
                  <a:lnTo>
                    <a:pt x="20" y="92"/>
                  </a:lnTo>
                  <a:lnTo>
                    <a:pt x="12" y="106"/>
                  </a:lnTo>
                  <a:lnTo>
                    <a:pt x="8" y="122"/>
                  </a:lnTo>
                  <a:lnTo>
                    <a:pt x="2" y="138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2" y="208"/>
                  </a:lnTo>
                  <a:lnTo>
                    <a:pt x="8" y="226"/>
                  </a:lnTo>
                  <a:lnTo>
                    <a:pt x="12" y="242"/>
                  </a:lnTo>
                  <a:lnTo>
                    <a:pt x="20" y="256"/>
                  </a:lnTo>
                  <a:lnTo>
                    <a:pt x="28" y="270"/>
                  </a:lnTo>
                  <a:lnTo>
                    <a:pt x="38" y="284"/>
                  </a:lnTo>
                  <a:lnTo>
                    <a:pt x="50" y="296"/>
                  </a:lnTo>
                  <a:lnTo>
                    <a:pt x="62" y="308"/>
                  </a:lnTo>
                  <a:lnTo>
                    <a:pt x="76" y="318"/>
                  </a:lnTo>
                  <a:lnTo>
                    <a:pt x="90" y="326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4"/>
                  </a:lnTo>
                  <a:lnTo>
                    <a:pt x="154" y="346"/>
                  </a:lnTo>
                  <a:lnTo>
                    <a:pt x="172" y="348"/>
                  </a:lnTo>
                  <a:lnTo>
                    <a:pt x="172" y="348"/>
                  </a:lnTo>
                  <a:lnTo>
                    <a:pt x="190" y="346"/>
                  </a:lnTo>
                  <a:lnTo>
                    <a:pt x="208" y="344"/>
                  </a:lnTo>
                  <a:lnTo>
                    <a:pt x="224" y="340"/>
                  </a:lnTo>
                  <a:lnTo>
                    <a:pt x="240" y="334"/>
                  </a:lnTo>
                  <a:lnTo>
                    <a:pt x="256" y="326"/>
                  </a:lnTo>
                  <a:lnTo>
                    <a:pt x="270" y="318"/>
                  </a:lnTo>
                  <a:lnTo>
                    <a:pt x="282" y="308"/>
                  </a:lnTo>
                  <a:lnTo>
                    <a:pt x="296" y="296"/>
                  </a:lnTo>
                  <a:lnTo>
                    <a:pt x="306" y="284"/>
                  </a:lnTo>
                  <a:lnTo>
                    <a:pt x="316" y="270"/>
                  </a:lnTo>
                  <a:lnTo>
                    <a:pt x="326" y="256"/>
                  </a:lnTo>
                  <a:lnTo>
                    <a:pt x="332" y="242"/>
                  </a:lnTo>
                  <a:lnTo>
                    <a:pt x="338" y="226"/>
                  </a:lnTo>
                  <a:lnTo>
                    <a:pt x="342" y="208"/>
                  </a:lnTo>
                  <a:lnTo>
                    <a:pt x="346" y="192"/>
                  </a:lnTo>
                  <a:lnTo>
                    <a:pt x="346" y="174"/>
                  </a:lnTo>
                  <a:lnTo>
                    <a:pt x="346" y="174"/>
                  </a:lnTo>
                  <a:lnTo>
                    <a:pt x="346" y="156"/>
                  </a:lnTo>
                  <a:lnTo>
                    <a:pt x="342" y="138"/>
                  </a:lnTo>
                  <a:lnTo>
                    <a:pt x="338" y="122"/>
                  </a:lnTo>
                  <a:lnTo>
                    <a:pt x="332" y="106"/>
                  </a:lnTo>
                  <a:lnTo>
                    <a:pt x="326" y="92"/>
                  </a:lnTo>
                  <a:lnTo>
                    <a:pt x="316" y="76"/>
                  </a:lnTo>
                  <a:lnTo>
                    <a:pt x="306" y="64"/>
                  </a:lnTo>
                  <a:lnTo>
                    <a:pt x="296" y="52"/>
                  </a:lnTo>
                  <a:lnTo>
                    <a:pt x="282" y="40"/>
                  </a:lnTo>
                  <a:lnTo>
                    <a:pt x="270" y="30"/>
                  </a:lnTo>
                  <a:lnTo>
                    <a:pt x="256" y="22"/>
                  </a:lnTo>
                  <a:lnTo>
                    <a:pt x="240" y="14"/>
                  </a:lnTo>
                  <a:lnTo>
                    <a:pt x="224" y="8"/>
                  </a:lnTo>
                  <a:lnTo>
                    <a:pt x="208" y="4"/>
                  </a:lnTo>
                  <a:lnTo>
                    <a:pt x="190" y="2"/>
                  </a:lnTo>
                  <a:lnTo>
                    <a:pt x="172" y="0"/>
                  </a:lnTo>
                  <a:lnTo>
                    <a:pt x="172" y="0"/>
                  </a:lnTo>
                  <a:close/>
                  <a:moveTo>
                    <a:pt x="172" y="312"/>
                  </a:moveTo>
                  <a:lnTo>
                    <a:pt x="172" y="312"/>
                  </a:lnTo>
                  <a:lnTo>
                    <a:pt x="158" y="312"/>
                  </a:lnTo>
                  <a:lnTo>
                    <a:pt x="144" y="310"/>
                  </a:lnTo>
                  <a:lnTo>
                    <a:pt x="132" y="306"/>
                  </a:lnTo>
                  <a:lnTo>
                    <a:pt x="118" y="302"/>
                  </a:lnTo>
                  <a:lnTo>
                    <a:pt x="106" y="296"/>
                  </a:lnTo>
                  <a:lnTo>
                    <a:pt x="96" y="288"/>
                  </a:lnTo>
                  <a:lnTo>
                    <a:pt x="84" y="280"/>
                  </a:lnTo>
                  <a:lnTo>
                    <a:pt x="74" y="272"/>
                  </a:lnTo>
                  <a:lnTo>
                    <a:pt x="66" y="262"/>
                  </a:lnTo>
                  <a:lnTo>
                    <a:pt x="58" y="252"/>
                  </a:lnTo>
                  <a:lnTo>
                    <a:pt x="50" y="240"/>
                  </a:lnTo>
                  <a:lnTo>
                    <a:pt x="44" y="228"/>
                  </a:lnTo>
                  <a:lnTo>
                    <a:pt x="40" y="216"/>
                  </a:lnTo>
                  <a:lnTo>
                    <a:pt x="36" y="202"/>
                  </a:lnTo>
                  <a:lnTo>
                    <a:pt x="34" y="188"/>
                  </a:lnTo>
                  <a:lnTo>
                    <a:pt x="34" y="174"/>
                  </a:lnTo>
                  <a:lnTo>
                    <a:pt x="34" y="174"/>
                  </a:lnTo>
                  <a:lnTo>
                    <a:pt x="34" y="160"/>
                  </a:lnTo>
                  <a:lnTo>
                    <a:pt x="36" y="146"/>
                  </a:lnTo>
                  <a:lnTo>
                    <a:pt x="40" y="132"/>
                  </a:lnTo>
                  <a:lnTo>
                    <a:pt x="44" y="120"/>
                  </a:lnTo>
                  <a:lnTo>
                    <a:pt x="50" y="108"/>
                  </a:lnTo>
                  <a:lnTo>
                    <a:pt x="58" y="96"/>
                  </a:lnTo>
                  <a:lnTo>
                    <a:pt x="66" y="86"/>
                  </a:lnTo>
                  <a:lnTo>
                    <a:pt x="74" y="76"/>
                  </a:lnTo>
                  <a:lnTo>
                    <a:pt x="84" y="66"/>
                  </a:lnTo>
                  <a:lnTo>
                    <a:pt x="96" y="58"/>
                  </a:lnTo>
                  <a:lnTo>
                    <a:pt x="106" y="52"/>
                  </a:lnTo>
                  <a:lnTo>
                    <a:pt x="118" y="46"/>
                  </a:lnTo>
                  <a:lnTo>
                    <a:pt x="132" y="42"/>
                  </a:lnTo>
                  <a:lnTo>
                    <a:pt x="144" y="38"/>
                  </a:lnTo>
                  <a:lnTo>
                    <a:pt x="158" y="36"/>
                  </a:lnTo>
                  <a:lnTo>
                    <a:pt x="172" y="36"/>
                  </a:lnTo>
                  <a:lnTo>
                    <a:pt x="172" y="36"/>
                  </a:lnTo>
                  <a:lnTo>
                    <a:pt x="186" y="36"/>
                  </a:lnTo>
                  <a:lnTo>
                    <a:pt x="200" y="38"/>
                  </a:lnTo>
                  <a:lnTo>
                    <a:pt x="214" y="42"/>
                  </a:lnTo>
                  <a:lnTo>
                    <a:pt x="226" y="46"/>
                  </a:lnTo>
                  <a:lnTo>
                    <a:pt x="238" y="52"/>
                  </a:lnTo>
                  <a:lnTo>
                    <a:pt x="250" y="58"/>
                  </a:lnTo>
                  <a:lnTo>
                    <a:pt x="260" y="66"/>
                  </a:lnTo>
                  <a:lnTo>
                    <a:pt x="270" y="76"/>
                  </a:lnTo>
                  <a:lnTo>
                    <a:pt x="280" y="86"/>
                  </a:lnTo>
                  <a:lnTo>
                    <a:pt x="288" y="96"/>
                  </a:lnTo>
                  <a:lnTo>
                    <a:pt x="294" y="108"/>
                  </a:lnTo>
                  <a:lnTo>
                    <a:pt x="300" y="120"/>
                  </a:lnTo>
                  <a:lnTo>
                    <a:pt x="306" y="132"/>
                  </a:lnTo>
                  <a:lnTo>
                    <a:pt x="308" y="146"/>
                  </a:lnTo>
                  <a:lnTo>
                    <a:pt x="310" y="160"/>
                  </a:lnTo>
                  <a:lnTo>
                    <a:pt x="312" y="174"/>
                  </a:lnTo>
                  <a:lnTo>
                    <a:pt x="312" y="174"/>
                  </a:lnTo>
                  <a:lnTo>
                    <a:pt x="310" y="188"/>
                  </a:lnTo>
                  <a:lnTo>
                    <a:pt x="308" y="202"/>
                  </a:lnTo>
                  <a:lnTo>
                    <a:pt x="306" y="216"/>
                  </a:lnTo>
                  <a:lnTo>
                    <a:pt x="300" y="228"/>
                  </a:lnTo>
                  <a:lnTo>
                    <a:pt x="294" y="240"/>
                  </a:lnTo>
                  <a:lnTo>
                    <a:pt x="288" y="252"/>
                  </a:lnTo>
                  <a:lnTo>
                    <a:pt x="280" y="262"/>
                  </a:lnTo>
                  <a:lnTo>
                    <a:pt x="270" y="272"/>
                  </a:lnTo>
                  <a:lnTo>
                    <a:pt x="260" y="280"/>
                  </a:lnTo>
                  <a:lnTo>
                    <a:pt x="250" y="288"/>
                  </a:lnTo>
                  <a:lnTo>
                    <a:pt x="238" y="296"/>
                  </a:lnTo>
                  <a:lnTo>
                    <a:pt x="226" y="302"/>
                  </a:lnTo>
                  <a:lnTo>
                    <a:pt x="214" y="306"/>
                  </a:lnTo>
                  <a:lnTo>
                    <a:pt x="200" y="310"/>
                  </a:lnTo>
                  <a:lnTo>
                    <a:pt x="186" y="312"/>
                  </a:lnTo>
                  <a:lnTo>
                    <a:pt x="172" y="312"/>
                  </a:lnTo>
                  <a:lnTo>
                    <a:pt x="172" y="3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41" name="Freeform 2013"/>
            <p:cNvSpPr/>
            <p:nvPr/>
          </p:nvSpPr>
          <p:spPr>
            <a:xfrm>
              <a:off x="4603528" y="3620561"/>
              <a:ext cx="144510" cy="161511"/>
            </a:xfrm>
            <a:custGeom>
              <a:avLst/>
              <a:gdLst>
                <a:gd name="T0" fmla="*/ 130 w 136"/>
                <a:gd name="T1" fmla="*/ 66 h 152"/>
                <a:gd name="T2" fmla="*/ 16 w 136"/>
                <a:gd name="T3" fmla="*/ 2 h 152"/>
                <a:gd name="T4" fmla="*/ 16 w 136"/>
                <a:gd name="T5" fmla="*/ 2 h 152"/>
                <a:gd name="T6" fmla="*/ 12 w 136"/>
                <a:gd name="T7" fmla="*/ 0 h 152"/>
                <a:gd name="T8" fmla="*/ 6 w 136"/>
                <a:gd name="T9" fmla="*/ 2 h 152"/>
                <a:gd name="T10" fmla="*/ 2 w 136"/>
                <a:gd name="T11" fmla="*/ 4 h 152"/>
                <a:gd name="T12" fmla="*/ 0 w 136"/>
                <a:gd name="T13" fmla="*/ 10 h 152"/>
                <a:gd name="T14" fmla="*/ 0 w 136"/>
                <a:gd name="T15" fmla="*/ 142 h 152"/>
                <a:gd name="T16" fmla="*/ 0 w 136"/>
                <a:gd name="T17" fmla="*/ 142 h 152"/>
                <a:gd name="T18" fmla="*/ 2 w 136"/>
                <a:gd name="T19" fmla="*/ 148 h 152"/>
                <a:gd name="T20" fmla="*/ 6 w 136"/>
                <a:gd name="T21" fmla="*/ 150 h 152"/>
                <a:gd name="T22" fmla="*/ 12 w 136"/>
                <a:gd name="T23" fmla="*/ 152 h 152"/>
                <a:gd name="T24" fmla="*/ 16 w 136"/>
                <a:gd name="T25" fmla="*/ 150 h 152"/>
                <a:gd name="T26" fmla="*/ 130 w 136"/>
                <a:gd name="T27" fmla="*/ 84 h 152"/>
                <a:gd name="T28" fmla="*/ 130 w 136"/>
                <a:gd name="T29" fmla="*/ 84 h 152"/>
                <a:gd name="T30" fmla="*/ 134 w 136"/>
                <a:gd name="T31" fmla="*/ 80 h 152"/>
                <a:gd name="T32" fmla="*/ 136 w 136"/>
                <a:gd name="T33" fmla="*/ 76 h 152"/>
                <a:gd name="T34" fmla="*/ 134 w 136"/>
                <a:gd name="T35" fmla="*/ 70 h 152"/>
                <a:gd name="T36" fmla="*/ 130 w 136"/>
                <a:gd name="T37" fmla="*/ 66 h 152"/>
                <a:gd name="T38" fmla="*/ 130 w 136"/>
                <a:gd name="T39" fmla="*/ 66 h 1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6" h="152">
                  <a:moveTo>
                    <a:pt x="130" y="66"/>
                  </a:move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2" y="148"/>
                  </a:lnTo>
                  <a:lnTo>
                    <a:pt x="6" y="150"/>
                  </a:lnTo>
                  <a:lnTo>
                    <a:pt x="12" y="152"/>
                  </a:lnTo>
                  <a:lnTo>
                    <a:pt x="16" y="150"/>
                  </a:lnTo>
                  <a:lnTo>
                    <a:pt x="130" y="84"/>
                  </a:lnTo>
                  <a:lnTo>
                    <a:pt x="130" y="84"/>
                  </a:lnTo>
                  <a:lnTo>
                    <a:pt x="134" y="80"/>
                  </a:lnTo>
                  <a:lnTo>
                    <a:pt x="136" y="76"/>
                  </a:lnTo>
                  <a:lnTo>
                    <a:pt x="134" y="70"/>
                  </a:lnTo>
                  <a:lnTo>
                    <a:pt x="13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7" name="Freeform 2014"/>
            <p:cNvSpPr>
              <a:spLocks noEditPoints="1"/>
            </p:cNvSpPr>
            <p:nvPr/>
          </p:nvSpPr>
          <p:spPr>
            <a:xfrm>
              <a:off x="104591" y="4085969"/>
              <a:ext cx="376151" cy="365525"/>
            </a:xfrm>
            <a:custGeom>
              <a:avLst/>
              <a:gdLst>
                <a:gd name="T0" fmla="*/ 278 w 354"/>
                <a:gd name="T1" fmla="*/ 96 h 344"/>
                <a:gd name="T2" fmla="*/ 230 w 354"/>
                <a:gd name="T3" fmla="*/ 62 h 344"/>
                <a:gd name="T4" fmla="*/ 202 w 354"/>
                <a:gd name="T5" fmla="*/ 14 h 344"/>
                <a:gd name="T6" fmla="*/ 180 w 354"/>
                <a:gd name="T7" fmla="*/ 0 h 344"/>
                <a:gd name="T8" fmla="*/ 168 w 354"/>
                <a:gd name="T9" fmla="*/ 0 h 344"/>
                <a:gd name="T10" fmla="*/ 148 w 354"/>
                <a:gd name="T11" fmla="*/ 14 h 344"/>
                <a:gd name="T12" fmla="*/ 120 w 354"/>
                <a:gd name="T13" fmla="*/ 62 h 344"/>
                <a:gd name="T14" fmla="*/ 78 w 354"/>
                <a:gd name="T15" fmla="*/ 96 h 344"/>
                <a:gd name="T16" fmla="*/ 30 w 354"/>
                <a:gd name="T17" fmla="*/ 106 h 344"/>
                <a:gd name="T18" fmla="*/ 6 w 354"/>
                <a:gd name="T19" fmla="*/ 122 h 344"/>
                <a:gd name="T20" fmla="*/ 2 w 354"/>
                <a:gd name="T21" fmla="*/ 136 h 344"/>
                <a:gd name="T22" fmla="*/ 4 w 354"/>
                <a:gd name="T23" fmla="*/ 156 h 344"/>
                <a:gd name="T24" fmla="*/ 16 w 354"/>
                <a:gd name="T25" fmla="*/ 172 h 344"/>
                <a:gd name="T26" fmla="*/ 60 w 354"/>
                <a:gd name="T27" fmla="*/ 222 h 344"/>
                <a:gd name="T28" fmla="*/ 60 w 354"/>
                <a:gd name="T29" fmla="*/ 252 h 344"/>
                <a:gd name="T30" fmla="*/ 52 w 354"/>
                <a:gd name="T31" fmla="*/ 310 h 344"/>
                <a:gd name="T32" fmla="*/ 64 w 354"/>
                <a:gd name="T33" fmla="*/ 336 h 344"/>
                <a:gd name="T34" fmla="*/ 76 w 354"/>
                <a:gd name="T35" fmla="*/ 342 h 344"/>
                <a:gd name="T36" fmla="*/ 94 w 354"/>
                <a:gd name="T37" fmla="*/ 342 h 344"/>
                <a:gd name="T38" fmla="*/ 108 w 354"/>
                <a:gd name="T39" fmla="*/ 338 h 344"/>
                <a:gd name="T40" fmla="*/ 176 w 354"/>
                <a:gd name="T41" fmla="*/ 310 h 344"/>
                <a:gd name="T42" fmla="*/ 202 w 354"/>
                <a:gd name="T43" fmla="*/ 318 h 344"/>
                <a:gd name="T44" fmla="*/ 248 w 354"/>
                <a:gd name="T45" fmla="*/ 338 h 344"/>
                <a:gd name="T46" fmla="*/ 280 w 354"/>
                <a:gd name="T47" fmla="*/ 340 h 344"/>
                <a:gd name="T48" fmla="*/ 292 w 354"/>
                <a:gd name="T49" fmla="*/ 334 h 344"/>
                <a:gd name="T50" fmla="*/ 300 w 354"/>
                <a:gd name="T51" fmla="*/ 310 h 344"/>
                <a:gd name="T52" fmla="*/ 292 w 354"/>
                <a:gd name="T53" fmla="*/ 254 h 344"/>
                <a:gd name="T54" fmla="*/ 310 w 354"/>
                <a:gd name="T55" fmla="*/ 202 h 344"/>
                <a:gd name="T56" fmla="*/ 344 w 354"/>
                <a:gd name="T57" fmla="*/ 166 h 344"/>
                <a:gd name="T58" fmla="*/ 352 w 354"/>
                <a:gd name="T59" fmla="*/ 150 h 344"/>
                <a:gd name="T60" fmla="*/ 352 w 354"/>
                <a:gd name="T61" fmla="*/ 126 h 344"/>
                <a:gd name="T62" fmla="*/ 338 w 354"/>
                <a:gd name="T63" fmla="*/ 110 h 344"/>
                <a:gd name="T64" fmla="*/ 324 w 354"/>
                <a:gd name="T65" fmla="*/ 104 h 344"/>
                <a:gd name="T66" fmla="*/ 280 w 354"/>
                <a:gd name="T67" fmla="*/ 184 h 344"/>
                <a:gd name="T68" fmla="*/ 258 w 354"/>
                <a:gd name="T69" fmla="*/ 214 h 344"/>
                <a:gd name="T70" fmla="*/ 260 w 354"/>
                <a:gd name="T71" fmla="*/ 270 h 344"/>
                <a:gd name="T72" fmla="*/ 264 w 354"/>
                <a:gd name="T73" fmla="*/ 308 h 344"/>
                <a:gd name="T74" fmla="*/ 262 w 354"/>
                <a:gd name="T75" fmla="*/ 306 h 344"/>
                <a:gd name="T76" fmla="*/ 218 w 354"/>
                <a:gd name="T77" fmla="*/ 286 h 344"/>
                <a:gd name="T78" fmla="*/ 176 w 354"/>
                <a:gd name="T79" fmla="*/ 274 h 344"/>
                <a:gd name="T80" fmla="*/ 160 w 354"/>
                <a:gd name="T81" fmla="*/ 278 h 344"/>
                <a:gd name="T82" fmla="*/ 94 w 354"/>
                <a:gd name="T83" fmla="*/ 306 h 344"/>
                <a:gd name="T84" fmla="*/ 88 w 354"/>
                <a:gd name="T85" fmla="*/ 306 h 344"/>
                <a:gd name="T86" fmla="*/ 96 w 354"/>
                <a:gd name="T87" fmla="*/ 234 h 344"/>
                <a:gd name="T88" fmla="*/ 92 w 354"/>
                <a:gd name="T89" fmla="*/ 208 h 344"/>
                <a:gd name="T90" fmla="*/ 56 w 354"/>
                <a:gd name="T91" fmla="*/ 162 h 344"/>
                <a:gd name="T92" fmla="*/ 36 w 354"/>
                <a:gd name="T93" fmla="*/ 142 h 344"/>
                <a:gd name="T94" fmla="*/ 44 w 354"/>
                <a:gd name="T95" fmla="*/ 140 h 344"/>
                <a:gd name="T96" fmla="*/ 126 w 354"/>
                <a:gd name="T97" fmla="*/ 116 h 344"/>
                <a:gd name="T98" fmla="*/ 138 w 354"/>
                <a:gd name="T99" fmla="*/ 100 h 344"/>
                <a:gd name="T100" fmla="*/ 174 w 354"/>
                <a:gd name="T101" fmla="*/ 38 h 344"/>
                <a:gd name="T102" fmla="*/ 208 w 354"/>
                <a:gd name="T103" fmla="*/ 92 h 344"/>
                <a:gd name="T104" fmla="*/ 226 w 354"/>
                <a:gd name="T105" fmla="*/ 116 h 344"/>
                <a:gd name="T106" fmla="*/ 270 w 354"/>
                <a:gd name="T107" fmla="*/ 130 h 344"/>
                <a:gd name="T108" fmla="*/ 320 w 354"/>
                <a:gd name="T109" fmla="*/ 138 h 344"/>
                <a:gd name="T110" fmla="*/ 318 w 354"/>
                <a:gd name="T111" fmla="*/ 144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4" h="344">
                  <a:moveTo>
                    <a:pt x="324" y="104"/>
                  </a:moveTo>
                  <a:lnTo>
                    <a:pt x="324" y="104"/>
                  </a:lnTo>
                  <a:lnTo>
                    <a:pt x="278" y="96"/>
                  </a:lnTo>
                  <a:lnTo>
                    <a:pt x="248" y="88"/>
                  </a:lnTo>
                  <a:lnTo>
                    <a:pt x="248" y="88"/>
                  </a:lnTo>
                  <a:lnTo>
                    <a:pt x="230" y="62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2" y="14"/>
                  </a:lnTo>
                  <a:lnTo>
                    <a:pt x="194" y="8"/>
                  </a:lnTo>
                  <a:lnTo>
                    <a:pt x="186" y="2"/>
                  </a:lnTo>
                  <a:lnTo>
                    <a:pt x="180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68" y="0"/>
                  </a:lnTo>
                  <a:lnTo>
                    <a:pt x="162" y="2"/>
                  </a:lnTo>
                  <a:lnTo>
                    <a:pt x="154" y="8"/>
                  </a:lnTo>
                  <a:lnTo>
                    <a:pt x="148" y="14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20" y="62"/>
                  </a:lnTo>
                  <a:lnTo>
                    <a:pt x="106" y="88"/>
                  </a:lnTo>
                  <a:lnTo>
                    <a:pt x="106" y="88"/>
                  </a:lnTo>
                  <a:lnTo>
                    <a:pt x="78" y="96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0" y="106"/>
                  </a:lnTo>
                  <a:lnTo>
                    <a:pt x="20" y="110"/>
                  </a:lnTo>
                  <a:lnTo>
                    <a:pt x="10" y="118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0" y="144"/>
                  </a:lnTo>
                  <a:lnTo>
                    <a:pt x="2" y="150"/>
                  </a:lnTo>
                  <a:lnTo>
                    <a:pt x="4" y="156"/>
                  </a:lnTo>
                  <a:lnTo>
                    <a:pt x="10" y="166"/>
                  </a:lnTo>
                  <a:lnTo>
                    <a:pt x="16" y="172"/>
                  </a:lnTo>
                  <a:lnTo>
                    <a:pt x="16" y="172"/>
                  </a:lnTo>
                  <a:lnTo>
                    <a:pt x="44" y="202"/>
                  </a:lnTo>
                  <a:lnTo>
                    <a:pt x="54" y="214"/>
                  </a:lnTo>
                  <a:lnTo>
                    <a:pt x="60" y="222"/>
                  </a:lnTo>
                  <a:lnTo>
                    <a:pt x="60" y="222"/>
                  </a:lnTo>
                  <a:lnTo>
                    <a:pt x="60" y="234"/>
                  </a:lnTo>
                  <a:lnTo>
                    <a:pt x="60" y="252"/>
                  </a:lnTo>
                  <a:lnTo>
                    <a:pt x="54" y="300"/>
                  </a:lnTo>
                  <a:lnTo>
                    <a:pt x="54" y="300"/>
                  </a:lnTo>
                  <a:lnTo>
                    <a:pt x="52" y="310"/>
                  </a:lnTo>
                  <a:lnTo>
                    <a:pt x="54" y="320"/>
                  </a:lnTo>
                  <a:lnTo>
                    <a:pt x="60" y="330"/>
                  </a:lnTo>
                  <a:lnTo>
                    <a:pt x="64" y="336"/>
                  </a:lnTo>
                  <a:lnTo>
                    <a:pt x="68" y="338"/>
                  </a:lnTo>
                  <a:lnTo>
                    <a:pt x="68" y="338"/>
                  </a:lnTo>
                  <a:lnTo>
                    <a:pt x="76" y="342"/>
                  </a:lnTo>
                  <a:lnTo>
                    <a:pt x="86" y="344"/>
                  </a:lnTo>
                  <a:lnTo>
                    <a:pt x="86" y="344"/>
                  </a:lnTo>
                  <a:lnTo>
                    <a:pt x="94" y="342"/>
                  </a:lnTo>
                  <a:lnTo>
                    <a:pt x="100" y="342"/>
                  </a:lnTo>
                  <a:lnTo>
                    <a:pt x="108" y="338"/>
                  </a:lnTo>
                  <a:lnTo>
                    <a:pt x="108" y="338"/>
                  </a:lnTo>
                  <a:lnTo>
                    <a:pt x="150" y="318"/>
                  </a:lnTo>
                  <a:lnTo>
                    <a:pt x="166" y="312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6" y="312"/>
                  </a:lnTo>
                  <a:lnTo>
                    <a:pt x="202" y="318"/>
                  </a:lnTo>
                  <a:lnTo>
                    <a:pt x="244" y="336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8" y="342"/>
                  </a:lnTo>
                  <a:lnTo>
                    <a:pt x="268" y="344"/>
                  </a:lnTo>
                  <a:lnTo>
                    <a:pt x="280" y="340"/>
                  </a:lnTo>
                  <a:lnTo>
                    <a:pt x="280" y="340"/>
                  </a:lnTo>
                  <a:lnTo>
                    <a:pt x="286" y="338"/>
                  </a:lnTo>
                  <a:lnTo>
                    <a:pt x="292" y="334"/>
                  </a:lnTo>
                  <a:lnTo>
                    <a:pt x="296" y="328"/>
                  </a:lnTo>
                  <a:lnTo>
                    <a:pt x="298" y="322"/>
                  </a:lnTo>
                  <a:lnTo>
                    <a:pt x="300" y="310"/>
                  </a:lnTo>
                  <a:lnTo>
                    <a:pt x="298" y="298"/>
                  </a:lnTo>
                  <a:lnTo>
                    <a:pt x="298" y="298"/>
                  </a:lnTo>
                  <a:lnTo>
                    <a:pt x="292" y="254"/>
                  </a:lnTo>
                  <a:lnTo>
                    <a:pt x="290" y="226"/>
                  </a:lnTo>
                  <a:lnTo>
                    <a:pt x="290" y="226"/>
                  </a:lnTo>
                  <a:lnTo>
                    <a:pt x="310" y="202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8" y="160"/>
                  </a:lnTo>
                  <a:lnTo>
                    <a:pt x="352" y="150"/>
                  </a:lnTo>
                  <a:lnTo>
                    <a:pt x="354" y="138"/>
                  </a:lnTo>
                  <a:lnTo>
                    <a:pt x="354" y="132"/>
                  </a:lnTo>
                  <a:lnTo>
                    <a:pt x="352" y="126"/>
                  </a:lnTo>
                  <a:lnTo>
                    <a:pt x="352" y="126"/>
                  </a:lnTo>
                  <a:lnTo>
                    <a:pt x="346" y="116"/>
                  </a:lnTo>
                  <a:lnTo>
                    <a:pt x="338" y="110"/>
                  </a:lnTo>
                  <a:lnTo>
                    <a:pt x="330" y="106"/>
                  </a:lnTo>
                  <a:lnTo>
                    <a:pt x="324" y="104"/>
                  </a:lnTo>
                  <a:lnTo>
                    <a:pt x="324" y="104"/>
                  </a:lnTo>
                  <a:close/>
                  <a:moveTo>
                    <a:pt x="318" y="144"/>
                  </a:moveTo>
                  <a:lnTo>
                    <a:pt x="318" y="144"/>
                  </a:lnTo>
                  <a:lnTo>
                    <a:pt x="280" y="184"/>
                  </a:lnTo>
                  <a:lnTo>
                    <a:pt x="266" y="202"/>
                  </a:lnTo>
                  <a:lnTo>
                    <a:pt x="258" y="214"/>
                  </a:lnTo>
                  <a:lnTo>
                    <a:pt x="258" y="214"/>
                  </a:lnTo>
                  <a:lnTo>
                    <a:pt x="256" y="226"/>
                  </a:lnTo>
                  <a:lnTo>
                    <a:pt x="256" y="244"/>
                  </a:lnTo>
                  <a:lnTo>
                    <a:pt x="260" y="270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8"/>
                  </a:lnTo>
                  <a:lnTo>
                    <a:pt x="264" y="308"/>
                  </a:lnTo>
                  <a:lnTo>
                    <a:pt x="262" y="306"/>
                  </a:lnTo>
                  <a:lnTo>
                    <a:pt x="262" y="306"/>
                  </a:lnTo>
                  <a:lnTo>
                    <a:pt x="260" y="304"/>
                  </a:lnTo>
                  <a:lnTo>
                    <a:pt x="260" y="304"/>
                  </a:lnTo>
                  <a:lnTo>
                    <a:pt x="218" y="286"/>
                  </a:lnTo>
                  <a:lnTo>
                    <a:pt x="194" y="278"/>
                  </a:lnTo>
                  <a:lnTo>
                    <a:pt x="184" y="276"/>
                  </a:lnTo>
                  <a:lnTo>
                    <a:pt x="176" y="274"/>
                  </a:lnTo>
                  <a:lnTo>
                    <a:pt x="176" y="274"/>
                  </a:lnTo>
                  <a:lnTo>
                    <a:pt x="170" y="276"/>
                  </a:lnTo>
                  <a:lnTo>
                    <a:pt x="160" y="278"/>
                  </a:lnTo>
                  <a:lnTo>
                    <a:pt x="138" y="286"/>
                  </a:lnTo>
                  <a:lnTo>
                    <a:pt x="94" y="306"/>
                  </a:lnTo>
                  <a:lnTo>
                    <a:pt x="94" y="306"/>
                  </a:lnTo>
                  <a:lnTo>
                    <a:pt x="88" y="308"/>
                  </a:lnTo>
                  <a:lnTo>
                    <a:pt x="88" y="308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94" y="260"/>
                  </a:lnTo>
                  <a:lnTo>
                    <a:pt x="96" y="234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92" y="208"/>
                  </a:lnTo>
                  <a:lnTo>
                    <a:pt x="86" y="200"/>
                  </a:lnTo>
                  <a:lnTo>
                    <a:pt x="72" y="182"/>
                  </a:lnTo>
                  <a:lnTo>
                    <a:pt x="56" y="162"/>
                  </a:lnTo>
                  <a:lnTo>
                    <a:pt x="38" y="146"/>
                  </a:lnTo>
                  <a:lnTo>
                    <a:pt x="38" y="146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44" y="140"/>
                  </a:lnTo>
                  <a:lnTo>
                    <a:pt x="44" y="140"/>
                  </a:lnTo>
                  <a:lnTo>
                    <a:pt x="88" y="130"/>
                  </a:lnTo>
                  <a:lnTo>
                    <a:pt x="114" y="122"/>
                  </a:lnTo>
                  <a:lnTo>
                    <a:pt x="126" y="116"/>
                  </a:lnTo>
                  <a:lnTo>
                    <a:pt x="130" y="112"/>
                  </a:lnTo>
                  <a:lnTo>
                    <a:pt x="130" y="112"/>
                  </a:lnTo>
                  <a:lnTo>
                    <a:pt x="138" y="100"/>
                  </a:lnTo>
                  <a:lnTo>
                    <a:pt x="152" y="80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208" y="92"/>
                  </a:lnTo>
                  <a:lnTo>
                    <a:pt x="220" y="108"/>
                  </a:lnTo>
                  <a:lnTo>
                    <a:pt x="226" y="116"/>
                  </a:lnTo>
                  <a:lnTo>
                    <a:pt x="226" y="116"/>
                  </a:lnTo>
                  <a:lnTo>
                    <a:pt x="230" y="118"/>
                  </a:lnTo>
                  <a:lnTo>
                    <a:pt x="244" y="122"/>
                  </a:lnTo>
                  <a:lnTo>
                    <a:pt x="270" y="130"/>
                  </a:lnTo>
                  <a:lnTo>
                    <a:pt x="318" y="138"/>
                  </a:lnTo>
                  <a:lnTo>
                    <a:pt x="318" y="138"/>
                  </a:lnTo>
                  <a:lnTo>
                    <a:pt x="320" y="138"/>
                  </a:lnTo>
                  <a:lnTo>
                    <a:pt x="320" y="138"/>
                  </a:lnTo>
                  <a:lnTo>
                    <a:pt x="320" y="138"/>
                  </a:lnTo>
                  <a:lnTo>
                    <a:pt x="318" y="144"/>
                  </a:lnTo>
                  <a:lnTo>
                    <a:pt x="318" y="1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8" name="Freeform 2015"/>
            <p:cNvSpPr/>
            <p:nvPr/>
          </p:nvSpPr>
          <p:spPr>
            <a:xfrm>
              <a:off x="276728" y="4204977"/>
              <a:ext cx="34002" cy="95632"/>
            </a:xfrm>
            <a:custGeom>
              <a:avLst/>
              <a:gdLst>
                <a:gd name="T0" fmla="*/ 16 w 32"/>
                <a:gd name="T1" fmla="*/ 90 h 90"/>
                <a:gd name="T2" fmla="*/ 16 w 32"/>
                <a:gd name="T3" fmla="*/ 90 h 90"/>
                <a:gd name="T4" fmla="*/ 22 w 32"/>
                <a:gd name="T5" fmla="*/ 88 h 90"/>
                <a:gd name="T6" fmla="*/ 26 w 32"/>
                <a:gd name="T7" fmla="*/ 86 h 90"/>
                <a:gd name="T8" fmla="*/ 30 w 32"/>
                <a:gd name="T9" fmla="*/ 80 h 90"/>
                <a:gd name="T10" fmla="*/ 32 w 32"/>
                <a:gd name="T11" fmla="*/ 74 h 90"/>
                <a:gd name="T12" fmla="*/ 32 w 32"/>
                <a:gd name="T13" fmla="*/ 16 h 90"/>
                <a:gd name="T14" fmla="*/ 32 w 32"/>
                <a:gd name="T15" fmla="*/ 16 h 90"/>
                <a:gd name="T16" fmla="*/ 30 w 32"/>
                <a:gd name="T17" fmla="*/ 10 h 90"/>
                <a:gd name="T18" fmla="*/ 26 w 32"/>
                <a:gd name="T19" fmla="*/ 6 h 90"/>
                <a:gd name="T20" fmla="*/ 22 w 32"/>
                <a:gd name="T21" fmla="*/ 2 h 90"/>
                <a:gd name="T22" fmla="*/ 16 w 32"/>
                <a:gd name="T23" fmla="*/ 0 h 90"/>
                <a:gd name="T24" fmla="*/ 16 w 32"/>
                <a:gd name="T25" fmla="*/ 0 h 90"/>
                <a:gd name="T26" fmla="*/ 10 w 32"/>
                <a:gd name="T27" fmla="*/ 2 h 90"/>
                <a:gd name="T28" fmla="*/ 6 w 32"/>
                <a:gd name="T29" fmla="*/ 6 h 90"/>
                <a:gd name="T30" fmla="*/ 2 w 32"/>
                <a:gd name="T31" fmla="*/ 10 h 90"/>
                <a:gd name="T32" fmla="*/ 0 w 32"/>
                <a:gd name="T33" fmla="*/ 16 h 90"/>
                <a:gd name="T34" fmla="*/ 0 w 32"/>
                <a:gd name="T35" fmla="*/ 74 h 90"/>
                <a:gd name="T36" fmla="*/ 0 w 32"/>
                <a:gd name="T37" fmla="*/ 74 h 90"/>
                <a:gd name="T38" fmla="*/ 2 w 32"/>
                <a:gd name="T39" fmla="*/ 80 h 90"/>
                <a:gd name="T40" fmla="*/ 6 w 32"/>
                <a:gd name="T41" fmla="*/ 86 h 90"/>
                <a:gd name="T42" fmla="*/ 10 w 32"/>
                <a:gd name="T43" fmla="*/ 88 h 90"/>
                <a:gd name="T44" fmla="*/ 16 w 32"/>
                <a:gd name="T45" fmla="*/ 90 h 90"/>
                <a:gd name="T46" fmla="*/ 16 w 32"/>
                <a:gd name="T47" fmla="*/ 9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90">
                  <a:moveTo>
                    <a:pt x="16" y="90"/>
                  </a:moveTo>
                  <a:lnTo>
                    <a:pt x="16" y="90"/>
                  </a:lnTo>
                  <a:lnTo>
                    <a:pt x="22" y="88"/>
                  </a:lnTo>
                  <a:lnTo>
                    <a:pt x="26" y="86"/>
                  </a:lnTo>
                  <a:lnTo>
                    <a:pt x="30" y="80"/>
                  </a:lnTo>
                  <a:lnTo>
                    <a:pt x="32" y="7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6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80"/>
                  </a:lnTo>
                  <a:lnTo>
                    <a:pt x="6" y="86"/>
                  </a:lnTo>
                  <a:lnTo>
                    <a:pt x="10" y="88"/>
                  </a:lnTo>
                  <a:lnTo>
                    <a:pt x="16" y="90"/>
                  </a:lnTo>
                  <a:lnTo>
                    <a:pt x="16" y="9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9" name="Freeform 2016"/>
            <p:cNvSpPr/>
            <p:nvPr/>
          </p:nvSpPr>
          <p:spPr>
            <a:xfrm>
              <a:off x="272478" y="4315485"/>
              <a:ext cx="42503" cy="42503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12 w 40"/>
                <a:gd name="T5" fmla="*/ 2 h 40"/>
                <a:gd name="T6" fmla="*/ 6 w 40"/>
                <a:gd name="T7" fmla="*/ 6 h 40"/>
                <a:gd name="T8" fmla="*/ 2 w 40"/>
                <a:gd name="T9" fmla="*/ 12 h 40"/>
                <a:gd name="T10" fmla="*/ 0 w 40"/>
                <a:gd name="T11" fmla="*/ 20 h 40"/>
                <a:gd name="T12" fmla="*/ 0 w 40"/>
                <a:gd name="T13" fmla="*/ 20 h 40"/>
                <a:gd name="T14" fmla="*/ 2 w 40"/>
                <a:gd name="T15" fmla="*/ 28 h 40"/>
                <a:gd name="T16" fmla="*/ 6 w 40"/>
                <a:gd name="T17" fmla="*/ 34 h 40"/>
                <a:gd name="T18" fmla="*/ 12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28 w 40"/>
                <a:gd name="T25" fmla="*/ 38 h 40"/>
                <a:gd name="T26" fmla="*/ 34 w 40"/>
                <a:gd name="T27" fmla="*/ 34 h 40"/>
                <a:gd name="T28" fmla="*/ 38 w 40"/>
                <a:gd name="T29" fmla="*/ 28 h 40"/>
                <a:gd name="T30" fmla="*/ 40 w 40"/>
                <a:gd name="T31" fmla="*/ 20 h 40"/>
                <a:gd name="T32" fmla="*/ 40 w 40"/>
                <a:gd name="T33" fmla="*/ 20 h 40"/>
                <a:gd name="T34" fmla="*/ 38 w 40"/>
                <a:gd name="T35" fmla="*/ 12 h 40"/>
                <a:gd name="T36" fmla="*/ 34 w 40"/>
                <a:gd name="T37" fmla="*/ 6 h 40"/>
                <a:gd name="T38" fmla="*/ 28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5" name="Freeform 2017"/>
            <p:cNvSpPr>
              <a:spLocks noEditPoints="1"/>
            </p:cNvSpPr>
            <p:nvPr/>
          </p:nvSpPr>
          <p:spPr>
            <a:xfrm>
              <a:off x="723009" y="4109345"/>
              <a:ext cx="365525" cy="318772"/>
            </a:xfrm>
            <a:custGeom>
              <a:avLst/>
              <a:gdLst>
                <a:gd name="T0" fmla="*/ 166 w 344"/>
                <a:gd name="T1" fmla="*/ 40 h 300"/>
                <a:gd name="T2" fmla="*/ 162 w 344"/>
                <a:gd name="T3" fmla="*/ 40 h 300"/>
                <a:gd name="T4" fmla="*/ 160 w 344"/>
                <a:gd name="T5" fmla="*/ 32 h 300"/>
                <a:gd name="T6" fmla="*/ 152 w 344"/>
                <a:gd name="T7" fmla="*/ 16 h 300"/>
                <a:gd name="T8" fmla="*/ 140 w 344"/>
                <a:gd name="T9" fmla="*/ 6 h 300"/>
                <a:gd name="T10" fmla="*/ 124 w 344"/>
                <a:gd name="T11" fmla="*/ 0 h 300"/>
                <a:gd name="T12" fmla="*/ 46 w 344"/>
                <a:gd name="T13" fmla="*/ 0 h 300"/>
                <a:gd name="T14" fmla="*/ 38 w 344"/>
                <a:gd name="T15" fmla="*/ 0 h 300"/>
                <a:gd name="T16" fmla="*/ 20 w 344"/>
                <a:gd name="T17" fmla="*/ 8 h 300"/>
                <a:gd name="T18" fmla="*/ 8 w 344"/>
                <a:gd name="T19" fmla="*/ 20 h 300"/>
                <a:gd name="T20" fmla="*/ 0 w 344"/>
                <a:gd name="T21" fmla="*/ 38 h 300"/>
                <a:gd name="T22" fmla="*/ 0 w 344"/>
                <a:gd name="T23" fmla="*/ 252 h 300"/>
                <a:gd name="T24" fmla="*/ 0 w 344"/>
                <a:gd name="T25" fmla="*/ 262 h 300"/>
                <a:gd name="T26" fmla="*/ 8 w 344"/>
                <a:gd name="T27" fmla="*/ 278 h 300"/>
                <a:gd name="T28" fmla="*/ 20 w 344"/>
                <a:gd name="T29" fmla="*/ 292 h 300"/>
                <a:gd name="T30" fmla="*/ 38 w 344"/>
                <a:gd name="T31" fmla="*/ 298 h 300"/>
                <a:gd name="T32" fmla="*/ 298 w 344"/>
                <a:gd name="T33" fmla="*/ 300 h 300"/>
                <a:gd name="T34" fmla="*/ 306 w 344"/>
                <a:gd name="T35" fmla="*/ 298 h 300"/>
                <a:gd name="T36" fmla="*/ 324 w 344"/>
                <a:gd name="T37" fmla="*/ 292 h 300"/>
                <a:gd name="T38" fmla="*/ 336 w 344"/>
                <a:gd name="T39" fmla="*/ 278 h 300"/>
                <a:gd name="T40" fmla="*/ 344 w 344"/>
                <a:gd name="T41" fmla="*/ 262 h 300"/>
                <a:gd name="T42" fmla="*/ 344 w 344"/>
                <a:gd name="T43" fmla="*/ 88 h 300"/>
                <a:gd name="T44" fmla="*/ 344 w 344"/>
                <a:gd name="T45" fmla="*/ 78 h 300"/>
                <a:gd name="T46" fmla="*/ 336 w 344"/>
                <a:gd name="T47" fmla="*/ 62 h 300"/>
                <a:gd name="T48" fmla="*/ 324 w 344"/>
                <a:gd name="T49" fmla="*/ 48 h 300"/>
                <a:gd name="T50" fmla="*/ 306 w 344"/>
                <a:gd name="T51" fmla="*/ 42 h 300"/>
                <a:gd name="T52" fmla="*/ 298 w 344"/>
                <a:gd name="T53" fmla="*/ 40 h 300"/>
                <a:gd name="T54" fmla="*/ 310 w 344"/>
                <a:gd name="T55" fmla="*/ 252 h 300"/>
                <a:gd name="T56" fmla="*/ 306 w 344"/>
                <a:gd name="T57" fmla="*/ 260 h 300"/>
                <a:gd name="T58" fmla="*/ 298 w 344"/>
                <a:gd name="T59" fmla="*/ 264 h 300"/>
                <a:gd name="T60" fmla="*/ 46 w 344"/>
                <a:gd name="T61" fmla="*/ 264 h 300"/>
                <a:gd name="T62" fmla="*/ 38 w 344"/>
                <a:gd name="T63" fmla="*/ 260 h 300"/>
                <a:gd name="T64" fmla="*/ 34 w 344"/>
                <a:gd name="T65" fmla="*/ 252 h 300"/>
                <a:gd name="T66" fmla="*/ 34 w 344"/>
                <a:gd name="T67" fmla="*/ 48 h 300"/>
                <a:gd name="T68" fmla="*/ 38 w 344"/>
                <a:gd name="T69" fmla="*/ 38 h 300"/>
                <a:gd name="T70" fmla="*/ 46 w 344"/>
                <a:gd name="T71" fmla="*/ 34 h 300"/>
                <a:gd name="T72" fmla="*/ 114 w 344"/>
                <a:gd name="T73" fmla="*/ 34 h 300"/>
                <a:gd name="T74" fmla="*/ 124 w 344"/>
                <a:gd name="T75" fmla="*/ 38 h 300"/>
                <a:gd name="T76" fmla="*/ 128 w 344"/>
                <a:gd name="T77" fmla="*/ 48 h 300"/>
                <a:gd name="T78" fmla="*/ 128 w 344"/>
                <a:gd name="T79" fmla="*/ 52 h 300"/>
                <a:gd name="T80" fmla="*/ 130 w 344"/>
                <a:gd name="T81" fmla="*/ 56 h 300"/>
                <a:gd name="T82" fmla="*/ 140 w 344"/>
                <a:gd name="T83" fmla="*/ 66 h 300"/>
                <a:gd name="T84" fmla="*/ 158 w 344"/>
                <a:gd name="T85" fmla="*/ 74 h 300"/>
                <a:gd name="T86" fmla="*/ 298 w 344"/>
                <a:gd name="T87" fmla="*/ 76 h 300"/>
                <a:gd name="T88" fmla="*/ 302 w 344"/>
                <a:gd name="T89" fmla="*/ 76 h 300"/>
                <a:gd name="T90" fmla="*/ 310 w 344"/>
                <a:gd name="T91" fmla="*/ 82 h 300"/>
                <a:gd name="T92" fmla="*/ 310 w 344"/>
                <a:gd name="T93" fmla="*/ 252 h 3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4" h="300">
                  <a:moveTo>
                    <a:pt x="298" y="40"/>
                  </a:moveTo>
                  <a:lnTo>
                    <a:pt x="166" y="40"/>
                  </a:lnTo>
                  <a:lnTo>
                    <a:pt x="166" y="40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60" y="32"/>
                  </a:lnTo>
                  <a:lnTo>
                    <a:pt x="156" y="24"/>
                  </a:lnTo>
                  <a:lnTo>
                    <a:pt x="152" y="16"/>
                  </a:lnTo>
                  <a:lnTo>
                    <a:pt x="146" y="12"/>
                  </a:lnTo>
                  <a:lnTo>
                    <a:pt x="140" y="6"/>
                  </a:lnTo>
                  <a:lnTo>
                    <a:pt x="132" y="2"/>
                  </a:lnTo>
                  <a:lnTo>
                    <a:pt x="124" y="0"/>
                  </a:lnTo>
                  <a:lnTo>
                    <a:pt x="114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0" y="262"/>
                  </a:lnTo>
                  <a:lnTo>
                    <a:pt x="2" y="270"/>
                  </a:lnTo>
                  <a:lnTo>
                    <a:pt x="8" y="278"/>
                  </a:lnTo>
                  <a:lnTo>
                    <a:pt x="14" y="286"/>
                  </a:lnTo>
                  <a:lnTo>
                    <a:pt x="20" y="292"/>
                  </a:lnTo>
                  <a:lnTo>
                    <a:pt x="28" y="296"/>
                  </a:lnTo>
                  <a:lnTo>
                    <a:pt x="38" y="298"/>
                  </a:lnTo>
                  <a:lnTo>
                    <a:pt x="46" y="300"/>
                  </a:lnTo>
                  <a:lnTo>
                    <a:pt x="298" y="300"/>
                  </a:lnTo>
                  <a:lnTo>
                    <a:pt x="298" y="300"/>
                  </a:lnTo>
                  <a:lnTo>
                    <a:pt x="306" y="298"/>
                  </a:lnTo>
                  <a:lnTo>
                    <a:pt x="316" y="296"/>
                  </a:lnTo>
                  <a:lnTo>
                    <a:pt x="324" y="292"/>
                  </a:lnTo>
                  <a:lnTo>
                    <a:pt x="330" y="286"/>
                  </a:lnTo>
                  <a:lnTo>
                    <a:pt x="336" y="278"/>
                  </a:lnTo>
                  <a:lnTo>
                    <a:pt x="340" y="270"/>
                  </a:lnTo>
                  <a:lnTo>
                    <a:pt x="344" y="262"/>
                  </a:lnTo>
                  <a:lnTo>
                    <a:pt x="344" y="252"/>
                  </a:lnTo>
                  <a:lnTo>
                    <a:pt x="344" y="88"/>
                  </a:lnTo>
                  <a:lnTo>
                    <a:pt x="344" y="88"/>
                  </a:lnTo>
                  <a:lnTo>
                    <a:pt x="344" y="78"/>
                  </a:lnTo>
                  <a:lnTo>
                    <a:pt x="340" y="70"/>
                  </a:lnTo>
                  <a:lnTo>
                    <a:pt x="336" y="62"/>
                  </a:lnTo>
                  <a:lnTo>
                    <a:pt x="330" y="54"/>
                  </a:lnTo>
                  <a:lnTo>
                    <a:pt x="324" y="48"/>
                  </a:lnTo>
                  <a:lnTo>
                    <a:pt x="316" y="44"/>
                  </a:lnTo>
                  <a:lnTo>
                    <a:pt x="306" y="42"/>
                  </a:lnTo>
                  <a:lnTo>
                    <a:pt x="298" y="40"/>
                  </a:lnTo>
                  <a:lnTo>
                    <a:pt x="298" y="40"/>
                  </a:lnTo>
                  <a:close/>
                  <a:moveTo>
                    <a:pt x="310" y="252"/>
                  </a:moveTo>
                  <a:lnTo>
                    <a:pt x="310" y="252"/>
                  </a:lnTo>
                  <a:lnTo>
                    <a:pt x="310" y="256"/>
                  </a:lnTo>
                  <a:lnTo>
                    <a:pt x="306" y="260"/>
                  </a:lnTo>
                  <a:lnTo>
                    <a:pt x="302" y="264"/>
                  </a:lnTo>
                  <a:lnTo>
                    <a:pt x="298" y="264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42" y="264"/>
                  </a:lnTo>
                  <a:lnTo>
                    <a:pt x="38" y="260"/>
                  </a:lnTo>
                  <a:lnTo>
                    <a:pt x="34" y="256"/>
                  </a:lnTo>
                  <a:lnTo>
                    <a:pt x="34" y="2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2"/>
                  </a:lnTo>
                  <a:lnTo>
                    <a:pt x="38" y="38"/>
                  </a:lnTo>
                  <a:lnTo>
                    <a:pt x="42" y="36"/>
                  </a:lnTo>
                  <a:lnTo>
                    <a:pt x="46" y="34"/>
                  </a:lnTo>
                  <a:lnTo>
                    <a:pt x="114" y="34"/>
                  </a:lnTo>
                  <a:lnTo>
                    <a:pt x="114" y="34"/>
                  </a:lnTo>
                  <a:lnTo>
                    <a:pt x="120" y="36"/>
                  </a:lnTo>
                  <a:lnTo>
                    <a:pt x="124" y="38"/>
                  </a:lnTo>
                  <a:lnTo>
                    <a:pt x="126" y="42"/>
                  </a:lnTo>
                  <a:lnTo>
                    <a:pt x="128" y="48"/>
                  </a:lnTo>
                  <a:lnTo>
                    <a:pt x="128" y="48"/>
                  </a:lnTo>
                  <a:lnTo>
                    <a:pt x="128" y="52"/>
                  </a:lnTo>
                  <a:lnTo>
                    <a:pt x="130" y="56"/>
                  </a:lnTo>
                  <a:lnTo>
                    <a:pt x="130" y="56"/>
                  </a:lnTo>
                  <a:lnTo>
                    <a:pt x="132" y="60"/>
                  </a:lnTo>
                  <a:lnTo>
                    <a:pt x="140" y="66"/>
                  </a:lnTo>
                  <a:lnTo>
                    <a:pt x="150" y="72"/>
                  </a:lnTo>
                  <a:lnTo>
                    <a:pt x="158" y="74"/>
                  </a:lnTo>
                  <a:lnTo>
                    <a:pt x="166" y="76"/>
                  </a:lnTo>
                  <a:lnTo>
                    <a:pt x="298" y="76"/>
                  </a:lnTo>
                  <a:lnTo>
                    <a:pt x="298" y="76"/>
                  </a:lnTo>
                  <a:lnTo>
                    <a:pt x="302" y="76"/>
                  </a:lnTo>
                  <a:lnTo>
                    <a:pt x="306" y="78"/>
                  </a:lnTo>
                  <a:lnTo>
                    <a:pt x="310" y="82"/>
                  </a:lnTo>
                  <a:lnTo>
                    <a:pt x="310" y="88"/>
                  </a:lnTo>
                  <a:lnTo>
                    <a:pt x="310" y="25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6" name="Freeform 2018"/>
            <p:cNvSpPr/>
            <p:nvPr/>
          </p:nvSpPr>
          <p:spPr>
            <a:xfrm>
              <a:off x="835642" y="4219853"/>
              <a:ext cx="140260" cy="142385"/>
            </a:xfrm>
            <a:custGeom>
              <a:avLst/>
              <a:gdLst>
                <a:gd name="T0" fmla="*/ 116 w 132"/>
                <a:gd name="T1" fmla="*/ 50 h 134"/>
                <a:gd name="T2" fmla="*/ 84 w 132"/>
                <a:gd name="T3" fmla="*/ 50 h 134"/>
                <a:gd name="T4" fmla="*/ 84 w 132"/>
                <a:gd name="T5" fmla="*/ 18 h 134"/>
                <a:gd name="T6" fmla="*/ 84 w 132"/>
                <a:gd name="T7" fmla="*/ 18 h 134"/>
                <a:gd name="T8" fmla="*/ 82 w 132"/>
                <a:gd name="T9" fmla="*/ 10 h 134"/>
                <a:gd name="T10" fmla="*/ 78 w 132"/>
                <a:gd name="T11" fmla="*/ 6 h 134"/>
                <a:gd name="T12" fmla="*/ 72 w 132"/>
                <a:gd name="T13" fmla="*/ 2 h 134"/>
                <a:gd name="T14" fmla="*/ 66 w 132"/>
                <a:gd name="T15" fmla="*/ 0 h 134"/>
                <a:gd name="T16" fmla="*/ 66 w 132"/>
                <a:gd name="T17" fmla="*/ 0 h 134"/>
                <a:gd name="T18" fmla="*/ 60 w 132"/>
                <a:gd name="T19" fmla="*/ 2 h 134"/>
                <a:gd name="T20" fmla="*/ 54 w 132"/>
                <a:gd name="T21" fmla="*/ 6 h 134"/>
                <a:gd name="T22" fmla="*/ 50 w 132"/>
                <a:gd name="T23" fmla="*/ 10 h 134"/>
                <a:gd name="T24" fmla="*/ 48 w 132"/>
                <a:gd name="T25" fmla="*/ 18 h 134"/>
                <a:gd name="T26" fmla="*/ 48 w 132"/>
                <a:gd name="T27" fmla="*/ 50 h 134"/>
                <a:gd name="T28" fmla="*/ 16 w 132"/>
                <a:gd name="T29" fmla="*/ 50 h 134"/>
                <a:gd name="T30" fmla="*/ 16 w 132"/>
                <a:gd name="T31" fmla="*/ 50 h 134"/>
                <a:gd name="T32" fmla="*/ 10 w 132"/>
                <a:gd name="T33" fmla="*/ 50 h 134"/>
                <a:gd name="T34" fmla="*/ 4 w 132"/>
                <a:gd name="T35" fmla="*/ 54 h 134"/>
                <a:gd name="T36" fmla="*/ 0 w 132"/>
                <a:gd name="T37" fmla="*/ 60 h 134"/>
                <a:gd name="T38" fmla="*/ 0 w 132"/>
                <a:gd name="T39" fmla="*/ 66 h 134"/>
                <a:gd name="T40" fmla="*/ 0 w 132"/>
                <a:gd name="T41" fmla="*/ 66 h 134"/>
                <a:gd name="T42" fmla="*/ 0 w 132"/>
                <a:gd name="T43" fmla="*/ 74 h 134"/>
                <a:gd name="T44" fmla="*/ 4 w 132"/>
                <a:gd name="T45" fmla="*/ 78 h 134"/>
                <a:gd name="T46" fmla="*/ 10 w 132"/>
                <a:gd name="T47" fmla="*/ 82 h 134"/>
                <a:gd name="T48" fmla="*/ 16 w 132"/>
                <a:gd name="T49" fmla="*/ 84 h 134"/>
                <a:gd name="T50" fmla="*/ 48 w 132"/>
                <a:gd name="T51" fmla="*/ 84 h 134"/>
                <a:gd name="T52" fmla="*/ 48 w 132"/>
                <a:gd name="T53" fmla="*/ 116 h 134"/>
                <a:gd name="T54" fmla="*/ 48 w 132"/>
                <a:gd name="T55" fmla="*/ 116 h 134"/>
                <a:gd name="T56" fmla="*/ 50 w 132"/>
                <a:gd name="T57" fmla="*/ 122 h 134"/>
                <a:gd name="T58" fmla="*/ 54 w 132"/>
                <a:gd name="T59" fmla="*/ 128 h 134"/>
                <a:gd name="T60" fmla="*/ 60 w 132"/>
                <a:gd name="T61" fmla="*/ 132 h 134"/>
                <a:gd name="T62" fmla="*/ 66 w 132"/>
                <a:gd name="T63" fmla="*/ 134 h 134"/>
                <a:gd name="T64" fmla="*/ 66 w 132"/>
                <a:gd name="T65" fmla="*/ 134 h 134"/>
                <a:gd name="T66" fmla="*/ 72 w 132"/>
                <a:gd name="T67" fmla="*/ 132 h 134"/>
                <a:gd name="T68" fmla="*/ 78 w 132"/>
                <a:gd name="T69" fmla="*/ 128 h 134"/>
                <a:gd name="T70" fmla="*/ 82 w 132"/>
                <a:gd name="T71" fmla="*/ 122 h 134"/>
                <a:gd name="T72" fmla="*/ 84 w 132"/>
                <a:gd name="T73" fmla="*/ 116 h 134"/>
                <a:gd name="T74" fmla="*/ 84 w 132"/>
                <a:gd name="T75" fmla="*/ 84 h 134"/>
                <a:gd name="T76" fmla="*/ 116 w 132"/>
                <a:gd name="T77" fmla="*/ 84 h 134"/>
                <a:gd name="T78" fmla="*/ 116 w 132"/>
                <a:gd name="T79" fmla="*/ 84 h 134"/>
                <a:gd name="T80" fmla="*/ 122 w 132"/>
                <a:gd name="T81" fmla="*/ 82 h 134"/>
                <a:gd name="T82" fmla="*/ 128 w 132"/>
                <a:gd name="T83" fmla="*/ 78 h 134"/>
                <a:gd name="T84" fmla="*/ 132 w 132"/>
                <a:gd name="T85" fmla="*/ 74 h 134"/>
                <a:gd name="T86" fmla="*/ 132 w 132"/>
                <a:gd name="T87" fmla="*/ 66 h 134"/>
                <a:gd name="T88" fmla="*/ 132 w 132"/>
                <a:gd name="T89" fmla="*/ 66 h 134"/>
                <a:gd name="T90" fmla="*/ 132 w 132"/>
                <a:gd name="T91" fmla="*/ 60 h 134"/>
                <a:gd name="T92" fmla="*/ 128 w 132"/>
                <a:gd name="T93" fmla="*/ 54 h 134"/>
                <a:gd name="T94" fmla="*/ 122 w 132"/>
                <a:gd name="T95" fmla="*/ 50 h 134"/>
                <a:gd name="T96" fmla="*/ 116 w 132"/>
                <a:gd name="T97" fmla="*/ 50 h 134"/>
                <a:gd name="T98" fmla="*/ 116 w 132"/>
                <a:gd name="T99" fmla="*/ 50 h 1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2" h="134">
                  <a:moveTo>
                    <a:pt x="116" y="50"/>
                  </a:moveTo>
                  <a:lnTo>
                    <a:pt x="84" y="50"/>
                  </a:lnTo>
                  <a:lnTo>
                    <a:pt x="84" y="18"/>
                  </a:lnTo>
                  <a:lnTo>
                    <a:pt x="84" y="18"/>
                  </a:lnTo>
                  <a:lnTo>
                    <a:pt x="82" y="10"/>
                  </a:lnTo>
                  <a:lnTo>
                    <a:pt x="78" y="6"/>
                  </a:lnTo>
                  <a:lnTo>
                    <a:pt x="72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0" y="2"/>
                  </a:lnTo>
                  <a:lnTo>
                    <a:pt x="54" y="6"/>
                  </a:lnTo>
                  <a:lnTo>
                    <a:pt x="50" y="10"/>
                  </a:lnTo>
                  <a:lnTo>
                    <a:pt x="48" y="18"/>
                  </a:lnTo>
                  <a:lnTo>
                    <a:pt x="48" y="50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0" y="50"/>
                  </a:lnTo>
                  <a:lnTo>
                    <a:pt x="4" y="54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10" y="82"/>
                  </a:lnTo>
                  <a:lnTo>
                    <a:pt x="16" y="84"/>
                  </a:lnTo>
                  <a:lnTo>
                    <a:pt x="48" y="84"/>
                  </a:lnTo>
                  <a:lnTo>
                    <a:pt x="48" y="116"/>
                  </a:lnTo>
                  <a:lnTo>
                    <a:pt x="48" y="116"/>
                  </a:lnTo>
                  <a:lnTo>
                    <a:pt x="50" y="122"/>
                  </a:lnTo>
                  <a:lnTo>
                    <a:pt x="54" y="128"/>
                  </a:lnTo>
                  <a:lnTo>
                    <a:pt x="60" y="132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72" y="132"/>
                  </a:lnTo>
                  <a:lnTo>
                    <a:pt x="78" y="128"/>
                  </a:lnTo>
                  <a:lnTo>
                    <a:pt x="82" y="122"/>
                  </a:lnTo>
                  <a:lnTo>
                    <a:pt x="84" y="116"/>
                  </a:lnTo>
                  <a:lnTo>
                    <a:pt x="84" y="84"/>
                  </a:lnTo>
                  <a:lnTo>
                    <a:pt x="116" y="84"/>
                  </a:lnTo>
                  <a:lnTo>
                    <a:pt x="116" y="84"/>
                  </a:lnTo>
                  <a:lnTo>
                    <a:pt x="122" y="82"/>
                  </a:lnTo>
                  <a:lnTo>
                    <a:pt x="128" y="78"/>
                  </a:lnTo>
                  <a:lnTo>
                    <a:pt x="132" y="74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2" y="60"/>
                  </a:lnTo>
                  <a:lnTo>
                    <a:pt x="128" y="54"/>
                  </a:lnTo>
                  <a:lnTo>
                    <a:pt x="122" y="50"/>
                  </a:lnTo>
                  <a:lnTo>
                    <a:pt x="116" y="50"/>
                  </a:lnTo>
                  <a:lnTo>
                    <a:pt x="116" y="5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5" name="Freeform 2019"/>
            <p:cNvSpPr>
              <a:spLocks noEditPoints="1"/>
            </p:cNvSpPr>
            <p:nvPr/>
          </p:nvSpPr>
          <p:spPr>
            <a:xfrm>
              <a:off x="3245559" y="3541931"/>
              <a:ext cx="337898" cy="318772"/>
            </a:xfrm>
            <a:custGeom>
              <a:avLst/>
              <a:gdLst>
                <a:gd name="T0" fmla="*/ 216 w 318"/>
                <a:gd name="T1" fmla="*/ 114 h 300"/>
                <a:gd name="T2" fmla="*/ 224 w 318"/>
                <a:gd name="T3" fmla="*/ 94 h 300"/>
                <a:gd name="T4" fmla="*/ 222 w 318"/>
                <a:gd name="T5" fmla="*/ 28 h 300"/>
                <a:gd name="T6" fmla="*/ 214 w 318"/>
                <a:gd name="T7" fmla="*/ 10 h 300"/>
                <a:gd name="T8" fmla="*/ 196 w 318"/>
                <a:gd name="T9" fmla="*/ 2 h 300"/>
                <a:gd name="T10" fmla="*/ 130 w 318"/>
                <a:gd name="T11" fmla="*/ 0 h 300"/>
                <a:gd name="T12" fmla="*/ 110 w 318"/>
                <a:gd name="T13" fmla="*/ 6 h 300"/>
                <a:gd name="T14" fmla="*/ 98 w 318"/>
                <a:gd name="T15" fmla="*/ 22 h 300"/>
                <a:gd name="T16" fmla="*/ 94 w 318"/>
                <a:gd name="T17" fmla="*/ 94 h 300"/>
                <a:gd name="T18" fmla="*/ 102 w 318"/>
                <a:gd name="T19" fmla="*/ 114 h 300"/>
                <a:gd name="T20" fmla="*/ 36 w 318"/>
                <a:gd name="T21" fmla="*/ 170 h 300"/>
                <a:gd name="T22" fmla="*/ 16 w 318"/>
                <a:gd name="T23" fmla="*/ 176 h 300"/>
                <a:gd name="T24" fmla="*/ 2 w 318"/>
                <a:gd name="T25" fmla="*/ 192 h 300"/>
                <a:gd name="T26" fmla="*/ 0 w 318"/>
                <a:gd name="T27" fmla="*/ 264 h 300"/>
                <a:gd name="T28" fmla="*/ 2 w 318"/>
                <a:gd name="T29" fmla="*/ 278 h 300"/>
                <a:gd name="T30" fmla="*/ 16 w 318"/>
                <a:gd name="T31" fmla="*/ 294 h 300"/>
                <a:gd name="T32" fmla="*/ 36 w 318"/>
                <a:gd name="T33" fmla="*/ 300 h 300"/>
                <a:gd name="T34" fmla="*/ 100 w 318"/>
                <a:gd name="T35" fmla="*/ 298 h 300"/>
                <a:gd name="T36" fmla="*/ 118 w 318"/>
                <a:gd name="T37" fmla="*/ 290 h 300"/>
                <a:gd name="T38" fmla="*/ 128 w 318"/>
                <a:gd name="T39" fmla="*/ 272 h 300"/>
                <a:gd name="T40" fmla="*/ 130 w 318"/>
                <a:gd name="T41" fmla="*/ 206 h 300"/>
                <a:gd name="T42" fmla="*/ 124 w 318"/>
                <a:gd name="T43" fmla="*/ 186 h 300"/>
                <a:gd name="T44" fmla="*/ 108 w 318"/>
                <a:gd name="T45" fmla="*/ 174 h 300"/>
                <a:gd name="T46" fmla="*/ 86 w 318"/>
                <a:gd name="T47" fmla="*/ 170 h 300"/>
                <a:gd name="T48" fmla="*/ 122 w 318"/>
                <a:gd name="T49" fmla="*/ 128 h 300"/>
                <a:gd name="T50" fmla="*/ 188 w 318"/>
                <a:gd name="T51" fmla="*/ 130 h 300"/>
                <a:gd name="T52" fmla="*/ 232 w 318"/>
                <a:gd name="T53" fmla="*/ 170 h 300"/>
                <a:gd name="T54" fmla="*/ 218 w 318"/>
                <a:gd name="T55" fmla="*/ 172 h 300"/>
                <a:gd name="T56" fmla="*/ 200 w 318"/>
                <a:gd name="T57" fmla="*/ 180 h 300"/>
                <a:gd name="T58" fmla="*/ 190 w 318"/>
                <a:gd name="T59" fmla="*/ 198 h 300"/>
                <a:gd name="T60" fmla="*/ 188 w 318"/>
                <a:gd name="T61" fmla="*/ 264 h 300"/>
                <a:gd name="T62" fmla="*/ 196 w 318"/>
                <a:gd name="T63" fmla="*/ 284 h 300"/>
                <a:gd name="T64" fmla="*/ 210 w 318"/>
                <a:gd name="T65" fmla="*/ 296 h 300"/>
                <a:gd name="T66" fmla="*/ 282 w 318"/>
                <a:gd name="T67" fmla="*/ 300 h 300"/>
                <a:gd name="T68" fmla="*/ 296 w 318"/>
                <a:gd name="T69" fmla="*/ 296 h 300"/>
                <a:gd name="T70" fmla="*/ 312 w 318"/>
                <a:gd name="T71" fmla="*/ 284 h 300"/>
                <a:gd name="T72" fmla="*/ 318 w 318"/>
                <a:gd name="T73" fmla="*/ 264 h 300"/>
                <a:gd name="T74" fmla="*/ 318 w 318"/>
                <a:gd name="T75" fmla="*/ 198 h 300"/>
                <a:gd name="T76" fmla="*/ 308 w 318"/>
                <a:gd name="T77" fmla="*/ 180 h 300"/>
                <a:gd name="T78" fmla="*/ 290 w 318"/>
                <a:gd name="T79" fmla="*/ 172 h 300"/>
                <a:gd name="T80" fmla="*/ 94 w 318"/>
                <a:gd name="T81" fmla="*/ 206 h 300"/>
                <a:gd name="T82" fmla="*/ 94 w 318"/>
                <a:gd name="T83" fmla="*/ 264 h 300"/>
                <a:gd name="T84" fmla="*/ 94 w 318"/>
                <a:gd name="T85" fmla="*/ 206 h 300"/>
                <a:gd name="T86" fmla="*/ 188 w 318"/>
                <a:gd name="T87" fmla="*/ 94 h 300"/>
                <a:gd name="T88" fmla="*/ 188 w 318"/>
                <a:gd name="T89" fmla="*/ 36 h 300"/>
                <a:gd name="T90" fmla="*/ 284 w 318"/>
                <a:gd name="T91" fmla="*/ 264 h 300"/>
                <a:gd name="T92" fmla="*/ 224 w 318"/>
                <a:gd name="T93" fmla="*/ 204 h 3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8" h="300">
                  <a:moveTo>
                    <a:pt x="282" y="170"/>
                  </a:moveTo>
                  <a:lnTo>
                    <a:pt x="252" y="170"/>
                  </a:lnTo>
                  <a:lnTo>
                    <a:pt x="216" y="114"/>
                  </a:lnTo>
                  <a:lnTo>
                    <a:pt x="216" y="114"/>
                  </a:lnTo>
                  <a:lnTo>
                    <a:pt x="222" y="104"/>
                  </a:lnTo>
                  <a:lnTo>
                    <a:pt x="224" y="94"/>
                  </a:lnTo>
                  <a:lnTo>
                    <a:pt x="224" y="36"/>
                  </a:lnTo>
                  <a:lnTo>
                    <a:pt x="224" y="36"/>
                  </a:lnTo>
                  <a:lnTo>
                    <a:pt x="222" y="28"/>
                  </a:lnTo>
                  <a:lnTo>
                    <a:pt x="220" y="22"/>
                  </a:lnTo>
                  <a:lnTo>
                    <a:pt x="218" y="16"/>
                  </a:lnTo>
                  <a:lnTo>
                    <a:pt x="214" y="10"/>
                  </a:lnTo>
                  <a:lnTo>
                    <a:pt x="208" y="6"/>
                  </a:lnTo>
                  <a:lnTo>
                    <a:pt x="202" y="4"/>
                  </a:lnTo>
                  <a:lnTo>
                    <a:pt x="196" y="2"/>
                  </a:lnTo>
                  <a:lnTo>
                    <a:pt x="188" y="0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122" y="2"/>
                  </a:lnTo>
                  <a:lnTo>
                    <a:pt x="116" y="4"/>
                  </a:lnTo>
                  <a:lnTo>
                    <a:pt x="110" y="6"/>
                  </a:lnTo>
                  <a:lnTo>
                    <a:pt x="104" y="10"/>
                  </a:lnTo>
                  <a:lnTo>
                    <a:pt x="100" y="16"/>
                  </a:lnTo>
                  <a:lnTo>
                    <a:pt x="98" y="22"/>
                  </a:lnTo>
                  <a:lnTo>
                    <a:pt x="96" y="28"/>
                  </a:lnTo>
                  <a:lnTo>
                    <a:pt x="94" y="36"/>
                  </a:lnTo>
                  <a:lnTo>
                    <a:pt x="94" y="94"/>
                  </a:lnTo>
                  <a:lnTo>
                    <a:pt x="94" y="94"/>
                  </a:lnTo>
                  <a:lnTo>
                    <a:pt x="96" y="104"/>
                  </a:lnTo>
                  <a:lnTo>
                    <a:pt x="102" y="114"/>
                  </a:lnTo>
                  <a:lnTo>
                    <a:pt x="66" y="170"/>
                  </a:lnTo>
                  <a:lnTo>
                    <a:pt x="36" y="170"/>
                  </a:lnTo>
                  <a:lnTo>
                    <a:pt x="36" y="170"/>
                  </a:lnTo>
                  <a:lnTo>
                    <a:pt x="28" y="172"/>
                  </a:lnTo>
                  <a:lnTo>
                    <a:pt x="22" y="174"/>
                  </a:lnTo>
                  <a:lnTo>
                    <a:pt x="16" y="176"/>
                  </a:lnTo>
                  <a:lnTo>
                    <a:pt x="10" y="180"/>
                  </a:lnTo>
                  <a:lnTo>
                    <a:pt x="6" y="186"/>
                  </a:lnTo>
                  <a:lnTo>
                    <a:pt x="2" y="192"/>
                  </a:lnTo>
                  <a:lnTo>
                    <a:pt x="0" y="198"/>
                  </a:lnTo>
                  <a:lnTo>
                    <a:pt x="0" y="206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0" y="272"/>
                  </a:lnTo>
                  <a:lnTo>
                    <a:pt x="2" y="278"/>
                  </a:lnTo>
                  <a:lnTo>
                    <a:pt x="6" y="284"/>
                  </a:lnTo>
                  <a:lnTo>
                    <a:pt x="10" y="290"/>
                  </a:lnTo>
                  <a:lnTo>
                    <a:pt x="16" y="294"/>
                  </a:lnTo>
                  <a:lnTo>
                    <a:pt x="22" y="296"/>
                  </a:lnTo>
                  <a:lnTo>
                    <a:pt x="28" y="298"/>
                  </a:lnTo>
                  <a:lnTo>
                    <a:pt x="36" y="300"/>
                  </a:lnTo>
                  <a:lnTo>
                    <a:pt x="94" y="300"/>
                  </a:lnTo>
                  <a:lnTo>
                    <a:pt x="94" y="300"/>
                  </a:lnTo>
                  <a:lnTo>
                    <a:pt x="100" y="298"/>
                  </a:lnTo>
                  <a:lnTo>
                    <a:pt x="108" y="296"/>
                  </a:lnTo>
                  <a:lnTo>
                    <a:pt x="114" y="294"/>
                  </a:lnTo>
                  <a:lnTo>
                    <a:pt x="118" y="290"/>
                  </a:lnTo>
                  <a:lnTo>
                    <a:pt x="124" y="284"/>
                  </a:lnTo>
                  <a:lnTo>
                    <a:pt x="126" y="278"/>
                  </a:lnTo>
                  <a:lnTo>
                    <a:pt x="128" y="272"/>
                  </a:lnTo>
                  <a:lnTo>
                    <a:pt x="130" y="264"/>
                  </a:lnTo>
                  <a:lnTo>
                    <a:pt x="130" y="206"/>
                  </a:lnTo>
                  <a:lnTo>
                    <a:pt x="130" y="206"/>
                  </a:lnTo>
                  <a:lnTo>
                    <a:pt x="128" y="198"/>
                  </a:lnTo>
                  <a:lnTo>
                    <a:pt x="126" y="192"/>
                  </a:lnTo>
                  <a:lnTo>
                    <a:pt x="124" y="186"/>
                  </a:lnTo>
                  <a:lnTo>
                    <a:pt x="118" y="180"/>
                  </a:lnTo>
                  <a:lnTo>
                    <a:pt x="114" y="176"/>
                  </a:lnTo>
                  <a:lnTo>
                    <a:pt x="108" y="174"/>
                  </a:lnTo>
                  <a:lnTo>
                    <a:pt x="100" y="172"/>
                  </a:lnTo>
                  <a:lnTo>
                    <a:pt x="94" y="170"/>
                  </a:lnTo>
                  <a:lnTo>
                    <a:pt x="86" y="170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22" y="128"/>
                  </a:lnTo>
                  <a:lnTo>
                    <a:pt x="130" y="130"/>
                  </a:lnTo>
                  <a:lnTo>
                    <a:pt x="188" y="130"/>
                  </a:lnTo>
                  <a:lnTo>
                    <a:pt x="188" y="130"/>
                  </a:lnTo>
                  <a:lnTo>
                    <a:pt x="196" y="128"/>
                  </a:lnTo>
                  <a:lnTo>
                    <a:pt x="204" y="126"/>
                  </a:lnTo>
                  <a:lnTo>
                    <a:pt x="232" y="170"/>
                  </a:lnTo>
                  <a:lnTo>
                    <a:pt x="224" y="170"/>
                  </a:lnTo>
                  <a:lnTo>
                    <a:pt x="224" y="170"/>
                  </a:lnTo>
                  <a:lnTo>
                    <a:pt x="218" y="172"/>
                  </a:lnTo>
                  <a:lnTo>
                    <a:pt x="210" y="174"/>
                  </a:lnTo>
                  <a:lnTo>
                    <a:pt x="204" y="176"/>
                  </a:lnTo>
                  <a:lnTo>
                    <a:pt x="200" y="180"/>
                  </a:lnTo>
                  <a:lnTo>
                    <a:pt x="196" y="186"/>
                  </a:lnTo>
                  <a:lnTo>
                    <a:pt x="192" y="192"/>
                  </a:lnTo>
                  <a:lnTo>
                    <a:pt x="190" y="198"/>
                  </a:lnTo>
                  <a:lnTo>
                    <a:pt x="188" y="206"/>
                  </a:lnTo>
                  <a:lnTo>
                    <a:pt x="188" y="264"/>
                  </a:lnTo>
                  <a:lnTo>
                    <a:pt x="188" y="264"/>
                  </a:lnTo>
                  <a:lnTo>
                    <a:pt x="190" y="272"/>
                  </a:lnTo>
                  <a:lnTo>
                    <a:pt x="192" y="278"/>
                  </a:lnTo>
                  <a:lnTo>
                    <a:pt x="196" y="284"/>
                  </a:lnTo>
                  <a:lnTo>
                    <a:pt x="200" y="290"/>
                  </a:lnTo>
                  <a:lnTo>
                    <a:pt x="204" y="294"/>
                  </a:lnTo>
                  <a:lnTo>
                    <a:pt x="210" y="296"/>
                  </a:lnTo>
                  <a:lnTo>
                    <a:pt x="218" y="298"/>
                  </a:lnTo>
                  <a:lnTo>
                    <a:pt x="224" y="300"/>
                  </a:lnTo>
                  <a:lnTo>
                    <a:pt x="282" y="300"/>
                  </a:lnTo>
                  <a:lnTo>
                    <a:pt x="282" y="300"/>
                  </a:lnTo>
                  <a:lnTo>
                    <a:pt x="290" y="298"/>
                  </a:lnTo>
                  <a:lnTo>
                    <a:pt x="296" y="296"/>
                  </a:lnTo>
                  <a:lnTo>
                    <a:pt x="302" y="294"/>
                  </a:lnTo>
                  <a:lnTo>
                    <a:pt x="308" y="290"/>
                  </a:lnTo>
                  <a:lnTo>
                    <a:pt x="312" y="284"/>
                  </a:lnTo>
                  <a:lnTo>
                    <a:pt x="316" y="278"/>
                  </a:lnTo>
                  <a:lnTo>
                    <a:pt x="318" y="272"/>
                  </a:lnTo>
                  <a:lnTo>
                    <a:pt x="318" y="264"/>
                  </a:lnTo>
                  <a:lnTo>
                    <a:pt x="318" y="206"/>
                  </a:lnTo>
                  <a:lnTo>
                    <a:pt x="318" y="206"/>
                  </a:lnTo>
                  <a:lnTo>
                    <a:pt x="318" y="198"/>
                  </a:lnTo>
                  <a:lnTo>
                    <a:pt x="316" y="192"/>
                  </a:lnTo>
                  <a:lnTo>
                    <a:pt x="312" y="186"/>
                  </a:lnTo>
                  <a:lnTo>
                    <a:pt x="308" y="180"/>
                  </a:lnTo>
                  <a:lnTo>
                    <a:pt x="302" y="176"/>
                  </a:lnTo>
                  <a:lnTo>
                    <a:pt x="296" y="174"/>
                  </a:lnTo>
                  <a:lnTo>
                    <a:pt x="290" y="172"/>
                  </a:lnTo>
                  <a:lnTo>
                    <a:pt x="282" y="170"/>
                  </a:lnTo>
                  <a:lnTo>
                    <a:pt x="282" y="170"/>
                  </a:lnTo>
                  <a:close/>
                  <a:moveTo>
                    <a:pt x="94" y="206"/>
                  </a:moveTo>
                  <a:lnTo>
                    <a:pt x="94" y="264"/>
                  </a:lnTo>
                  <a:lnTo>
                    <a:pt x="94" y="264"/>
                  </a:lnTo>
                  <a:lnTo>
                    <a:pt x="94" y="264"/>
                  </a:lnTo>
                  <a:lnTo>
                    <a:pt x="34" y="264"/>
                  </a:lnTo>
                  <a:lnTo>
                    <a:pt x="36" y="204"/>
                  </a:lnTo>
                  <a:lnTo>
                    <a:pt x="94" y="206"/>
                  </a:lnTo>
                  <a:close/>
                  <a:moveTo>
                    <a:pt x="188" y="94"/>
                  </a:moveTo>
                  <a:lnTo>
                    <a:pt x="188" y="94"/>
                  </a:lnTo>
                  <a:lnTo>
                    <a:pt x="188" y="94"/>
                  </a:lnTo>
                  <a:lnTo>
                    <a:pt x="130" y="94"/>
                  </a:lnTo>
                  <a:lnTo>
                    <a:pt x="130" y="34"/>
                  </a:lnTo>
                  <a:lnTo>
                    <a:pt x="188" y="36"/>
                  </a:lnTo>
                  <a:lnTo>
                    <a:pt x="188" y="94"/>
                  </a:lnTo>
                  <a:close/>
                  <a:moveTo>
                    <a:pt x="284" y="264"/>
                  </a:moveTo>
                  <a:lnTo>
                    <a:pt x="284" y="264"/>
                  </a:lnTo>
                  <a:lnTo>
                    <a:pt x="282" y="264"/>
                  </a:lnTo>
                  <a:lnTo>
                    <a:pt x="224" y="264"/>
                  </a:lnTo>
                  <a:lnTo>
                    <a:pt x="224" y="204"/>
                  </a:lnTo>
                  <a:lnTo>
                    <a:pt x="284" y="206"/>
                  </a:lnTo>
                  <a:lnTo>
                    <a:pt x="284" y="26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8" name="Freeform 2020"/>
            <p:cNvSpPr>
              <a:spLocks noEditPoints="1"/>
            </p:cNvSpPr>
            <p:nvPr/>
          </p:nvSpPr>
          <p:spPr>
            <a:xfrm>
              <a:off x="2597389" y="3565308"/>
              <a:ext cx="365525" cy="272019"/>
            </a:xfrm>
            <a:custGeom>
              <a:avLst/>
              <a:gdLst>
                <a:gd name="T0" fmla="*/ 166 w 344"/>
                <a:gd name="T1" fmla="*/ 256 h 256"/>
                <a:gd name="T2" fmla="*/ 172 w 344"/>
                <a:gd name="T3" fmla="*/ 256 h 256"/>
                <a:gd name="T4" fmla="*/ 180 w 344"/>
                <a:gd name="T5" fmla="*/ 256 h 256"/>
                <a:gd name="T6" fmla="*/ 200 w 344"/>
                <a:gd name="T7" fmla="*/ 248 h 256"/>
                <a:gd name="T8" fmla="*/ 236 w 344"/>
                <a:gd name="T9" fmla="*/ 242 h 256"/>
                <a:gd name="T10" fmla="*/ 252 w 344"/>
                <a:gd name="T11" fmla="*/ 240 h 256"/>
                <a:gd name="T12" fmla="*/ 290 w 344"/>
                <a:gd name="T13" fmla="*/ 244 h 256"/>
                <a:gd name="T14" fmla="*/ 326 w 344"/>
                <a:gd name="T15" fmla="*/ 256 h 256"/>
                <a:gd name="T16" fmla="*/ 332 w 344"/>
                <a:gd name="T17" fmla="*/ 256 h 256"/>
                <a:gd name="T18" fmla="*/ 338 w 344"/>
                <a:gd name="T19" fmla="*/ 254 h 256"/>
                <a:gd name="T20" fmla="*/ 344 w 344"/>
                <a:gd name="T21" fmla="*/ 250 h 256"/>
                <a:gd name="T22" fmla="*/ 344 w 344"/>
                <a:gd name="T23" fmla="*/ 38 h 256"/>
                <a:gd name="T24" fmla="*/ 344 w 344"/>
                <a:gd name="T25" fmla="*/ 32 h 256"/>
                <a:gd name="T26" fmla="*/ 340 w 344"/>
                <a:gd name="T27" fmla="*/ 26 h 256"/>
                <a:gd name="T28" fmla="*/ 316 w 344"/>
                <a:gd name="T29" fmla="*/ 12 h 256"/>
                <a:gd name="T30" fmla="*/ 290 w 344"/>
                <a:gd name="T31" fmla="*/ 4 h 256"/>
                <a:gd name="T32" fmla="*/ 256 w 344"/>
                <a:gd name="T33" fmla="*/ 0 h 256"/>
                <a:gd name="T34" fmla="*/ 234 w 344"/>
                <a:gd name="T35" fmla="*/ 2 h 256"/>
                <a:gd name="T36" fmla="*/ 192 w 344"/>
                <a:gd name="T37" fmla="*/ 18 h 256"/>
                <a:gd name="T38" fmla="*/ 172 w 344"/>
                <a:gd name="T39" fmla="*/ 32 h 256"/>
                <a:gd name="T40" fmla="*/ 132 w 344"/>
                <a:gd name="T41" fmla="*/ 8 h 256"/>
                <a:gd name="T42" fmla="*/ 88 w 344"/>
                <a:gd name="T43" fmla="*/ 0 h 256"/>
                <a:gd name="T44" fmla="*/ 72 w 344"/>
                <a:gd name="T45" fmla="*/ 0 h 256"/>
                <a:gd name="T46" fmla="*/ 42 w 344"/>
                <a:gd name="T47" fmla="*/ 8 h 256"/>
                <a:gd name="T48" fmla="*/ 12 w 344"/>
                <a:gd name="T49" fmla="*/ 22 h 256"/>
                <a:gd name="T50" fmla="*/ 6 w 344"/>
                <a:gd name="T51" fmla="*/ 26 h 256"/>
                <a:gd name="T52" fmla="*/ 0 w 344"/>
                <a:gd name="T53" fmla="*/ 38 h 256"/>
                <a:gd name="T54" fmla="*/ 0 w 344"/>
                <a:gd name="T55" fmla="*/ 244 h 256"/>
                <a:gd name="T56" fmla="*/ 6 w 344"/>
                <a:gd name="T57" fmla="*/ 254 h 256"/>
                <a:gd name="T58" fmla="*/ 14 w 344"/>
                <a:gd name="T59" fmla="*/ 256 h 256"/>
                <a:gd name="T60" fmla="*/ 18 w 344"/>
                <a:gd name="T61" fmla="*/ 256 h 256"/>
                <a:gd name="T62" fmla="*/ 38 w 344"/>
                <a:gd name="T63" fmla="*/ 250 h 256"/>
                <a:gd name="T64" fmla="*/ 74 w 344"/>
                <a:gd name="T65" fmla="*/ 242 h 256"/>
                <a:gd name="T66" fmla="*/ 94 w 344"/>
                <a:gd name="T67" fmla="*/ 240 h 256"/>
                <a:gd name="T68" fmla="*/ 146 w 344"/>
                <a:gd name="T69" fmla="*/ 248 h 256"/>
                <a:gd name="T70" fmla="*/ 166 w 344"/>
                <a:gd name="T71" fmla="*/ 256 h 256"/>
                <a:gd name="T72" fmla="*/ 186 w 344"/>
                <a:gd name="T73" fmla="*/ 56 h 256"/>
                <a:gd name="T74" fmla="*/ 202 w 344"/>
                <a:gd name="T75" fmla="*/ 42 h 256"/>
                <a:gd name="T76" fmla="*/ 238 w 344"/>
                <a:gd name="T77" fmla="*/ 28 h 256"/>
                <a:gd name="T78" fmla="*/ 256 w 344"/>
                <a:gd name="T79" fmla="*/ 26 h 256"/>
                <a:gd name="T80" fmla="*/ 294 w 344"/>
                <a:gd name="T81" fmla="*/ 32 h 256"/>
                <a:gd name="T82" fmla="*/ 318 w 344"/>
                <a:gd name="T83" fmla="*/ 44 h 256"/>
                <a:gd name="T84" fmla="*/ 318 w 344"/>
                <a:gd name="T85" fmla="*/ 224 h 256"/>
                <a:gd name="T86" fmla="*/ 286 w 344"/>
                <a:gd name="T87" fmla="*/ 218 h 256"/>
                <a:gd name="T88" fmla="*/ 252 w 344"/>
                <a:gd name="T89" fmla="*/ 214 h 256"/>
                <a:gd name="T90" fmla="*/ 232 w 344"/>
                <a:gd name="T91" fmla="*/ 216 h 256"/>
                <a:gd name="T92" fmla="*/ 186 w 344"/>
                <a:gd name="T93" fmla="*/ 224 h 256"/>
                <a:gd name="T94" fmla="*/ 26 w 344"/>
                <a:gd name="T95" fmla="*/ 44 h 256"/>
                <a:gd name="T96" fmla="*/ 36 w 344"/>
                <a:gd name="T97" fmla="*/ 38 h 256"/>
                <a:gd name="T98" fmla="*/ 68 w 344"/>
                <a:gd name="T99" fmla="*/ 28 h 256"/>
                <a:gd name="T100" fmla="*/ 88 w 344"/>
                <a:gd name="T101" fmla="*/ 26 h 256"/>
                <a:gd name="T102" fmla="*/ 126 w 344"/>
                <a:gd name="T103" fmla="*/ 34 h 256"/>
                <a:gd name="T104" fmla="*/ 158 w 344"/>
                <a:gd name="T105" fmla="*/ 56 h 256"/>
                <a:gd name="T106" fmla="*/ 158 w 344"/>
                <a:gd name="T107" fmla="*/ 224 h 256"/>
                <a:gd name="T108" fmla="*/ 114 w 344"/>
                <a:gd name="T109" fmla="*/ 216 h 256"/>
                <a:gd name="T110" fmla="*/ 94 w 344"/>
                <a:gd name="T111" fmla="*/ 214 h 256"/>
                <a:gd name="T112" fmla="*/ 60 w 344"/>
                <a:gd name="T113" fmla="*/ 218 h 256"/>
                <a:gd name="T114" fmla="*/ 26 w 344"/>
                <a:gd name="T115" fmla="*/ 224 h 2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6">
                  <a:moveTo>
                    <a:pt x="166" y="256"/>
                  </a:moveTo>
                  <a:lnTo>
                    <a:pt x="166" y="256"/>
                  </a:lnTo>
                  <a:lnTo>
                    <a:pt x="172" y="256"/>
                  </a:lnTo>
                  <a:lnTo>
                    <a:pt x="172" y="256"/>
                  </a:lnTo>
                  <a:lnTo>
                    <a:pt x="180" y="256"/>
                  </a:lnTo>
                  <a:lnTo>
                    <a:pt x="180" y="256"/>
                  </a:lnTo>
                  <a:lnTo>
                    <a:pt x="184" y="252"/>
                  </a:lnTo>
                  <a:lnTo>
                    <a:pt x="200" y="248"/>
                  </a:lnTo>
                  <a:lnTo>
                    <a:pt x="222" y="244"/>
                  </a:lnTo>
                  <a:lnTo>
                    <a:pt x="236" y="242"/>
                  </a:lnTo>
                  <a:lnTo>
                    <a:pt x="252" y="240"/>
                  </a:lnTo>
                  <a:lnTo>
                    <a:pt x="252" y="240"/>
                  </a:lnTo>
                  <a:lnTo>
                    <a:pt x="270" y="242"/>
                  </a:lnTo>
                  <a:lnTo>
                    <a:pt x="290" y="244"/>
                  </a:lnTo>
                  <a:lnTo>
                    <a:pt x="308" y="250"/>
                  </a:lnTo>
                  <a:lnTo>
                    <a:pt x="326" y="256"/>
                  </a:lnTo>
                  <a:lnTo>
                    <a:pt x="326" y="256"/>
                  </a:lnTo>
                  <a:lnTo>
                    <a:pt x="332" y="256"/>
                  </a:lnTo>
                  <a:lnTo>
                    <a:pt x="332" y="256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44" y="250"/>
                  </a:lnTo>
                  <a:lnTo>
                    <a:pt x="344" y="244"/>
                  </a:lnTo>
                  <a:lnTo>
                    <a:pt x="344" y="38"/>
                  </a:lnTo>
                  <a:lnTo>
                    <a:pt x="344" y="38"/>
                  </a:lnTo>
                  <a:lnTo>
                    <a:pt x="344" y="32"/>
                  </a:lnTo>
                  <a:lnTo>
                    <a:pt x="340" y="26"/>
                  </a:lnTo>
                  <a:lnTo>
                    <a:pt x="340" y="26"/>
                  </a:lnTo>
                  <a:lnTo>
                    <a:pt x="332" y="22"/>
                  </a:lnTo>
                  <a:lnTo>
                    <a:pt x="316" y="12"/>
                  </a:lnTo>
                  <a:lnTo>
                    <a:pt x="304" y="8"/>
                  </a:lnTo>
                  <a:lnTo>
                    <a:pt x="290" y="4"/>
                  </a:lnTo>
                  <a:lnTo>
                    <a:pt x="274" y="0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34" y="2"/>
                  </a:lnTo>
                  <a:lnTo>
                    <a:pt x="212" y="8"/>
                  </a:lnTo>
                  <a:lnTo>
                    <a:pt x="192" y="18"/>
                  </a:lnTo>
                  <a:lnTo>
                    <a:pt x="172" y="32"/>
                  </a:lnTo>
                  <a:lnTo>
                    <a:pt x="172" y="32"/>
                  </a:lnTo>
                  <a:lnTo>
                    <a:pt x="154" y="18"/>
                  </a:lnTo>
                  <a:lnTo>
                    <a:pt x="132" y="8"/>
                  </a:lnTo>
                  <a:lnTo>
                    <a:pt x="110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2"/>
                  </a:lnTo>
                  <a:lnTo>
                    <a:pt x="12" y="2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50"/>
                  </a:lnTo>
                  <a:lnTo>
                    <a:pt x="6" y="254"/>
                  </a:lnTo>
                  <a:lnTo>
                    <a:pt x="6" y="254"/>
                  </a:lnTo>
                  <a:lnTo>
                    <a:pt x="14" y="256"/>
                  </a:lnTo>
                  <a:lnTo>
                    <a:pt x="14" y="256"/>
                  </a:lnTo>
                  <a:lnTo>
                    <a:pt x="18" y="256"/>
                  </a:lnTo>
                  <a:lnTo>
                    <a:pt x="18" y="256"/>
                  </a:lnTo>
                  <a:lnTo>
                    <a:pt x="38" y="250"/>
                  </a:lnTo>
                  <a:lnTo>
                    <a:pt x="56" y="244"/>
                  </a:lnTo>
                  <a:lnTo>
                    <a:pt x="74" y="242"/>
                  </a:lnTo>
                  <a:lnTo>
                    <a:pt x="94" y="240"/>
                  </a:lnTo>
                  <a:lnTo>
                    <a:pt x="94" y="240"/>
                  </a:lnTo>
                  <a:lnTo>
                    <a:pt x="124" y="244"/>
                  </a:lnTo>
                  <a:lnTo>
                    <a:pt x="146" y="248"/>
                  </a:lnTo>
                  <a:lnTo>
                    <a:pt x="160" y="252"/>
                  </a:lnTo>
                  <a:lnTo>
                    <a:pt x="166" y="256"/>
                  </a:lnTo>
                  <a:lnTo>
                    <a:pt x="166" y="256"/>
                  </a:lnTo>
                  <a:close/>
                  <a:moveTo>
                    <a:pt x="186" y="56"/>
                  </a:moveTo>
                  <a:lnTo>
                    <a:pt x="186" y="56"/>
                  </a:lnTo>
                  <a:lnTo>
                    <a:pt x="202" y="42"/>
                  </a:lnTo>
                  <a:lnTo>
                    <a:pt x="220" y="34"/>
                  </a:lnTo>
                  <a:lnTo>
                    <a:pt x="238" y="28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78" y="28"/>
                  </a:lnTo>
                  <a:lnTo>
                    <a:pt x="294" y="32"/>
                  </a:lnTo>
                  <a:lnTo>
                    <a:pt x="308" y="38"/>
                  </a:lnTo>
                  <a:lnTo>
                    <a:pt x="318" y="44"/>
                  </a:lnTo>
                  <a:lnTo>
                    <a:pt x="318" y="224"/>
                  </a:lnTo>
                  <a:lnTo>
                    <a:pt x="318" y="224"/>
                  </a:lnTo>
                  <a:lnTo>
                    <a:pt x="302" y="220"/>
                  </a:lnTo>
                  <a:lnTo>
                    <a:pt x="286" y="218"/>
                  </a:lnTo>
                  <a:lnTo>
                    <a:pt x="268" y="216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32" y="216"/>
                  </a:lnTo>
                  <a:lnTo>
                    <a:pt x="214" y="218"/>
                  </a:lnTo>
                  <a:lnTo>
                    <a:pt x="186" y="224"/>
                  </a:lnTo>
                  <a:lnTo>
                    <a:pt x="186" y="56"/>
                  </a:lnTo>
                  <a:close/>
                  <a:moveTo>
                    <a:pt x="26" y="44"/>
                  </a:moveTo>
                  <a:lnTo>
                    <a:pt x="26" y="44"/>
                  </a:lnTo>
                  <a:lnTo>
                    <a:pt x="36" y="38"/>
                  </a:lnTo>
                  <a:lnTo>
                    <a:pt x="50" y="32"/>
                  </a:lnTo>
                  <a:lnTo>
                    <a:pt x="68" y="28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2" y="42"/>
                  </a:lnTo>
                  <a:lnTo>
                    <a:pt x="158" y="56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32" y="218"/>
                  </a:lnTo>
                  <a:lnTo>
                    <a:pt x="114" y="216"/>
                  </a:lnTo>
                  <a:lnTo>
                    <a:pt x="94" y="214"/>
                  </a:lnTo>
                  <a:lnTo>
                    <a:pt x="94" y="214"/>
                  </a:lnTo>
                  <a:lnTo>
                    <a:pt x="76" y="216"/>
                  </a:lnTo>
                  <a:lnTo>
                    <a:pt x="60" y="218"/>
                  </a:lnTo>
                  <a:lnTo>
                    <a:pt x="44" y="220"/>
                  </a:lnTo>
                  <a:lnTo>
                    <a:pt x="26" y="224"/>
                  </a:lnTo>
                  <a:lnTo>
                    <a:pt x="26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9" name="Freeform 2021"/>
            <p:cNvSpPr/>
            <p:nvPr/>
          </p:nvSpPr>
          <p:spPr>
            <a:xfrm>
              <a:off x="2637767" y="3639688"/>
              <a:ext cx="114758" cy="34002"/>
            </a:xfrm>
            <a:custGeom>
              <a:avLst/>
              <a:gdLst>
                <a:gd name="T0" fmla="*/ 12 w 108"/>
                <a:gd name="T1" fmla="*/ 26 h 32"/>
                <a:gd name="T2" fmla="*/ 12 w 108"/>
                <a:gd name="T3" fmla="*/ 26 h 32"/>
                <a:gd name="T4" fmla="*/ 24 w 108"/>
                <a:gd name="T5" fmla="*/ 22 h 32"/>
                <a:gd name="T6" fmla="*/ 34 w 108"/>
                <a:gd name="T7" fmla="*/ 20 h 32"/>
                <a:gd name="T8" fmla="*/ 44 w 108"/>
                <a:gd name="T9" fmla="*/ 18 h 32"/>
                <a:gd name="T10" fmla="*/ 56 w 108"/>
                <a:gd name="T11" fmla="*/ 18 h 32"/>
                <a:gd name="T12" fmla="*/ 66 w 108"/>
                <a:gd name="T13" fmla="*/ 18 h 32"/>
                <a:gd name="T14" fmla="*/ 76 w 108"/>
                <a:gd name="T15" fmla="*/ 22 h 32"/>
                <a:gd name="T16" fmla="*/ 86 w 108"/>
                <a:gd name="T17" fmla="*/ 26 h 32"/>
                <a:gd name="T18" fmla="*/ 96 w 108"/>
                <a:gd name="T19" fmla="*/ 30 h 32"/>
                <a:gd name="T20" fmla="*/ 96 w 108"/>
                <a:gd name="T21" fmla="*/ 30 h 32"/>
                <a:gd name="T22" fmla="*/ 100 w 108"/>
                <a:gd name="T23" fmla="*/ 32 h 32"/>
                <a:gd name="T24" fmla="*/ 100 w 108"/>
                <a:gd name="T25" fmla="*/ 32 h 32"/>
                <a:gd name="T26" fmla="*/ 104 w 108"/>
                <a:gd name="T27" fmla="*/ 32 h 32"/>
                <a:gd name="T28" fmla="*/ 108 w 108"/>
                <a:gd name="T29" fmla="*/ 28 h 32"/>
                <a:gd name="T30" fmla="*/ 108 w 108"/>
                <a:gd name="T31" fmla="*/ 28 h 32"/>
                <a:gd name="T32" fmla="*/ 108 w 108"/>
                <a:gd name="T33" fmla="*/ 26 h 32"/>
                <a:gd name="T34" fmla="*/ 108 w 108"/>
                <a:gd name="T35" fmla="*/ 22 h 32"/>
                <a:gd name="T36" fmla="*/ 108 w 108"/>
                <a:gd name="T37" fmla="*/ 18 h 32"/>
                <a:gd name="T38" fmla="*/ 104 w 108"/>
                <a:gd name="T39" fmla="*/ 16 h 32"/>
                <a:gd name="T40" fmla="*/ 104 w 108"/>
                <a:gd name="T41" fmla="*/ 16 h 32"/>
                <a:gd name="T42" fmla="*/ 94 w 108"/>
                <a:gd name="T43" fmla="*/ 10 h 32"/>
                <a:gd name="T44" fmla="*/ 82 w 108"/>
                <a:gd name="T45" fmla="*/ 4 h 32"/>
                <a:gd name="T46" fmla="*/ 68 w 108"/>
                <a:gd name="T47" fmla="*/ 2 h 32"/>
                <a:gd name="T48" fmla="*/ 56 w 108"/>
                <a:gd name="T49" fmla="*/ 0 h 32"/>
                <a:gd name="T50" fmla="*/ 44 w 108"/>
                <a:gd name="T51" fmla="*/ 0 h 32"/>
                <a:gd name="T52" fmla="*/ 32 w 108"/>
                <a:gd name="T53" fmla="*/ 2 h 32"/>
                <a:gd name="T54" fmla="*/ 18 w 108"/>
                <a:gd name="T55" fmla="*/ 6 h 32"/>
                <a:gd name="T56" fmla="*/ 6 w 108"/>
                <a:gd name="T57" fmla="*/ 12 h 32"/>
                <a:gd name="T58" fmla="*/ 6 w 108"/>
                <a:gd name="T59" fmla="*/ 12 h 32"/>
                <a:gd name="T60" fmla="*/ 2 w 108"/>
                <a:gd name="T61" fmla="*/ 14 h 32"/>
                <a:gd name="T62" fmla="*/ 0 w 108"/>
                <a:gd name="T63" fmla="*/ 16 h 32"/>
                <a:gd name="T64" fmla="*/ 0 w 108"/>
                <a:gd name="T65" fmla="*/ 20 h 32"/>
                <a:gd name="T66" fmla="*/ 2 w 108"/>
                <a:gd name="T67" fmla="*/ 22 h 32"/>
                <a:gd name="T68" fmla="*/ 2 w 108"/>
                <a:gd name="T69" fmla="*/ 22 h 32"/>
                <a:gd name="T70" fmla="*/ 4 w 108"/>
                <a:gd name="T71" fmla="*/ 26 h 32"/>
                <a:gd name="T72" fmla="*/ 6 w 108"/>
                <a:gd name="T73" fmla="*/ 28 h 32"/>
                <a:gd name="T74" fmla="*/ 10 w 108"/>
                <a:gd name="T75" fmla="*/ 28 h 32"/>
                <a:gd name="T76" fmla="*/ 12 w 108"/>
                <a:gd name="T77" fmla="*/ 26 h 32"/>
                <a:gd name="T78" fmla="*/ 12 w 108"/>
                <a:gd name="T79" fmla="*/ 26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2" y="26"/>
                  </a:moveTo>
                  <a:lnTo>
                    <a:pt x="12" y="26"/>
                  </a:lnTo>
                  <a:lnTo>
                    <a:pt x="24" y="22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66" y="18"/>
                  </a:lnTo>
                  <a:lnTo>
                    <a:pt x="76" y="22"/>
                  </a:lnTo>
                  <a:lnTo>
                    <a:pt x="8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10"/>
                  </a:lnTo>
                  <a:lnTo>
                    <a:pt x="82" y="4"/>
                  </a:lnTo>
                  <a:lnTo>
                    <a:pt x="68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10" y="28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0" name="Freeform 2022"/>
            <p:cNvSpPr/>
            <p:nvPr/>
          </p:nvSpPr>
          <p:spPr>
            <a:xfrm>
              <a:off x="2637767" y="3682191"/>
              <a:ext cx="114758" cy="34002"/>
            </a:xfrm>
            <a:custGeom>
              <a:avLst/>
              <a:gdLst>
                <a:gd name="T0" fmla="*/ 12 w 108"/>
                <a:gd name="T1" fmla="*/ 26 h 32"/>
                <a:gd name="T2" fmla="*/ 12 w 108"/>
                <a:gd name="T3" fmla="*/ 26 h 32"/>
                <a:gd name="T4" fmla="*/ 24 w 108"/>
                <a:gd name="T5" fmla="*/ 22 h 32"/>
                <a:gd name="T6" fmla="*/ 34 w 108"/>
                <a:gd name="T7" fmla="*/ 18 h 32"/>
                <a:gd name="T8" fmla="*/ 44 w 108"/>
                <a:gd name="T9" fmla="*/ 16 h 32"/>
                <a:gd name="T10" fmla="*/ 56 w 108"/>
                <a:gd name="T11" fmla="*/ 16 h 32"/>
                <a:gd name="T12" fmla="*/ 66 w 108"/>
                <a:gd name="T13" fmla="*/ 18 h 32"/>
                <a:gd name="T14" fmla="*/ 76 w 108"/>
                <a:gd name="T15" fmla="*/ 20 h 32"/>
                <a:gd name="T16" fmla="*/ 86 w 108"/>
                <a:gd name="T17" fmla="*/ 24 h 32"/>
                <a:gd name="T18" fmla="*/ 96 w 108"/>
                <a:gd name="T19" fmla="*/ 30 h 32"/>
                <a:gd name="T20" fmla="*/ 96 w 108"/>
                <a:gd name="T21" fmla="*/ 30 h 32"/>
                <a:gd name="T22" fmla="*/ 100 w 108"/>
                <a:gd name="T23" fmla="*/ 32 h 32"/>
                <a:gd name="T24" fmla="*/ 100 w 108"/>
                <a:gd name="T25" fmla="*/ 32 h 32"/>
                <a:gd name="T26" fmla="*/ 104 w 108"/>
                <a:gd name="T27" fmla="*/ 30 h 32"/>
                <a:gd name="T28" fmla="*/ 108 w 108"/>
                <a:gd name="T29" fmla="*/ 28 h 32"/>
                <a:gd name="T30" fmla="*/ 108 w 108"/>
                <a:gd name="T31" fmla="*/ 28 h 32"/>
                <a:gd name="T32" fmla="*/ 108 w 108"/>
                <a:gd name="T33" fmla="*/ 24 h 32"/>
                <a:gd name="T34" fmla="*/ 108 w 108"/>
                <a:gd name="T35" fmla="*/ 22 h 32"/>
                <a:gd name="T36" fmla="*/ 108 w 108"/>
                <a:gd name="T37" fmla="*/ 18 h 32"/>
                <a:gd name="T38" fmla="*/ 104 w 108"/>
                <a:gd name="T39" fmla="*/ 16 h 32"/>
                <a:gd name="T40" fmla="*/ 104 w 108"/>
                <a:gd name="T41" fmla="*/ 16 h 32"/>
                <a:gd name="T42" fmla="*/ 94 w 108"/>
                <a:gd name="T43" fmla="*/ 8 h 32"/>
                <a:gd name="T44" fmla="*/ 82 w 108"/>
                <a:gd name="T45" fmla="*/ 4 h 32"/>
                <a:gd name="T46" fmla="*/ 68 w 108"/>
                <a:gd name="T47" fmla="*/ 0 h 32"/>
                <a:gd name="T48" fmla="*/ 56 w 108"/>
                <a:gd name="T49" fmla="*/ 0 h 32"/>
                <a:gd name="T50" fmla="*/ 44 w 108"/>
                <a:gd name="T51" fmla="*/ 0 h 32"/>
                <a:gd name="T52" fmla="*/ 32 w 108"/>
                <a:gd name="T53" fmla="*/ 2 h 32"/>
                <a:gd name="T54" fmla="*/ 18 w 108"/>
                <a:gd name="T55" fmla="*/ 6 h 32"/>
                <a:gd name="T56" fmla="*/ 6 w 108"/>
                <a:gd name="T57" fmla="*/ 10 h 32"/>
                <a:gd name="T58" fmla="*/ 6 w 108"/>
                <a:gd name="T59" fmla="*/ 10 h 32"/>
                <a:gd name="T60" fmla="*/ 2 w 108"/>
                <a:gd name="T61" fmla="*/ 12 h 32"/>
                <a:gd name="T62" fmla="*/ 0 w 108"/>
                <a:gd name="T63" fmla="*/ 16 h 32"/>
                <a:gd name="T64" fmla="*/ 0 w 108"/>
                <a:gd name="T65" fmla="*/ 18 h 32"/>
                <a:gd name="T66" fmla="*/ 2 w 108"/>
                <a:gd name="T67" fmla="*/ 22 h 32"/>
                <a:gd name="T68" fmla="*/ 2 w 108"/>
                <a:gd name="T69" fmla="*/ 22 h 32"/>
                <a:gd name="T70" fmla="*/ 4 w 108"/>
                <a:gd name="T71" fmla="*/ 24 h 32"/>
                <a:gd name="T72" fmla="*/ 6 w 108"/>
                <a:gd name="T73" fmla="*/ 26 h 32"/>
                <a:gd name="T74" fmla="*/ 10 w 108"/>
                <a:gd name="T75" fmla="*/ 26 h 32"/>
                <a:gd name="T76" fmla="*/ 12 w 108"/>
                <a:gd name="T77" fmla="*/ 26 h 32"/>
                <a:gd name="T78" fmla="*/ 12 w 108"/>
                <a:gd name="T79" fmla="*/ 26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2" y="26"/>
                  </a:moveTo>
                  <a:lnTo>
                    <a:pt x="12" y="26"/>
                  </a:lnTo>
                  <a:lnTo>
                    <a:pt x="24" y="22"/>
                  </a:lnTo>
                  <a:lnTo>
                    <a:pt x="34" y="18"/>
                  </a:lnTo>
                  <a:lnTo>
                    <a:pt x="44" y="16"/>
                  </a:lnTo>
                  <a:lnTo>
                    <a:pt x="56" y="16"/>
                  </a:lnTo>
                  <a:lnTo>
                    <a:pt x="66" y="18"/>
                  </a:lnTo>
                  <a:lnTo>
                    <a:pt x="76" y="20"/>
                  </a:lnTo>
                  <a:lnTo>
                    <a:pt x="86" y="24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0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4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8"/>
                  </a:lnTo>
                  <a:lnTo>
                    <a:pt x="82" y="4"/>
                  </a:lnTo>
                  <a:lnTo>
                    <a:pt x="68" y="0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1" name="Freeform 2023"/>
            <p:cNvSpPr/>
            <p:nvPr/>
          </p:nvSpPr>
          <p:spPr>
            <a:xfrm>
              <a:off x="2637767" y="3722569"/>
              <a:ext cx="114758" cy="34002"/>
            </a:xfrm>
            <a:custGeom>
              <a:avLst/>
              <a:gdLst>
                <a:gd name="T0" fmla="*/ 100 w 108"/>
                <a:gd name="T1" fmla="*/ 32 h 32"/>
                <a:gd name="T2" fmla="*/ 100 w 108"/>
                <a:gd name="T3" fmla="*/ 32 h 32"/>
                <a:gd name="T4" fmla="*/ 104 w 108"/>
                <a:gd name="T5" fmla="*/ 32 h 32"/>
                <a:gd name="T6" fmla="*/ 108 w 108"/>
                <a:gd name="T7" fmla="*/ 28 h 32"/>
                <a:gd name="T8" fmla="*/ 108 w 108"/>
                <a:gd name="T9" fmla="*/ 28 h 32"/>
                <a:gd name="T10" fmla="*/ 108 w 108"/>
                <a:gd name="T11" fmla="*/ 26 h 32"/>
                <a:gd name="T12" fmla="*/ 108 w 108"/>
                <a:gd name="T13" fmla="*/ 22 h 32"/>
                <a:gd name="T14" fmla="*/ 108 w 108"/>
                <a:gd name="T15" fmla="*/ 20 h 32"/>
                <a:gd name="T16" fmla="*/ 104 w 108"/>
                <a:gd name="T17" fmla="*/ 16 h 32"/>
                <a:gd name="T18" fmla="*/ 104 w 108"/>
                <a:gd name="T19" fmla="*/ 16 h 32"/>
                <a:gd name="T20" fmla="*/ 94 w 108"/>
                <a:gd name="T21" fmla="*/ 10 h 32"/>
                <a:gd name="T22" fmla="*/ 82 w 108"/>
                <a:gd name="T23" fmla="*/ 4 h 32"/>
                <a:gd name="T24" fmla="*/ 68 w 108"/>
                <a:gd name="T25" fmla="*/ 2 h 32"/>
                <a:gd name="T26" fmla="*/ 56 w 108"/>
                <a:gd name="T27" fmla="*/ 0 h 32"/>
                <a:gd name="T28" fmla="*/ 44 w 108"/>
                <a:gd name="T29" fmla="*/ 0 h 32"/>
                <a:gd name="T30" fmla="*/ 32 w 108"/>
                <a:gd name="T31" fmla="*/ 2 h 32"/>
                <a:gd name="T32" fmla="*/ 18 w 108"/>
                <a:gd name="T33" fmla="*/ 6 h 32"/>
                <a:gd name="T34" fmla="*/ 6 w 108"/>
                <a:gd name="T35" fmla="*/ 12 h 32"/>
                <a:gd name="T36" fmla="*/ 6 w 108"/>
                <a:gd name="T37" fmla="*/ 12 h 32"/>
                <a:gd name="T38" fmla="*/ 2 w 108"/>
                <a:gd name="T39" fmla="*/ 14 h 32"/>
                <a:gd name="T40" fmla="*/ 0 w 108"/>
                <a:gd name="T41" fmla="*/ 16 h 32"/>
                <a:gd name="T42" fmla="*/ 0 w 108"/>
                <a:gd name="T43" fmla="*/ 20 h 32"/>
                <a:gd name="T44" fmla="*/ 2 w 108"/>
                <a:gd name="T45" fmla="*/ 24 h 32"/>
                <a:gd name="T46" fmla="*/ 2 w 108"/>
                <a:gd name="T47" fmla="*/ 24 h 32"/>
                <a:gd name="T48" fmla="*/ 4 w 108"/>
                <a:gd name="T49" fmla="*/ 26 h 32"/>
                <a:gd name="T50" fmla="*/ 6 w 108"/>
                <a:gd name="T51" fmla="*/ 28 h 32"/>
                <a:gd name="T52" fmla="*/ 10 w 108"/>
                <a:gd name="T53" fmla="*/ 28 h 32"/>
                <a:gd name="T54" fmla="*/ 12 w 108"/>
                <a:gd name="T55" fmla="*/ 28 h 32"/>
                <a:gd name="T56" fmla="*/ 12 w 108"/>
                <a:gd name="T57" fmla="*/ 28 h 32"/>
                <a:gd name="T58" fmla="*/ 24 w 108"/>
                <a:gd name="T59" fmla="*/ 22 h 32"/>
                <a:gd name="T60" fmla="*/ 34 w 108"/>
                <a:gd name="T61" fmla="*/ 20 h 32"/>
                <a:gd name="T62" fmla="*/ 44 w 108"/>
                <a:gd name="T63" fmla="*/ 18 h 32"/>
                <a:gd name="T64" fmla="*/ 56 w 108"/>
                <a:gd name="T65" fmla="*/ 18 h 32"/>
                <a:gd name="T66" fmla="*/ 66 w 108"/>
                <a:gd name="T67" fmla="*/ 18 h 32"/>
                <a:gd name="T68" fmla="*/ 76 w 108"/>
                <a:gd name="T69" fmla="*/ 22 h 32"/>
                <a:gd name="T70" fmla="*/ 86 w 108"/>
                <a:gd name="T71" fmla="*/ 26 h 32"/>
                <a:gd name="T72" fmla="*/ 96 w 108"/>
                <a:gd name="T73" fmla="*/ 32 h 32"/>
                <a:gd name="T74" fmla="*/ 96 w 108"/>
                <a:gd name="T75" fmla="*/ 32 h 32"/>
                <a:gd name="T76" fmla="*/ 100 w 108"/>
                <a:gd name="T77" fmla="*/ 32 h 32"/>
                <a:gd name="T78" fmla="*/ 100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00" y="32"/>
                  </a:moveTo>
                  <a:lnTo>
                    <a:pt x="100" y="32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08" y="20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10"/>
                  </a:lnTo>
                  <a:lnTo>
                    <a:pt x="82" y="4"/>
                  </a:lnTo>
                  <a:lnTo>
                    <a:pt x="68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10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24" y="22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66" y="18"/>
                  </a:lnTo>
                  <a:lnTo>
                    <a:pt x="76" y="22"/>
                  </a:lnTo>
                  <a:lnTo>
                    <a:pt x="86" y="26"/>
                  </a:lnTo>
                  <a:lnTo>
                    <a:pt x="96" y="32"/>
                  </a:lnTo>
                  <a:lnTo>
                    <a:pt x="96" y="32"/>
                  </a:lnTo>
                  <a:lnTo>
                    <a:pt x="100" y="32"/>
                  </a:lnTo>
                  <a:lnTo>
                    <a:pt x="100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2" name="Freeform 2024"/>
            <p:cNvSpPr/>
            <p:nvPr/>
          </p:nvSpPr>
          <p:spPr>
            <a:xfrm>
              <a:off x="2807778" y="3639688"/>
              <a:ext cx="114758" cy="34002"/>
            </a:xfrm>
            <a:custGeom>
              <a:avLst/>
              <a:gdLst>
                <a:gd name="T0" fmla="*/ 8 w 108"/>
                <a:gd name="T1" fmla="*/ 32 h 32"/>
                <a:gd name="T2" fmla="*/ 8 w 108"/>
                <a:gd name="T3" fmla="*/ 32 h 32"/>
                <a:gd name="T4" fmla="*/ 14 w 108"/>
                <a:gd name="T5" fmla="*/ 30 h 32"/>
                <a:gd name="T6" fmla="*/ 14 w 108"/>
                <a:gd name="T7" fmla="*/ 30 h 32"/>
                <a:gd name="T8" fmla="*/ 24 w 108"/>
                <a:gd name="T9" fmla="*/ 26 h 32"/>
                <a:gd name="T10" fmla="*/ 34 w 108"/>
                <a:gd name="T11" fmla="*/ 22 h 32"/>
                <a:gd name="T12" fmla="*/ 44 w 108"/>
                <a:gd name="T13" fmla="*/ 18 h 32"/>
                <a:gd name="T14" fmla="*/ 54 w 108"/>
                <a:gd name="T15" fmla="*/ 18 h 32"/>
                <a:gd name="T16" fmla="*/ 64 w 108"/>
                <a:gd name="T17" fmla="*/ 18 h 32"/>
                <a:gd name="T18" fmla="*/ 74 w 108"/>
                <a:gd name="T19" fmla="*/ 20 h 32"/>
                <a:gd name="T20" fmla="*/ 86 w 108"/>
                <a:gd name="T21" fmla="*/ 22 h 32"/>
                <a:gd name="T22" fmla="*/ 96 w 108"/>
                <a:gd name="T23" fmla="*/ 26 h 32"/>
                <a:gd name="T24" fmla="*/ 96 w 108"/>
                <a:gd name="T25" fmla="*/ 26 h 32"/>
                <a:gd name="T26" fmla="*/ 100 w 108"/>
                <a:gd name="T27" fmla="*/ 28 h 32"/>
                <a:gd name="T28" fmla="*/ 102 w 108"/>
                <a:gd name="T29" fmla="*/ 28 h 32"/>
                <a:gd name="T30" fmla="*/ 106 w 108"/>
                <a:gd name="T31" fmla="*/ 26 h 32"/>
                <a:gd name="T32" fmla="*/ 108 w 108"/>
                <a:gd name="T33" fmla="*/ 22 h 32"/>
                <a:gd name="T34" fmla="*/ 108 w 108"/>
                <a:gd name="T35" fmla="*/ 22 h 32"/>
                <a:gd name="T36" fmla="*/ 108 w 108"/>
                <a:gd name="T37" fmla="*/ 20 h 32"/>
                <a:gd name="T38" fmla="*/ 108 w 108"/>
                <a:gd name="T39" fmla="*/ 16 h 32"/>
                <a:gd name="T40" fmla="*/ 106 w 108"/>
                <a:gd name="T41" fmla="*/ 14 h 32"/>
                <a:gd name="T42" fmla="*/ 104 w 108"/>
                <a:gd name="T43" fmla="*/ 12 h 32"/>
                <a:gd name="T44" fmla="*/ 104 w 108"/>
                <a:gd name="T45" fmla="*/ 12 h 32"/>
                <a:gd name="T46" fmla="*/ 90 w 108"/>
                <a:gd name="T47" fmla="*/ 6 h 32"/>
                <a:gd name="T48" fmla="*/ 78 w 108"/>
                <a:gd name="T49" fmla="*/ 2 h 32"/>
                <a:gd name="T50" fmla="*/ 64 w 108"/>
                <a:gd name="T51" fmla="*/ 0 h 32"/>
                <a:gd name="T52" fmla="*/ 52 w 108"/>
                <a:gd name="T53" fmla="*/ 0 h 32"/>
                <a:gd name="T54" fmla="*/ 40 w 108"/>
                <a:gd name="T55" fmla="*/ 2 h 32"/>
                <a:gd name="T56" fmla="*/ 28 w 108"/>
                <a:gd name="T57" fmla="*/ 4 h 32"/>
                <a:gd name="T58" fmla="*/ 16 w 108"/>
                <a:gd name="T59" fmla="*/ 10 h 32"/>
                <a:gd name="T60" fmla="*/ 4 w 108"/>
                <a:gd name="T61" fmla="*/ 16 h 32"/>
                <a:gd name="T62" fmla="*/ 4 w 108"/>
                <a:gd name="T63" fmla="*/ 16 h 32"/>
                <a:gd name="T64" fmla="*/ 2 w 108"/>
                <a:gd name="T65" fmla="*/ 18 h 32"/>
                <a:gd name="T66" fmla="*/ 0 w 108"/>
                <a:gd name="T67" fmla="*/ 22 h 32"/>
                <a:gd name="T68" fmla="*/ 0 w 108"/>
                <a:gd name="T69" fmla="*/ 26 h 32"/>
                <a:gd name="T70" fmla="*/ 2 w 108"/>
                <a:gd name="T71" fmla="*/ 28 h 32"/>
                <a:gd name="T72" fmla="*/ 2 w 108"/>
                <a:gd name="T73" fmla="*/ 28 h 32"/>
                <a:gd name="T74" fmla="*/ 4 w 108"/>
                <a:gd name="T75" fmla="*/ 32 h 32"/>
                <a:gd name="T76" fmla="*/ 8 w 108"/>
                <a:gd name="T77" fmla="*/ 32 h 32"/>
                <a:gd name="T78" fmla="*/ 8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8" y="32"/>
                  </a:moveTo>
                  <a:lnTo>
                    <a:pt x="8" y="32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4" y="26"/>
                  </a:lnTo>
                  <a:lnTo>
                    <a:pt x="34" y="22"/>
                  </a:lnTo>
                  <a:lnTo>
                    <a:pt x="44" y="18"/>
                  </a:lnTo>
                  <a:lnTo>
                    <a:pt x="54" y="18"/>
                  </a:lnTo>
                  <a:lnTo>
                    <a:pt x="64" y="18"/>
                  </a:lnTo>
                  <a:lnTo>
                    <a:pt x="74" y="20"/>
                  </a:lnTo>
                  <a:lnTo>
                    <a:pt x="86" y="22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100" y="28"/>
                  </a:lnTo>
                  <a:lnTo>
                    <a:pt x="102" y="28"/>
                  </a:lnTo>
                  <a:lnTo>
                    <a:pt x="106" y="26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08" y="20"/>
                  </a:lnTo>
                  <a:lnTo>
                    <a:pt x="108" y="16"/>
                  </a:lnTo>
                  <a:lnTo>
                    <a:pt x="106" y="14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2"/>
                  </a:lnTo>
                  <a:lnTo>
                    <a:pt x="28" y="4"/>
                  </a:lnTo>
                  <a:lnTo>
                    <a:pt x="16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2"/>
                  </a:lnTo>
                  <a:lnTo>
                    <a:pt x="8" y="32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3" name="Freeform 2025"/>
            <p:cNvSpPr/>
            <p:nvPr/>
          </p:nvSpPr>
          <p:spPr>
            <a:xfrm>
              <a:off x="2807778" y="3682191"/>
              <a:ext cx="114758" cy="34002"/>
            </a:xfrm>
            <a:custGeom>
              <a:avLst/>
              <a:gdLst>
                <a:gd name="T0" fmla="*/ 8 w 108"/>
                <a:gd name="T1" fmla="*/ 32 h 32"/>
                <a:gd name="T2" fmla="*/ 8 w 108"/>
                <a:gd name="T3" fmla="*/ 32 h 32"/>
                <a:gd name="T4" fmla="*/ 14 w 108"/>
                <a:gd name="T5" fmla="*/ 30 h 32"/>
                <a:gd name="T6" fmla="*/ 14 w 108"/>
                <a:gd name="T7" fmla="*/ 30 h 32"/>
                <a:gd name="T8" fmla="*/ 24 w 108"/>
                <a:gd name="T9" fmla="*/ 24 h 32"/>
                <a:gd name="T10" fmla="*/ 34 w 108"/>
                <a:gd name="T11" fmla="*/ 20 h 32"/>
                <a:gd name="T12" fmla="*/ 44 w 108"/>
                <a:gd name="T13" fmla="*/ 18 h 32"/>
                <a:gd name="T14" fmla="*/ 54 w 108"/>
                <a:gd name="T15" fmla="*/ 16 h 32"/>
                <a:gd name="T16" fmla="*/ 64 w 108"/>
                <a:gd name="T17" fmla="*/ 16 h 32"/>
                <a:gd name="T18" fmla="*/ 74 w 108"/>
                <a:gd name="T19" fmla="*/ 18 h 32"/>
                <a:gd name="T20" fmla="*/ 86 w 108"/>
                <a:gd name="T21" fmla="*/ 22 h 32"/>
                <a:gd name="T22" fmla="*/ 96 w 108"/>
                <a:gd name="T23" fmla="*/ 26 h 32"/>
                <a:gd name="T24" fmla="*/ 96 w 108"/>
                <a:gd name="T25" fmla="*/ 26 h 32"/>
                <a:gd name="T26" fmla="*/ 100 w 108"/>
                <a:gd name="T27" fmla="*/ 26 h 32"/>
                <a:gd name="T28" fmla="*/ 102 w 108"/>
                <a:gd name="T29" fmla="*/ 26 h 32"/>
                <a:gd name="T30" fmla="*/ 106 w 108"/>
                <a:gd name="T31" fmla="*/ 24 h 32"/>
                <a:gd name="T32" fmla="*/ 108 w 108"/>
                <a:gd name="T33" fmla="*/ 22 h 32"/>
                <a:gd name="T34" fmla="*/ 108 w 108"/>
                <a:gd name="T35" fmla="*/ 22 h 32"/>
                <a:gd name="T36" fmla="*/ 108 w 108"/>
                <a:gd name="T37" fmla="*/ 18 h 32"/>
                <a:gd name="T38" fmla="*/ 108 w 108"/>
                <a:gd name="T39" fmla="*/ 16 h 32"/>
                <a:gd name="T40" fmla="*/ 106 w 108"/>
                <a:gd name="T41" fmla="*/ 12 h 32"/>
                <a:gd name="T42" fmla="*/ 104 w 108"/>
                <a:gd name="T43" fmla="*/ 10 h 32"/>
                <a:gd name="T44" fmla="*/ 104 w 108"/>
                <a:gd name="T45" fmla="*/ 10 h 32"/>
                <a:gd name="T46" fmla="*/ 90 w 108"/>
                <a:gd name="T47" fmla="*/ 6 h 32"/>
                <a:gd name="T48" fmla="*/ 78 w 108"/>
                <a:gd name="T49" fmla="*/ 2 h 32"/>
                <a:gd name="T50" fmla="*/ 64 w 108"/>
                <a:gd name="T51" fmla="*/ 0 h 32"/>
                <a:gd name="T52" fmla="*/ 52 w 108"/>
                <a:gd name="T53" fmla="*/ 0 h 32"/>
                <a:gd name="T54" fmla="*/ 40 w 108"/>
                <a:gd name="T55" fmla="*/ 0 h 32"/>
                <a:gd name="T56" fmla="*/ 28 w 108"/>
                <a:gd name="T57" fmla="*/ 4 h 32"/>
                <a:gd name="T58" fmla="*/ 16 w 108"/>
                <a:gd name="T59" fmla="*/ 8 h 32"/>
                <a:gd name="T60" fmla="*/ 4 w 108"/>
                <a:gd name="T61" fmla="*/ 16 h 32"/>
                <a:gd name="T62" fmla="*/ 4 w 108"/>
                <a:gd name="T63" fmla="*/ 16 h 32"/>
                <a:gd name="T64" fmla="*/ 2 w 108"/>
                <a:gd name="T65" fmla="*/ 18 h 32"/>
                <a:gd name="T66" fmla="*/ 0 w 108"/>
                <a:gd name="T67" fmla="*/ 22 h 32"/>
                <a:gd name="T68" fmla="*/ 0 w 108"/>
                <a:gd name="T69" fmla="*/ 24 h 32"/>
                <a:gd name="T70" fmla="*/ 2 w 108"/>
                <a:gd name="T71" fmla="*/ 28 h 32"/>
                <a:gd name="T72" fmla="*/ 2 w 108"/>
                <a:gd name="T73" fmla="*/ 28 h 32"/>
                <a:gd name="T74" fmla="*/ 4 w 108"/>
                <a:gd name="T75" fmla="*/ 30 h 32"/>
                <a:gd name="T76" fmla="*/ 8 w 108"/>
                <a:gd name="T77" fmla="*/ 32 h 32"/>
                <a:gd name="T78" fmla="*/ 8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8" y="32"/>
                  </a:moveTo>
                  <a:lnTo>
                    <a:pt x="8" y="32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4" y="24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4" y="16"/>
                  </a:lnTo>
                  <a:lnTo>
                    <a:pt x="64" y="16"/>
                  </a:lnTo>
                  <a:lnTo>
                    <a:pt x="74" y="18"/>
                  </a:lnTo>
                  <a:lnTo>
                    <a:pt x="86" y="22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2" y="26"/>
                  </a:lnTo>
                  <a:lnTo>
                    <a:pt x="106" y="24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8" y="16"/>
                  </a:lnTo>
                  <a:lnTo>
                    <a:pt x="106" y="12"/>
                  </a:lnTo>
                  <a:lnTo>
                    <a:pt x="104" y="10"/>
                  </a:lnTo>
                  <a:lnTo>
                    <a:pt x="104" y="10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0"/>
                  </a:lnTo>
                  <a:lnTo>
                    <a:pt x="28" y="4"/>
                  </a:lnTo>
                  <a:lnTo>
                    <a:pt x="16" y="8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4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8" y="32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34" name="Freeform 2026"/>
            <p:cNvSpPr/>
            <p:nvPr/>
          </p:nvSpPr>
          <p:spPr>
            <a:xfrm>
              <a:off x="2807778" y="3722569"/>
              <a:ext cx="114758" cy="34002"/>
            </a:xfrm>
            <a:custGeom>
              <a:avLst/>
              <a:gdLst>
                <a:gd name="T0" fmla="*/ 108 w 108"/>
                <a:gd name="T1" fmla="*/ 24 h 32"/>
                <a:gd name="T2" fmla="*/ 108 w 108"/>
                <a:gd name="T3" fmla="*/ 24 h 32"/>
                <a:gd name="T4" fmla="*/ 108 w 108"/>
                <a:gd name="T5" fmla="*/ 20 h 32"/>
                <a:gd name="T6" fmla="*/ 108 w 108"/>
                <a:gd name="T7" fmla="*/ 16 h 32"/>
                <a:gd name="T8" fmla="*/ 106 w 108"/>
                <a:gd name="T9" fmla="*/ 14 h 32"/>
                <a:gd name="T10" fmla="*/ 104 w 108"/>
                <a:gd name="T11" fmla="*/ 12 h 32"/>
                <a:gd name="T12" fmla="*/ 104 w 108"/>
                <a:gd name="T13" fmla="*/ 12 h 32"/>
                <a:gd name="T14" fmla="*/ 90 w 108"/>
                <a:gd name="T15" fmla="*/ 6 h 32"/>
                <a:gd name="T16" fmla="*/ 78 w 108"/>
                <a:gd name="T17" fmla="*/ 2 h 32"/>
                <a:gd name="T18" fmla="*/ 64 w 108"/>
                <a:gd name="T19" fmla="*/ 0 h 32"/>
                <a:gd name="T20" fmla="*/ 52 w 108"/>
                <a:gd name="T21" fmla="*/ 0 h 32"/>
                <a:gd name="T22" fmla="*/ 40 w 108"/>
                <a:gd name="T23" fmla="*/ 2 h 32"/>
                <a:gd name="T24" fmla="*/ 28 w 108"/>
                <a:gd name="T25" fmla="*/ 4 h 32"/>
                <a:gd name="T26" fmla="*/ 16 w 108"/>
                <a:gd name="T27" fmla="*/ 10 h 32"/>
                <a:gd name="T28" fmla="*/ 4 w 108"/>
                <a:gd name="T29" fmla="*/ 16 h 32"/>
                <a:gd name="T30" fmla="*/ 4 w 108"/>
                <a:gd name="T31" fmla="*/ 16 h 32"/>
                <a:gd name="T32" fmla="*/ 2 w 108"/>
                <a:gd name="T33" fmla="*/ 20 h 32"/>
                <a:gd name="T34" fmla="*/ 0 w 108"/>
                <a:gd name="T35" fmla="*/ 22 h 32"/>
                <a:gd name="T36" fmla="*/ 0 w 108"/>
                <a:gd name="T37" fmla="*/ 26 h 32"/>
                <a:gd name="T38" fmla="*/ 2 w 108"/>
                <a:gd name="T39" fmla="*/ 28 h 32"/>
                <a:gd name="T40" fmla="*/ 2 w 108"/>
                <a:gd name="T41" fmla="*/ 28 h 32"/>
                <a:gd name="T42" fmla="*/ 4 w 108"/>
                <a:gd name="T43" fmla="*/ 32 h 32"/>
                <a:gd name="T44" fmla="*/ 8 w 108"/>
                <a:gd name="T45" fmla="*/ 32 h 32"/>
                <a:gd name="T46" fmla="*/ 8 w 108"/>
                <a:gd name="T47" fmla="*/ 32 h 32"/>
                <a:gd name="T48" fmla="*/ 14 w 108"/>
                <a:gd name="T49" fmla="*/ 32 h 32"/>
                <a:gd name="T50" fmla="*/ 14 w 108"/>
                <a:gd name="T51" fmla="*/ 32 h 32"/>
                <a:gd name="T52" fmla="*/ 24 w 108"/>
                <a:gd name="T53" fmla="*/ 26 h 32"/>
                <a:gd name="T54" fmla="*/ 34 w 108"/>
                <a:gd name="T55" fmla="*/ 22 h 32"/>
                <a:gd name="T56" fmla="*/ 44 w 108"/>
                <a:gd name="T57" fmla="*/ 18 h 32"/>
                <a:gd name="T58" fmla="*/ 54 w 108"/>
                <a:gd name="T59" fmla="*/ 18 h 32"/>
                <a:gd name="T60" fmla="*/ 64 w 108"/>
                <a:gd name="T61" fmla="*/ 18 h 32"/>
                <a:gd name="T62" fmla="*/ 74 w 108"/>
                <a:gd name="T63" fmla="*/ 20 h 32"/>
                <a:gd name="T64" fmla="*/ 86 w 108"/>
                <a:gd name="T65" fmla="*/ 22 h 32"/>
                <a:gd name="T66" fmla="*/ 96 w 108"/>
                <a:gd name="T67" fmla="*/ 28 h 32"/>
                <a:gd name="T68" fmla="*/ 96 w 108"/>
                <a:gd name="T69" fmla="*/ 28 h 32"/>
                <a:gd name="T70" fmla="*/ 100 w 108"/>
                <a:gd name="T71" fmla="*/ 28 h 32"/>
                <a:gd name="T72" fmla="*/ 102 w 108"/>
                <a:gd name="T73" fmla="*/ 28 h 32"/>
                <a:gd name="T74" fmla="*/ 106 w 108"/>
                <a:gd name="T75" fmla="*/ 26 h 32"/>
                <a:gd name="T76" fmla="*/ 108 w 108"/>
                <a:gd name="T77" fmla="*/ 24 h 32"/>
                <a:gd name="T78" fmla="*/ 108 w 108"/>
                <a:gd name="T79" fmla="*/ 24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08" y="24"/>
                  </a:moveTo>
                  <a:lnTo>
                    <a:pt x="108" y="24"/>
                  </a:lnTo>
                  <a:lnTo>
                    <a:pt x="108" y="20"/>
                  </a:lnTo>
                  <a:lnTo>
                    <a:pt x="108" y="16"/>
                  </a:lnTo>
                  <a:lnTo>
                    <a:pt x="106" y="14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2"/>
                  </a:lnTo>
                  <a:lnTo>
                    <a:pt x="28" y="4"/>
                  </a:lnTo>
                  <a:lnTo>
                    <a:pt x="16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20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24" y="26"/>
                  </a:lnTo>
                  <a:lnTo>
                    <a:pt x="34" y="22"/>
                  </a:lnTo>
                  <a:lnTo>
                    <a:pt x="44" y="18"/>
                  </a:lnTo>
                  <a:lnTo>
                    <a:pt x="54" y="18"/>
                  </a:lnTo>
                  <a:lnTo>
                    <a:pt x="64" y="18"/>
                  </a:lnTo>
                  <a:lnTo>
                    <a:pt x="74" y="20"/>
                  </a:lnTo>
                  <a:lnTo>
                    <a:pt x="86" y="22"/>
                  </a:lnTo>
                  <a:lnTo>
                    <a:pt x="96" y="28"/>
                  </a:lnTo>
                  <a:lnTo>
                    <a:pt x="96" y="28"/>
                  </a:lnTo>
                  <a:lnTo>
                    <a:pt x="100" y="28"/>
                  </a:lnTo>
                  <a:lnTo>
                    <a:pt x="102" y="28"/>
                  </a:lnTo>
                  <a:lnTo>
                    <a:pt x="106" y="26"/>
                  </a:lnTo>
                  <a:lnTo>
                    <a:pt x="108" y="24"/>
                  </a:lnTo>
                  <a:lnTo>
                    <a:pt x="108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6" name="Freeform 2027"/>
            <p:cNvSpPr>
              <a:spLocks noEditPoints="1"/>
            </p:cNvSpPr>
            <p:nvPr/>
          </p:nvSpPr>
          <p:spPr>
            <a:xfrm>
              <a:off x="4480270" y="1782309"/>
              <a:ext cx="346399" cy="354900"/>
            </a:xfrm>
            <a:custGeom>
              <a:avLst/>
              <a:gdLst>
                <a:gd name="T0" fmla="*/ 70 w 326"/>
                <a:gd name="T1" fmla="*/ 308 h 334"/>
                <a:gd name="T2" fmla="*/ 88 w 326"/>
                <a:gd name="T3" fmla="*/ 322 h 334"/>
                <a:gd name="T4" fmla="*/ 132 w 326"/>
                <a:gd name="T5" fmla="*/ 334 h 334"/>
                <a:gd name="T6" fmla="*/ 270 w 326"/>
                <a:gd name="T7" fmla="*/ 330 h 334"/>
                <a:gd name="T8" fmla="*/ 310 w 326"/>
                <a:gd name="T9" fmla="*/ 296 h 334"/>
                <a:gd name="T10" fmla="*/ 324 w 326"/>
                <a:gd name="T11" fmla="*/ 262 h 334"/>
                <a:gd name="T12" fmla="*/ 324 w 326"/>
                <a:gd name="T13" fmla="*/ 124 h 334"/>
                <a:gd name="T14" fmla="*/ 306 w 326"/>
                <a:gd name="T15" fmla="*/ 98 h 334"/>
                <a:gd name="T16" fmla="*/ 282 w 326"/>
                <a:gd name="T17" fmla="*/ 90 h 334"/>
                <a:gd name="T18" fmla="*/ 256 w 326"/>
                <a:gd name="T19" fmla="*/ 88 h 334"/>
                <a:gd name="T20" fmla="*/ 232 w 326"/>
                <a:gd name="T21" fmla="*/ 80 h 334"/>
                <a:gd name="T22" fmla="*/ 204 w 326"/>
                <a:gd name="T23" fmla="*/ 90 h 334"/>
                <a:gd name="T24" fmla="*/ 168 w 326"/>
                <a:gd name="T25" fmla="*/ 82 h 334"/>
                <a:gd name="T26" fmla="*/ 164 w 326"/>
                <a:gd name="T27" fmla="*/ 26 h 334"/>
                <a:gd name="T28" fmla="*/ 142 w 326"/>
                <a:gd name="T29" fmla="*/ 4 h 334"/>
                <a:gd name="T30" fmla="*/ 116 w 326"/>
                <a:gd name="T31" fmla="*/ 0 h 334"/>
                <a:gd name="T32" fmla="*/ 88 w 326"/>
                <a:gd name="T33" fmla="*/ 20 h 334"/>
                <a:gd name="T34" fmla="*/ 82 w 326"/>
                <a:gd name="T35" fmla="*/ 138 h 334"/>
                <a:gd name="T36" fmla="*/ 60 w 326"/>
                <a:gd name="T37" fmla="*/ 124 h 334"/>
                <a:gd name="T38" fmla="*/ 24 w 326"/>
                <a:gd name="T39" fmla="*/ 126 h 334"/>
                <a:gd name="T40" fmla="*/ 6 w 326"/>
                <a:gd name="T41" fmla="*/ 146 h 334"/>
                <a:gd name="T42" fmla="*/ 2 w 326"/>
                <a:gd name="T43" fmla="*/ 180 h 334"/>
                <a:gd name="T44" fmla="*/ 40 w 326"/>
                <a:gd name="T45" fmla="*/ 156 h 334"/>
                <a:gd name="T46" fmla="*/ 58 w 326"/>
                <a:gd name="T47" fmla="*/ 162 h 334"/>
                <a:gd name="T48" fmla="*/ 70 w 326"/>
                <a:gd name="T49" fmla="*/ 184 h 334"/>
                <a:gd name="T50" fmla="*/ 96 w 326"/>
                <a:gd name="T51" fmla="*/ 188 h 334"/>
                <a:gd name="T52" fmla="*/ 114 w 326"/>
                <a:gd name="T53" fmla="*/ 166 h 334"/>
                <a:gd name="T54" fmla="*/ 116 w 326"/>
                <a:gd name="T55" fmla="*/ 40 h 334"/>
                <a:gd name="T56" fmla="*/ 124 w 326"/>
                <a:gd name="T57" fmla="*/ 34 h 334"/>
                <a:gd name="T58" fmla="*/ 136 w 326"/>
                <a:gd name="T59" fmla="*/ 44 h 334"/>
                <a:gd name="T60" fmla="*/ 136 w 326"/>
                <a:gd name="T61" fmla="*/ 158 h 334"/>
                <a:gd name="T62" fmla="*/ 146 w 326"/>
                <a:gd name="T63" fmla="*/ 172 h 334"/>
                <a:gd name="T64" fmla="*/ 164 w 326"/>
                <a:gd name="T65" fmla="*/ 170 h 334"/>
                <a:gd name="T66" fmla="*/ 168 w 326"/>
                <a:gd name="T67" fmla="*/ 120 h 334"/>
                <a:gd name="T68" fmla="*/ 182 w 326"/>
                <a:gd name="T69" fmla="*/ 114 h 334"/>
                <a:gd name="T70" fmla="*/ 188 w 326"/>
                <a:gd name="T71" fmla="*/ 158 h 334"/>
                <a:gd name="T72" fmla="*/ 204 w 326"/>
                <a:gd name="T73" fmla="*/ 174 h 334"/>
                <a:gd name="T74" fmla="*/ 220 w 326"/>
                <a:gd name="T75" fmla="*/ 164 h 334"/>
                <a:gd name="T76" fmla="*/ 222 w 326"/>
                <a:gd name="T77" fmla="*/ 124 h 334"/>
                <a:gd name="T78" fmla="*/ 228 w 326"/>
                <a:gd name="T79" fmla="*/ 114 h 334"/>
                <a:gd name="T80" fmla="*/ 240 w 326"/>
                <a:gd name="T81" fmla="*/ 118 h 334"/>
                <a:gd name="T82" fmla="*/ 246 w 326"/>
                <a:gd name="T83" fmla="*/ 170 h 334"/>
                <a:gd name="T84" fmla="*/ 264 w 326"/>
                <a:gd name="T85" fmla="*/ 172 h 334"/>
                <a:gd name="T86" fmla="*/ 274 w 326"/>
                <a:gd name="T87" fmla="*/ 126 h 334"/>
                <a:gd name="T88" fmla="*/ 282 w 326"/>
                <a:gd name="T89" fmla="*/ 122 h 334"/>
                <a:gd name="T90" fmla="*/ 292 w 326"/>
                <a:gd name="T91" fmla="*/ 134 h 334"/>
                <a:gd name="T92" fmla="*/ 290 w 326"/>
                <a:gd name="T93" fmla="*/ 256 h 334"/>
                <a:gd name="T94" fmla="*/ 282 w 326"/>
                <a:gd name="T95" fmla="*/ 278 h 334"/>
                <a:gd name="T96" fmla="*/ 258 w 326"/>
                <a:gd name="T97" fmla="*/ 298 h 334"/>
                <a:gd name="T98" fmla="*/ 132 w 326"/>
                <a:gd name="T99" fmla="*/ 302 h 334"/>
                <a:gd name="T100" fmla="*/ 102 w 326"/>
                <a:gd name="T101" fmla="*/ 290 h 334"/>
                <a:gd name="T102" fmla="*/ 34 w 326"/>
                <a:gd name="T103" fmla="*/ 174 h 334"/>
                <a:gd name="T104" fmla="*/ 36 w 326"/>
                <a:gd name="T105" fmla="*/ 160 h 3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6" h="334">
                  <a:moveTo>
                    <a:pt x="6" y="188"/>
                  </a:moveTo>
                  <a:lnTo>
                    <a:pt x="66" y="300"/>
                  </a:lnTo>
                  <a:lnTo>
                    <a:pt x="66" y="300"/>
                  </a:lnTo>
                  <a:lnTo>
                    <a:pt x="70" y="308"/>
                  </a:lnTo>
                  <a:lnTo>
                    <a:pt x="74" y="312"/>
                  </a:lnTo>
                  <a:lnTo>
                    <a:pt x="82" y="318"/>
                  </a:lnTo>
                  <a:lnTo>
                    <a:pt x="88" y="322"/>
                  </a:lnTo>
                  <a:lnTo>
                    <a:pt x="88" y="322"/>
                  </a:lnTo>
                  <a:lnTo>
                    <a:pt x="98" y="328"/>
                  </a:lnTo>
                  <a:lnTo>
                    <a:pt x="108" y="332"/>
                  </a:lnTo>
                  <a:lnTo>
                    <a:pt x="120" y="334"/>
                  </a:lnTo>
                  <a:lnTo>
                    <a:pt x="132" y="334"/>
                  </a:lnTo>
                  <a:lnTo>
                    <a:pt x="244" y="334"/>
                  </a:lnTo>
                  <a:lnTo>
                    <a:pt x="244" y="334"/>
                  </a:lnTo>
                  <a:lnTo>
                    <a:pt x="256" y="334"/>
                  </a:lnTo>
                  <a:lnTo>
                    <a:pt x="270" y="330"/>
                  </a:lnTo>
                  <a:lnTo>
                    <a:pt x="282" y="324"/>
                  </a:lnTo>
                  <a:lnTo>
                    <a:pt x="292" y="316"/>
                  </a:lnTo>
                  <a:lnTo>
                    <a:pt x="302" y="308"/>
                  </a:lnTo>
                  <a:lnTo>
                    <a:pt x="310" y="296"/>
                  </a:lnTo>
                  <a:lnTo>
                    <a:pt x="316" y="286"/>
                  </a:lnTo>
                  <a:lnTo>
                    <a:pt x="318" y="272"/>
                  </a:lnTo>
                  <a:lnTo>
                    <a:pt x="318" y="272"/>
                  </a:lnTo>
                  <a:lnTo>
                    <a:pt x="324" y="262"/>
                  </a:lnTo>
                  <a:lnTo>
                    <a:pt x="326" y="250"/>
                  </a:lnTo>
                  <a:lnTo>
                    <a:pt x="326" y="134"/>
                  </a:lnTo>
                  <a:lnTo>
                    <a:pt x="326" y="134"/>
                  </a:lnTo>
                  <a:lnTo>
                    <a:pt x="324" y="124"/>
                  </a:lnTo>
                  <a:lnTo>
                    <a:pt x="322" y="116"/>
                  </a:lnTo>
                  <a:lnTo>
                    <a:pt x="318" y="108"/>
                  </a:lnTo>
                  <a:lnTo>
                    <a:pt x="312" y="102"/>
                  </a:lnTo>
                  <a:lnTo>
                    <a:pt x="306" y="98"/>
                  </a:lnTo>
                  <a:lnTo>
                    <a:pt x="298" y="94"/>
                  </a:lnTo>
                  <a:lnTo>
                    <a:pt x="290" y="90"/>
                  </a:lnTo>
                  <a:lnTo>
                    <a:pt x="282" y="90"/>
                  </a:lnTo>
                  <a:lnTo>
                    <a:pt x="282" y="90"/>
                  </a:lnTo>
                  <a:lnTo>
                    <a:pt x="272" y="90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56" y="88"/>
                  </a:lnTo>
                  <a:lnTo>
                    <a:pt x="248" y="84"/>
                  </a:lnTo>
                  <a:lnTo>
                    <a:pt x="240" y="82"/>
                  </a:lnTo>
                  <a:lnTo>
                    <a:pt x="232" y="80"/>
                  </a:lnTo>
                  <a:lnTo>
                    <a:pt x="232" y="80"/>
                  </a:lnTo>
                  <a:lnTo>
                    <a:pt x="224" y="80"/>
                  </a:lnTo>
                  <a:lnTo>
                    <a:pt x="218" y="82"/>
                  </a:lnTo>
                  <a:lnTo>
                    <a:pt x="204" y="90"/>
                  </a:lnTo>
                  <a:lnTo>
                    <a:pt x="204" y="90"/>
                  </a:lnTo>
                  <a:lnTo>
                    <a:pt x="196" y="84"/>
                  </a:lnTo>
                  <a:lnTo>
                    <a:pt x="188" y="82"/>
                  </a:lnTo>
                  <a:lnTo>
                    <a:pt x="178" y="80"/>
                  </a:lnTo>
                  <a:lnTo>
                    <a:pt x="168" y="82"/>
                  </a:lnTo>
                  <a:lnTo>
                    <a:pt x="168" y="44"/>
                  </a:lnTo>
                  <a:lnTo>
                    <a:pt x="168" y="44"/>
                  </a:lnTo>
                  <a:lnTo>
                    <a:pt x="168" y="34"/>
                  </a:lnTo>
                  <a:lnTo>
                    <a:pt x="164" y="26"/>
                  </a:lnTo>
                  <a:lnTo>
                    <a:pt x="160" y="20"/>
                  </a:lnTo>
                  <a:lnTo>
                    <a:pt x="156" y="12"/>
                  </a:lnTo>
                  <a:lnTo>
                    <a:pt x="150" y="8"/>
                  </a:lnTo>
                  <a:lnTo>
                    <a:pt x="142" y="4"/>
                  </a:lnTo>
                  <a:lnTo>
                    <a:pt x="13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6" y="0"/>
                  </a:lnTo>
                  <a:lnTo>
                    <a:pt x="108" y="4"/>
                  </a:lnTo>
                  <a:lnTo>
                    <a:pt x="100" y="8"/>
                  </a:lnTo>
                  <a:lnTo>
                    <a:pt x="94" y="12"/>
                  </a:lnTo>
                  <a:lnTo>
                    <a:pt x="88" y="20"/>
                  </a:lnTo>
                  <a:lnTo>
                    <a:pt x="84" y="26"/>
                  </a:lnTo>
                  <a:lnTo>
                    <a:pt x="82" y="34"/>
                  </a:lnTo>
                  <a:lnTo>
                    <a:pt x="82" y="44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72" y="128"/>
                  </a:lnTo>
                  <a:lnTo>
                    <a:pt x="60" y="124"/>
                  </a:lnTo>
                  <a:lnTo>
                    <a:pt x="60" y="124"/>
                  </a:lnTo>
                  <a:lnTo>
                    <a:pt x="50" y="122"/>
                  </a:lnTo>
                  <a:lnTo>
                    <a:pt x="42" y="122"/>
                  </a:lnTo>
                  <a:lnTo>
                    <a:pt x="32" y="124"/>
                  </a:lnTo>
                  <a:lnTo>
                    <a:pt x="24" y="126"/>
                  </a:lnTo>
                  <a:lnTo>
                    <a:pt x="24" y="126"/>
                  </a:lnTo>
                  <a:lnTo>
                    <a:pt x="16" y="132"/>
                  </a:lnTo>
                  <a:lnTo>
                    <a:pt x="10" y="138"/>
                  </a:lnTo>
                  <a:lnTo>
                    <a:pt x="6" y="146"/>
                  </a:lnTo>
                  <a:lnTo>
                    <a:pt x="2" y="154"/>
                  </a:lnTo>
                  <a:lnTo>
                    <a:pt x="0" y="162"/>
                  </a:lnTo>
                  <a:lnTo>
                    <a:pt x="0" y="172"/>
                  </a:lnTo>
                  <a:lnTo>
                    <a:pt x="2" y="180"/>
                  </a:lnTo>
                  <a:lnTo>
                    <a:pt x="6" y="188"/>
                  </a:lnTo>
                  <a:lnTo>
                    <a:pt x="6" y="188"/>
                  </a:lnTo>
                  <a:close/>
                  <a:moveTo>
                    <a:pt x="40" y="156"/>
                  </a:moveTo>
                  <a:lnTo>
                    <a:pt x="40" y="156"/>
                  </a:lnTo>
                  <a:lnTo>
                    <a:pt x="46" y="154"/>
                  </a:lnTo>
                  <a:lnTo>
                    <a:pt x="46" y="154"/>
                  </a:lnTo>
                  <a:lnTo>
                    <a:pt x="52" y="156"/>
                  </a:lnTo>
                  <a:lnTo>
                    <a:pt x="58" y="162"/>
                  </a:lnTo>
                  <a:lnTo>
                    <a:pt x="68" y="180"/>
                  </a:lnTo>
                  <a:lnTo>
                    <a:pt x="68" y="180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6" y="188"/>
                  </a:lnTo>
                  <a:lnTo>
                    <a:pt x="82" y="190"/>
                  </a:lnTo>
                  <a:lnTo>
                    <a:pt x="88" y="190"/>
                  </a:lnTo>
                  <a:lnTo>
                    <a:pt x="96" y="188"/>
                  </a:lnTo>
                  <a:lnTo>
                    <a:pt x="96" y="188"/>
                  </a:lnTo>
                  <a:lnTo>
                    <a:pt x="104" y="184"/>
                  </a:lnTo>
                  <a:lnTo>
                    <a:pt x="110" y="176"/>
                  </a:lnTo>
                  <a:lnTo>
                    <a:pt x="114" y="166"/>
                  </a:lnTo>
                  <a:lnTo>
                    <a:pt x="114" y="156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6" y="40"/>
                  </a:lnTo>
                  <a:lnTo>
                    <a:pt x="118" y="36"/>
                  </a:lnTo>
                  <a:lnTo>
                    <a:pt x="120" y="34"/>
                  </a:lnTo>
                  <a:lnTo>
                    <a:pt x="124" y="34"/>
                  </a:lnTo>
                  <a:lnTo>
                    <a:pt x="124" y="34"/>
                  </a:lnTo>
                  <a:lnTo>
                    <a:pt x="128" y="34"/>
                  </a:lnTo>
                  <a:lnTo>
                    <a:pt x="132" y="36"/>
                  </a:lnTo>
                  <a:lnTo>
                    <a:pt x="134" y="40"/>
                  </a:lnTo>
                  <a:lnTo>
                    <a:pt x="136" y="44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136" y="118"/>
                  </a:lnTo>
                  <a:lnTo>
                    <a:pt x="136" y="158"/>
                  </a:lnTo>
                  <a:lnTo>
                    <a:pt x="136" y="158"/>
                  </a:lnTo>
                  <a:lnTo>
                    <a:pt x="136" y="164"/>
                  </a:lnTo>
                  <a:lnTo>
                    <a:pt x="140" y="170"/>
                  </a:lnTo>
                  <a:lnTo>
                    <a:pt x="146" y="172"/>
                  </a:lnTo>
                  <a:lnTo>
                    <a:pt x="152" y="174"/>
                  </a:lnTo>
                  <a:lnTo>
                    <a:pt x="152" y="174"/>
                  </a:lnTo>
                  <a:lnTo>
                    <a:pt x="158" y="172"/>
                  </a:lnTo>
                  <a:lnTo>
                    <a:pt x="164" y="170"/>
                  </a:lnTo>
                  <a:lnTo>
                    <a:pt x="168" y="164"/>
                  </a:lnTo>
                  <a:lnTo>
                    <a:pt x="168" y="158"/>
                  </a:lnTo>
                  <a:lnTo>
                    <a:pt x="168" y="120"/>
                  </a:lnTo>
                  <a:lnTo>
                    <a:pt x="168" y="120"/>
                  </a:lnTo>
                  <a:lnTo>
                    <a:pt x="172" y="116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82" y="114"/>
                  </a:lnTo>
                  <a:lnTo>
                    <a:pt x="184" y="116"/>
                  </a:lnTo>
                  <a:lnTo>
                    <a:pt x="188" y="122"/>
                  </a:lnTo>
                  <a:lnTo>
                    <a:pt x="188" y="158"/>
                  </a:lnTo>
                  <a:lnTo>
                    <a:pt x="188" y="158"/>
                  </a:lnTo>
                  <a:lnTo>
                    <a:pt x="188" y="164"/>
                  </a:lnTo>
                  <a:lnTo>
                    <a:pt x="192" y="170"/>
                  </a:lnTo>
                  <a:lnTo>
                    <a:pt x="198" y="172"/>
                  </a:lnTo>
                  <a:lnTo>
                    <a:pt x="204" y="174"/>
                  </a:lnTo>
                  <a:lnTo>
                    <a:pt x="204" y="174"/>
                  </a:lnTo>
                  <a:lnTo>
                    <a:pt x="210" y="172"/>
                  </a:lnTo>
                  <a:lnTo>
                    <a:pt x="216" y="170"/>
                  </a:lnTo>
                  <a:lnTo>
                    <a:pt x="220" y="164"/>
                  </a:lnTo>
                  <a:lnTo>
                    <a:pt x="220" y="158"/>
                  </a:lnTo>
                  <a:lnTo>
                    <a:pt x="220" y="128"/>
                  </a:lnTo>
                  <a:lnTo>
                    <a:pt x="220" y="128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22" y="120"/>
                  </a:lnTo>
                  <a:lnTo>
                    <a:pt x="224" y="116"/>
                  </a:lnTo>
                  <a:lnTo>
                    <a:pt x="228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6" y="114"/>
                  </a:lnTo>
                  <a:lnTo>
                    <a:pt x="240" y="118"/>
                  </a:lnTo>
                  <a:lnTo>
                    <a:pt x="240" y="158"/>
                  </a:lnTo>
                  <a:lnTo>
                    <a:pt x="240" y="158"/>
                  </a:lnTo>
                  <a:lnTo>
                    <a:pt x="242" y="164"/>
                  </a:lnTo>
                  <a:lnTo>
                    <a:pt x="246" y="170"/>
                  </a:lnTo>
                  <a:lnTo>
                    <a:pt x="250" y="172"/>
                  </a:lnTo>
                  <a:lnTo>
                    <a:pt x="258" y="174"/>
                  </a:lnTo>
                  <a:lnTo>
                    <a:pt x="258" y="174"/>
                  </a:lnTo>
                  <a:lnTo>
                    <a:pt x="264" y="172"/>
                  </a:lnTo>
                  <a:lnTo>
                    <a:pt x="268" y="170"/>
                  </a:lnTo>
                  <a:lnTo>
                    <a:pt x="272" y="164"/>
                  </a:lnTo>
                  <a:lnTo>
                    <a:pt x="274" y="158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8" y="124"/>
                  </a:lnTo>
                  <a:lnTo>
                    <a:pt x="282" y="122"/>
                  </a:lnTo>
                  <a:lnTo>
                    <a:pt x="282" y="122"/>
                  </a:lnTo>
                  <a:lnTo>
                    <a:pt x="286" y="124"/>
                  </a:lnTo>
                  <a:lnTo>
                    <a:pt x="290" y="126"/>
                  </a:lnTo>
                  <a:lnTo>
                    <a:pt x="292" y="130"/>
                  </a:lnTo>
                  <a:lnTo>
                    <a:pt x="292" y="134"/>
                  </a:lnTo>
                  <a:lnTo>
                    <a:pt x="292" y="250"/>
                  </a:lnTo>
                  <a:lnTo>
                    <a:pt x="292" y="250"/>
                  </a:lnTo>
                  <a:lnTo>
                    <a:pt x="290" y="256"/>
                  </a:lnTo>
                  <a:lnTo>
                    <a:pt x="290" y="256"/>
                  </a:lnTo>
                  <a:lnTo>
                    <a:pt x="286" y="264"/>
                  </a:lnTo>
                  <a:lnTo>
                    <a:pt x="286" y="264"/>
                  </a:lnTo>
                  <a:lnTo>
                    <a:pt x="284" y="272"/>
                  </a:lnTo>
                  <a:lnTo>
                    <a:pt x="282" y="278"/>
                  </a:lnTo>
                  <a:lnTo>
                    <a:pt x="278" y="286"/>
                  </a:lnTo>
                  <a:lnTo>
                    <a:pt x="272" y="290"/>
                  </a:lnTo>
                  <a:lnTo>
                    <a:pt x="266" y="296"/>
                  </a:lnTo>
                  <a:lnTo>
                    <a:pt x="258" y="298"/>
                  </a:lnTo>
                  <a:lnTo>
                    <a:pt x="252" y="300"/>
                  </a:lnTo>
                  <a:lnTo>
                    <a:pt x="244" y="302"/>
                  </a:lnTo>
                  <a:lnTo>
                    <a:pt x="132" y="302"/>
                  </a:lnTo>
                  <a:lnTo>
                    <a:pt x="132" y="302"/>
                  </a:lnTo>
                  <a:lnTo>
                    <a:pt x="118" y="300"/>
                  </a:lnTo>
                  <a:lnTo>
                    <a:pt x="106" y="294"/>
                  </a:lnTo>
                  <a:lnTo>
                    <a:pt x="106" y="294"/>
                  </a:lnTo>
                  <a:lnTo>
                    <a:pt x="102" y="290"/>
                  </a:lnTo>
                  <a:lnTo>
                    <a:pt x="102" y="290"/>
                  </a:lnTo>
                  <a:lnTo>
                    <a:pt x="98" y="288"/>
                  </a:lnTo>
                  <a:lnTo>
                    <a:pt x="94" y="284"/>
                  </a:lnTo>
                  <a:lnTo>
                    <a:pt x="34" y="174"/>
                  </a:lnTo>
                  <a:lnTo>
                    <a:pt x="34" y="174"/>
                  </a:lnTo>
                  <a:lnTo>
                    <a:pt x="34" y="168"/>
                  </a:lnTo>
                  <a:lnTo>
                    <a:pt x="34" y="164"/>
                  </a:lnTo>
                  <a:lnTo>
                    <a:pt x="36" y="160"/>
                  </a:lnTo>
                  <a:lnTo>
                    <a:pt x="40" y="156"/>
                  </a:lnTo>
                  <a:lnTo>
                    <a:pt x="40" y="15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7" name="Freeform 2028"/>
            <p:cNvSpPr/>
            <p:nvPr/>
          </p:nvSpPr>
          <p:spPr>
            <a:xfrm>
              <a:off x="4633281" y="1986323"/>
              <a:ext cx="102007" cy="80756"/>
            </a:xfrm>
            <a:custGeom>
              <a:avLst/>
              <a:gdLst>
                <a:gd name="T0" fmla="*/ 30 w 96"/>
                <a:gd name="T1" fmla="*/ 74 h 76"/>
                <a:gd name="T2" fmla="*/ 30 w 96"/>
                <a:gd name="T3" fmla="*/ 74 h 76"/>
                <a:gd name="T4" fmla="*/ 34 w 96"/>
                <a:gd name="T5" fmla="*/ 76 h 76"/>
                <a:gd name="T6" fmla="*/ 38 w 96"/>
                <a:gd name="T7" fmla="*/ 76 h 76"/>
                <a:gd name="T8" fmla="*/ 38 w 96"/>
                <a:gd name="T9" fmla="*/ 76 h 76"/>
                <a:gd name="T10" fmla="*/ 38 w 96"/>
                <a:gd name="T11" fmla="*/ 76 h 76"/>
                <a:gd name="T12" fmla="*/ 38 w 96"/>
                <a:gd name="T13" fmla="*/ 76 h 76"/>
                <a:gd name="T14" fmla="*/ 42 w 96"/>
                <a:gd name="T15" fmla="*/ 76 h 76"/>
                <a:gd name="T16" fmla="*/ 46 w 96"/>
                <a:gd name="T17" fmla="*/ 74 h 76"/>
                <a:gd name="T18" fmla="*/ 94 w 96"/>
                <a:gd name="T19" fmla="*/ 18 h 76"/>
                <a:gd name="T20" fmla="*/ 94 w 96"/>
                <a:gd name="T21" fmla="*/ 18 h 76"/>
                <a:gd name="T22" fmla="*/ 96 w 96"/>
                <a:gd name="T23" fmla="*/ 14 h 76"/>
                <a:gd name="T24" fmla="*/ 96 w 96"/>
                <a:gd name="T25" fmla="*/ 10 h 76"/>
                <a:gd name="T26" fmla="*/ 94 w 96"/>
                <a:gd name="T27" fmla="*/ 6 h 76"/>
                <a:gd name="T28" fmla="*/ 92 w 96"/>
                <a:gd name="T29" fmla="*/ 4 h 76"/>
                <a:gd name="T30" fmla="*/ 92 w 96"/>
                <a:gd name="T31" fmla="*/ 4 h 76"/>
                <a:gd name="T32" fmla="*/ 88 w 96"/>
                <a:gd name="T33" fmla="*/ 2 h 76"/>
                <a:gd name="T34" fmla="*/ 84 w 96"/>
                <a:gd name="T35" fmla="*/ 0 h 76"/>
                <a:gd name="T36" fmla="*/ 82 w 96"/>
                <a:gd name="T37" fmla="*/ 2 h 76"/>
                <a:gd name="T38" fmla="*/ 78 w 96"/>
                <a:gd name="T39" fmla="*/ 4 h 76"/>
                <a:gd name="T40" fmla="*/ 36 w 96"/>
                <a:gd name="T41" fmla="*/ 50 h 76"/>
                <a:gd name="T42" fmla="*/ 18 w 96"/>
                <a:gd name="T43" fmla="*/ 32 h 76"/>
                <a:gd name="T44" fmla="*/ 18 w 96"/>
                <a:gd name="T45" fmla="*/ 32 h 76"/>
                <a:gd name="T46" fmla="*/ 16 w 96"/>
                <a:gd name="T47" fmla="*/ 30 h 76"/>
                <a:gd name="T48" fmla="*/ 12 w 96"/>
                <a:gd name="T49" fmla="*/ 30 h 76"/>
                <a:gd name="T50" fmla="*/ 8 w 96"/>
                <a:gd name="T51" fmla="*/ 30 h 76"/>
                <a:gd name="T52" fmla="*/ 4 w 96"/>
                <a:gd name="T53" fmla="*/ 32 h 76"/>
                <a:gd name="T54" fmla="*/ 4 w 96"/>
                <a:gd name="T55" fmla="*/ 32 h 76"/>
                <a:gd name="T56" fmla="*/ 2 w 96"/>
                <a:gd name="T57" fmla="*/ 36 h 76"/>
                <a:gd name="T58" fmla="*/ 0 w 96"/>
                <a:gd name="T59" fmla="*/ 40 h 76"/>
                <a:gd name="T60" fmla="*/ 2 w 96"/>
                <a:gd name="T61" fmla="*/ 44 h 76"/>
                <a:gd name="T62" fmla="*/ 4 w 96"/>
                <a:gd name="T63" fmla="*/ 46 h 76"/>
                <a:gd name="T64" fmla="*/ 30 w 96"/>
                <a:gd name="T65" fmla="*/ 74 h 7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6" h="76">
                  <a:moveTo>
                    <a:pt x="30" y="74"/>
                  </a:moveTo>
                  <a:lnTo>
                    <a:pt x="30" y="74"/>
                  </a:lnTo>
                  <a:lnTo>
                    <a:pt x="34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42" y="76"/>
                  </a:lnTo>
                  <a:lnTo>
                    <a:pt x="46" y="74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96" y="14"/>
                  </a:lnTo>
                  <a:lnTo>
                    <a:pt x="96" y="10"/>
                  </a:lnTo>
                  <a:lnTo>
                    <a:pt x="94" y="6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88" y="2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78" y="4"/>
                  </a:lnTo>
                  <a:lnTo>
                    <a:pt x="36" y="50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6" y="30"/>
                  </a:lnTo>
                  <a:lnTo>
                    <a:pt x="12" y="30"/>
                  </a:lnTo>
                  <a:lnTo>
                    <a:pt x="8" y="30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6"/>
                  </a:lnTo>
                  <a:lnTo>
                    <a:pt x="30" y="7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4" name="Freeform 2029"/>
            <p:cNvSpPr>
              <a:spLocks noEditPoints="1"/>
            </p:cNvSpPr>
            <p:nvPr/>
          </p:nvSpPr>
          <p:spPr>
            <a:xfrm>
              <a:off x="3868228" y="1795060"/>
              <a:ext cx="342149" cy="357025"/>
            </a:xfrm>
            <a:custGeom>
              <a:avLst/>
              <a:gdLst>
                <a:gd name="T0" fmla="*/ 218 w 322"/>
                <a:gd name="T1" fmla="*/ 98 h 336"/>
                <a:gd name="T2" fmla="*/ 220 w 322"/>
                <a:gd name="T3" fmla="*/ 50 h 336"/>
                <a:gd name="T4" fmla="*/ 216 w 322"/>
                <a:gd name="T5" fmla="*/ 26 h 336"/>
                <a:gd name="T6" fmla="*/ 190 w 322"/>
                <a:gd name="T7" fmla="*/ 2 h 336"/>
                <a:gd name="T8" fmla="*/ 164 w 322"/>
                <a:gd name="T9" fmla="*/ 0 h 336"/>
                <a:gd name="T10" fmla="*/ 140 w 322"/>
                <a:gd name="T11" fmla="*/ 14 h 336"/>
                <a:gd name="T12" fmla="*/ 126 w 322"/>
                <a:gd name="T13" fmla="*/ 52 h 336"/>
                <a:gd name="T14" fmla="*/ 104 w 322"/>
                <a:gd name="T15" fmla="*/ 108 h 336"/>
                <a:gd name="T16" fmla="*/ 10 w 322"/>
                <a:gd name="T17" fmla="*/ 106 h 336"/>
                <a:gd name="T18" fmla="*/ 0 w 322"/>
                <a:gd name="T19" fmla="*/ 116 h 336"/>
                <a:gd name="T20" fmla="*/ 2 w 322"/>
                <a:gd name="T21" fmla="*/ 310 h 336"/>
                <a:gd name="T22" fmla="*/ 102 w 322"/>
                <a:gd name="T23" fmla="*/ 312 h 336"/>
                <a:gd name="T24" fmla="*/ 110 w 322"/>
                <a:gd name="T25" fmla="*/ 304 h 336"/>
                <a:gd name="T26" fmla="*/ 174 w 322"/>
                <a:gd name="T27" fmla="*/ 336 h 336"/>
                <a:gd name="T28" fmla="*/ 284 w 322"/>
                <a:gd name="T29" fmla="*/ 334 h 336"/>
                <a:gd name="T30" fmla="*/ 308 w 322"/>
                <a:gd name="T31" fmla="*/ 310 h 336"/>
                <a:gd name="T32" fmla="*/ 310 w 322"/>
                <a:gd name="T33" fmla="*/ 284 h 336"/>
                <a:gd name="T34" fmla="*/ 316 w 322"/>
                <a:gd name="T35" fmla="*/ 262 h 336"/>
                <a:gd name="T36" fmla="*/ 318 w 322"/>
                <a:gd name="T37" fmla="*/ 232 h 336"/>
                <a:gd name="T38" fmla="*/ 320 w 322"/>
                <a:gd name="T39" fmla="*/ 194 h 336"/>
                <a:gd name="T40" fmla="*/ 314 w 322"/>
                <a:gd name="T41" fmla="*/ 170 h 336"/>
                <a:gd name="T42" fmla="*/ 322 w 322"/>
                <a:gd name="T43" fmla="*/ 142 h 336"/>
                <a:gd name="T44" fmla="*/ 316 w 322"/>
                <a:gd name="T45" fmla="*/ 118 h 336"/>
                <a:gd name="T46" fmla="*/ 288 w 322"/>
                <a:gd name="T47" fmla="*/ 100 h 336"/>
                <a:gd name="T48" fmla="*/ 18 w 322"/>
                <a:gd name="T49" fmla="*/ 296 h 336"/>
                <a:gd name="T50" fmla="*/ 92 w 322"/>
                <a:gd name="T51" fmla="*/ 134 h 336"/>
                <a:gd name="T52" fmla="*/ 92 w 322"/>
                <a:gd name="T53" fmla="*/ 272 h 336"/>
                <a:gd name="T54" fmla="*/ 174 w 322"/>
                <a:gd name="T55" fmla="*/ 302 h 336"/>
                <a:gd name="T56" fmla="*/ 140 w 322"/>
                <a:gd name="T57" fmla="*/ 286 h 336"/>
                <a:gd name="T58" fmla="*/ 126 w 322"/>
                <a:gd name="T59" fmla="*/ 256 h 336"/>
                <a:gd name="T60" fmla="*/ 128 w 322"/>
                <a:gd name="T61" fmla="*/ 136 h 336"/>
                <a:gd name="T62" fmla="*/ 148 w 322"/>
                <a:gd name="T63" fmla="*/ 106 h 336"/>
                <a:gd name="T64" fmla="*/ 164 w 322"/>
                <a:gd name="T65" fmla="*/ 42 h 336"/>
                <a:gd name="T66" fmla="*/ 170 w 322"/>
                <a:gd name="T67" fmla="*/ 36 h 336"/>
                <a:gd name="T68" fmla="*/ 178 w 322"/>
                <a:gd name="T69" fmla="*/ 36 h 336"/>
                <a:gd name="T70" fmla="*/ 186 w 322"/>
                <a:gd name="T71" fmla="*/ 44 h 336"/>
                <a:gd name="T72" fmla="*/ 184 w 322"/>
                <a:gd name="T73" fmla="*/ 60 h 336"/>
                <a:gd name="T74" fmla="*/ 190 w 322"/>
                <a:gd name="T75" fmla="*/ 126 h 336"/>
                <a:gd name="T76" fmla="*/ 218 w 322"/>
                <a:gd name="T77" fmla="*/ 132 h 336"/>
                <a:gd name="T78" fmla="*/ 282 w 322"/>
                <a:gd name="T79" fmla="*/ 136 h 336"/>
                <a:gd name="T80" fmla="*/ 288 w 322"/>
                <a:gd name="T81" fmla="*/ 142 h 336"/>
                <a:gd name="T82" fmla="*/ 280 w 322"/>
                <a:gd name="T83" fmla="*/ 152 h 336"/>
                <a:gd name="T84" fmla="*/ 244 w 322"/>
                <a:gd name="T85" fmla="*/ 152 h 336"/>
                <a:gd name="T86" fmla="*/ 226 w 322"/>
                <a:gd name="T87" fmla="*/ 168 h 336"/>
                <a:gd name="T88" fmla="*/ 238 w 322"/>
                <a:gd name="T89" fmla="*/ 184 h 336"/>
                <a:gd name="T90" fmla="*/ 284 w 322"/>
                <a:gd name="T91" fmla="*/ 190 h 336"/>
                <a:gd name="T92" fmla="*/ 278 w 322"/>
                <a:gd name="T93" fmla="*/ 202 h 336"/>
                <a:gd name="T94" fmla="*/ 232 w 322"/>
                <a:gd name="T95" fmla="*/ 206 h 336"/>
                <a:gd name="T96" fmla="*/ 228 w 322"/>
                <a:gd name="T97" fmla="*/ 226 h 336"/>
                <a:gd name="T98" fmla="*/ 274 w 322"/>
                <a:gd name="T99" fmla="*/ 236 h 336"/>
                <a:gd name="T100" fmla="*/ 280 w 322"/>
                <a:gd name="T101" fmla="*/ 238 h 336"/>
                <a:gd name="T102" fmla="*/ 286 w 322"/>
                <a:gd name="T103" fmla="*/ 246 h 336"/>
                <a:gd name="T104" fmla="*/ 244 w 322"/>
                <a:gd name="T105" fmla="*/ 252 h 336"/>
                <a:gd name="T106" fmla="*/ 226 w 322"/>
                <a:gd name="T107" fmla="*/ 270 h 336"/>
                <a:gd name="T108" fmla="*/ 238 w 322"/>
                <a:gd name="T109" fmla="*/ 286 h 336"/>
                <a:gd name="T110" fmla="*/ 276 w 322"/>
                <a:gd name="T111" fmla="*/ 290 h 336"/>
                <a:gd name="T112" fmla="*/ 274 w 322"/>
                <a:gd name="T113" fmla="*/ 300 h 3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2" h="336">
                  <a:moveTo>
                    <a:pt x="280" y="100"/>
                  </a:moveTo>
                  <a:lnTo>
                    <a:pt x="246" y="100"/>
                  </a:lnTo>
                  <a:lnTo>
                    <a:pt x="246" y="100"/>
                  </a:lnTo>
                  <a:lnTo>
                    <a:pt x="218" y="98"/>
                  </a:lnTo>
                  <a:lnTo>
                    <a:pt x="218" y="98"/>
                  </a:lnTo>
                  <a:lnTo>
                    <a:pt x="218" y="58"/>
                  </a:lnTo>
                  <a:lnTo>
                    <a:pt x="218" y="58"/>
                  </a:lnTo>
                  <a:lnTo>
                    <a:pt x="220" y="50"/>
                  </a:lnTo>
                  <a:lnTo>
                    <a:pt x="220" y="42"/>
                  </a:lnTo>
                  <a:lnTo>
                    <a:pt x="218" y="34"/>
                  </a:lnTo>
                  <a:lnTo>
                    <a:pt x="216" y="26"/>
                  </a:lnTo>
                  <a:lnTo>
                    <a:pt x="216" y="26"/>
                  </a:lnTo>
                  <a:lnTo>
                    <a:pt x="212" y="18"/>
                  </a:lnTo>
                  <a:lnTo>
                    <a:pt x="206" y="12"/>
                  </a:lnTo>
                  <a:lnTo>
                    <a:pt x="198" y="6"/>
                  </a:lnTo>
                  <a:lnTo>
                    <a:pt x="190" y="2"/>
                  </a:lnTo>
                  <a:lnTo>
                    <a:pt x="190" y="2"/>
                  </a:lnTo>
                  <a:lnTo>
                    <a:pt x="182" y="0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56" y="4"/>
                  </a:lnTo>
                  <a:lnTo>
                    <a:pt x="156" y="4"/>
                  </a:lnTo>
                  <a:lnTo>
                    <a:pt x="148" y="8"/>
                  </a:lnTo>
                  <a:lnTo>
                    <a:pt x="140" y="14"/>
                  </a:lnTo>
                  <a:lnTo>
                    <a:pt x="136" y="22"/>
                  </a:lnTo>
                  <a:lnTo>
                    <a:pt x="132" y="30"/>
                  </a:lnTo>
                  <a:lnTo>
                    <a:pt x="132" y="30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18" y="90"/>
                  </a:lnTo>
                  <a:lnTo>
                    <a:pt x="118" y="90"/>
                  </a:lnTo>
                  <a:lnTo>
                    <a:pt x="104" y="108"/>
                  </a:lnTo>
                  <a:lnTo>
                    <a:pt x="104" y="108"/>
                  </a:lnTo>
                  <a:lnTo>
                    <a:pt x="102" y="106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6" y="108"/>
                  </a:lnTo>
                  <a:lnTo>
                    <a:pt x="2" y="110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2" y="308"/>
                  </a:lnTo>
                  <a:lnTo>
                    <a:pt x="2" y="310"/>
                  </a:lnTo>
                  <a:lnTo>
                    <a:pt x="6" y="312"/>
                  </a:lnTo>
                  <a:lnTo>
                    <a:pt x="10" y="312"/>
                  </a:lnTo>
                  <a:lnTo>
                    <a:pt x="102" y="312"/>
                  </a:lnTo>
                  <a:lnTo>
                    <a:pt x="102" y="312"/>
                  </a:lnTo>
                  <a:lnTo>
                    <a:pt x="104" y="312"/>
                  </a:lnTo>
                  <a:lnTo>
                    <a:pt x="108" y="310"/>
                  </a:lnTo>
                  <a:lnTo>
                    <a:pt x="110" y="304"/>
                  </a:lnTo>
                  <a:lnTo>
                    <a:pt x="110" y="304"/>
                  </a:lnTo>
                  <a:lnTo>
                    <a:pt x="124" y="318"/>
                  </a:lnTo>
                  <a:lnTo>
                    <a:pt x="138" y="328"/>
                  </a:lnTo>
                  <a:lnTo>
                    <a:pt x="156" y="334"/>
                  </a:lnTo>
                  <a:lnTo>
                    <a:pt x="174" y="336"/>
                  </a:lnTo>
                  <a:lnTo>
                    <a:pt x="268" y="336"/>
                  </a:lnTo>
                  <a:lnTo>
                    <a:pt x="268" y="336"/>
                  </a:lnTo>
                  <a:lnTo>
                    <a:pt x="276" y="336"/>
                  </a:lnTo>
                  <a:lnTo>
                    <a:pt x="284" y="334"/>
                  </a:lnTo>
                  <a:lnTo>
                    <a:pt x="292" y="330"/>
                  </a:lnTo>
                  <a:lnTo>
                    <a:pt x="298" y="324"/>
                  </a:lnTo>
                  <a:lnTo>
                    <a:pt x="304" y="318"/>
                  </a:lnTo>
                  <a:lnTo>
                    <a:pt x="308" y="310"/>
                  </a:lnTo>
                  <a:lnTo>
                    <a:pt x="310" y="302"/>
                  </a:lnTo>
                  <a:lnTo>
                    <a:pt x="310" y="294"/>
                  </a:lnTo>
                  <a:lnTo>
                    <a:pt x="310" y="294"/>
                  </a:lnTo>
                  <a:lnTo>
                    <a:pt x="310" y="284"/>
                  </a:lnTo>
                  <a:lnTo>
                    <a:pt x="308" y="276"/>
                  </a:lnTo>
                  <a:lnTo>
                    <a:pt x="308" y="276"/>
                  </a:lnTo>
                  <a:lnTo>
                    <a:pt x="312" y="270"/>
                  </a:lnTo>
                  <a:lnTo>
                    <a:pt x="316" y="262"/>
                  </a:lnTo>
                  <a:lnTo>
                    <a:pt x="320" y="254"/>
                  </a:lnTo>
                  <a:lnTo>
                    <a:pt x="320" y="246"/>
                  </a:lnTo>
                  <a:lnTo>
                    <a:pt x="320" y="246"/>
                  </a:lnTo>
                  <a:lnTo>
                    <a:pt x="318" y="232"/>
                  </a:lnTo>
                  <a:lnTo>
                    <a:pt x="312" y="220"/>
                  </a:lnTo>
                  <a:lnTo>
                    <a:pt x="312" y="220"/>
                  </a:lnTo>
                  <a:lnTo>
                    <a:pt x="318" y="208"/>
                  </a:lnTo>
                  <a:lnTo>
                    <a:pt x="320" y="194"/>
                  </a:lnTo>
                  <a:lnTo>
                    <a:pt x="320" y="194"/>
                  </a:lnTo>
                  <a:lnTo>
                    <a:pt x="318" y="182"/>
                  </a:lnTo>
                  <a:lnTo>
                    <a:pt x="314" y="170"/>
                  </a:lnTo>
                  <a:lnTo>
                    <a:pt x="314" y="170"/>
                  </a:lnTo>
                  <a:lnTo>
                    <a:pt x="318" y="164"/>
                  </a:lnTo>
                  <a:lnTo>
                    <a:pt x="320" y="158"/>
                  </a:lnTo>
                  <a:lnTo>
                    <a:pt x="322" y="150"/>
                  </a:lnTo>
                  <a:lnTo>
                    <a:pt x="322" y="142"/>
                  </a:lnTo>
                  <a:lnTo>
                    <a:pt x="322" y="142"/>
                  </a:lnTo>
                  <a:lnTo>
                    <a:pt x="322" y="134"/>
                  </a:lnTo>
                  <a:lnTo>
                    <a:pt x="320" y="126"/>
                  </a:lnTo>
                  <a:lnTo>
                    <a:pt x="316" y="118"/>
                  </a:lnTo>
                  <a:lnTo>
                    <a:pt x="310" y="112"/>
                  </a:lnTo>
                  <a:lnTo>
                    <a:pt x="304" y="108"/>
                  </a:lnTo>
                  <a:lnTo>
                    <a:pt x="296" y="104"/>
                  </a:lnTo>
                  <a:lnTo>
                    <a:pt x="288" y="100"/>
                  </a:lnTo>
                  <a:lnTo>
                    <a:pt x="280" y="100"/>
                  </a:lnTo>
                  <a:lnTo>
                    <a:pt x="280" y="100"/>
                  </a:lnTo>
                  <a:close/>
                  <a:moveTo>
                    <a:pt x="92" y="296"/>
                  </a:moveTo>
                  <a:lnTo>
                    <a:pt x="18" y="296"/>
                  </a:lnTo>
                  <a:lnTo>
                    <a:pt x="18" y="124"/>
                  </a:lnTo>
                  <a:lnTo>
                    <a:pt x="92" y="124"/>
                  </a:lnTo>
                  <a:lnTo>
                    <a:pt x="92" y="134"/>
                  </a:lnTo>
                  <a:lnTo>
                    <a:pt x="92" y="134"/>
                  </a:lnTo>
                  <a:lnTo>
                    <a:pt x="90" y="150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2" y="272"/>
                  </a:lnTo>
                  <a:lnTo>
                    <a:pt x="92" y="296"/>
                  </a:lnTo>
                  <a:close/>
                  <a:moveTo>
                    <a:pt x="268" y="302"/>
                  </a:moveTo>
                  <a:lnTo>
                    <a:pt x="174" y="302"/>
                  </a:lnTo>
                  <a:lnTo>
                    <a:pt x="174" y="302"/>
                  </a:lnTo>
                  <a:lnTo>
                    <a:pt x="164" y="300"/>
                  </a:lnTo>
                  <a:lnTo>
                    <a:pt x="156" y="298"/>
                  </a:lnTo>
                  <a:lnTo>
                    <a:pt x="148" y="292"/>
                  </a:lnTo>
                  <a:lnTo>
                    <a:pt x="140" y="286"/>
                  </a:lnTo>
                  <a:lnTo>
                    <a:pt x="134" y="280"/>
                  </a:lnTo>
                  <a:lnTo>
                    <a:pt x="130" y="272"/>
                  </a:lnTo>
                  <a:lnTo>
                    <a:pt x="126" y="264"/>
                  </a:lnTo>
                  <a:lnTo>
                    <a:pt x="126" y="256"/>
                  </a:lnTo>
                  <a:lnTo>
                    <a:pt x="126" y="150"/>
                  </a:lnTo>
                  <a:lnTo>
                    <a:pt x="126" y="150"/>
                  </a:lnTo>
                  <a:lnTo>
                    <a:pt x="126" y="144"/>
                  </a:lnTo>
                  <a:lnTo>
                    <a:pt x="128" y="136"/>
                  </a:lnTo>
                  <a:lnTo>
                    <a:pt x="134" y="124"/>
                  </a:lnTo>
                  <a:lnTo>
                    <a:pt x="146" y="110"/>
                  </a:lnTo>
                  <a:lnTo>
                    <a:pt x="146" y="110"/>
                  </a:lnTo>
                  <a:lnTo>
                    <a:pt x="148" y="106"/>
                  </a:lnTo>
                  <a:lnTo>
                    <a:pt x="152" y="98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38"/>
                  </a:lnTo>
                  <a:lnTo>
                    <a:pt x="170" y="36"/>
                  </a:lnTo>
                  <a:lnTo>
                    <a:pt x="170" y="36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78" y="36"/>
                  </a:lnTo>
                  <a:lnTo>
                    <a:pt x="178" y="36"/>
                  </a:lnTo>
                  <a:lnTo>
                    <a:pt x="182" y="38"/>
                  </a:lnTo>
                  <a:lnTo>
                    <a:pt x="184" y="40"/>
                  </a:lnTo>
                  <a:lnTo>
                    <a:pt x="184" y="40"/>
                  </a:lnTo>
                  <a:lnTo>
                    <a:pt x="186" y="44"/>
                  </a:lnTo>
                  <a:lnTo>
                    <a:pt x="184" y="50"/>
                  </a:lnTo>
                  <a:lnTo>
                    <a:pt x="184" y="50"/>
                  </a:lnTo>
                  <a:lnTo>
                    <a:pt x="184" y="52"/>
                  </a:lnTo>
                  <a:lnTo>
                    <a:pt x="184" y="60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6" y="120"/>
                  </a:lnTo>
                  <a:lnTo>
                    <a:pt x="190" y="126"/>
                  </a:lnTo>
                  <a:lnTo>
                    <a:pt x="194" y="130"/>
                  </a:lnTo>
                  <a:lnTo>
                    <a:pt x="200" y="130"/>
                  </a:lnTo>
                  <a:lnTo>
                    <a:pt x="200" y="130"/>
                  </a:lnTo>
                  <a:lnTo>
                    <a:pt x="218" y="132"/>
                  </a:lnTo>
                  <a:lnTo>
                    <a:pt x="246" y="134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82" y="136"/>
                  </a:lnTo>
                  <a:lnTo>
                    <a:pt x="286" y="136"/>
                  </a:lnTo>
                  <a:lnTo>
                    <a:pt x="288" y="140"/>
                  </a:lnTo>
                  <a:lnTo>
                    <a:pt x="288" y="142"/>
                  </a:lnTo>
                  <a:lnTo>
                    <a:pt x="288" y="142"/>
                  </a:lnTo>
                  <a:lnTo>
                    <a:pt x="288" y="146"/>
                  </a:lnTo>
                  <a:lnTo>
                    <a:pt x="286" y="148"/>
                  </a:lnTo>
                  <a:lnTo>
                    <a:pt x="282" y="150"/>
                  </a:lnTo>
                  <a:lnTo>
                    <a:pt x="280" y="152"/>
                  </a:lnTo>
                  <a:lnTo>
                    <a:pt x="280" y="152"/>
                  </a:lnTo>
                  <a:lnTo>
                    <a:pt x="278" y="152"/>
                  </a:lnTo>
                  <a:lnTo>
                    <a:pt x="244" y="152"/>
                  </a:lnTo>
                  <a:lnTo>
                    <a:pt x="244" y="152"/>
                  </a:lnTo>
                  <a:lnTo>
                    <a:pt x="238" y="152"/>
                  </a:lnTo>
                  <a:lnTo>
                    <a:pt x="232" y="156"/>
                  </a:lnTo>
                  <a:lnTo>
                    <a:pt x="228" y="162"/>
                  </a:lnTo>
                  <a:lnTo>
                    <a:pt x="226" y="168"/>
                  </a:lnTo>
                  <a:lnTo>
                    <a:pt x="226" y="168"/>
                  </a:lnTo>
                  <a:lnTo>
                    <a:pt x="228" y="176"/>
                  </a:lnTo>
                  <a:lnTo>
                    <a:pt x="232" y="182"/>
                  </a:lnTo>
                  <a:lnTo>
                    <a:pt x="238" y="184"/>
                  </a:lnTo>
                  <a:lnTo>
                    <a:pt x="244" y="186"/>
                  </a:lnTo>
                  <a:lnTo>
                    <a:pt x="280" y="186"/>
                  </a:lnTo>
                  <a:lnTo>
                    <a:pt x="280" y="186"/>
                  </a:lnTo>
                  <a:lnTo>
                    <a:pt x="284" y="190"/>
                  </a:lnTo>
                  <a:lnTo>
                    <a:pt x="286" y="194"/>
                  </a:lnTo>
                  <a:lnTo>
                    <a:pt x="286" y="194"/>
                  </a:lnTo>
                  <a:lnTo>
                    <a:pt x="284" y="198"/>
                  </a:lnTo>
                  <a:lnTo>
                    <a:pt x="278" y="202"/>
                  </a:lnTo>
                  <a:lnTo>
                    <a:pt x="244" y="202"/>
                  </a:lnTo>
                  <a:lnTo>
                    <a:pt x="244" y="202"/>
                  </a:lnTo>
                  <a:lnTo>
                    <a:pt x="238" y="202"/>
                  </a:lnTo>
                  <a:lnTo>
                    <a:pt x="232" y="206"/>
                  </a:lnTo>
                  <a:lnTo>
                    <a:pt x="228" y="212"/>
                  </a:lnTo>
                  <a:lnTo>
                    <a:pt x="226" y="218"/>
                  </a:lnTo>
                  <a:lnTo>
                    <a:pt x="226" y="218"/>
                  </a:lnTo>
                  <a:lnTo>
                    <a:pt x="228" y="226"/>
                  </a:lnTo>
                  <a:lnTo>
                    <a:pt x="232" y="232"/>
                  </a:lnTo>
                  <a:lnTo>
                    <a:pt x="238" y="234"/>
                  </a:lnTo>
                  <a:lnTo>
                    <a:pt x="244" y="236"/>
                  </a:lnTo>
                  <a:lnTo>
                    <a:pt x="274" y="236"/>
                  </a:lnTo>
                  <a:lnTo>
                    <a:pt x="274" y="236"/>
                  </a:lnTo>
                  <a:lnTo>
                    <a:pt x="276" y="236"/>
                  </a:lnTo>
                  <a:lnTo>
                    <a:pt x="276" y="236"/>
                  </a:lnTo>
                  <a:lnTo>
                    <a:pt x="280" y="238"/>
                  </a:lnTo>
                  <a:lnTo>
                    <a:pt x="282" y="240"/>
                  </a:lnTo>
                  <a:lnTo>
                    <a:pt x="284" y="242"/>
                  </a:lnTo>
                  <a:lnTo>
                    <a:pt x="286" y="246"/>
                  </a:lnTo>
                  <a:lnTo>
                    <a:pt x="286" y="246"/>
                  </a:lnTo>
                  <a:lnTo>
                    <a:pt x="284" y="250"/>
                  </a:lnTo>
                  <a:lnTo>
                    <a:pt x="282" y="252"/>
                  </a:lnTo>
                  <a:lnTo>
                    <a:pt x="244" y="252"/>
                  </a:lnTo>
                  <a:lnTo>
                    <a:pt x="244" y="252"/>
                  </a:lnTo>
                  <a:lnTo>
                    <a:pt x="238" y="254"/>
                  </a:lnTo>
                  <a:lnTo>
                    <a:pt x="232" y="258"/>
                  </a:lnTo>
                  <a:lnTo>
                    <a:pt x="228" y="262"/>
                  </a:lnTo>
                  <a:lnTo>
                    <a:pt x="226" y="270"/>
                  </a:lnTo>
                  <a:lnTo>
                    <a:pt x="226" y="270"/>
                  </a:lnTo>
                  <a:lnTo>
                    <a:pt x="228" y="276"/>
                  </a:lnTo>
                  <a:lnTo>
                    <a:pt x="232" y="282"/>
                  </a:lnTo>
                  <a:lnTo>
                    <a:pt x="238" y="286"/>
                  </a:lnTo>
                  <a:lnTo>
                    <a:pt x="244" y="288"/>
                  </a:lnTo>
                  <a:lnTo>
                    <a:pt x="274" y="288"/>
                  </a:lnTo>
                  <a:lnTo>
                    <a:pt x="274" y="288"/>
                  </a:lnTo>
                  <a:lnTo>
                    <a:pt x="276" y="290"/>
                  </a:lnTo>
                  <a:lnTo>
                    <a:pt x="276" y="294"/>
                  </a:lnTo>
                  <a:lnTo>
                    <a:pt x="276" y="294"/>
                  </a:lnTo>
                  <a:lnTo>
                    <a:pt x="276" y="296"/>
                  </a:lnTo>
                  <a:lnTo>
                    <a:pt x="274" y="300"/>
                  </a:lnTo>
                  <a:lnTo>
                    <a:pt x="272" y="302"/>
                  </a:lnTo>
                  <a:lnTo>
                    <a:pt x="268" y="302"/>
                  </a:lnTo>
                  <a:lnTo>
                    <a:pt x="268" y="30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5" name="Freeform 2030"/>
            <p:cNvSpPr/>
            <p:nvPr/>
          </p:nvSpPr>
          <p:spPr>
            <a:xfrm>
              <a:off x="3914981" y="2069204"/>
              <a:ext cx="29752" cy="29752"/>
            </a:xfrm>
            <a:custGeom>
              <a:avLst/>
              <a:gdLst>
                <a:gd name="T0" fmla="*/ 14 w 28"/>
                <a:gd name="T1" fmla="*/ 0 h 28"/>
                <a:gd name="T2" fmla="*/ 14 w 28"/>
                <a:gd name="T3" fmla="*/ 0 h 28"/>
                <a:gd name="T4" fmla="*/ 8 w 28"/>
                <a:gd name="T5" fmla="*/ 0 h 28"/>
                <a:gd name="T6" fmla="*/ 4 w 28"/>
                <a:gd name="T7" fmla="*/ 4 h 28"/>
                <a:gd name="T8" fmla="*/ 0 w 28"/>
                <a:gd name="T9" fmla="*/ 8 h 28"/>
                <a:gd name="T10" fmla="*/ 0 w 28"/>
                <a:gd name="T11" fmla="*/ 14 h 28"/>
                <a:gd name="T12" fmla="*/ 0 w 28"/>
                <a:gd name="T13" fmla="*/ 14 h 28"/>
                <a:gd name="T14" fmla="*/ 0 w 28"/>
                <a:gd name="T15" fmla="*/ 20 h 28"/>
                <a:gd name="T16" fmla="*/ 4 w 28"/>
                <a:gd name="T17" fmla="*/ 24 h 28"/>
                <a:gd name="T18" fmla="*/ 8 w 28"/>
                <a:gd name="T19" fmla="*/ 26 h 28"/>
                <a:gd name="T20" fmla="*/ 14 w 28"/>
                <a:gd name="T21" fmla="*/ 28 h 28"/>
                <a:gd name="T22" fmla="*/ 14 w 28"/>
                <a:gd name="T23" fmla="*/ 28 h 28"/>
                <a:gd name="T24" fmla="*/ 20 w 28"/>
                <a:gd name="T25" fmla="*/ 26 h 28"/>
                <a:gd name="T26" fmla="*/ 24 w 28"/>
                <a:gd name="T27" fmla="*/ 24 h 28"/>
                <a:gd name="T28" fmla="*/ 26 w 28"/>
                <a:gd name="T29" fmla="*/ 20 h 28"/>
                <a:gd name="T30" fmla="*/ 28 w 28"/>
                <a:gd name="T31" fmla="*/ 14 h 28"/>
                <a:gd name="T32" fmla="*/ 28 w 28"/>
                <a:gd name="T33" fmla="*/ 14 h 28"/>
                <a:gd name="T34" fmla="*/ 26 w 28"/>
                <a:gd name="T35" fmla="*/ 8 h 28"/>
                <a:gd name="T36" fmla="*/ 24 w 28"/>
                <a:gd name="T37" fmla="*/ 4 h 28"/>
                <a:gd name="T38" fmla="*/ 20 w 28"/>
                <a:gd name="T39" fmla="*/ 0 h 28"/>
                <a:gd name="T40" fmla="*/ 14 w 28"/>
                <a:gd name="T41" fmla="*/ 0 h 28"/>
                <a:gd name="T42" fmla="*/ 14 w 28"/>
                <a:gd name="T43" fmla="*/ 0 h 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2" name="Freeform 2031"/>
            <p:cNvSpPr/>
            <p:nvPr/>
          </p:nvSpPr>
          <p:spPr>
            <a:xfrm>
              <a:off x="1560317" y="1236146"/>
              <a:ext cx="125384" cy="125384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3" name="Freeform 2032"/>
            <p:cNvSpPr>
              <a:spLocks noEditPoints="1"/>
            </p:cNvSpPr>
            <p:nvPr/>
          </p:nvSpPr>
          <p:spPr>
            <a:xfrm>
              <a:off x="1356303" y="1282899"/>
              <a:ext cx="280520" cy="280520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3" name="Freeform 2033"/>
            <p:cNvSpPr/>
            <p:nvPr/>
          </p:nvSpPr>
          <p:spPr>
            <a:xfrm>
              <a:off x="5177318" y="743111"/>
              <a:ext cx="218890" cy="218890"/>
            </a:xfrm>
            <a:custGeom>
              <a:avLst/>
              <a:gdLst>
                <a:gd name="T0" fmla="*/ 104 w 206"/>
                <a:gd name="T1" fmla="*/ 0 h 206"/>
                <a:gd name="T2" fmla="*/ 104 w 206"/>
                <a:gd name="T3" fmla="*/ 0 h 206"/>
                <a:gd name="T4" fmla="*/ 82 w 206"/>
                <a:gd name="T5" fmla="*/ 2 h 206"/>
                <a:gd name="T6" fmla="*/ 64 w 206"/>
                <a:gd name="T7" fmla="*/ 8 h 206"/>
                <a:gd name="T8" fmla="*/ 46 w 206"/>
                <a:gd name="T9" fmla="*/ 16 h 206"/>
                <a:gd name="T10" fmla="*/ 30 w 206"/>
                <a:gd name="T11" fmla="*/ 30 h 206"/>
                <a:gd name="T12" fmla="*/ 18 w 206"/>
                <a:gd name="T13" fmla="*/ 44 h 206"/>
                <a:gd name="T14" fmla="*/ 8 w 206"/>
                <a:gd name="T15" fmla="*/ 62 h 206"/>
                <a:gd name="T16" fmla="*/ 2 w 206"/>
                <a:gd name="T17" fmla="*/ 82 h 206"/>
                <a:gd name="T18" fmla="*/ 0 w 206"/>
                <a:gd name="T19" fmla="*/ 102 h 206"/>
                <a:gd name="T20" fmla="*/ 0 w 206"/>
                <a:gd name="T21" fmla="*/ 102 h 206"/>
                <a:gd name="T22" fmla="*/ 2 w 206"/>
                <a:gd name="T23" fmla="*/ 124 h 206"/>
                <a:gd name="T24" fmla="*/ 8 w 206"/>
                <a:gd name="T25" fmla="*/ 142 h 206"/>
                <a:gd name="T26" fmla="*/ 18 w 206"/>
                <a:gd name="T27" fmla="*/ 160 h 206"/>
                <a:gd name="T28" fmla="*/ 30 w 206"/>
                <a:gd name="T29" fmla="*/ 176 h 206"/>
                <a:gd name="T30" fmla="*/ 46 w 206"/>
                <a:gd name="T31" fmla="*/ 188 h 206"/>
                <a:gd name="T32" fmla="*/ 64 w 206"/>
                <a:gd name="T33" fmla="*/ 198 h 206"/>
                <a:gd name="T34" fmla="*/ 82 w 206"/>
                <a:gd name="T35" fmla="*/ 204 h 206"/>
                <a:gd name="T36" fmla="*/ 104 w 206"/>
                <a:gd name="T37" fmla="*/ 206 h 206"/>
                <a:gd name="T38" fmla="*/ 104 w 206"/>
                <a:gd name="T39" fmla="*/ 206 h 206"/>
                <a:gd name="T40" fmla="*/ 124 w 206"/>
                <a:gd name="T41" fmla="*/ 204 h 206"/>
                <a:gd name="T42" fmla="*/ 144 w 206"/>
                <a:gd name="T43" fmla="*/ 198 h 206"/>
                <a:gd name="T44" fmla="*/ 162 w 206"/>
                <a:gd name="T45" fmla="*/ 188 h 206"/>
                <a:gd name="T46" fmla="*/ 176 w 206"/>
                <a:gd name="T47" fmla="*/ 176 h 206"/>
                <a:gd name="T48" fmla="*/ 188 w 206"/>
                <a:gd name="T49" fmla="*/ 160 h 206"/>
                <a:gd name="T50" fmla="*/ 198 w 206"/>
                <a:gd name="T51" fmla="*/ 142 h 206"/>
                <a:gd name="T52" fmla="*/ 204 w 206"/>
                <a:gd name="T53" fmla="*/ 124 h 206"/>
                <a:gd name="T54" fmla="*/ 206 w 206"/>
                <a:gd name="T55" fmla="*/ 102 h 206"/>
                <a:gd name="T56" fmla="*/ 206 w 206"/>
                <a:gd name="T57" fmla="*/ 102 h 206"/>
                <a:gd name="T58" fmla="*/ 204 w 206"/>
                <a:gd name="T59" fmla="*/ 82 h 206"/>
                <a:gd name="T60" fmla="*/ 198 w 206"/>
                <a:gd name="T61" fmla="*/ 62 h 206"/>
                <a:gd name="T62" fmla="*/ 188 w 206"/>
                <a:gd name="T63" fmla="*/ 44 h 206"/>
                <a:gd name="T64" fmla="*/ 176 w 206"/>
                <a:gd name="T65" fmla="*/ 30 h 206"/>
                <a:gd name="T66" fmla="*/ 162 w 206"/>
                <a:gd name="T67" fmla="*/ 16 h 206"/>
                <a:gd name="T68" fmla="*/ 144 w 206"/>
                <a:gd name="T69" fmla="*/ 8 h 206"/>
                <a:gd name="T70" fmla="*/ 124 w 206"/>
                <a:gd name="T71" fmla="*/ 2 h 206"/>
                <a:gd name="T72" fmla="*/ 104 w 206"/>
                <a:gd name="T73" fmla="*/ 0 h 206"/>
                <a:gd name="T74" fmla="*/ 104 w 206"/>
                <a:gd name="T75" fmla="*/ 0 h 2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6" h="206">
                  <a:moveTo>
                    <a:pt x="104" y="0"/>
                  </a:moveTo>
                  <a:lnTo>
                    <a:pt x="104" y="0"/>
                  </a:lnTo>
                  <a:lnTo>
                    <a:pt x="82" y="2"/>
                  </a:lnTo>
                  <a:lnTo>
                    <a:pt x="64" y="8"/>
                  </a:lnTo>
                  <a:lnTo>
                    <a:pt x="46" y="16"/>
                  </a:lnTo>
                  <a:lnTo>
                    <a:pt x="30" y="30"/>
                  </a:lnTo>
                  <a:lnTo>
                    <a:pt x="18" y="44"/>
                  </a:lnTo>
                  <a:lnTo>
                    <a:pt x="8" y="62"/>
                  </a:lnTo>
                  <a:lnTo>
                    <a:pt x="2" y="82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" y="124"/>
                  </a:lnTo>
                  <a:lnTo>
                    <a:pt x="8" y="142"/>
                  </a:lnTo>
                  <a:lnTo>
                    <a:pt x="18" y="160"/>
                  </a:lnTo>
                  <a:lnTo>
                    <a:pt x="30" y="176"/>
                  </a:lnTo>
                  <a:lnTo>
                    <a:pt x="46" y="188"/>
                  </a:lnTo>
                  <a:lnTo>
                    <a:pt x="64" y="198"/>
                  </a:lnTo>
                  <a:lnTo>
                    <a:pt x="82" y="204"/>
                  </a:lnTo>
                  <a:lnTo>
                    <a:pt x="104" y="206"/>
                  </a:lnTo>
                  <a:lnTo>
                    <a:pt x="104" y="206"/>
                  </a:lnTo>
                  <a:lnTo>
                    <a:pt x="124" y="204"/>
                  </a:lnTo>
                  <a:lnTo>
                    <a:pt x="144" y="198"/>
                  </a:lnTo>
                  <a:lnTo>
                    <a:pt x="162" y="188"/>
                  </a:lnTo>
                  <a:lnTo>
                    <a:pt x="176" y="176"/>
                  </a:lnTo>
                  <a:lnTo>
                    <a:pt x="188" y="160"/>
                  </a:lnTo>
                  <a:lnTo>
                    <a:pt x="198" y="142"/>
                  </a:lnTo>
                  <a:lnTo>
                    <a:pt x="204" y="124"/>
                  </a:lnTo>
                  <a:lnTo>
                    <a:pt x="206" y="102"/>
                  </a:lnTo>
                  <a:lnTo>
                    <a:pt x="206" y="102"/>
                  </a:lnTo>
                  <a:lnTo>
                    <a:pt x="204" y="82"/>
                  </a:lnTo>
                  <a:lnTo>
                    <a:pt x="198" y="62"/>
                  </a:lnTo>
                  <a:lnTo>
                    <a:pt x="188" y="44"/>
                  </a:lnTo>
                  <a:lnTo>
                    <a:pt x="176" y="30"/>
                  </a:lnTo>
                  <a:lnTo>
                    <a:pt x="162" y="16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4" name="Freeform 2034"/>
            <p:cNvSpPr/>
            <p:nvPr/>
          </p:nvSpPr>
          <p:spPr>
            <a:xfrm>
              <a:off x="5090187" y="838743"/>
              <a:ext cx="72255" cy="27627"/>
            </a:xfrm>
            <a:custGeom>
              <a:avLst/>
              <a:gdLst>
                <a:gd name="T0" fmla="*/ 14 w 68"/>
                <a:gd name="T1" fmla="*/ 26 h 26"/>
                <a:gd name="T2" fmla="*/ 56 w 68"/>
                <a:gd name="T3" fmla="*/ 26 h 26"/>
                <a:gd name="T4" fmla="*/ 56 w 68"/>
                <a:gd name="T5" fmla="*/ 26 h 26"/>
                <a:gd name="T6" fmla="*/ 60 w 68"/>
                <a:gd name="T7" fmla="*/ 24 h 26"/>
                <a:gd name="T8" fmla="*/ 64 w 68"/>
                <a:gd name="T9" fmla="*/ 22 h 26"/>
                <a:gd name="T10" fmla="*/ 68 w 68"/>
                <a:gd name="T11" fmla="*/ 18 h 26"/>
                <a:gd name="T12" fmla="*/ 68 w 68"/>
                <a:gd name="T13" fmla="*/ 12 h 26"/>
                <a:gd name="T14" fmla="*/ 68 w 68"/>
                <a:gd name="T15" fmla="*/ 12 h 26"/>
                <a:gd name="T16" fmla="*/ 68 w 68"/>
                <a:gd name="T17" fmla="*/ 8 h 26"/>
                <a:gd name="T18" fmla="*/ 64 w 68"/>
                <a:gd name="T19" fmla="*/ 4 h 26"/>
                <a:gd name="T20" fmla="*/ 60 w 68"/>
                <a:gd name="T21" fmla="*/ 0 h 26"/>
                <a:gd name="T22" fmla="*/ 56 w 68"/>
                <a:gd name="T23" fmla="*/ 0 h 26"/>
                <a:gd name="T24" fmla="*/ 14 w 68"/>
                <a:gd name="T25" fmla="*/ 0 h 26"/>
                <a:gd name="T26" fmla="*/ 14 w 68"/>
                <a:gd name="T27" fmla="*/ 0 h 26"/>
                <a:gd name="T28" fmla="*/ 8 w 68"/>
                <a:gd name="T29" fmla="*/ 0 h 26"/>
                <a:gd name="T30" fmla="*/ 4 w 68"/>
                <a:gd name="T31" fmla="*/ 4 h 26"/>
                <a:gd name="T32" fmla="*/ 2 w 68"/>
                <a:gd name="T33" fmla="*/ 8 h 26"/>
                <a:gd name="T34" fmla="*/ 0 w 68"/>
                <a:gd name="T35" fmla="*/ 12 h 26"/>
                <a:gd name="T36" fmla="*/ 0 w 68"/>
                <a:gd name="T37" fmla="*/ 12 h 26"/>
                <a:gd name="T38" fmla="*/ 2 w 68"/>
                <a:gd name="T39" fmla="*/ 18 h 26"/>
                <a:gd name="T40" fmla="*/ 4 w 68"/>
                <a:gd name="T41" fmla="*/ 22 h 26"/>
                <a:gd name="T42" fmla="*/ 8 w 68"/>
                <a:gd name="T43" fmla="*/ 24 h 26"/>
                <a:gd name="T44" fmla="*/ 14 w 68"/>
                <a:gd name="T45" fmla="*/ 26 h 26"/>
                <a:gd name="T46" fmla="*/ 14 w 68"/>
                <a:gd name="T47" fmla="*/ 26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8" h="26">
                  <a:moveTo>
                    <a:pt x="14" y="26"/>
                  </a:moveTo>
                  <a:lnTo>
                    <a:pt x="56" y="26"/>
                  </a:lnTo>
                  <a:lnTo>
                    <a:pt x="56" y="26"/>
                  </a:lnTo>
                  <a:lnTo>
                    <a:pt x="60" y="24"/>
                  </a:lnTo>
                  <a:lnTo>
                    <a:pt x="64" y="22"/>
                  </a:lnTo>
                  <a:lnTo>
                    <a:pt x="68" y="18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8" y="8"/>
                  </a:lnTo>
                  <a:lnTo>
                    <a:pt x="64" y="4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6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5" name="Freeform 2035"/>
            <p:cNvSpPr/>
            <p:nvPr/>
          </p:nvSpPr>
          <p:spPr>
            <a:xfrm>
              <a:off x="5411084" y="838743"/>
              <a:ext cx="72255" cy="27627"/>
            </a:xfrm>
            <a:custGeom>
              <a:avLst/>
              <a:gdLst>
                <a:gd name="T0" fmla="*/ 56 w 68"/>
                <a:gd name="T1" fmla="*/ 0 h 26"/>
                <a:gd name="T2" fmla="*/ 14 w 68"/>
                <a:gd name="T3" fmla="*/ 0 h 26"/>
                <a:gd name="T4" fmla="*/ 14 w 68"/>
                <a:gd name="T5" fmla="*/ 0 h 26"/>
                <a:gd name="T6" fmla="*/ 8 w 68"/>
                <a:gd name="T7" fmla="*/ 0 h 26"/>
                <a:gd name="T8" fmla="*/ 4 w 68"/>
                <a:gd name="T9" fmla="*/ 4 h 26"/>
                <a:gd name="T10" fmla="*/ 2 w 68"/>
                <a:gd name="T11" fmla="*/ 8 h 26"/>
                <a:gd name="T12" fmla="*/ 0 w 68"/>
                <a:gd name="T13" fmla="*/ 12 h 26"/>
                <a:gd name="T14" fmla="*/ 0 w 68"/>
                <a:gd name="T15" fmla="*/ 12 h 26"/>
                <a:gd name="T16" fmla="*/ 2 w 68"/>
                <a:gd name="T17" fmla="*/ 18 h 26"/>
                <a:gd name="T18" fmla="*/ 4 w 68"/>
                <a:gd name="T19" fmla="*/ 22 h 26"/>
                <a:gd name="T20" fmla="*/ 8 w 68"/>
                <a:gd name="T21" fmla="*/ 24 h 26"/>
                <a:gd name="T22" fmla="*/ 14 w 68"/>
                <a:gd name="T23" fmla="*/ 26 h 26"/>
                <a:gd name="T24" fmla="*/ 56 w 68"/>
                <a:gd name="T25" fmla="*/ 26 h 26"/>
                <a:gd name="T26" fmla="*/ 56 w 68"/>
                <a:gd name="T27" fmla="*/ 26 h 26"/>
                <a:gd name="T28" fmla="*/ 60 w 68"/>
                <a:gd name="T29" fmla="*/ 24 h 26"/>
                <a:gd name="T30" fmla="*/ 64 w 68"/>
                <a:gd name="T31" fmla="*/ 22 h 26"/>
                <a:gd name="T32" fmla="*/ 68 w 68"/>
                <a:gd name="T33" fmla="*/ 18 h 26"/>
                <a:gd name="T34" fmla="*/ 68 w 68"/>
                <a:gd name="T35" fmla="*/ 12 h 26"/>
                <a:gd name="T36" fmla="*/ 68 w 68"/>
                <a:gd name="T37" fmla="*/ 12 h 26"/>
                <a:gd name="T38" fmla="*/ 68 w 68"/>
                <a:gd name="T39" fmla="*/ 8 h 26"/>
                <a:gd name="T40" fmla="*/ 64 w 68"/>
                <a:gd name="T41" fmla="*/ 4 h 26"/>
                <a:gd name="T42" fmla="*/ 60 w 68"/>
                <a:gd name="T43" fmla="*/ 0 h 26"/>
                <a:gd name="T44" fmla="*/ 56 w 68"/>
                <a:gd name="T45" fmla="*/ 0 h 26"/>
                <a:gd name="T46" fmla="*/ 56 w 68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8" h="26">
                  <a:moveTo>
                    <a:pt x="56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4"/>
                  </a:lnTo>
                  <a:lnTo>
                    <a:pt x="64" y="22"/>
                  </a:lnTo>
                  <a:lnTo>
                    <a:pt x="68" y="18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8" y="8"/>
                  </a:lnTo>
                  <a:lnTo>
                    <a:pt x="64" y="4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6" name="Freeform 2036"/>
            <p:cNvSpPr/>
            <p:nvPr/>
          </p:nvSpPr>
          <p:spPr>
            <a:xfrm>
              <a:off x="5272950" y="976877"/>
              <a:ext cx="27627" cy="72255"/>
            </a:xfrm>
            <a:custGeom>
              <a:avLst/>
              <a:gdLst>
                <a:gd name="T0" fmla="*/ 26 w 26"/>
                <a:gd name="T1" fmla="*/ 54 h 68"/>
                <a:gd name="T2" fmla="*/ 26 w 26"/>
                <a:gd name="T3" fmla="*/ 12 h 68"/>
                <a:gd name="T4" fmla="*/ 26 w 26"/>
                <a:gd name="T5" fmla="*/ 12 h 68"/>
                <a:gd name="T6" fmla="*/ 26 w 26"/>
                <a:gd name="T7" fmla="*/ 8 h 68"/>
                <a:gd name="T8" fmla="*/ 22 w 26"/>
                <a:gd name="T9" fmla="*/ 4 h 68"/>
                <a:gd name="T10" fmla="*/ 18 w 26"/>
                <a:gd name="T11" fmla="*/ 0 h 68"/>
                <a:gd name="T12" fmla="*/ 14 w 26"/>
                <a:gd name="T13" fmla="*/ 0 h 68"/>
                <a:gd name="T14" fmla="*/ 14 w 26"/>
                <a:gd name="T15" fmla="*/ 0 h 68"/>
                <a:gd name="T16" fmla="*/ 8 w 26"/>
                <a:gd name="T17" fmla="*/ 0 h 68"/>
                <a:gd name="T18" fmla="*/ 4 w 26"/>
                <a:gd name="T19" fmla="*/ 4 h 68"/>
                <a:gd name="T20" fmla="*/ 2 w 26"/>
                <a:gd name="T21" fmla="*/ 8 h 68"/>
                <a:gd name="T22" fmla="*/ 0 w 26"/>
                <a:gd name="T23" fmla="*/ 12 h 68"/>
                <a:gd name="T24" fmla="*/ 0 w 26"/>
                <a:gd name="T25" fmla="*/ 54 h 68"/>
                <a:gd name="T26" fmla="*/ 0 w 26"/>
                <a:gd name="T27" fmla="*/ 54 h 68"/>
                <a:gd name="T28" fmla="*/ 2 w 26"/>
                <a:gd name="T29" fmla="*/ 60 h 68"/>
                <a:gd name="T30" fmla="*/ 4 w 26"/>
                <a:gd name="T31" fmla="*/ 64 h 68"/>
                <a:gd name="T32" fmla="*/ 8 w 26"/>
                <a:gd name="T33" fmla="*/ 66 h 68"/>
                <a:gd name="T34" fmla="*/ 14 w 26"/>
                <a:gd name="T35" fmla="*/ 68 h 68"/>
                <a:gd name="T36" fmla="*/ 14 w 26"/>
                <a:gd name="T37" fmla="*/ 68 h 68"/>
                <a:gd name="T38" fmla="*/ 18 w 26"/>
                <a:gd name="T39" fmla="*/ 66 h 68"/>
                <a:gd name="T40" fmla="*/ 22 w 26"/>
                <a:gd name="T41" fmla="*/ 64 h 68"/>
                <a:gd name="T42" fmla="*/ 26 w 26"/>
                <a:gd name="T43" fmla="*/ 60 h 68"/>
                <a:gd name="T44" fmla="*/ 26 w 26"/>
                <a:gd name="T45" fmla="*/ 54 h 68"/>
                <a:gd name="T46" fmla="*/ 26 w 26"/>
                <a:gd name="T47" fmla="*/ 5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68">
                  <a:moveTo>
                    <a:pt x="26" y="54"/>
                  </a:moveTo>
                  <a:lnTo>
                    <a:pt x="26" y="12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0"/>
                  </a:lnTo>
                  <a:lnTo>
                    <a:pt x="26" y="54"/>
                  </a:lnTo>
                  <a:lnTo>
                    <a:pt x="26" y="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7" name="Freeform 2037"/>
            <p:cNvSpPr/>
            <p:nvPr/>
          </p:nvSpPr>
          <p:spPr>
            <a:xfrm>
              <a:off x="5272950" y="655980"/>
              <a:ext cx="27627" cy="72255"/>
            </a:xfrm>
            <a:custGeom>
              <a:avLst/>
              <a:gdLst>
                <a:gd name="T0" fmla="*/ 26 w 26"/>
                <a:gd name="T1" fmla="*/ 54 h 68"/>
                <a:gd name="T2" fmla="*/ 26 w 26"/>
                <a:gd name="T3" fmla="*/ 12 h 68"/>
                <a:gd name="T4" fmla="*/ 26 w 26"/>
                <a:gd name="T5" fmla="*/ 12 h 68"/>
                <a:gd name="T6" fmla="*/ 26 w 26"/>
                <a:gd name="T7" fmla="*/ 8 h 68"/>
                <a:gd name="T8" fmla="*/ 22 w 26"/>
                <a:gd name="T9" fmla="*/ 4 h 68"/>
                <a:gd name="T10" fmla="*/ 18 w 26"/>
                <a:gd name="T11" fmla="*/ 0 h 68"/>
                <a:gd name="T12" fmla="*/ 14 w 26"/>
                <a:gd name="T13" fmla="*/ 0 h 68"/>
                <a:gd name="T14" fmla="*/ 14 w 26"/>
                <a:gd name="T15" fmla="*/ 0 h 68"/>
                <a:gd name="T16" fmla="*/ 8 w 26"/>
                <a:gd name="T17" fmla="*/ 0 h 68"/>
                <a:gd name="T18" fmla="*/ 4 w 26"/>
                <a:gd name="T19" fmla="*/ 4 h 68"/>
                <a:gd name="T20" fmla="*/ 2 w 26"/>
                <a:gd name="T21" fmla="*/ 8 h 68"/>
                <a:gd name="T22" fmla="*/ 0 w 26"/>
                <a:gd name="T23" fmla="*/ 12 h 68"/>
                <a:gd name="T24" fmla="*/ 0 w 26"/>
                <a:gd name="T25" fmla="*/ 54 h 68"/>
                <a:gd name="T26" fmla="*/ 0 w 26"/>
                <a:gd name="T27" fmla="*/ 54 h 68"/>
                <a:gd name="T28" fmla="*/ 2 w 26"/>
                <a:gd name="T29" fmla="*/ 60 h 68"/>
                <a:gd name="T30" fmla="*/ 4 w 26"/>
                <a:gd name="T31" fmla="*/ 64 h 68"/>
                <a:gd name="T32" fmla="*/ 8 w 26"/>
                <a:gd name="T33" fmla="*/ 66 h 68"/>
                <a:gd name="T34" fmla="*/ 14 w 26"/>
                <a:gd name="T35" fmla="*/ 68 h 68"/>
                <a:gd name="T36" fmla="*/ 14 w 26"/>
                <a:gd name="T37" fmla="*/ 68 h 68"/>
                <a:gd name="T38" fmla="*/ 18 w 26"/>
                <a:gd name="T39" fmla="*/ 66 h 68"/>
                <a:gd name="T40" fmla="*/ 22 w 26"/>
                <a:gd name="T41" fmla="*/ 64 h 68"/>
                <a:gd name="T42" fmla="*/ 26 w 26"/>
                <a:gd name="T43" fmla="*/ 60 h 68"/>
                <a:gd name="T44" fmla="*/ 26 w 26"/>
                <a:gd name="T45" fmla="*/ 54 h 68"/>
                <a:gd name="T46" fmla="*/ 26 w 26"/>
                <a:gd name="T47" fmla="*/ 5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68">
                  <a:moveTo>
                    <a:pt x="26" y="54"/>
                  </a:moveTo>
                  <a:lnTo>
                    <a:pt x="26" y="12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0"/>
                  </a:lnTo>
                  <a:lnTo>
                    <a:pt x="26" y="54"/>
                  </a:lnTo>
                  <a:lnTo>
                    <a:pt x="26" y="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8" name="Freeform 2038"/>
            <p:cNvSpPr/>
            <p:nvPr/>
          </p:nvSpPr>
          <p:spPr>
            <a:xfrm>
              <a:off x="5370706" y="936499"/>
              <a:ext cx="48878" cy="48878"/>
            </a:xfrm>
            <a:custGeom>
              <a:avLst/>
              <a:gdLst>
                <a:gd name="T0" fmla="*/ 22 w 46"/>
                <a:gd name="T1" fmla="*/ 4 h 46"/>
                <a:gd name="T2" fmla="*/ 22 w 46"/>
                <a:gd name="T3" fmla="*/ 4 h 46"/>
                <a:gd name="T4" fmla="*/ 18 w 46"/>
                <a:gd name="T5" fmla="*/ 0 h 46"/>
                <a:gd name="T6" fmla="*/ 14 w 46"/>
                <a:gd name="T7" fmla="*/ 0 h 46"/>
                <a:gd name="T8" fmla="*/ 8 w 46"/>
                <a:gd name="T9" fmla="*/ 0 h 46"/>
                <a:gd name="T10" fmla="*/ 4 w 46"/>
                <a:gd name="T11" fmla="*/ 4 h 46"/>
                <a:gd name="T12" fmla="*/ 4 w 46"/>
                <a:gd name="T13" fmla="*/ 4 h 46"/>
                <a:gd name="T14" fmla="*/ 2 w 46"/>
                <a:gd name="T15" fmla="*/ 8 h 46"/>
                <a:gd name="T16" fmla="*/ 0 w 46"/>
                <a:gd name="T17" fmla="*/ 12 h 46"/>
                <a:gd name="T18" fmla="*/ 2 w 46"/>
                <a:gd name="T19" fmla="*/ 18 h 46"/>
                <a:gd name="T20" fmla="*/ 4 w 46"/>
                <a:gd name="T21" fmla="*/ 22 h 46"/>
                <a:gd name="T22" fmla="*/ 24 w 46"/>
                <a:gd name="T23" fmla="*/ 42 h 46"/>
                <a:gd name="T24" fmla="*/ 24 w 46"/>
                <a:gd name="T25" fmla="*/ 42 h 46"/>
                <a:gd name="T26" fmla="*/ 28 w 46"/>
                <a:gd name="T27" fmla="*/ 44 h 46"/>
                <a:gd name="T28" fmla="*/ 34 w 46"/>
                <a:gd name="T29" fmla="*/ 46 h 46"/>
                <a:gd name="T30" fmla="*/ 34 w 46"/>
                <a:gd name="T31" fmla="*/ 46 h 46"/>
                <a:gd name="T32" fmla="*/ 38 w 46"/>
                <a:gd name="T33" fmla="*/ 44 h 46"/>
                <a:gd name="T34" fmla="*/ 42 w 46"/>
                <a:gd name="T35" fmla="*/ 42 h 46"/>
                <a:gd name="T36" fmla="*/ 42 w 46"/>
                <a:gd name="T37" fmla="*/ 42 h 46"/>
                <a:gd name="T38" fmla="*/ 46 w 46"/>
                <a:gd name="T39" fmla="*/ 38 h 46"/>
                <a:gd name="T40" fmla="*/ 46 w 46"/>
                <a:gd name="T41" fmla="*/ 32 h 46"/>
                <a:gd name="T42" fmla="*/ 46 w 46"/>
                <a:gd name="T43" fmla="*/ 28 h 46"/>
                <a:gd name="T44" fmla="*/ 42 w 46"/>
                <a:gd name="T45" fmla="*/ 24 h 46"/>
                <a:gd name="T46" fmla="*/ 22 w 46"/>
                <a:gd name="T47" fmla="*/ 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" h="46">
                  <a:moveTo>
                    <a:pt x="22" y="4"/>
                  </a:move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28" y="44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8" y="44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46" y="32"/>
                  </a:lnTo>
                  <a:lnTo>
                    <a:pt x="46" y="28"/>
                  </a:lnTo>
                  <a:lnTo>
                    <a:pt x="42" y="24"/>
                  </a:lnTo>
                  <a:lnTo>
                    <a:pt x="2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9" name="Freeform 2039"/>
            <p:cNvSpPr/>
            <p:nvPr/>
          </p:nvSpPr>
          <p:spPr>
            <a:xfrm>
              <a:off x="5153941" y="717609"/>
              <a:ext cx="48878" cy="51004"/>
            </a:xfrm>
            <a:custGeom>
              <a:avLst/>
              <a:gdLst>
                <a:gd name="T0" fmla="*/ 42 w 46"/>
                <a:gd name="T1" fmla="*/ 44 h 48"/>
                <a:gd name="T2" fmla="*/ 42 w 46"/>
                <a:gd name="T3" fmla="*/ 44 h 48"/>
                <a:gd name="T4" fmla="*/ 46 w 46"/>
                <a:gd name="T5" fmla="*/ 40 h 48"/>
                <a:gd name="T6" fmla="*/ 46 w 46"/>
                <a:gd name="T7" fmla="*/ 34 h 48"/>
                <a:gd name="T8" fmla="*/ 46 w 46"/>
                <a:gd name="T9" fmla="*/ 30 h 48"/>
                <a:gd name="T10" fmla="*/ 42 w 46"/>
                <a:gd name="T11" fmla="*/ 26 h 48"/>
                <a:gd name="T12" fmla="*/ 22 w 46"/>
                <a:gd name="T13" fmla="*/ 4 h 48"/>
                <a:gd name="T14" fmla="*/ 22 w 46"/>
                <a:gd name="T15" fmla="*/ 4 h 48"/>
                <a:gd name="T16" fmla="*/ 18 w 46"/>
                <a:gd name="T17" fmla="*/ 2 h 48"/>
                <a:gd name="T18" fmla="*/ 14 w 46"/>
                <a:gd name="T19" fmla="*/ 0 h 48"/>
                <a:gd name="T20" fmla="*/ 8 w 46"/>
                <a:gd name="T21" fmla="*/ 2 h 48"/>
                <a:gd name="T22" fmla="*/ 4 w 46"/>
                <a:gd name="T23" fmla="*/ 4 h 48"/>
                <a:gd name="T24" fmla="*/ 4 w 46"/>
                <a:gd name="T25" fmla="*/ 4 h 48"/>
                <a:gd name="T26" fmla="*/ 0 w 46"/>
                <a:gd name="T27" fmla="*/ 10 h 48"/>
                <a:gd name="T28" fmla="*/ 0 w 46"/>
                <a:gd name="T29" fmla="*/ 14 h 48"/>
                <a:gd name="T30" fmla="*/ 0 w 46"/>
                <a:gd name="T31" fmla="*/ 18 h 48"/>
                <a:gd name="T32" fmla="*/ 4 w 46"/>
                <a:gd name="T33" fmla="*/ 24 h 48"/>
                <a:gd name="T34" fmla="*/ 24 w 46"/>
                <a:gd name="T35" fmla="*/ 44 h 48"/>
                <a:gd name="T36" fmla="*/ 24 w 46"/>
                <a:gd name="T37" fmla="*/ 44 h 48"/>
                <a:gd name="T38" fmla="*/ 28 w 46"/>
                <a:gd name="T39" fmla="*/ 46 h 48"/>
                <a:gd name="T40" fmla="*/ 34 w 46"/>
                <a:gd name="T41" fmla="*/ 48 h 48"/>
                <a:gd name="T42" fmla="*/ 34 w 46"/>
                <a:gd name="T43" fmla="*/ 48 h 48"/>
                <a:gd name="T44" fmla="*/ 38 w 46"/>
                <a:gd name="T45" fmla="*/ 46 h 48"/>
                <a:gd name="T46" fmla="*/ 42 w 46"/>
                <a:gd name="T47" fmla="*/ 44 h 48"/>
                <a:gd name="T48" fmla="*/ 42 w 46"/>
                <a:gd name="T49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8">
                  <a:moveTo>
                    <a:pt x="42" y="44"/>
                  </a:moveTo>
                  <a:lnTo>
                    <a:pt x="42" y="44"/>
                  </a:lnTo>
                  <a:lnTo>
                    <a:pt x="46" y="40"/>
                  </a:lnTo>
                  <a:lnTo>
                    <a:pt x="46" y="34"/>
                  </a:lnTo>
                  <a:lnTo>
                    <a:pt x="46" y="30"/>
                  </a:lnTo>
                  <a:lnTo>
                    <a:pt x="42" y="26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8" y="46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6"/>
                  </a:lnTo>
                  <a:lnTo>
                    <a:pt x="42" y="44"/>
                  </a:lnTo>
                  <a:lnTo>
                    <a:pt x="42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0" name="Freeform 2040"/>
            <p:cNvSpPr/>
            <p:nvPr/>
          </p:nvSpPr>
          <p:spPr>
            <a:xfrm>
              <a:off x="5370706" y="717609"/>
              <a:ext cx="48878" cy="51004"/>
            </a:xfrm>
            <a:custGeom>
              <a:avLst/>
              <a:gdLst>
                <a:gd name="T0" fmla="*/ 42 w 46"/>
                <a:gd name="T1" fmla="*/ 4 h 48"/>
                <a:gd name="T2" fmla="*/ 42 w 46"/>
                <a:gd name="T3" fmla="*/ 4 h 48"/>
                <a:gd name="T4" fmla="*/ 38 w 46"/>
                <a:gd name="T5" fmla="*/ 2 h 48"/>
                <a:gd name="T6" fmla="*/ 34 w 46"/>
                <a:gd name="T7" fmla="*/ 0 h 48"/>
                <a:gd name="T8" fmla="*/ 28 w 46"/>
                <a:gd name="T9" fmla="*/ 2 h 48"/>
                <a:gd name="T10" fmla="*/ 24 w 46"/>
                <a:gd name="T11" fmla="*/ 4 h 48"/>
                <a:gd name="T12" fmla="*/ 4 w 46"/>
                <a:gd name="T13" fmla="*/ 26 h 48"/>
                <a:gd name="T14" fmla="*/ 4 w 46"/>
                <a:gd name="T15" fmla="*/ 26 h 48"/>
                <a:gd name="T16" fmla="*/ 2 w 46"/>
                <a:gd name="T17" fmla="*/ 30 h 48"/>
                <a:gd name="T18" fmla="*/ 0 w 46"/>
                <a:gd name="T19" fmla="*/ 34 h 48"/>
                <a:gd name="T20" fmla="*/ 2 w 46"/>
                <a:gd name="T21" fmla="*/ 40 h 48"/>
                <a:gd name="T22" fmla="*/ 4 w 46"/>
                <a:gd name="T23" fmla="*/ 44 h 48"/>
                <a:gd name="T24" fmla="*/ 4 w 46"/>
                <a:gd name="T25" fmla="*/ 44 h 48"/>
                <a:gd name="T26" fmla="*/ 8 w 46"/>
                <a:gd name="T27" fmla="*/ 46 h 48"/>
                <a:gd name="T28" fmla="*/ 14 w 46"/>
                <a:gd name="T29" fmla="*/ 48 h 48"/>
                <a:gd name="T30" fmla="*/ 14 w 46"/>
                <a:gd name="T31" fmla="*/ 48 h 48"/>
                <a:gd name="T32" fmla="*/ 18 w 46"/>
                <a:gd name="T33" fmla="*/ 46 h 48"/>
                <a:gd name="T34" fmla="*/ 22 w 46"/>
                <a:gd name="T35" fmla="*/ 44 h 48"/>
                <a:gd name="T36" fmla="*/ 42 w 46"/>
                <a:gd name="T37" fmla="*/ 24 h 48"/>
                <a:gd name="T38" fmla="*/ 42 w 46"/>
                <a:gd name="T39" fmla="*/ 24 h 48"/>
                <a:gd name="T40" fmla="*/ 46 w 46"/>
                <a:gd name="T41" fmla="*/ 18 h 48"/>
                <a:gd name="T42" fmla="*/ 46 w 46"/>
                <a:gd name="T43" fmla="*/ 14 h 48"/>
                <a:gd name="T44" fmla="*/ 46 w 46"/>
                <a:gd name="T45" fmla="*/ 10 h 48"/>
                <a:gd name="T46" fmla="*/ 42 w 46"/>
                <a:gd name="T47" fmla="*/ 4 h 48"/>
                <a:gd name="T48" fmla="*/ 42 w 46"/>
                <a:gd name="T49" fmla="*/ 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8">
                  <a:moveTo>
                    <a:pt x="42" y="4"/>
                  </a:moveTo>
                  <a:lnTo>
                    <a:pt x="42" y="4"/>
                  </a:lnTo>
                  <a:lnTo>
                    <a:pt x="38" y="2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4" y="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2" y="40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6"/>
                  </a:lnTo>
                  <a:lnTo>
                    <a:pt x="22" y="44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6" y="18"/>
                  </a:lnTo>
                  <a:lnTo>
                    <a:pt x="46" y="14"/>
                  </a:lnTo>
                  <a:lnTo>
                    <a:pt x="46" y="10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21" name="Freeform 2041"/>
            <p:cNvSpPr/>
            <p:nvPr/>
          </p:nvSpPr>
          <p:spPr>
            <a:xfrm>
              <a:off x="5153941" y="936499"/>
              <a:ext cx="48878" cy="48878"/>
            </a:xfrm>
            <a:custGeom>
              <a:avLst/>
              <a:gdLst>
                <a:gd name="T0" fmla="*/ 22 w 46"/>
                <a:gd name="T1" fmla="*/ 42 h 46"/>
                <a:gd name="T2" fmla="*/ 42 w 46"/>
                <a:gd name="T3" fmla="*/ 22 h 46"/>
                <a:gd name="T4" fmla="*/ 42 w 46"/>
                <a:gd name="T5" fmla="*/ 22 h 46"/>
                <a:gd name="T6" fmla="*/ 46 w 46"/>
                <a:gd name="T7" fmla="*/ 18 h 46"/>
                <a:gd name="T8" fmla="*/ 46 w 46"/>
                <a:gd name="T9" fmla="*/ 12 h 46"/>
                <a:gd name="T10" fmla="*/ 46 w 46"/>
                <a:gd name="T11" fmla="*/ 8 h 46"/>
                <a:gd name="T12" fmla="*/ 42 w 46"/>
                <a:gd name="T13" fmla="*/ 4 h 46"/>
                <a:gd name="T14" fmla="*/ 42 w 46"/>
                <a:gd name="T15" fmla="*/ 4 h 46"/>
                <a:gd name="T16" fmla="*/ 38 w 46"/>
                <a:gd name="T17" fmla="*/ 0 h 46"/>
                <a:gd name="T18" fmla="*/ 34 w 46"/>
                <a:gd name="T19" fmla="*/ 0 h 46"/>
                <a:gd name="T20" fmla="*/ 28 w 46"/>
                <a:gd name="T21" fmla="*/ 0 h 46"/>
                <a:gd name="T22" fmla="*/ 24 w 46"/>
                <a:gd name="T23" fmla="*/ 4 h 46"/>
                <a:gd name="T24" fmla="*/ 4 w 46"/>
                <a:gd name="T25" fmla="*/ 24 h 46"/>
                <a:gd name="T26" fmla="*/ 4 w 46"/>
                <a:gd name="T27" fmla="*/ 24 h 46"/>
                <a:gd name="T28" fmla="*/ 0 w 46"/>
                <a:gd name="T29" fmla="*/ 28 h 46"/>
                <a:gd name="T30" fmla="*/ 0 w 46"/>
                <a:gd name="T31" fmla="*/ 32 h 46"/>
                <a:gd name="T32" fmla="*/ 0 w 46"/>
                <a:gd name="T33" fmla="*/ 38 h 46"/>
                <a:gd name="T34" fmla="*/ 4 w 46"/>
                <a:gd name="T35" fmla="*/ 42 h 46"/>
                <a:gd name="T36" fmla="*/ 4 w 46"/>
                <a:gd name="T37" fmla="*/ 42 h 46"/>
                <a:gd name="T38" fmla="*/ 8 w 46"/>
                <a:gd name="T39" fmla="*/ 44 h 46"/>
                <a:gd name="T40" fmla="*/ 14 w 46"/>
                <a:gd name="T41" fmla="*/ 46 h 46"/>
                <a:gd name="T42" fmla="*/ 14 w 46"/>
                <a:gd name="T43" fmla="*/ 46 h 46"/>
                <a:gd name="T44" fmla="*/ 18 w 46"/>
                <a:gd name="T45" fmla="*/ 44 h 46"/>
                <a:gd name="T46" fmla="*/ 22 w 46"/>
                <a:gd name="T47" fmla="*/ 42 h 46"/>
                <a:gd name="T48" fmla="*/ 22 w 46"/>
                <a:gd name="T49" fmla="*/ 42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6">
                  <a:moveTo>
                    <a:pt x="22" y="42"/>
                  </a:moveTo>
                  <a:lnTo>
                    <a:pt x="42" y="22"/>
                  </a:lnTo>
                  <a:lnTo>
                    <a:pt x="42" y="22"/>
                  </a:lnTo>
                  <a:lnTo>
                    <a:pt x="46" y="18"/>
                  </a:lnTo>
                  <a:lnTo>
                    <a:pt x="46" y="12"/>
                  </a:lnTo>
                  <a:lnTo>
                    <a:pt x="46" y="8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4" y="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8" y="44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4"/>
                  </a:lnTo>
                  <a:lnTo>
                    <a:pt x="22" y="42"/>
                  </a:lnTo>
                  <a:lnTo>
                    <a:pt x="22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1" name="Freeform 2042"/>
            <p:cNvSpPr>
              <a:spLocks noEditPoints="1"/>
            </p:cNvSpPr>
            <p:nvPr/>
          </p:nvSpPr>
          <p:spPr>
            <a:xfrm>
              <a:off x="767637" y="2934139"/>
              <a:ext cx="308147" cy="310271"/>
            </a:xfrm>
            <a:custGeom>
              <a:avLst/>
              <a:gdLst>
                <a:gd name="T0" fmla="*/ 104 w 290"/>
                <a:gd name="T1" fmla="*/ 258 h 292"/>
                <a:gd name="T2" fmla="*/ 110 w 290"/>
                <a:gd name="T3" fmla="*/ 262 h 292"/>
                <a:gd name="T4" fmla="*/ 126 w 290"/>
                <a:gd name="T5" fmla="*/ 262 h 292"/>
                <a:gd name="T6" fmla="*/ 138 w 290"/>
                <a:gd name="T7" fmla="*/ 252 h 292"/>
                <a:gd name="T8" fmla="*/ 186 w 290"/>
                <a:gd name="T9" fmla="*/ 204 h 292"/>
                <a:gd name="T10" fmla="*/ 276 w 290"/>
                <a:gd name="T11" fmla="*/ 116 h 292"/>
                <a:gd name="T12" fmla="*/ 280 w 290"/>
                <a:gd name="T13" fmla="*/ 104 h 292"/>
                <a:gd name="T14" fmla="*/ 290 w 290"/>
                <a:gd name="T15" fmla="*/ 20 h 292"/>
                <a:gd name="T16" fmla="*/ 284 w 290"/>
                <a:gd name="T17" fmla="*/ 6 h 292"/>
                <a:gd name="T18" fmla="*/ 268 w 290"/>
                <a:gd name="T19" fmla="*/ 0 h 292"/>
                <a:gd name="T20" fmla="*/ 186 w 290"/>
                <a:gd name="T21" fmla="*/ 8 h 292"/>
                <a:gd name="T22" fmla="*/ 174 w 290"/>
                <a:gd name="T23" fmla="*/ 14 h 292"/>
                <a:gd name="T24" fmla="*/ 0 w 290"/>
                <a:gd name="T25" fmla="*/ 114 h 292"/>
                <a:gd name="T26" fmla="*/ 30 w 290"/>
                <a:gd name="T27" fmla="*/ 158 h 292"/>
                <a:gd name="T28" fmla="*/ 26 w 290"/>
                <a:gd name="T29" fmla="*/ 164 h 292"/>
                <a:gd name="T30" fmla="*/ 26 w 290"/>
                <a:gd name="T31" fmla="*/ 178 h 292"/>
                <a:gd name="T32" fmla="*/ 30 w 290"/>
                <a:gd name="T33" fmla="*/ 184 h 292"/>
                <a:gd name="T34" fmla="*/ 160 w 290"/>
                <a:gd name="T35" fmla="*/ 70 h 292"/>
                <a:gd name="T36" fmla="*/ 174 w 290"/>
                <a:gd name="T37" fmla="*/ 60 h 292"/>
                <a:gd name="T38" fmla="*/ 190 w 290"/>
                <a:gd name="T39" fmla="*/ 58 h 292"/>
                <a:gd name="T40" fmla="*/ 206 w 290"/>
                <a:gd name="T41" fmla="*/ 60 h 292"/>
                <a:gd name="T42" fmla="*/ 220 w 290"/>
                <a:gd name="T43" fmla="*/ 70 h 292"/>
                <a:gd name="T44" fmla="*/ 226 w 290"/>
                <a:gd name="T45" fmla="*/ 76 h 292"/>
                <a:gd name="T46" fmla="*/ 232 w 290"/>
                <a:gd name="T47" fmla="*/ 92 h 292"/>
                <a:gd name="T48" fmla="*/ 232 w 290"/>
                <a:gd name="T49" fmla="*/ 108 h 292"/>
                <a:gd name="T50" fmla="*/ 226 w 290"/>
                <a:gd name="T51" fmla="*/ 124 h 292"/>
                <a:gd name="T52" fmla="*/ 220 w 290"/>
                <a:gd name="T53" fmla="*/ 130 h 292"/>
                <a:gd name="T54" fmla="*/ 206 w 290"/>
                <a:gd name="T55" fmla="*/ 140 h 292"/>
                <a:gd name="T56" fmla="*/ 190 w 290"/>
                <a:gd name="T57" fmla="*/ 142 h 292"/>
                <a:gd name="T58" fmla="*/ 174 w 290"/>
                <a:gd name="T59" fmla="*/ 140 h 292"/>
                <a:gd name="T60" fmla="*/ 160 w 290"/>
                <a:gd name="T61" fmla="*/ 130 h 292"/>
                <a:gd name="T62" fmla="*/ 154 w 290"/>
                <a:gd name="T63" fmla="*/ 124 h 292"/>
                <a:gd name="T64" fmla="*/ 148 w 290"/>
                <a:gd name="T65" fmla="*/ 108 h 292"/>
                <a:gd name="T66" fmla="*/ 148 w 290"/>
                <a:gd name="T67" fmla="*/ 92 h 292"/>
                <a:gd name="T68" fmla="*/ 154 w 290"/>
                <a:gd name="T69" fmla="*/ 76 h 292"/>
                <a:gd name="T70" fmla="*/ 160 w 290"/>
                <a:gd name="T71" fmla="*/ 70 h 29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0" h="292">
                  <a:moveTo>
                    <a:pt x="30" y="184"/>
                  </a:moveTo>
                  <a:lnTo>
                    <a:pt x="104" y="258"/>
                  </a:lnTo>
                  <a:lnTo>
                    <a:pt x="104" y="258"/>
                  </a:lnTo>
                  <a:lnTo>
                    <a:pt x="110" y="262"/>
                  </a:lnTo>
                  <a:lnTo>
                    <a:pt x="118" y="264"/>
                  </a:lnTo>
                  <a:lnTo>
                    <a:pt x="126" y="262"/>
                  </a:lnTo>
                  <a:lnTo>
                    <a:pt x="132" y="258"/>
                  </a:lnTo>
                  <a:lnTo>
                    <a:pt x="138" y="252"/>
                  </a:lnTo>
                  <a:lnTo>
                    <a:pt x="178" y="292"/>
                  </a:lnTo>
                  <a:lnTo>
                    <a:pt x="186" y="204"/>
                  </a:lnTo>
                  <a:lnTo>
                    <a:pt x="276" y="116"/>
                  </a:lnTo>
                  <a:lnTo>
                    <a:pt x="276" y="116"/>
                  </a:lnTo>
                  <a:lnTo>
                    <a:pt x="278" y="110"/>
                  </a:lnTo>
                  <a:lnTo>
                    <a:pt x="280" y="104"/>
                  </a:lnTo>
                  <a:lnTo>
                    <a:pt x="290" y="20"/>
                  </a:lnTo>
                  <a:lnTo>
                    <a:pt x="290" y="20"/>
                  </a:lnTo>
                  <a:lnTo>
                    <a:pt x="288" y="12"/>
                  </a:lnTo>
                  <a:lnTo>
                    <a:pt x="284" y="6"/>
                  </a:lnTo>
                  <a:lnTo>
                    <a:pt x="278" y="0"/>
                  </a:lnTo>
                  <a:lnTo>
                    <a:pt x="268" y="0"/>
                  </a:lnTo>
                  <a:lnTo>
                    <a:pt x="186" y="8"/>
                  </a:lnTo>
                  <a:lnTo>
                    <a:pt x="186" y="8"/>
                  </a:lnTo>
                  <a:lnTo>
                    <a:pt x="180" y="10"/>
                  </a:lnTo>
                  <a:lnTo>
                    <a:pt x="174" y="14"/>
                  </a:lnTo>
                  <a:lnTo>
                    <a:pt x="84" y="104"/>
                  </a:lnTo>
                  <a:lnTo>
                    <a:pt x="0" y="114"/>
                  </a:lnTo>
                  <a:lnTo>
                    <a:pt x="38" y="152"/>
                  </a:lnTo>
                  <a:lnTo>
                    <a:pt x="30" y="158"/>
                  </a:lnTo>
                  <a:lnTo>
                    <a:pt x="30" y="158"/>
                  </a:lnTo>
                  <a:lnTo>
                    <a:pt x="26" y="164"/>
                  </a:lnTo>
                  <a:lnTo>
                    <a:pt x="26" y="172"/>
                  </a:lnTo>
                  <a:lnTo>
                    <a:pt x="26" y="178"/>
                  </a:lnTo>
                  <a:lnTo>
                    <a:pt x="30" y="184"/>
                  </a:lnTo>
                  <a:lnTo>
                    <a:pt x="30" y="184"/>
                  </a:lnTo>
                  <a:close/>
                  <a:moveTo>
                    <a:pt x="160" y="70"/>
                  </a:moveTo>
                  <a:lnTo>
                    <a:pt x="160" y="70"/>
                  </a:lnTo>
                  <a:lnTo>
                    <a:pt x="166" y="64"/>
                  </a:lnTo>
                  <a:lnTo>
                    <a:pt x="174" y="60"/>
                  </a:lnTo>
                  <a:lnTo>
                    <a:pt x="182" y="58"/>
                  </a:lnTo>
                  <a:lnTo>
                    <a:pt x="190" y="58"/>
                  </a:lnTo>
                  <a:lnTo>
                    <a:pt x="198" y="58"/>
                  </a:lnTo>
                  <a:lnTo>
                    <a:pt x="206" y="60"/>
                  </a:lnTo>
                  <a:lnTo>
                    <a:pt x="214" y="64"/>
                  </a:lnTo>
                  <a:lnTo>
                    <a:pt x="220" y="70"/>
                  </a:lnTo>
                  <a:lnTo>
                    <a:pt x="220" y="70"/>
                  </a:lnTo>
                  <a:lnTo>
                    <a:pt x="226" y="76"/>
                  </a:lnTo>
                  <a:lnTo>
                    <a:pt x="230" y="84"/>
                  </a:lnTo>
                  <a:lnTo>
                    <a:pt x="232" y="92"/>
                  </a:lnTo>
                  <a:lnTo>
                    <a:pt x="232" y="100"/>
                  </a:lnTo>
                  <a:lnTo>
                    <a:pt x="232" y="108"/>
                  </a:lnTo>
                  <a:lnTo>
                    <a:pt x="230" y="116"/>
                  </a:lnTo>
                  <a:lnTo>
                    <a:pt x="226" y="124"/>
                  </a:lnTo>
                  <a:lnTo>
                    <a:pt x="220" y="130"/>
                  </a:lnTo>
                  <a:lnTo>
                    <a:pt x="220" y="130"/>
                  </a:lnTo>
                  <a:lnTo>
                    <a:pt x="214" y="136"/>
                  </a:lnTo>
                  <a:lnTo>
                    <a:pt x="206" y="140"/>
                  </a:lnTo>
                  <a:lnTo>
                    <a:pt x="198" y="142"/>
                  </a:lnTo>
                  <a:lnTo>
                    <a:pt x="190" y="142"/>
                  </a:lnTo>
                  <a:lnTo>
                    <a:pt x="182" y="142"/>
                  </a:lnTo>
                  <a:lnTo>
                    <a:pt x="174" y="140"/>
                  </a:lnTo>
                  <a:lnTo>
                    <a:pt x="166" y="136"/>
                  </a:lnTo>
                  <a:lnTo>
                    <a:pt x="160" y="130"/>
                  </a:lnTo>
                  <a:lnTo>
                    <a:pt x="160" y="130"/>
                  </a:lnTo>
                  <a:lnTo>
                    <a:pt x="154" y="124"/>
                  </a:lnTo>
                  <a:lnTo>
                    <a:pt x="150" y="116"/>
                  </a:lnTo>
                  <a:lnTo>
                    <a:pt x="148" y="108"/>
                  </a:lnTo>
                  <a:lnTo>
                    <a:pt x="146" y="100"/>
                  </a:lnTo>
                  <a:lnTo>
                    <a:pt x="148" y="92"/>
                  </a:lnTo>
                  <a:lnTo>
                    <a:pt x="150" y="84"/>
                  </a:lnTo>
                  <a:lnTo>
                    <a:pt x="154" y="76"/>
                  </a:lnTo>
                  <a:lnTo>
                    <a:pt x="160" y="70"/>
                  </a:lnTo>
                  <a:lnTo>
                    <a:pt x="160" y="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2" name="Freeform 2043"/>
            <p:cNvSpPr/>
            <p:nvPr/>
          </p:nvSpPr>
          <p:spPr>
            <a:xfrm>
              <a:off x="735760" y="3157279"/>
              <a:ext cx="112633" cy="112633"/>
            </a:xfrm>
            <a:custGeom>
              <a:avLst/>
              <a:gdLst>
                <a:gd name="T0" fmla="*/ 94 w 106"/>
                <a:gd name="T1" fmla="*/ 74 h 106"/>
                <a:gd name="T2" fmla="*/ 94 w 106"/>
                <a:gd name="T3" fmla="*/ 74 h 106"/>
                <a:gd name="T4" fmla="*/ 100 w 106"/>
                <a:gd name="T5" fmla="*/ 66 h 106"/>
                <a:gd name="T6" fmla="*/ 104 w 106"/>
                <a:gd name="T7" fmla="*/ 56 h 106"/>
                <a:gd name="T8" fmla="*/ 106 w 106"/>
                <a:gd name="T9" fmla="*/ 46 h 106"/>
                <a:gd name="T10" fmla="*/ 106 w 106"/>
                <a:gd name="T11" fmla="*/ 36 h 106"/>
                <a:gd name="T12" fmla="*/ 106 w 106"/>
                <a:gd name="T13" fmla="*/ 36 h 106"/>
                <a:gd name="T14" fmla="*/ 100 w 106"/>
                <a:gd name="T15" fmla="*/ 46 h 106"/>
                <a:gd name="T16" fmla="*/ 100 w 106"/>
                <a:gd name="T17" fmla="*/ 46 h 106"/>
                <a:gd name="T18" fmla="*/ 94 w 106"/>
                <a:gd name="T19" fmla="*/ 50 h 106"/>
                <a:gd name="T20" fmla="*/ 86 w 106"/>
                <a:gd name="T21" fmla="*/ 54 h 106"/>
                <a:gd name="T22" fmla="*/ 64 w 106"/>
                <a:gd name="T23" fmla="*/ 60 h 106"/>
                <a:gd name="T24" fmla="*/ 38 w 106"/>
                <a:gd name="T25" fmla="*/ 66 h 106"/>
                <a:gd name="T26" fmla="*/ 38 w 106"/>
                <a:gd name="T27" fmla="*/ 66 h 106"/>
                <a:gd name="T28" fmla="*/ 44 w 106"/>
                <a:gd name="T29" fmla="*/ 40 h 106"/>
                <a:gd name="T30" fmla="*/ 50 w 106"/>
                <a:gd name="T31" fmla="*/ 20 h 106"/>
                <a:gd name="T32" fmla="*/ 54 w 106"/>
                <a:gd name="T33" fmla="*/ 10 h 106"/>
                <a:gd name="T34" fmla="*/ 58 w 106"/>
                <a:gd name="T35" fmla="*/ 6 h 106"/>
                <a:gd name="T36" fmla="*/ 58 w 106"/>
                <a:gd name="T37" fmla="*/ 6 h 106"/>
                <a:gd name="T38" fmla="*/ 66 w 106"/>
                <a:gd name="T39" fmla="*/ 0 h 106"/>
                <a:gd name="T40" fmla="*/ 66 w 106"/>
                <a:gd name="T41" fmla="*/ 0 h 106"/>
                <a:gd name="T42" fmla="*/ 56 w 106"/>
                <a:gd name="T43" fmla="*/ 0 h 106"/>
                <a:gd name="T44" fmla="*/ 48 w 106"/>
                <a:gd name="T45" fmla="*/ 2 h 106"/>
                <a:gd name="T46" fmla="*/ 40 w 106"/>
                <a:gd name="T47" fmla="*/ 6 h 106"/>
                <a:gd name="T48" fmla="*/ 32 w 106"/>
                <a:gd name="T49" fmla="*/ 12 h 106"/>
                <a:gd name="T50" fmla="*/ 32 w 106"/>
                <a:gd name="T51" fmla="*/ 12 h 106"/>
                <a:gd name="T52" fmla="*/ 26 w 106"/>
                <a:gd name="T53" fmla="*/ 22 h 106"/>
                <a:gd name="T54" fmla="*/ 20 w 106"/>
                <a:gd name="T55" fmla="*/ 34 h 106"/>
                <a:gd name="T56" fmla="*/ 10 w 106"/>
                <a:gd name="T57" fmla="*/ 66 h 106"/>
                <a:gd name="T58" fmla="*/ 2 w 106"/>
                <a:gd name="T59" fmla="*/ 94 h 106"/>
                <a:gd name="T60" fmla="*/ 0 w 106"/>
                <a:gd name="T61" fmla="*/ 106 h 106"/>
                <a:gd name="T62" fmla="*/ 0 w 106"/>
                <a:gd name="T63" fmla="*/ 106 h 106"/>
                <a:gd name="T64" fmla="*/ 12 w 106"/>
                <a:gd name="T65" fmla="*/ 104 h 106"/>
                <a:gd name="T66" fmla="*/ 40 w 106"/>
                <a:gd name="T67" fmla="*/ 96 h 106"/>
                <a:gd name="T68" fmla="*/ 72 w 106"/>
                <a:gd name="T69" fmla="*/ 86 h 106"/>
                <a:gd name="T70" fmla="*/ 84 w 106"/>
                <a:gd name="T71" fmla="*/ 80 h 106"/>
                <a:gd name="T72" fmla="*/ 94 w 106"/>
                <a:gd name="T73" fmla="*/ 74 h 106"/>
                <a:gd name="T74" fmla="*/ 94 w 106"/>
                <a:gd name="T75" fmla="*/ 74 h 1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6" h="106">
                  <a:moveTo>
                    <a:pt x="94" y="74"/>
                  </a:moveTo>
                  <a:lnTo>
                    <a:pt x="94" y="74"/>
                  </a:lnTo>
                  <a:lnTo>
                    <a:pt x="100" y="66"/>
                  </a:lnTo>
                  <a:lnTo>
                    <a:pt x="104" y="56"/>
                  </a:lnTo>
                  <a:lnTo>
                    <a:pt x="106" y="46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94" y="50"/>
                  </a:lnTo>
                  <a:lnTo>
                    <a:pt x="86" y="54"/>
                  </a:lnTo>
                  <a:lnTo>
                    <a:pt x="64" y="60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4" y="40"/>
                  </a:lnTo>
                  <a:lnTo>
                    <a:pt x="50" y="20"/>
                  </a:lnTo>
                  <a:lnTo>
                    <a:pt x="54" y="10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8" y="2"/>
                  </a:lnTo>
                  <a:lnTo>
                    <a:pt x="40" y="6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6" y="22"/>
                  </a:lnTo>
                  <a:lnTo>
                    <a:pt x="20" y="34"/>
                  </a:lnTo>
                  <a:lnTo>
                    <a:pt x="10" y="66"/>
                  </a:lnTo>
                  <a:lnTo>
                    <a:pt x="2" y="94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12" y="104"/>
                  </a:lnTo>
                  <a:lnTo>
                    <a:pt x="40" y="96"/>
                  </a:lnTo>
                  <a:lnTo>
                    <a:pt x="72" y="86"/>
                  </a:lnTo>
                  <a:lnTo>
                    <a:pt x="84" y="80"/>
                  </a:lnTo>
                  <a:lnTo>
                    <a:pt x="94" y="74"/>
                  </a:lnTo>
                  <a:lnTo>
                    <a:pt x="94" y="7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9" name="Freeform 2044"/>
            <p:cNvSpPr/>
            <p:nvPr/>
          </p:nvSpPr>
          <p:spPr>
            <a:xfrm>
              <a:off x="2049101" y="4190101"/>
              <a:ext cx="240142" cy="261393"/>
            </a:xfrm>
            <a:custGeom>
              <a:avLst/>
              <a:gdLst>
                <a:gd name="T0" fmla="*/ 214 w 226"/>
                <a:gd name="T1" fmla="*/ 0 h 246"/>
                <a:gd name="T2" fmla="*/ 204 w 226"/>
                <a:gd name="T3" fmla="*/ 4 h 246"/>
                <a:gd name="T4" fmla="*/ 200 w 226"/>
                <a:gd name="T5" fmla="*/ 14 h 246"/>
                <a:gd name="T6" fmla="*/ 200 w 226"/>
                <a:gd name="T7" fmla="*/ 46 h 246"/>
                <a:gd name="T8" fmla="*/ 192 w 226"/>
                <a:gd name="T9" fmla="*/ 80 h 246"/>
                <a:gd name="T10" fmla="*/ 174 w 226"/>
                <a:gd name="T11" fmla="*/ 108 h 246"/>
                <a:gd name="T12" fmla="*/ 146 w 226"/>
                <a:gd name="T13" fmla="*/ 126 h 246"/>
                <a:gd name="T14" fmla="*/ 114 w 226"/>
                <a:gd name="T15" fmla="*/ 132 h 246"/>
                <a:gd name="T16" fmla="*/ 96 w 226"/>
                <a:gd name="T17" fmla="*/ 130 h 246"/>
                <a:gd name="T18" fmla="*/ 66 w 226"/>
                <a:gd name="T19" fmla="*/ 118 h 246"/>
                <a:gd name="T20" fmla="*/ 42 w 226"/>
                <a:gd name="T21" fmla="*/ 94 h 246"/>
                <a:gd name="T22" fmla="*/ 30 w 226"/>
                <a:gd name="T23" fmla="*/ 64 h 246"/>
                <a:gd name="T24" fmla="*/ 28 w 226"/>
                <a:gd name="T25" fmla="*/ 14 h 246"/>
                <a:gd name="T26" fmla="*/ 26 w 226"/>
                <a:gd name="T27" fmla="*/ 10 h 246"/>
                <a:gd name="T28" fmla="*/ 20 w 226"/>
                <a:gd name="T29" fmla="*/ 2 h 246"/>
                <a:gd name="T30" fmla="*/ 14 w 226"/>
                <a:gd name="T31" fmla="*/ 0 h 246"/>
                <a:gd name="T32" fmla="*/ 4 w 226"/>
                <a:gd name="T33" fmla="*/ 4 h 246"/>
                <a:gd name="T34" fmla="*/ 0 w 226"/>
                <a:gd name="T35" fmla="*/ 14 h 246"/>
                <a:gd name="T36" fmla="*/ 0 w 226"/>
                <a:gd name="T37" fmla="*/ 46 h 246"/>
                <a:gd name="T38" fmla="*/ 8 w 226"/>
                <a:gd name="T39" fmla="*/ 88 h 246"/>
                <a:gd name="T40" fmla="*/ 30 w 226"/>
                <a:gd name="T41" fmla="*/ 122 h 246"/>
                <a:gd name="T42" fmla="*/ 60 w 226"/>
                <a:gd name="T43" fmla="*/ 146 h 246"/>
                <a:gd name="T44" fmla="*/ 100 w 226"/>
                <a:gd name="T45" fmla="*/ 158 h 246"/>
                <a:gd name="T46" fmla="*/ 28 w 226"/>
                <a:gd name="T47" fmla="*/ 200 h 246"/>
                <a:gd name="T48" fmla="*/ 20 w 226"/>
                <a:gd name="T49" fmla="*/ 202 h 246"/>
                <a:gd name="T50" fmla="*/ 6 w 226"/>
                <a:gd name="T51" fmla="*/ 214 h 246"/>
                <a:gd name="T52" fmla="*/ 6 w 226"/>
                <a:gd name="T53" fmla="*/ 222 h 246"/>
                <a:gd name="T54" fmla="*/ 12 w 226"/>
                <a:gd name="T55" fmla="*/ 238 h 246"/>
                <a:gd name="T56" fmla="*/ 28 w 226"/>
                <a:gd name="T57" fmla="*/ 246 h 246"/>
                <a:gd name="T58" fmla="*/ 200 w 226"/>
                <a:gd name="T59" fmla="*/ 246 h 246"/>
                <a:gd name="T60" fmla="*/ 216 w 226"/>
                <a:gd name="T61" fmla="*/ 238 h 246"/>
                <a:gd name="T62" fmla="*/ 222 w 226"/>
                <a:gd name="T63" fmla="*/ 222 h 246"/>
                <a:gd name="T64" fmla="*/ 220 w 226"/>
                <a:gd name="T65" fmla="*/ 214 h 246"/>
                <a:gd name="T66" fmla="*/ 208 w 226"/>
                <a:gd name="T67" fmla="*/ 202 h 246"/>
                <a:gd name="T68" fmla="*/ 126 w 226"/>
                <a:gd name="T69" fmla="*/ 200 h 246"/>
                <a:gd name="T70" fmla="*/ 126 w 226"/>
                <a:gd name="T71" fmla="*/ 158 h 246"/>
                <a:gd name="T72" fmla="*/ 166 w 226"/>
                <a:gd name="T73" fmla="*/ 146 h 246"/>
                <a:gd name="T74" fmla="*/ 198 w 226"/>
                <a:gd name="T75" fmla="*/ 122 h 246"/>
                <a:gd name="T76" fmla="*/ 218 w 226"/>
                <a:gd name="T77" fmla="*/ 88 h 246"/>
                <a:gd name="T78" fmla="*/ 226 w 226"/>
                <a:gd name="T79" fmla="*/ 46 h 246"/>
                <a:gd name="T80" fmla="*/ 226 w 226"/>
                <a:gd name="T81" fmla="*/ 14 h 246"/>
                <a:gd name="T82" fmla="*/ 222 w 226"/>
                <a:gd name="T83" fmla="*/ 4 h 246"/>
                <a:gd name="T84" fmla="*/ 214 w 226"/>
                <a:gd name="T85" fmla="*/ 0 h 2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6" h="246">
                  <a:moveTo>
                    <a:pt x="214" y="0"/>
                  </a:moveTo>
                  <a:lnTo>
                    <a:pt x="214" y="0"/>
                  </a:lnTo>
                  <a:lnTo>
                    <a:pt x="208" y="2"/>
                  </a:lnTo>
                  <a:lnTo>
                    <a:pt x="204" y="4"/>
                  </a:lnTo>
                  <a:lnTo>
                    <a:pt x="200" y="10"/>
                  </a:lnTo>
                  <a:lnTo>
                    <a:pt x="200" y="14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98" y="64"/>
                  </a:lnTo>
                  <a:lnTo>
                    <a:pt x="192" y="80"/>
                  </a:lnTo>
                  <a:lnTo>
                    <a:pt x="184" y="94"/>
                  </a:lnTo>
                  <a:lnTo>
                    <a:pt x="174" y="108"/>
                  </a:lnTo>
                  <a:lnTo>
                    <a:pt x="162" y="118"/>
                  </a:lnTo>
                  <a:lnTo>
                    <a:pt x="146" y="126"/>
                  </a:lnTo>
                  <a:lnTo>
                    <a:pt x="130" y="13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96" y="130"/>
                  </a:lnTo>
                  <a:lnTo>
                    <a:pt x="80" y="126"/>
                  </a:lnTo>
                  <a:lnTo>
                    <a:pt x="66" y="118"/>
                  </a:lnTo>
                  <a:lnTo>
                    <a:pt x="52" y="108"/>
                  </a:lnTo>
                  <a:lnTo>
                    <a:pt x="42" y="94"/>
                  </a:lnTo>
                  <a:lnTo>
                    <a:pt x="34" y="80"/>
                  </a:lnTo>
                  <a:lnTo>
                    <a:pt x="30" y="64"/>
                  </a:lnTo>
                  <a:lnTo>
                    <a:pt x="28" y="4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68"/>
                  </a:lnTo>
                  <a:lnTo>
                    <a:pt x="8" y="88"/>
                  </a:lnTo>
                  <a:lnTo>
                    <a:pt x="16" y="106"/>
                  </a:lnTo>
                  <a:lnTo>
                    <a:pt x="30" y="122"/>
                  </a:lnTo>
                  <a:lnTo>
                    <a:pt x="44" y="136"/>
                  </a:lnTo>
                  <a:lnTo>
                    <a:pt x="60" y="146"/>
                  </a:lnTo>
                  <a:lnTo>
                    <a:pt x="80" y="154"/>
                  </a:lnTo>
                  <a:lnTo>
                    <a:pt x="100" y="158"/>
                  </a:lnTo>
                  <a:lnTo>
                    <a:pt x="100" y="200"/>
                  </a:lnTo>
                  <a:lnTo>
                    <a:pt x="28" y="200"/>
                  </a:lnTo>
                  <a:lnTo>
                    <a:pt x="28" y="200"/>
                  </a:lnTo>
                  <a:lnTo>
                    <a:pt x="20" y="202"/>
                  </a:lnTo>
                  <a:lnTo>
                    <a:pt x="12" y="206"/>
                  </a:lnTo>
                  <a:lnTo>
                    <a:pt x="6" y="214"/>
                  </a:lnTo>
                  <a:lnTo>
                    <a:pt x="6" y="222"/>
                  </a:lnTo>
                  <a:lnTo>
                    <a:pt x="6" y="222"/>
                  </a:lnTo>
                  <a:lnTo>
                    <a:pt x="6" y="232"/>
                  </a:lnTo>
                  <a:lnTo>
                    <a:pt x="12" y="238"/>
                  </a:lnTo>
                  <a:lnTo>
                    <a:pt x="20" y="244"/>
                  </a:lnTo>
                  <a:lnTo>
                    <a:pt x="28" y="246"/>
                  </a:lnTo>
                  <a:lnTo>
                    <a:pt x="200" y="246"/>
                  </a:lnTo>
                  <a:lnTo>
                    <a:pt x="200" y="246"/>
                  </a:lnTo>
                  <a:lnTo>
                    <a:pt x="208" y="244"/>
                  </a:lnTo>
                  <a:lnTo>
                    <a:pt x="216" y="238"/>
                  </a:lnTo>
                  <a:lnTo>
                    <a:pt x="220" y="232"/>
                  </a:lnTo>
                  <a:lnTo>
                    <a:pt x="222" y="222"/>
                  </a:lnTo>
                  <a:lnTo>
                    <a:pt x="222" y="222"/>
                  </a:lnTo>
                  <a:lnTo>
                    <a:pt x="220" y="214"/>
                  </a:lnTo>
                  <a:lnTo>
                    <a:pt x="216" y="206"/>
                  </a:lnTo>
                  <a:lnTo>
                    <a:pt x="208" y="202"/>
                  </a:lnTo>
                  <a:lnTo>
                    <a:pt x="200" y="200"/>
                  </a:lnTo>
                  <a:lnTo>
                    <a:pt x="126" y="200"/>
                  </a:lnTo>
                  <a:lnTo>
                    <a:pt x="126" y="158"/>
                  </a:lnTo>
                  <a:lnTo>
                    <a:pt x="126" y="158"/>
                  </a:lnTo>
                  <a:lnTo>
                    <a:pt x="148" y="154"/>
                  </a:lnTo>
                  <a:lnTo>
                    <a:pt x="166" y="146"/>
                  </a:lnTo>
                  <a:lnTo>
                    <a:pt x="184" y="136"/>
                  </a:lnTo>
                  <a:lnTo>
                    <a:pt x="198" y="122"/>
                  </a:lnTo>
                  <a:lnTo>
                    <a:pt x="210" y="106"/>
                  </a:lnTo>
                  <a:lnTo>
                    <a:pt x="218" y="88"/>
                  </a:lnTo>
                  <a:lnTo>
                    <a:pt x="224" y="68"/>
                  </a:lnTo>
                  <a:lnTo>
                    <a:pt x="226" y="46"/>
                  </a:lnTo>
                  <a:lnTo>
                    <a:pt x="226" y="14"/>
                  </a:lnTo>
                  <a:lnTo>
                    <a:pt x="226" y="14"/>
                  </a:lnTo>
                  <a:lnTo>
                    <a:pt x="226" y="10"/>
                  </a:lnTo>
                  <a:lnTo>
                    <a:pt x="222" y="4"/>
                  </a:lnTo>
                  <a:lnTo>
                    <a:pt x="218" y="2"/>
                  </a:lnTo>
                  <a:lnTo>
                    <a:pt x="214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10" name="Freeform 2046"/>
            <p:cNvSpPr/>
            <p:nvPr/>
          </p:nvSpPr>
          <p:spPr>
            <a:xfrm>
              <a:off x="2097979" y="4085969"/>
              <a:ext cx="142385" cy="221015"/>
            </a:xfrm>
            <a:custGeom>
              <a:avLst/>
              <a:gdLst>
                <a:gd name="T0" fmla="*/ 0 w 134"/>
                <a:gd name="T1" fmla="*/ 140 h 208"/>
                <a:gd name="T2" fmla="*/ 2 w 134"/>
                <a:gd name="T3" fmla="*/ 154 h 208"/>
                <a:gd name="T4" fmla="*/ 12 w 134"/>
                <a:gd name="T5" fmla="*/ 178 h 208"/>
                <a:gd name="T6" fmla="*/ 30 w 134"/>
                <a:gd name="T7" fmla="*/ 196 h 208"/>
                <a:gd name="T8" fmla="*/ 54 w 134"/>
                <a:gd name="T9" fmla="*/ 206 h 208"/>
                <a:gd name="T10" fmla="*/ 68 w 134"/>
                <a:gd name="T11" fmla="*/ 208 h 208"/>
                <a:gd name="T12" fmla="*/ 94 w 134"/>
                <a:gd name="T13" fmla="*/ 202 h 208"/>
                <a:gd name="T14" fmla="*/ 116 w 134"/>
                <a:gd name="T15" fmla="*/ 188 h 208"/>
                <a:gd name="T16" fmla="*/ 130 w 134"/>
                <a:gd name="T17" fmla="*/ 166 h 208"/>
                <a:gd name="T18" fmla="*/ 134 w 134"/>
                <a:gd name="T19" fmla="*/ 140 h 208"/>
                <a:gd name="T20" fmla="*/ 134 w 134"/>
                <a:gd name="T21" fmla="*/ 66 h 208"/>
                <a:gd name="T22" fmla="*/ 128 w 134"/>
                <a:gd name="T23" fmla="*/ 36 h 208"/>
                <a:gd name="T24" fmla="*/ 108 w 134"/>
                <a:gd name="T25" fmla="*/ 12 h 208"/>
                <a:gd name="T26" fmla="*/ 108 w 134"/>
                <a:gd name="T27" fmla="*/ 46 h 208"/>
                <a:gd name="T28" fmla="*/ 104 w 134"/>
                <a:gd name="T29" fmla="*/ 52 h 208"/>
                <a:gd name="T30" fmla="*/ 100 w 134"/>
                <a:gd name="T31" fmla="*/ 54 h 208"/>
                <a:gd name="T32" fmla="*/ 96 w 134"/>
                <a:gd name="T33" fmla="*/ 54 h 208"/>
                <a:gd name="T34" fmla="*/ 92 w 134"/>
                <a:gd name="T35" fmla="*/ 50 h 208"/>
                <a:gd name="T36" fmla="*/ 92 w 134"/>
                <a:gd name="T37" fmla="*/ 4 h 208"/>
                <a:gd name="T38" fmla="*/ 76 w 134"/>
                <a:gd name="T39" fmla="*/ 0 h 208"/>
                <a:gd name="T40" fmla="*/ 76 w 134"/>
                <a:gd name="T41" fmla="*/ 46 h 208"/>
                <a:gd name="T42" fmla="*/ 72 w 134"/>
                <a:gd name="T43" fmla="*/ 52 h 208"/>
                <a:gd name="T44" fmla="*/ 68 w 134"/>
                <a:gd name="T45" fmla="*/ 54 h 208"/>
                <a:gd name="T46" fmla="*/ 64 w 134"/>
                <a:gd name="T47" fmla="*/ 54 h 208"/>
                <a:gd name="T48" fmla="*/ 60 w 134"/>
                <a:gd name="T49" fmla="*/ 50 h 208"/>
                <a:gd name="T50" fmla="*/ 60 w 134"/>
                <a:gd name="T51" fmla="*/ 0 h 208"/>
                <a:gd name="T52" fmla="*/ 44 w 134"/>
                <a:gd name="T53" fmla="*/ 4 h 208"/>
                <a:gd name="T54" fmla="*/ 44 w 134"/>
                <a:gd name="T55" fmla="*/ 46 h 208"/>
                <a:gd name="T56" fmla="*/ 40 w 134"/>
                <a:gd name="T57" fmla="*/ 52 h 208"/>
                <a:gd name="T58" fmla="*/ 36 w 134"/>
                <a:gd name="T59" fmla="*/ 54 h 208"/>
                <a:gd name="T60" fmla="*/ 32 w 134"/>
                <a:gd name="T61" fmla="*/ 54 h 208"/>
                <a:gd name="T62" fmla="*/ 28 w 134"/>
                <a:gd name="T63" fmla="*/ 50 h 208"/>
                <a:gd name="T64" fmla="*/ 28 w 134"/>
                <a:gd name="T65" fmla="*/ 12 h 208"/>
                <a:gd name="T66" fmla="*/ 16 w 134"/>
                <a:gd name="T67" fmla="*/ 22 h 208"/>
                <a:gd name="T68" fmla="*/ 2 w 134"/>
                <a:gd name="T69" fmla="*/ 50 h 208"/>
                <a:gd name="T70" fmla="*/ 0 w 134"/>
                <a:gd name="T71" fmla="*/ 66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" h="208">
                  <a:moveTo>
                    <a:pt x="0" y="66"/>
                  </a:moveTo>
                  <a:lnTo>
                    <a:pt x="0" y="140"/>
                  </a:lnTo>
                  <a:lnTo>
                    <a:pt x="0" y="140"/>
                  </a:lnTo>
                  <a:lnTo>
                    <a:pt x="2" y="154"/>
                  </a:lnTo>
                  <a:lnTo>
                    <a:pt x="6" y="166"/>
                  </a:lnTo>
                  <a:lnTo>
                    <a:pt x="12" y="178"/>
                  </a:lnTo>
                  <a:lnTo>
                    <a:pt x="20" y="188"/>
                  </a:lnTo>
                  <a:lnTo>
                    <a:pt x="30" y="196"/>
                  </a:lnTo>
                  <a:lnTo>
                    <a:pt x="42" y="202"/>
                  </a:lnTo>
                  <a:lnTo>
                    <a:pt x="54" y="206"/>
                  </a:lnTo>
                  <a:lnTo>
                    <a:pt x="68" y="208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94" y="202"/>
                  </a:lnTo>
                  <a:lnTo>
                    <a:pt x="106" y="196"/>
                  </a:lnTo>
                  <a:lnTo>
                    <a:pt x="116" y="188"/>
                  </a:lnTo>
                  <a:lnTo>
                    <a:pt x="124" y="178"/>
                  </a:lnTo>
                  <a:lnTo>
                    <a:pt x="130" y="166"/>
                  </a:lnTo>
                  <a:lnTo>
                    <a:pt x="134" y="154"/>
                  </a:lnTo>
                  <a:lnTo>
                    <a:pt x="134" y="140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0"/>
                  </a:lnTo>
                  <a:lnTo>
                    <a:pt x="128" y="36"/>
                  </a:lnTo>
                  <a:lnTo>
                    <a:pt x="118" y="22"/>
                  </a:lnTo>
                  <a:lnTo>
                    <a:pt x="108" y="12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06" y="50"/>
                  </a:lnTo>
                  <a:lnTo>
                    <a:pt x="104" y="52"/>
                  </a:lnTo>
                  <a:lnTo>
                    <a:pt x="102" y="54"/>
                  </a:lnTo>
                  <a:lnTo>
                    <a:pt x="100" y="54"/>
                  </a:lnTo>
                  <a:lnTo>
                    <a:pt x="100" y="54"/>
                  </a:lnTo>
                  <a:lnTo>
                    <a:pt x="96" y="54"/>
                  </a:lnTo>
                  <a:lnTo>
                    <a:pt x="94" y="52"/>
                  </a:lnTo>
                  <a:lnTo>
                    <a:pt x="92" y="50"/>
                  </a:lnTo>
                  <a:lnTo>
                    <a:pt x="92" y="46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76" y="0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4" y="50"/>
                  </a:lnTo>
                  <a:lnTo>
                    <a:pt x="72" y="52"/>
                  </a:lnTo>
                  <a:lnTo>
                    <a:pt x="70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4" y="54"/>
                  </a:lnTo>
                  <a:lnTo>
                    <a:pt x="62" y="52"/>
                  </a:lnTo>
                  <a:lnTo>
                    <a:pt x="60" y="50"/>
                  </a:lnTo>
                  <a:lnTo>
                    <a:pt x="60" y="4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4" y="4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2" y="50"/>
                  </a:lnTo>
                  <a:lnTo>
                    <a:pt x="40" y="52"/>
                  </a:lnTo>
                  <a:lnTo>
                    <a:pt x="38" y="5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2" y="54"/>
                  </a:lnTo>
                  <a:lnTo>
                    <a:pt x="30" y="52"/>
                  </a:lnTo>
                  <a:lnTo>
                    <a:pt x="28" y="50"/>
                  </a:lnTo>
                  <a:lnTo>
                    <a:pt x="28" y="46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16" y="22"/>
                  </a:lnTo>
                  <a:lnTo>
                    <a:pt x="8" y="36"/>
                  </a:lnTo>
                  <a:lnTo>
                    <a:pt x="2" y="50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6" name="Freeform 2047"/>
            <p:cNvSpPr/>
            <p:nvPr/>
          </p:nvSpPr>
          <p:spPr>
            <a:xfrm>
              <a:off x="5119940" y="1227645"/>
              <a:ext cx="335774" cy="335773"/>
            </a:xfrm>
            <a:custGeom>
              <a:avLst/>
              <a:gdLst>
                <a:gd name="T0" fmla="*/ 174 w 316"/>
                <a:gd name="T1" fmla="*/ 316 h 316"/>
                <a:gd name="T2" fmla="*/ 218 w 316"/>
                <a:gd name="T3" fmla="*/ 304 h 316"/>
                <a:gd name="T4" fmla="*/ 258 w 316"/>
                <a:gd name="T5" fmla="*/ 280 h 316"/>
                <a:gd name="T6" fmla="*/ 288 w 316"/>
                <a:gd name="T7" fmla="*/ 246 h 316"/>
                <a:gd name="T8" fmla="*/ 308 w 316"/>
                <a:gd name="T9" fmla="*/ 206 h 316"/>
                <a:gd name="T10" fmla="*/ 316 w 316"/>
                <a:gd name="T11" fmla="*/ 158 h 316"/>
                <a:gd name="T12" fmla="*/ 310 w 316"/>
                <a:gd name="T13" fmla="*/ 116 h 316"/>
                <a:gd name="T14" fmla="*/ 284 w 316"/>
                <a:gd name="T15" fmla="*/ 88 h 316"/>
                <a:gd name="T16" fmla="*/ 276 w 316"/>
                <a:gd name="T17" fmla="*/ 92 h 316"/>
                <a:gd name="T18" fmla="*/ 288 w 316"/>
                <a:gd name="T19" fmla="*/ 124 h 316"/>
                <a:gd name="T20" fmla="*/ 292 w 316"/>
                <a:gd name="T21" fmla="*/ 158 h 316"/>
                <a:gd name="T22" fmla="*/ 286 w 316"/>
                <a:gd name="T23" fmla="*/ 198 h 316"/>
                <a:gd name="T24" fmla="*/ 270 w 316"/>
                <a:gd name="T25" fmla="*/ 234 h 316"/>
                <a:gd name="T26" fmla="*/ 244 w 316"/>
                <a:gd name="T27" fmla="*/ 262 h 316"/>
                <a:gd name="T28" fmla="*/ 210 w 316"/>
                <a:gd name="T29" fmla="*/ 282 h 316"/>
                <a:gd name="T30" fmla="*/ 172 w 316"/>
                <a:gd name="T31" fmla="*/ 292 h 316"/>
                <a:gd name="T32" fmla="*/ 144 w 316"/>
                <a:gd name="T33" fmla="*/ 292 h 316"/>
                <a:gd name="T34" fmla="*/ 104 w 316"/>
                <a:gd name="T35" fmla="*/ 282 h 316"/>
                <a:gd name="T36" fmla="*/ 72 w 316"/>
                <a:gd name="T37" fmla="*/ 262 h 316"/>
                <a:gd name="T38" fmla="*/ 46 w 316"/>
                <a:gd name="T39" fmla="*/ 234 h 316"/>
                <a:gd name="T40" fmla="*/ 28 w 316"/>
                <a:gd name="T41" fmla="*/ 198 h 316"/>
                <a:gd name="T42" fmla="*/ 22 w 316"/>
                <a:gd name="T43" fmla="*/ 158 h 316"/>
                <a:gd name="T44" fmla="*/ 24 w 316"/>
                <a:gd name="T45" fmla="*/ 130 h 316"/>
                <a:gd name="T46" fmla="*/ 38 w 316"/>
                <a:gd name="T47" fmla="*/ 94 h 316"/>
                <a:gd name="T48" fmla="*/ 62 w 316"/>
                <a:gd name="T49" fmla="*/ 62 h 316"/>
                <a:gd name="T50" fmla="*/ 92 w 316"/>
                <a:gd name="T51" fmla="*/ 40 h 316"/>
                <a:gd name="T52" fmla="*/ 130 w 316"/>
                <a:gd name="T53" fmla="*/ 26 h 316"/>
                <a:gd name="T54" fmla="*/ 158 w 316"/>
                <a:gd name="T55" fmla="*/ 22 h 316"/>
                <a:gd name="T56" fmla="*/ 222 w 316"/>
                <a:gd name="T57" fmla="*/ 38 h 316"/>
                <a:gd name="T58" fmla="*/ 240 w 316"/>
                <a:gd name="T59" fmla="*/ 48 h 316"/>
                <a:gd name="T60" fmla="*/ 254 w 316"/>
                <a:gd name="T61" fmla="*/ 32 h 316"/>
                <a:gd name="T62" fmla="*/ 184 w 316"/>
                <a:gd name="T63" fmla="*/ 2 h 316"/>
                <a:gd name="T64" fmla="*/ 142 w 316"/>
                <a:gd name="T65" fmla="*/ 0 h 316"/>
                <a:gd name="T66" fmla="*/ 96 w 316"/>
                <a:gd name="T67" fmla="*/ 12 h 316"/>
                <a:gd name="T68" fmla="*/ 56 w 316"/>
                <a:gd name="T69" fmla="*/ 36 h 316"/>
                <a:gd name="T70" fmla="*/ 26 w 316"/>
                <a:gd name="T71" fmla="*/ 70 h 316"/>
                <a:gd name="T72" fmla="*/ 6 w 316"/>
                <a:gd name="T73" fmla="*/ 112 h 316"/>
                <a:gd name="T74" fmla="*/ 0 w 316"/>
                <a:gd name="T75" fmla="*/ 158 h 316"/>
                <a:gd name="T76" fmla="*/ 2 w 316"/>
                <a:gd name="T77" fmla="*/ 190 h 316"/>
                <a:gd name="T78" fmla="*/ 18 w 316"/>
                <a:gd name="T79" fmla="*/ 234 h 316"/>
                <a:gd name="T80" fmla="*/ 46 w 316"/>
                <a:gd name="T81" fmla="*/ 270 h 316"/>
                <a:gd name="T82" fmla="*/ 82 w 316"/>
                <a:gd name="T83" fmla="*/ 298 h 316"/>
                <a:gd name="T84" fmla="*/ 126 w 316"/>
                <a:gd name="T85" fmla="*/ 312 h 316"/>
                <a:gd name="T86" fmla="*/ 158 w 316"/>
                <a:gd name="T87" fmla="*/ 316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6" h="316">
                  <a:moveTo>
                    <a:pt x="158" y="316"/>
                  </a:moveTo>
                  <a:lnTo>
                    <a:pt x="158" y="316"/>
                  </a:lnTo>
                  <a:lnTo>
                    <a:pt x="174" y="316"/>
                  </a:lnTo>
                  <a:lnTo>
                    <a:pt x="190" y="312"/>
                  </a:lnTo>
                  <a:lnTo>
                    <a:pt x="204" y="310"/>
                  </a:lnTo>
                  <a:lnTo>
                    <a:pt x="218" y="304"/>
                  </a:lnTo>
                  <a:lnTo>
                    <a:pt x="232" y="298"/>
                  </a:lnTo>
                  <a:lnTo>
                    <a:pt x="246" y="290"/>
                  </a:lnTo>
                  <a:lnTo>
                    <a:pt x="258" y="280"/>
                  </a:lnTo>
                  <a:lnTo>
                    <a:pt x="270" y="270"/>
                  </a:lnTo>
                  <a:lnTo>
                    <a:pt x="280" y="258"/>
                  </a:lnTo>
                  <a:lnTo>
                    <a:pt x="288" y="246"/>
                  </a:lnTo>
                  <a:lnTo>
                    <a:pt x="296" y="234"/>
                  </a:lnTo>
                  <a:lnTo>
                    <a:pt x="304" y="220"/>
                  </a:lnTo>
                  <a:lnTo>
                    <a:pt x="308" y="206"/>
                  </a:lnTo>
                  <a:lnTo>
                    <a:pt x="312" y="190"/>
                  </a:lnTo>
                  <a:lnTo>
                    <a:pt x="314" y="174"/>
                  </a:lnTo>
                  <a:lnTo>
                    <a:pt x="316" y="158"/>
                  </a:lnTo>
                  <a:lnTo>
                    <a:pt x="316" y="158"/>
                  </a:lnTo>
                  <a:lnTo>
                    <a:pt x="314" y="136"/>
                  </a:lnTo>
                  <a:lnTo>
                    <a:pt x="310" y="116"/>
                  </a:lnTo>
                  <a:lnTo>
                    <a:pt x="304" y="98"/>
                  </a:lnTo>
                  <a:lnTo>
                    <a:pt x="294" y="80"/>
                  </a:lnTo>
                  <a:lnTo>
                    <a:pt x="284" y="88"/>
                  </a:lnTo>
                  <a:lnTo>
                    <a:pt x="284" y="88"/>
                  </a:lnTo>
                  <a:lnTo>
                    <a:pt x="280" y="92"/>
                  </a:lnTo>
                  <a:lnTo>
                    <a:pt x="276" y="92"/>
                  </a:lnTo>
                  <a:lnTo>
                    <a:pt x="276" y="92"/>
                  </a:lnTo>
                  <a:lnTo>
                    <a:pt x="282" y="106"/>
                  </a:lnTo>
                  <a:lnTo>
                    <a:pt x="288" y="124"/>
                  </a:lnTo>
                  <a:lnTo>
                    <a:pt x="292" y="140"/>
                  </a:lnTo>
                  <a:lnTo>
                    <a:pt x="292" y="158"/>
                  </a:lnTo>
                  <a:lnTo>
                    <a:pt x="292" y="158"/>
                  </a:lnTo>
                  <a:lnTo>
                    <a:pt x="292" y="172"/>
                  </a:lnTo>
                  <a:lnTo>
                    <a:pt x="290" y="186"/>
                  </a:lnTo>
                  <a:lnTo>
                    <a:pt x="286" y="198"/>
                  </a:lnTo>
                  <a:lnTo>
                    <a:pt x="282" y="210"/>
                  </a:lnTo>
                  <a:lnTo>
                    <a:pt x="276" y="222"/>
                  </a:lnTo>
                  <a:lnTo>
                    <a:pt x="270" y="234"/>
                  </a:lnTo>
                  <a:lnTo>
                    <a:pt x="262" y="244"/>
                  </a:lnTo>
                  <a:lnTo>
                    <a:pt x="254" y="254"/>
                  </a:lnTo>
                  <a:lnTo>
                    <a:pt x="244" y="262"/>
                  </a:lnTo>
                  <a:lnTo>
                    <a:pt x="234" y="270"/>
                  </a:lnTo>
                  <a:lnTo>
                    <a:pt x="222" y="278"/>
                  </a:lnTo>
                  <a:lnTo>
                    <a:pt x="210" y="282"/>
                  </a:lnTo>
                  <a:lnTo>
                    <a:pt x="198" y="288"/>
                  </a:lnTo>
                  <a:lnTo>
                    <a:pt x="184" y="290"/>
                  </a:lnTo>
                  <a:lnTo>
                    <a:pt x="172" y="292"/>
                  </a:lnTo>
                  <a:lnTo>
                    <a:pt x="158" y="294"/>
                  </a:lnTo>
                  <a:lnTo>
                    <a:pt x="158" y="294"/>
                  </a:lnTo>
                  <a:lnTo>
                    <a:pt x="144" y="292"/>
                  </a:lnTo>
                  <a:lnTo>
                    <a:pt x="130" y="290"/>
                  </a:lnTo>
                  <a:lnTo>
                    <a:pt x="118" y="288"/>
                  </a:lnTo>
                  <a:lnTo>
                    <a:pt x="104" y="282"/>
                  </a:lnTo>
                  <a:lnTo>
                    <a:pt x="92" y="278"/>
                  </a:lnTo>
                  <a:lnTo>
                    <a:pt x="82" y="270"/>
                  </a:lnTo>
                  <a:lnTo>
                    <a:pt x="72" y="262"/>
                  </a:lnTo>
                  <a:lnTo>
                    <a:pt x="62" y="254"/>
                  </a:lnTo>
                  <a:lnTo>
                    <a:pt x="54" y="244"/>
                  </a:lnTo>
                  <a:lnTo>
                    <a:pt x="46" y="234"/>
                  </a:lnTo>
                  <a:lnTo>
                    <a:pt x="38" y="222"/>
                  </a:lnTo>
                  <a:lnTo>
                    <a:pt x="32" y="210"/>
                  </a:lnTo>
                  <a:lnTo>
                    <a:pt x="28" y="198"/>
                  </a:lnTo>
                  <a:lnTo>
                    <a:pt x="24" y="186"/>
                  </a:lnTo>
                  <a:lnTo>
                    <a:pt x="22" y="172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2" y="144"/>
                  </a:lnTo>
                  <a:lnTo>
                    <a:pt x="24" y="130"/>
                  </a:lnTo>
                  <a:lnTo>
                    <a:pt x="28" y="118"/>
                  </a:lnTo>
                  <a:lnTo>
                    <a:pt x="32" y="106"/>
                  </a:lnTo>
                  <a:lnTo>
                    <a:pt x="38" y="94"/>
                  </a:lnTo>
                  <a:lnTo>
                    <a:pt x="46" y="82"/>
                  </a:lnTo>
                  <a:lnTo>
                    <a:pt x="54" y="72"/>
                  </a:lnTo>
                  <a:lnTo>
                    <a:pt x="62" y="62"/>
                  </a:lnTo>
                  <a:lnTo>
                    <a:pt x="72" y="54"/>
                  </a:lnTo>
                  <a:lnTo>
                    <a:pt x="82" y="46"/>
                  </a:lnTo>
                  <a:lnTo>
                    <a:pt x="92" y="40"/>
                  </a:lnTo>
                  <a:lnTo>
                    <a:pt x="104" y="34"/>
                  </a:lnTo>
                  <a:lnTo>
                    <a:pt x="118" y="28"/>
                  </a:lnTo>
                  <a:lnTo>
                    <a:pt x="130" y="26"/>
                  </a:lnTo>
                  <a:lnTo>
                    <a:pt x="144" y="24"/>
                  </a:lnTo>
                  <a:lnTo>
                    <a:pt x="158" y="22"/>
                  </a:lnTo>
                  <a:lnTo>
                    <a:pt x="158" y="22"/>
                  </a:lnTo>
                  <a:lnTo>
                    <a:pt x="180" y="24"/>
                  </a:lnTo>
                  <a:lnTo>
                    <a:pt x="202" y="30"/>
                  </a:lnTo>
                  <a:lnTo>
                    <a:pt x="222" y="38"/>
                  </a:lnTo>
                  <a:lnTo>
                    <a:pt x="240" y="50"/>
                  </a:lnTo>
                  <a:lnTo>
                    <a:pt x="240" y="48"/>
                  </a:lnTo>
                  <a:lnTo>
                    <a:pt x="240" y="48"/>
                  </a:lnTo>
                  <a:lnTo>
                    <a:pt x="242" y="44"/>
                  </a:lnTo>
                  <a:lnTo>
                    <a:pt x="254" y="32"/>
                  </a:lnTo>
                  <a:lnTo>
                    <a:pt x="254" y="32"/>
                  </a:lnTo>
                  <a:lnTo>
                    <a:pt x="232" y="20"/>
                  </a:lnTo>
                  <a:lnTo>
                    <a:pt x="210" y="8"/>
                  </a:lnTo>
                  <a:lnTo>
                    <a:pt x="184" y="2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2" y="0"/>
                  </a:lnTo>
                  <a:lnTo>
                    <a:pt x="126" y="4"/>
                  </a:lnTo>
                  <a:lnTo>
                    <a:pt x="110" y="8"/>
                  </a:lnTo>
                  <a:lnTo>
                    <a:pt x="96" y="12"/>
                  </a:lnTo>
                  <a:lnTo>
                    <a:pt x="82" y="20"/>
                  </a:lnTo>
                  <a:lnTo>
                    <a:pt x="68" y="26"/>
                  </a:lnTo>
                  <a:lnTo>
                    <a:pt x="56" y="36"/>
                  </a:lnTo>
                  <a:lnTo>
                    <a:pt x="46" y="46"/>
                  </a:lnTo>
                  <a:lnTo>
                    <a:pt x="36" y="58"/>
                  </a:lnTo>
                  <a:lnTo>
                    <a:pt x="26" y="70"/>
                  </a:lnTo>
                  <a:lnTo>
                    <a:pt x="18" y="82"/>
                  </a:lnTo>
                  <a:lnTo>
                    <a:pt x="12" y="96"/>
                  </a:lnTo>
                  <a:lnTo>
                    <a:pt x="6" y="112"/>
                  </a:lnTo>
                  <a:lnTo>
                    <a:pt x="2" y="126"/>
                  </a:lnTo>
                  <a:lnTo>
                    <a:pt x="0" y="14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74"/>
                  </a:lnTo>
                  <a:lnTo>
                    <a:pt x="2" y="190"/>
                  </a:lnTo>
                  <a:lnTo>
                    <a:pt x="6" y="206"/>
                  </a:lnTo>
                  <a:lnTo>
                    <a:pt x="12" y="220"/>
                  </a:lnTo>
                  <a:lnTo>
                    <a:pt x="18" y="234"/>
                  </a:lnTo>
                  <a:lnTo>
                    <a:pt x="26" y="246"/>
                  </a:lnTo>
                  <a:lnTo>
                    <a:pt x="36" y="258"/>
                  </a:lnTo>
                  <a:lnTo>
                    <a:pt x="46" y="270"/>
                  </a:lnTo>
                  <a:lnTo>
                    <a:pt x="56" y="280"/>
                  </a:lnTo>
                  <a:lnTo>
                    <a:pt x="68" y="290"/>
                  </a:lnTo>
                  <a:lnTo>
                    <a:pt x="82" y="298"/>
                  </a:lnTo>
                  <a:lnTo>
                    <a:pt x="96" y="304"/>
                  </a:lnTo>
                  <a:lnTo>
                    <a:pt x="110" y="310"/>
                  </a:lnTo>
                  <a:lnTo>
                    <a:pt x="126" y="312"/>
                  </a:lnTo>
                  <a:lnTo>
                    <a:pt x="142" y="316"/>
                  </a:lnTo>
                  <a:lnTo>
                    <a:pt x="158" y="316"/>
                  </a:lnTo>
                  <a:lnTo>
                    <a:pt x="158" y="31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7" name="Freeform 2048"/>
            <p:cNvSpPr/>
            <p:nvPr/>
          </p:nvSpPr>
          <p:spPr>
            <a:xfrm>
              <a:off x="5196445" y="1304150"/>
              <a:ext cx="182763" cy="182763"/>
            </a:xfrm>
            <a:custGeom>
              <a:avLst/>
              <a:gdLst>
                <a:gd name="T0" fmla="*/ 86 w 172"/>
                <a:gd name="T1" fmla="*/ 46 h 172"/>
                <a:gd name="T2" fmla="*/ 106 w 172"/>
                <a:gd name="T3" fmla="*/ 52 h 172"/>
                <a:gd name="T4" fmla="*/ 124 w 172"/>
                <a:gd name="T5" fmla="*/ 36 h 172"/>
                <a:gd name="T6" fmla="*/ 142 w 172"/>
                <a:gd name="T7" fmla="*/ 20 h 172"/>
                <a:gd name="T8" fmla="*/ 130 w 172"/>
                <a:gd name="T9" fmla="*/ 12 h 172"/>
                <a:gd name="T10" fmla="*/ 100 w 172"/>
                <a:gd name="T11" fmla="*/ 2 h 172"/>
                <a:gd name="T12" fmla="*/ 86 w 172"/>
                <a:gd name="T13" fmla="*/ 0 h 172"/>
                <a:gd name="T14" fmla="*/ 52 w 172"/>
                <a:gd name="T15" fmla="*/ 6 h 172"/>
                <a:gd name="T16" fmla="*/ 24 w 172"/>
                <a:gd name="T17" fmla="*/ 26 h 172"/>
                <a:gd name="T18" fmla="*/ 6 w 172"/>
                <a:gd name="T19" fmla="*/ 52 h 172"/>
                <a:gd name="T20" fmla="*/ 0 w 172"/>
                <a:gd name="T21" fmla="*/ 86 h 172"/>
                <a:gd name="T22" fmla="*/ 0 w 172"/>
                <a:gd name="T23" fmla="*/ 104 h 172"/>
                <a:gd name="T24" fmla="*/ 14 w 172"/>
                <a:gd name="T25" fmla="*/ 134 h 172"/>
                <a:gd name="T26" fmla="*/ 38 w 172"/>
                <a:gd name="T27" fmla="*/ 158 h 172"/>
                <a:gd name="T28" fmla="*/ 68 w 172"/>
                <a:gd name="T29" fmla="*/ 170 h 172"/>
                <a:gd name="T30" fmla="*/ 86 w 172"/>
                <a:gd name="T31" fmla="*/ 172 h 172"/>
                <a:gd name="T32" fmla="*/ 118 w 172"/>
                <a:gd name="T33" fmla="*/ 166 h 172"/>
                <a:gd name="T34" fmla="*/ 146 w 172"/>
                <a:gd name="T35" fmla="*/ 148 h 172"/>
                <a:gd name="T36" fmla="*/ 164 w 172"/>
                <a:gd name="T37" fmla="*/ 120 h 172"/>
                <a:gd name="T38" fmla="*/ 172 w 172"/>
                <a:gd name="T39" fmla="*/ 86 h 172"/>
                <a:gd name="T40" fmla="*/ 170 w 172"/>
                <a:gd name="T41" fmla="*/ 74 h 172"/>
                <a:gd name="T42" fmla="*/ 164 w 172"/>
                <a:gd name="T43" fmla="*/ 54 h 172"/>
                <a:gd name="T44" fmla="*/ 160 w 172"/>
                <a:gd name="T45" fmla="*/ 44 h 172"/>
                <a:gd name="T46" fmla="*/ 144 w 172"/>
                <a:gd name="T47" fmla="*/ 58 h 172"/>
                <a:gd name="T48" fmla="*/ 124 w 172"/>
                <a:gd name="T49" fmla="*/ 76 h 172"/>
                <a:gd name="T50" fmla="*/ 124 w 172"/>
                <a:gd name="T51" fmla="*/ 86 h 172"/>
                <a:gd name="T52" fmla="*/ 122 w 172"/>
                <a:gd name="T53" fmla="*/ 102 h 172"/>
                <a:gd name="T54" fmla="*/ 114 w 172"/>
                <a:gd name="T55" fmla="*/ 114 h 172"/>
                <a:gd name="T56" fmla="*/ 100 w 172"/>
                <a:gd name="T57" fmla="*/ 122 h 172"/>
                <a:gd name="T58" fmla="*/ 86 w 172"/>
                <a:gd name="T59" fmla="*/ 126 h 172"/>
                <a:gd name="T60" fmla="*/ 78 w 172"/>
                <a:gd name="T61" fmla="*/ 124 h 172"/>
                <a:gd name="T62" fmla="*/ 64 w 172"/>
                <a:gd name="T63" fmla="*/ 118 h 172"/>
                <a:gd name="T64" fmla="*/ 52 w 172"/>
                <a:gd name="T65" fmla="*/ 108 h 172"/>
                <a:gd name="T66" fmla="*/ 46 w 172"/>
                <a:gd name="T67" fmla="*/ 94 h 172"/>
                <a:gd name="T68" fmla="*/ 46 w 172"/>
                <a:gd name="T69" fmla="*/ 86 h 172"/>
                <a:gd name="T70" fmla="*/ 48 w 172"/>
                <a:gd name="T71" fmla="*/ 70 h 172"/>
                <a:gd name="T72" fmla="*/ 58 w 172"/>
                <a:gd name="T73" fmla="*/ 58 h 172"/>
                <a:gd name="T74" fmla="*/ 70 w 172"/>
                <a:gd name="T75" fmla="*/ 50 h 172"/>
                <a:gd name="T76" fmla="*/ 86 w 172"/>
                <a:gd name="T77" fmla="*/ 46 h 17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2" h="172">
                  <a:moveTo>
                    <a:pt x="86" y="46"/>
                  </a:moveTo>
                  <a:lnTo>
                    <a:pt x="86" y="46"/>
                  </a:lnTo>
                  <a:lnTo>
                    <a:pt x="96" y="48"/>
                  </a:lnTo>
                  <a:lnTo>
                    <a:pt x="106" y="52"/>
                  </a:lnTo>
                  <a:lnTo>
                    <a:pt x="106" y="52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42" y="20"/>
                  </a:lnTo>
                  <a:lnTo>
                    <a:pt x="142" y="20"/>
                  </a:lnTo>
                  <a:lnTo>
                    <a:pt x="130" y="12"/>
                  </a:lnTo>
                  <a:lnTo>
                    <a:pt x="116" y="6"/>
                  </a:lnTo>
                  <a:lnTo>
                    <a:pt x="100" y="2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68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2"/>
                  </a:lnTo>
                  <a:lnTo>
                    <a:pt x="0" y="68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104"/>
                  </a:lnTo>
                  <a:lnTo>
                    <a:pt x="6" y="120"/>
                  </a:lnTo>
                  <a:lnTo>
                    <a:pt x="14" y="134"/>
                  </a:lnTo>
                  <a:lnTo>
                    <a:pt x="24" y="148"/>
                  </a:lnTo>
                  <a:lnTo>
                    <a:pt x="38" y="158"/>
                  </a:lnTo>
                  <a:lnTo>
                    <a:pt x="52" y="166"/>
                  </a:lnTo>
                  <a:lnTo>
                    <a:pt x="68" y="170"/>
                  </a:lnTo>
                  <a:lnTo>
                    <a:pt x="86" y="172"/>
                  </a:lnTo>
                  <a:lnTo>
                    <a:pt x="86" y="172"/>
                  </a:lnTo>
                  <a:lnTo>
                    <a:pt x="102" y="170"/>
                  </a:lnTo>
                  <a:lnTo>
                    <a:pt x="118" y="166"/>
                  </a:lnTo>
                  <a:lnTo>
                    <a:pt x="134" y="158"/>
                  </a:lnTo>
                  <a:lnTo>
                    <a:pt x="146" y="148"/>
                  </a:lnTo>
                  <a:lnTo>
                    <a:pt x="156" y="134"/>
                  </a:lnTo>
                  <a:lnTo>
                    <a:pt x="164" y="120"/>
                  </a:lnTo>
                  <a:lnTo>
                    <a:pt x="170" y="104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70" y="74"/>
                  </a:lnTo>
                  <a:lnTo>
                    <a:pt x="168" y="64"/>
                  </a:lnTo>
                  <a:lnTo>
                    <a:pt x="164" y="54"/>
                  </a:lnTo>
                  <a:lnTo>
                    <a:pt x="160" y="44"/>
                  </a:lnTo>
                  <a:lnTo>
                    <a:pt x="160" y="44"/>
                  </a:lnTo>
                  <a:lnTo>
                    <a:pt x="144" y="58"/>
                  </a:lnTo>
                  <a:lnTo>
                    <a:pt x="144" y="58"/>
                  </a:lnTo>
                  <a:lnTo>
                    <a:pt x="124" y="76"/>
                  </a:lnTo>
                  <a:lnTo>
                    <a:pt x="124" y="76"/>
                  </a:lnTo>
                  <a:lnTo>
                    <a:pt x="124" y="86"/>
                  </a:lnTo>
                  <a:lnTo>
                    <a:pt x="124" y="86"/>
                  </a:lnTo>
                  <a:lnTo>
                    <a:pt x="124" y="94"/>
                  </a:lnTo>
                  <a:lnTo>
                    <a:pt x="122" y="102"/>
                  </a:lnTo>
                  <a:lnTo>
                    <a:pt x="118" y="108"/>
                  </a:lnTo>
                  <a:lnTo>
                    <a:pt x="114" y="114"/>
                  </a:lnTo>
                  <a:lnTo>
                    <a:pt x="108" y="118"/>
                  </a:lnTo>
                  <a:lnTo>
                    <a:pt x="100" y="122"/>
                  </a:lnTo>
                  <a:lnTo>
                    <a:pt x="94" y="124"/>
                  </a:lnTo>
                  <a:lnTo>
                    <a:pt x="86" y="126"/>
                  </a:lnTo>
                  <a:lnTo>
                    <a:pt x="86" y="126"/>
                  </a:lnTo>
                  <a:lnTo>
                    <a:pt x="78" y="124"/>
                  </a:lnTo>
                  <a:lnTo>
                    <a:pt x="70" y="122"/>
                  </a:lnTo>
                  <a:lnTo>
                    <a:pt x="64" y="118"/>
                  </a:lnTo>
                  <a:lnTo>
                    <a:pt x="58" y="114"/>
                  </a:lnTo>
                  <a:lnTo>
                    <a:pt x="52" y="108"/>
                  </a:lnTo>
                  <a:lnTo>
                    <a:pt x="48" y="102"/>
                  </a:lnTo>
                  <a:lnTo>
                    <a:pt x="46" y="94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46" y="78"/>
                  </a:lnTo>
                  <a:lnTo>
                    <a:pt x="48" y="70"/>
                  </a:lnTo>
                  <a:lnTo>
                    <a:pt x="52" y="64"/>
                  </a:lnTo>
                  <a:lnTo>
                    <a:pt x="58" y="58"/>
                  </a:lnTo>
                  <a:lnTo>
                    <a:pt x="64" y="54"/>
                  </a:lnTo>
                  <a:lnTo>
                    <a:pt x="70" y="50"/>
                  </a:lnTo>
                  <a:lnTo>
                    <a:pt x="78" y="48"/>
                  </a:lnTo>
                  <a:lnTo>
                    <a:pt x="86" y="46"/>
                  </a:lnTo>
                  <a:lnTo>
                    <a:pt x="86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8" name="Freeform 2049"/>
            <p:cNvSpPr/>
            <p:nvPr/>
          </p:nvSpPr>
          <p:spPr>
            <a:xfrm>
              <a:off x="5289952" y="1240396"/>
              <a:ext cx="170012" cy="159386"/>
            </a:xfrm>
            <a:custGeom>
              <a:avLst/>
              <a:gdLst>
                <a:gd name="T0" fmla="*/ 90 w 160"/>
                <a:gd name="T1" fmla="*/ 40 h 150"/>
                <a:gd name="T2" fmla="*/ 84 w 160"/>
                <a:gd name="T3" fmla="*/ 66 h 150"/>
                <a:gd name="T4" fmla="*/ 84 w 160"/>
                <a:gd name="T5" fmla="*/ 66 h 150"/>
                <a:gd name="T6" fmla="*/ 0 w 160"/>
                <a:gd name="T7" fmla="*/ 142 h 150"/>
                <a:gd name="T8" fmla="*/ 0 w 160"/>
                <a:gd name="T9" fmla="*/ 142 h 150"/>
                <a:gd name="T10" fmla="*/ 2 w 160"/>
                <a:gd name="T11" fmla="*/ 148 h 150"/>
                <a:gd name="T12" fmla="*/ 6 w 160"/>
                <a:gd name="T13" fmla="*/ 150 h 150"/>
                <a:gd name="T14" fmla="*/ 6 w 160"/>
                <a:gd name="T15" fmla="*/ 150 h 150"/>
                <a:gd name="T16" fmla="*/ 90 w 160"/>
                <a:gd name="T17" fmla="*/ 74 h 150"/>
                <a:gd name="T18" fmla="*/ 118 w 160"/>
                <a:gd name="T19" fmla="*/ 70 h 150"/>
                <a:gd name="T20" fmla="*/ 160 w 160"/>
                <a:gd name="T21" fmla="*/ 32 h 150"/>
                <a:gd name="T22" fmla="*/ 132 w 160"/>
                <a:gd name="T23" fmla="*/ 34 h 150"/>
                <a:gd name="T24" fmla="*/ 132 w 160"/>
                <a:gd name="T25" fmla="*/ 34 h 150"/>
                <a:gd name="T26" fmla="*/ 154 w 160"/>
                <a:gd name="T27" fmla="*/ 16 h 150"/>
                <a:gd name="T28" fmla="*/ 154 w 160"/>
                <a:gd name="T29" fmla="*/ 16 h 150"/>
                <a:gd name="T30" fmla="*/ 148 w 160"/>
                <a:gd name="T31" fmla="*/ 8 h 150"/>
                <a:gd name="T32" fmla="*/ 148 w 160"/>
                <a:gd name="T33" fmla="*/ 8 h 150"/>
                <a:gd name="T34" fmla="*/ 126 w 160"/>
                <a:gd name="T35" fmla="*/ 28 h 150"/>
                <a:gd name="T36" fmla="*/ 130 w 160"/>
                <a:gd name="T37" fmla="*/ 0 h 150"/>
                <a:gd name="T38" fmla="*/ 90 w 160"/>
                <a:gd name="T39" fmla="*/ 40 h 1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0" h="150">
                  <a:moveTo>
                    <a:pt x="90" y="40"/>
                  </a:moveTo>
                  <a:lnTo>
                    <a:pt x="84" y="66"/>
                  </a:lnTo>
                  <a:lnTo>
                    <a:pt x="84" y="66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2" y="148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90" y="74"/>
                  </a:lnTo>
                  <a:lnTo>
                    <a:pt x="118" y="70"/>
                  </a:lnTo>
                  <a:lnTo>
                    <a:pt x="160" y="32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54" y="16"/>
                  </a:lnTo>
                  <a:lnTo>
                    <a:pt x="154" y="16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26" y="28"/>
                  </a:lnTo>
                  <a:lnTo>
                    <a:pt x="130" y="0"/>
                  </a:lnTo>
                  <a:lnTo>
                    <a:pt x="9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2" name="Freeform 2050"/>
            <p:cNvSpPr>
              <a:spLocks noEditPoints="1"/>
            </p:cNvSpPr>
            <p:nvPr/>
          </p:nvSpPr>
          <p:spPr>
            <a:xfrm>
              <a:off x="108841" y="1788684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6 w 348"/>
                <a:gd name="T19" fmla="*/ 20 h 348"/>
                <a:gd name="T20" fmla="*/ 208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6 w 348"/>
                <a:gd name="T49" fmla="*/ 36 h 348"/>
                <a:gd name="T50" fmla="*/ 254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4 w 348"/>
                <a:gd name="T65" fmla="*/ 294 h 348"/>
                <a:gd name="T66" fmla="*/ 216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08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6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6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08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2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2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2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2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6" y="36"/>
                  </a:lnTo>
                  <a:lnTo>
                    <a:pt x="230" y="40"/>
                  </a:lnTo>
                  <a:lnTo>
                    <a:pt x="242" y="46"/>
                  </a:lnTo>
                  <a:lnTo>
                    <a:pt x="254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4" y="294"/>
                  </a:lnTo>
                  <a:lnTo>
                    <a:pt x="242" y="302"/>
                  </a:lnTo>
                  <a:lnTo>
                    <a:pt x="230" y="308"/>
                  </a:lnTo>
                  <a:lnTo>
                    <a:pt x="216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3" name="Freeform 2051"/>
            <p:cNvSpPr/>
            <p:nvPr/>
          </p:nvSpPr>
          <p:spPr>
            <a:xfrm>
              <a:off x="191722" y="1999074"/>
              <a:ext cx="204014" cy="87131"/>
            </a:xfrm>
            <a:custGeom>
              <a:avLst/>
              <a:gdLst>
                <a:gd name="T0" fmla="*/ 96 w 192"/>
                <a:gd name="T1" fmla="*/ 82 h 82"/>
                <a:gd name="T2" fmla="*/ 96 w 192"/>
                <a:gd name="T3" fmla="*/ 82 h 82"/>
                <a:gd name="T4" fmla="*/ 110 w 192"/>
                <a:gd name="T5" fmla="*/ 80 h 82"/>
                <a:gd name="T6" fmla="*/ 124 w 192"/>
                <a:gd name="T7" fmla="*/ 78 h 82"/>
                <a:gd name="T8" fmla="*/ 138 w 192"/>
                <a:gd name="T9" fmla="*/ 74 h 82"/>
                <a:gd name="T10" fmla="*/ 150 w 192"/>
                <a:gd name="T11" fmla="*/ 66 h 82"/>
                <a:gd name="T12" fmla="*/ 162 w 192"/>
                <a:gd name="T13" fmla="*/ 58 h 82"/>
                <a:gd name="T14" fmla="*/ 172 w 192"/>
                <a:gd name="T15" fmla="*/ 48 h 82"/>
                <a:gd name="T16" fmla="*/ 182 w 192"/>
                <a:gd name="T17" fmla="*/ 38 h 82"/>
                <a:gd name="T18" fmla="*/ 190 w 192"/>
                <a:gd name="T19" fmla="*/ 24 h 82"/>
                <a:gd name="T20" fmla="*/ 190 w 192"/>
                <a:gd name="T21" fmla="*/ 24 h 82"/>
                <a:gd name="T22" fmla="*/ 192 w 192"/>
                <a:gd name="T23" fmla="*/ 18 h 82"/>
                <a:gd name="T24" fmla="*/ 190 w 192"/>
                <a:gd name="T25" fmla="*/ 12 h 82"/>
                <a:gd name="T26" fmla="*/ 188 w 192"/>
                <a:gd name="T27" fmla="*/ 6 h 82"/>
                <a:gd name="T28" fmla="*/ 182 w 192"/>
                <a:gd name="T29" fmla="*/ 2 h 82"/>
                <a:gd name="T30" fmla="*/ 182 w 192"/>
                <a:gd name="T31" fmla="*/ 2 h 82"/>
                <a:gd name="T32" fmla="*/ 176 w 192"/>
                <a:gd name="T33" fmla="*/ 0 h 82"/>
                <a:gd name="T34" fmla="*/ 170 w 192"/>
                <a:gd name="T35" fmla="*/ 0 h 82"/>
                <a:gd name="T36" fmla="*/ 164 w 192"/>
                <a:gd name="T37" fmla="*/ 4 h 82"/>
                <a:gd name="T38" fmla="*/ 158 w 192"/>
                <a:gd name="T39" fmla="*/ 8 h 82"/>
                <a:gd name="T40" fmla="*/ 158 w 192"/>
                <a:gd name="T41" fmla="*/ 8 h 82"/>
                <a:gd name="T42" fmla="*/ 154 w 192"/>
                <a:gd name="T43" fmla="*/ 18 h 82"/>
                <a:gd name="T44" fmla="*/ 148 w 192"/>
                <a:gd name="T45" fmla="*/ 24 h 82"/>
                <a:gd name="T46" fmla="*/ 140 w 192"/>
                <a:gd name="T47" fmla="*/ 32 h 82"/>
                <a:gd name="T48" fmla="*/ 132 w 192"/>
                <a:gd name="T49" fmla="*/ 36 h 82"/>
                <a:gd name="T50" fmla="*/ 124 w 192"/>
                <a:gd name="T51" fmla="*/ 42 h 82"/>
                <a:gd name="T52" fmla="*/ 116 w 192"/>
                <a:gd name="T53" fmla="*/ 44 h 82"/>
                <a:gd name="T54" fmla="*/ 106 w 192"/>
                <a:gd name="T55" fmla="*/ 46 h 82"/>
                <a:gd name="T56" fmla="*/ 96 w 192"/>
                <a:gd name="T57" fmla="*/ 48 h 82"/>
                <a:gd name="T58" fmla="*/ 96 w 192"/>
                <a:gd name="T59" fmla="*/ 48 h 82"/>
                <a:gd name="T60" fmla="*/ 86 w 192"/>
                <a:gd name="T61" fmla="*/ 46 h 82"/>
                <a:gd name="T62" fmla="*/ 76 w 192"/>
                <a:gd name="T63" fmla="*/ 44 h 82"/>
                <a:gd name="T64" fmla="*/ 68 w 192"/>
                <a:gd name="T65" fmla="*/ 42 h 82"/>
                <a:gd name="T66" fmla="*/ 60 w 192"/>
                <a:gd name="T67" fmla="*/ 36 h 82"/>
                <a:gd name="T68" fmla="*/ 52 w 192"/>
                <a:gd name="T69" fmla="*/ 32 h 82"/>
                <a:gd name="T70" fmla="*/ 44 w 192"/>
                <a:gd name="T71" fmla="*/ 24 h 82"/>
                <a:gd name="T72" fmla="*/ 38 w 192"/>
                <a:gd name="T73" fmla="*/ 18 h 82"/>
                <a:gd name="T74" fmla="*/ 32 w 192"/>
                <a:gd name="T75" fmla="*/ 8 h 82"/>
                <a:gd name="T76" fmla="*/ 32 w 192"/>
                <a:gd name="T77" fmla="*/ 8 h 82"/>
                <a:gd name="T78" fmla="*/ 28 w 192"/>
                <a:gd name="T79" fmla="*/ 4 h 82"/>
                <a:gd name="T80" fmla="*/ 22 w 192"/>
                <a:gd name="T81" fmla="*/ 0 h 82"/>
                <a:gd name="T82" fmla="*/ 16 w 192"/>
                <a:gd name="T83" fmla="*/ 0 h 82"/>
                <a:gd name="T84" fmla="*/ 10 w 192"/>
                <a:gd name="T85" fmla="*/ 2 h 82"/>
                <a:gd name="T86" fmla="*/ 10 w 192"/>
                <a:gd name="T87" fmla="*/ 2 h 82"/>
                <a:gd name="T88" fmla="*/ 4 w 192"/>
                <a:gd name="T89" fmla="*/ 6 h 82"/>
                <a:gd name="T90" fmla="*/ 0 w 192"/>
                <a:gd name="T91" fmla="*/ 12 h 82"/>
                <a:gd name="T92" fmla="*/ 0 w 192"/>
                <a:gd name="T93" fmla="*/ 18 h 82"/>
                <a:gd name="T94" fmla="*/ 2 w 192"/>
                <a:gd name="T95" fmla="*/ 24 h 82"/>
                <a:gd name="T96" fmla="*/ 2 w 192"/>
                <a:gd name="T97" fmla="*/ 24 h 82"/>
                <a:gd name="T98" fmla="*/ 10 w 192"/>
                <a:gd name="T99" fmla="*/ 38 h 82"/>
                <a:gd name="T100" fmla="*/ 18 w 192"/>
                <a:gd name="T101" fmla="*/ 48 h 82"/>
                <a:gd name="T102" fmla="*/ 30 w 192"/>
                <a:gd name="T103" fmla="*/ 58 h 82"/>
                <a:gd name="T104" fmla="*/ 42 w 192"/>
                <a:gd name="T105" fmla="*/ 66 h 82"/>
                <a:gd name="T106" fmla="*/ 54 w 192"/>
                <a:gd name="T107" fmla="*/ 74 h 82"/>
                <a:gd name="T108" fmla="*/ 68 w 192"/>
                <a:gd name="T109" fmla="*/ 78 h 82"/>
                <a:gd name="T110" fmla="*/ 82 w 192"/>
                <a:gd name="T111" fmla="*/ 80 h 82"/>
                <a:gd name="T112" fmla="*/ 96 w 192"/>
                <a:gd name="T113" fmla="*/ 82 h 82"/>
                <a:gd name="T114" fmla="*/ 96 w 192"/>
                <a:gd name="T115" fmla="*/ 82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2" h="82">
                  <a:moveTo>
                    <a:pt x="96" y="82"/>
                  </a:moveTo>
                  <a:lnTo>
                    <a:pt x="96" y="82"/>
                  </a:lnTo>
                  <a:lnTo>
                    <a:pt x="110" y="80"/>
                  </a:lnTo>
                  <a:lnTo>
                    <a:pt x="124" y="78"/>
                  </a:lnTo>
                  <a:lnTo>
                    <a:pt x="138" y="74"/>
                  </a:lnTo>
                  <a:lnTo>
                    <a:pt x="150" y="66"/>
                  </a:lnTo>
                  <a:lnTo>
                    <a:pt x="162" y="58"/>
                  </a:lnTo>
                  <a:lnTo>
                    <a:pt x="172" y="48"/>
                  </a:lnTo>
                  <a:lnTo>
                    <a:pt x="182" y="38"/>
                  </a:lnTo>
                  <a:lnTo>
                    <a:pt x="190" y="24"/>
                  </a:lnTo>
                  <a:lnTo>
                    <a:pt x="190" y="24"/>
                  </a:lnTo>
                  <a:lnTo>
                    <a:pt x="192" y="18"/>
                  </a:lnTo>
                  <a:lnTo>
                    <a:pt x="190" y="12"/>
                  </a:lnTo>
                  <a:lnTo>
                    <a:pt x="188" y="6"/>
                  </a:lnTo>
                  <a:lnTo>
                    <a:pt x="182" y="2"/>
                  </a:lnTo>
                  <a:lnTo>
                    <a:pt x="182" y="2"/>
                  </a:lnTo>
                  <a:lnTo>
                    <a:pt x="176" y="0"/>
                  </a:lnTo>
                  <a:lnTo>
                    <a:pt x="170" y="0"/>
                  </a:lnTo>
                  <a:lnTo>
                    <a:pt x="164" y="4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54" y="18"/>
                  </a:lnTo>
                  <a:lnTo>
                    <a:pt x="148" y="24"/>
                  </a:lnTo>
                  <a:lnTo>
                    <a:pt x="140" y="32"/>
                  </a:lnTo>
                  <a:lnTo>
                    <a:pt x="132" y="36"/>
                  </a:lnTo>
                  <a:lnTo>
                    <a:pt x="124" y="42"/>
                  </a:lnTo>
                  <a:lnTo>
                    <a:pt x="116" y="44"/>
                  </a:lnTo>
                  <a:lnTo>
                    <a:pt x="106" y="46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86" y="46"/>
                  </a:lnTo>
                  <a:lnTo>
                    <a:pt x="76" y="44"/>
                  </a:lnTo>
                  <a:lnTo>
                    <a:pt x="68" y="42"/>
                  </a:lnTo>
                  <a:lnTo>
                    <a:pt x="60" y="36"/>
                  </a:lnTo>
                  <a:lnTo>
                    <a:pt x="52" y="32"/>
                  </a:lnTo>
                  <a:lnTo>
                    <a:pt x="44" y="24"/>
                  </a:lnTo>
                  <a:lnTo>
                    <a:pt x="38" y="1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8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0" y="38"/>
                  </a:lnTo>
                  <a:lnTo>
                    <a:pt x="18" y="48"/>
                  </a:lnTo>
                  <a:lnTo>
                    <a:pt x="30" y="58"/>
                  </a:lnTo>
                  <a:lnTo>
                    <a:pt x="42" y="66"/>
                  </a:lnTo>
                  <a:lnTo>
                    <a:pt x="54" y="74"/>
                  </a:lnTo>
                  <a:lnTo>
                    <a:pt x="68" y="78"/>
                  </a:lnTo>
                  <a:lnTo>
                    <a:pt x="82" y="80"/>
                  </a:lnTo>
                  <a:lnTo>
                    <a:pt x="96" y="82"/>
                  </a:lnTo>
                  <a:lnTo>
                    <a:pt x="96" y="8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4" name="Freeform 2052"/>
            <p:cNvSpPr/>
            <p:nvPr/>
          </p:nvSpPr>
          <p:spPr>
            <a:xfrm>
              <a:off x="204473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5" name="Freeform 2053"/>
            <p:cNvSpPr/>
            <p:nvPr/>
          </p:nvSpPr>
          <p:spPr>
            <a:xfrm>
              <a:off x="338357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8" name="Freeform 2054"/>
            <p:cNvSpPr>
              <a:spLocks noEditPoints="1"/>
            </p:cNvSpPr>
            <p:nvPr/>
          </p:nvSpPr>
          <p:spPr>
            <a:xfrm>
              <a:off x="720884" y="1788684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8 w 348"/>
                <a:gd name="T19" fmla="*/ 20 h 348"/>
                <a:gd name="T20" fmla="*/ 210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8 w 348"/>
                <a:gd name="T49" fmla="*/ 36 h 348"/>
                <a:gd name="T50" fmla="*/ 256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6 w 348"/>
                <a:gd name="T65" fmla="*/ 294 h 348"/>
                <a:gd name="T66" fmla="*/ 218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4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4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0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0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9" name="Freeform 2055"/>
            <p:cNvSpPr/>
            <p:nvPr/>
          </p:nvSpPr>
          <p:spPr>
            <a:xfrm>
              <a:off x="803765" y="1999074"/>
              <a:ext cx="204014" cy="87131"/>
            </a:xfrm>
            <a:custGeom>
              <a:avLst/>
              <a:gdLst>
                <a:gd name="T0" fmla="*/ 10 w 192"/>
                <a:gd name="T1" fmla="*/ 80 h 82"/>
                <a:gd name="T2" fmla="*/ 10 w 192"/>
                <a:gd name="T3" fmla="*/ 80 h 82"/>
                <a:gd name="T4" fmla="*/ 18 w 192"/>
                <a:gd name="T5" fmla="*/ 82 h 82"/>
                <a:gd name="T6" fmla="*/ 18 w 192"/>
                <a:gd name="T7" fmla="*/ 82 h 82"/>
                <a:gd name="T8" fmla="*/ 22 w 192"/>
                <a:gd name="T9" fmla="*/ 82 h 82"/>
                <a:gd name="T10" fmla="*/ 26 w 192"/>
                <a:gd name="T11" fmla="*/ 80 h 82"/>
                <a:gd name="T12" fmla="*/ 30 w 192"/>
                <a:gd name="T13" fmla="*/ 76 h 82"/>
                <a:gd name="T14" fmla="*/ 32 w 192"/>
                <a:gd name="T15" fmla="*/ 72 h 82"/>
                <a:gd name="T16" fmla="*/ 32 w 192"/>
                <a:gd name="T17" fmla="*/ 72 h 82"/>
                <a:gd name="T18" fmla="*/ 38 w 192"/>
                <a:gd name="T19" fmla="*/ 64 h 82"/>
                <a:gd name="T20" fmla="*/ 44 w 192"/>
                <a:gd name="T21" fmla="*/ 56 h 82"/>
                <a:gd name="T22" fmla="*/ 52 w 192"/>
                <a:gd name="T23" fmla="*/ 50 h 82"/>
                <a:gd name="T24" fmla="*/ 60 w 192"/>
                <a:gd name="T25" fmla="*/ 44 h 82"/>
                <a:gd name="T26" fmla="*/ 68 w 192"/>
                <a:gd name="T27" fmla="*/ 40 h 82"/>
                <a:gd name="T28" fmla="*/ 76 w 192"/>
                <a:gd name="T29" fmla="*/ 36 h 82"/>
                <a:gd name="T30" fmla="*/ 86 w 192"/>
                <a:gd name="T31" fmla="*/ 34 h 82"/>
                <a:gd name="T32" fmla="*/ 96 w 192"/>
                <a:gd name="T33" fmla="*/ 34 h 82"/>
                <a:gd name="T34" fmla="*/ 96 w 192"/>
                <a:gd name="T35" fmla="*/ 34 h 82"/>
                <a:gd name="T36" fmla="*/ 106 w 192"/>
                <a:gd name="T37" fmla="*/ 34 h 82"/>
                <a:gd name="T38" fmla="*/ 116 w 192"/>
                <a:gd name="T39" fmla="*/ 36 h 82"/>
                <a:gd name="T40" fmla="*/ 124 w 192"/>
                <a:gd name="T41" fmla="*/ 40 h 82"/>
                <a:gd name="T42" fmla="*/ 132 w 192"/>
                <a:gd name="T43" fmla="*/ 44 h 82"/>
                <a:gd name="T44" fmla="*/ 140 w 192"/>
                <a:gd name="T45" fmla="*/ 50 h 82"/>
                <a:gd name="T46" fmla="*/ 148 w 192"/>
                <a:gd name="T47" fmla="*/ 56 h 82"/>
                <a:gd name="T48" fmla="*/ 154 w 192"/>
                <a:gd name="T49" fmla="*/ 64 h 82"/>
                <a:gd name="T50" fmla="*/ 158 w 192"/>
                <a:gd name="T51" fmla="*/ 72 h 82"/>
                <a:gd name="T52" fmla="*/ 158 w 192"/>
                <a:gd name="T53" fmla="*/ 72 h 82"/>
                <a:gd name="T54" fmla="*/ 164 w 192"/>
                <a:gd name="T55" fmla="*/ 78 h 82"/>
                <a:gd name="T56" fmla="*/ 170 w 192"/>
                <a:gd name="T57" fmla="*/ 82 h 82"/>
                <a:gd name="T58" fmla="*/ 176 w 192"/>
                <a:gd name="T59" fmla="*/ 82 h 82"/>
                <a:gd name="T60" fmla="*/ 182 w 192"/>
                <a:gd name="T61" fmla="*/ 80 h 82"/>
                <a:gd name="T62" fmla="*/ 182 w 192"/>
                <a:gd name="T63" fmla="*/ 80 h 82"/>
                <a:gd name="T64" fmla="*/ 188 w 192"/>
                <a:gd name="T65" fmla="*/ 76 h 82"/>
                <a:gd name="T66" fmla="*/ 190 w 192"/>
                <a:gd name="T67" fmla="*/ 70 h 82"/>
                <a:gd name="T68" fmla="*/ 192 w 192"/>
                <a:gd name="T69" fmla="*/ 64 h 82"/>
                <a:gd name="T70" fmla="*/ 190 w 192"/>
                <a:gd name="T71" fmla="*/ 56 h 82"/>
                <a:gd name="T72" fmla="*/ 190 w 192"/>
                <a:gd name="T73" fmla="*/ 56 h 82"/>
                <a:gd name="T74" fmla="*/ 182 w 192"/>
                <a:gd name="T75" fmla="*/ 44 h 82"/>
                <a:gd name="T76" fmla="*/ 172 w 192"/>
                <a:gd name="T77" fmla="*/ 32 h 82"/>
                <a:gd name="T78" fmla="*/ 162 w 192"/>
                <a:gd name="T79" fmla="*/ 24 h 82"/>
                <a:gd name="T80" fmla="*/ 150 w 192"/>
                <a:gd name="T81" fmla="*/ 14 h 82"/>
                <a:gd name="T82" fmla="*/ 138 w 192"/>
                <a:gd name="T83" fmla="*/ 8 h 82"/>
                <a:gd name="T84" fmla="*/ 124 w 192"/>
                <a:gd name="T85" fmla="*/ 4 h 82"/>
                <a:gd name="T86" fmla="*/ 110 w 192"/>
                <a:gd name="T87" fmla="*/ 0 h 82"/>
                <a:gd name="T88" fmla="*/ 96 w 192"/>
                <a:gd name="T89" fmla="*/ 0 h 82"/>
                <a:gd name="T90" fmla="*/ 96 w 192"/>
                <a:gd name="T91" fmla="*/ 0 h 82"/>
                <a:gd name="T92" fmla="*/ 82 w 192"/>
                <a:gd name="T93" fmla="*/ 0 h 82"/>
                <a:gd name="T94" fmla="*/ 68 w 192"/>
                <a:gd name="T95" fmla="*/ 4 h 82"/>
                <a:gd name="T96" fmla="*/ 54 w 192"/>
                <a:gd name="T97" fmla="*/ 8 h 82"/>
                <a:gd name="T98" fmla="*/ 42 w 192"/>
                <a:gd name="T99" fmla="*/ 14 h 82"/>
                <a:gd name="T100" fmla="*/ 30 w 192"/>
                <a:gd name="T101" fmla="*/ 24 h 82"/>
                <a:gd name="T102" fmla="*/ 20 w 192"/>
                <a:gd name="T103" fmla="*/ 32 h 82"/>
                <a:gd name="T104" fmla="*/ 10 w 192"/>
                <a:gd name="T105" fmla="*/ 44 h 82"/>
                <a:gd name="T106" fmla="*/ 2 w 192"/>
                <a:gd name="T107" fmla="*/ 56 h 82"/>
                <a:gd name="T108" fmla="*/ 2 w 192"/>
                <a:gd name="T109" fmla="*/ 56 h 82"/>
                <a:gd name="T110" fmla="*/ 0 w 192"/>
                <a:gd name="T111" fmla="*/ 64 h 82"/>
                <a:gd name="T112" fmla="*/ 2 w 192"/>
                <a:gd name="T113" fmla="*/ 70 h 82"/>
                <a:gd name="T114" fmla="*/ 4 w 192"/>
                <a:gd name="T115" fmla="*/ 76 h 82"/>
                <a:gd name="T116" fmla="*/ 10 w 192"/>
                <a:gd name="T117" fmla="*/ 80 h 82"/>
                <a:gd name="T118" fmla="*/ 10 w 192"/>
                <a:gd name="T119" fmla="*/ 8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92" h="82">
                  <a:moveTo>
                    <a:pt x="10" y="80"/>
                  </a:moveTo>
                  <a:lnTo>
                    <a:pt x="10" y="80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0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38" y="64"/>
                  </a:lnTo>
                  <a:lnTo>
                    <a:pt x="44" y="56"/>
                  </a:lnTo>
                  <a:lnTo>
                    <a:pt x="52" y="50"/>
                  </a:lnTo>
                  <a:lnTo>
                    <a:pt x="60" y="44"/>
                  </a:lnTo>
                  <a:lnTo>
                    <a:pt x="68" y="40"/>
                  </a:lnTo>
                  <a:lnTo>
                    <a:pt x="76" y="36"/>
                  </a:lnTo>
                  <a:lnTo>
                    <a:pt x="8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6" y="34"/>
                  </a:lnTo>
                  <a:lnTo>
                    <a:pt x="116" y="36"/>
                  </a:lnTo>
                  <a:lnTo>
                    <a:pt x="124" y="40"/>
                  </a:lnTo>
                  <a:lnTo>
                    <a:pt x="132" y="44"/>
                  </a:lnTo>
                  <a:lnTo>
                    <a:pt x="140" y="50"/>
                  </a:lnTo>
                  <a:lnTo>
                    <a:pt x="148" y="56"/>
                  </a:lnTo>
                  <a:lnTo>
                    <a:pt x="154" y="64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64" y="78"/>
                  </a:lnTo>
                  <a:lnTo>
                    <a:pt x="170" y="82"/>
                  </a:lnTo>
                  <a:lnTo>
                    <a:pt x="176" y="82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88" y="76"/>
                  </a:lnTo>
                  <a:lnTo>
                    <a:pt x="190" y="70"/>
                  </a:lnTo>
                  <a:lnTo>
                    <a:pt x="192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2" y="44"/>
                  </a:lnTo>
                  <a:lnTo>
                    <a:pt x="172" y="32"/>
                  </a:lnTo>
                  <a:lnTo>
                    <a:pt x="162" y="24"/>
                  </a:lnTo>
                  <a:lnTo>
                    <a:pt x="150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1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2" y="0"/>
                  </a:lnTo>
                  <a:lnTo>
                    <a:pt x="68" y="4"/>
                  </a:lnTo>
                  <a:lnTo>
                    <a:pt x="54" y="8"/>
                  </a:lnTo>
                  <a:lnTo>
                    <a:pt x="42" y="14"/>
                  </a:lnTo>
                  <a:lnTo>
                    <a:pt x="30" y="24"/>
                  </a:lnTo>
                  <a:lnTo>
                    <a:pt x="20" y="32"/>
                  </a:lnTo>
                  <a:lnTo>
                    <a:pt x="10" y="44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10" y="8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0" name="Freeform 2056"/>
            <p:cNvSpPr/>
            <p:nvPr/>
          </p:nvSpPr>
          <p:spPr>
            <a:xfrm>
              <a:off x="816516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4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4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01" name="Freeform 2057"/>
            <p:cNvSpPr/>
            <p:nvPr/>
          </p:nvSpPr>
          <p:spPr>
            <a:xfrm>
              <a:off x="950400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3" name="Freeform 2058"/>
            <p:cNvSpPr>
              <a:spLocks noEditPoints="1"/>
            </p:cNvSpPr>
            <p:nvPr/>
          </p:nvSpPr>
          <p:spPr>
            <a:xfrm>
              <a:off x="1339302" y="1788684"/>
              <a:ext cx="371901" cy="369776"/>
            </a:xfrm>
            <a:custGeom>
              <a:avLst/>
              <a:gdLst>
                <a:gd name="T0" fmla="*/ 158 w 350"/>
                <a:gd name="T1" fmla="*/ 0 h 348"/>
                <a:gd name="T2" fmla="*/ 108 w 350"/>
                <a:gd name="T3" fmla="*/ 14 h 348"/>
                <a:gd name="T4" fmla="*/ 64 w 350"/>
                <a:gd name="T5" fmla="*/ 40 h 348"/>
                <a:gd name="T6" fmla="*/ 30 w 350"/>
                <a:gd name="T7" fmla="*/ 76 h 348"/>
                <a:gd name="T8" fmla="*/ 8 w 350"/>
                <a:gd name="T9" fmla="*/ 122 h 348"/>
                <a:gd name="T10" fmla="*/ 0 w 350"/>
                <a:gd name="T11" fmla="*/ 174 h 348"/>
                <a:gd name="T12" fmla="*/ 4 w 350"/>
                <a:gd name="T13" fmla="*/ 210 h 348"/>
                <a:gd name="T14" fmla="*/ 22 w 350"/>
                <a:gd name="T15" fmla="*/ 258 h 348"/>
                <a:gd name="T16" fmla="*/ 52 w 350"/>
                <a:gd name="T17" fmla="*/ 298 h 348"/>
                <a:gd name="T18" fmla="*/ 92 w 350"/>
                <a:gd name="T19" fmla="*/ 328 h 348"/>
                <a:gd name="T20" fmla="*/ 140 w 350"/>
                <a:gd name="T21" fmla="*/ 346 h 348"/>
                <a:gd name="T22" fmla="*/ 174 w 350"/>
                <a:gd name="T23" fmla="*/ 348 h 348"/>
                <a:gd name="T24" fmla="*/ 226 w 350"/>
                <a:gd name="T25" fmla="*/ 340 h 348"/>
                <a:gd name="T26" fmla="*/ 272 w 350"/>
                <a:gd name="T27" fmla="*/ 318 h 348"/>
                <a:gd name="T28" fmla="*/ 310 w 350"/>
                <a:gd name="T29" fmla="*/ 286 h 348"/>
                <a:gd name="T30" fmla="*/ 336 w 350"/>
                <a:gd name="T31" fmla="*/ 242 h 348"/>
                <a:gd name="T32" fmla="*/ 348 w 350"/>
                <a:gd name="T33" fmla="*/ 192 h 348"/>
                <a:gd name="T34" fmla="*/ 348 w 350"/>
                <a:gd name="T35" fmla="*/ 156 h 348"/>
                <a:gd name="T36" fmla="*/ 336 w 350"/>
                <a:gd name="T37" fmla="*/ 106 h 348"/>
                <a:gd name="T38" fmla="*/ 310 w 350"/>
                <a:gd name="T39" fmla="*/ 64 h 348"/>
                <a:gd name="T40" fmla="*/ 272 w 350"/>
                <a:gd name="T41" fmla="*/ 30 h 348"/>
                <a:gd name="T42" fmla="*/ 226 w 350"/>
                <a:gd name="T43" fmla="*/ 8 h 348"/>
                <a:gd name="T44" fmla="*/ 174 w 350"/>
                <a:gd name="T45" fmla="*/ 0 h 348"/>
                <a:gd name="T46" fmla="*/ 174 w 350"/>
                <a:gd name="T47" fmla="*/ 320 h 348"/>
                <a:gd name="T48" fmla="*/ 132 w 350"/>
                <a:gd name="T49" fmla="*/ 312 h 348"/>
                <a:gd name="T50" fmla="*/ 94 w 350"/>
                <a:gd name="T51" fmla="*/ 294 h 348"/>
                <a:gd name="T52" fmla="*/ 64 w 350"/>
                <a:gd name="T53" fmla="*/ 266 h 348"/>
                <a:gd name="T54" fmla="*/ 42 w 350"/>
                <a:gd name="T55" fmla="*/ 230 h 348"/>
                <a:gd name="T56" fmla="*/ 30 w 350"/>
                <a:gd name="T57" fmla="*/ 188 h 348"/>
                <a:gd name="T58" fmla="*/ 30 w 350"/>
                <a:gd name="T59" fmla="*/ 160 h 348"/>
                <a:gd name="T60" fmla="*/ 42 w 350"/>
                <a:gd name="T61" fmla="*/ 118 h 348"/>
                <a:gd name="T62" fmla="*/ 64 w 350"/>
                <a:gd name="T63" fmla="*/ 82 h 348"/>
                <a:gd name="T64" fmla="*/ 94 w 350"/>
                <a:gd name="T65" fmla="*/ 54 h 348"/>
                <a:gd name="T66" fmla="*/ 132 w 350"/>
                <a:gd name="T67" fmla="*/ 36 h 348"/>
                <a:gd name="T68" fmla="*/ 174 w 350"/>
                <a:gd name="T69" fmla="*/ 30 h 348"/>
                <a:gd name="T70" fmla="*/ 204 w 350"/>
                <a:gd name="T71" fmla="*/ 32 h 348"/>
                <a:gd name="T72" fmla="*/ 244 w 350"/>
                <a:gd name="T73" fmla="*/ 46 h 348"/>
                <a:gd name="T74" fmla="*/ 278 w 350"/>
                <a:gd name="T75" fmla="*/ 72 h 348"/>
                <a:gd name="T76" fmla="*/ 302 w 350"/>
                <a:gd name="T77" fmla="*/ 106 h 348"/>
                <a:gd name="T78" fmla="*/ 318 w 350"/>
                <a:gd name="T79" fmla="*/ 144 h 348"/>
                <a:gd name="T80" fmla="*/ 320 w 350"/>
                <a:gd name="T81" fmla="*/ 174 h 348"/>
                <a:gd name="T82" fmla="*/ 314 w 350"/>
                <a:gd name="T83" fmla="*/ 218 h 348"/>
                <a:gd name="T84" fmla="*/ 296 w 350"/>
                <a:gd name="T85" fmla="*/ 256 h 348"/>
                <a:gd name="T86" fmla="*/ 268 w 350"/>
                <a:gd name="T87" fmla="*/ 286 h 348"/>
                <a:gd name="T88" fmla="*/ 232 w 350"/>
                <a:gd name="T89" fmla="*/ 308 h 348"/>
                <a:gd name="T90" fmla="*/ 190 w 350"/>
                <a:gd name="T91" fmla="*/ 318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0" h="348">
                  <a:moveTo>
                    <a:pt x="174" y="0"/>
                  </a:moveTo>
                  <a:lnTo>
                    <a:pt x="174" y="0"/>
                  </a:lnTo>
                  <a:lnTo>
                    <a:pt x="158" y="0"/>
                  </a:lnTo>
                  <a:lnTo>
                    <a:pt x="140" y="4"/>
                  </a:lnTo>
                  <a:lnTo>
                    <a:pt x="124" y="8"/>
                  </a:lnTo>
                  <a:lnTo>
                    <a:pt x="108" y="14"/>
                  </a:lnTo>
                  <a:lnTo>
                    <a:pt x="92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2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2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2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2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2" y="298"/>
                  </a:lnTo>
                  <a:lnTo>
                    <a:pt x="64" y="308"/>
                  </a:lnTo>
                  <a:lnTo>
                    <a:pt x="78" y="318"/>
                  </a:lnTo>
                  <a:lnTo>
                    <a:pt x="92" y="328"/>
                  </a:lnTo>
                  <a:lnTo>
                    <a:pt x="108" y="334"/>
                  </a:lnTo>
                  <a:lnTo>
                    <a:pt x="124" y="340"/>
                  </a:lnTo>
                  <a:lnTo>
                    <a:pt x="140" y="346"/>
                  </a:lnTo>
                  <a:lnTo>
                    <a:pt x="158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6" y="308"/>
                  </a:lnTo>
                  <a:lnTo>
                    <a:pt x="298" y="298"/>
                  </a:lnTo>
                  <a:lnTo>
                    <a:pt x="310" y="286"/>
                  </a:lnTo>
                  <a:lnTo>
                    <a:pt x="320" y="272"/>
                  </a:lnTo>
                  <a:lnTo>
                    <a:pt x="328" y="258"/>
                  </a:lnTo>
                  <a:lnTo>
                    <a:pt x="336" y="242"/>
                  </a:lnTo>
                  <a:lnTo>
                    <a:pt x="342" y="226"/>
                  </a:lnTo>
                  <a:lnTo>
                    <a:pt x="346" y="210"/>
                  </a:lnTo>
                  <a:lnTo>
                    <a:pt x="348" y="192"/>
                  </a:lnTo>
                  <a:lnTo>
                    <a:pt x="350" y="174"/>
                  </a:lnTo>
                  <a:lnTo>
                    <a:pt x="350" y="174"/>
                  </a:lnTo>
                  <a:lnTo>
                    <a:pt x="348" y="156"/>
                  </a:lnTo>
                  <a:lnTo>
                    <a:pt x="346" y="140"/>
                  </a:lnTo>
                  <a:lnTo>
                    <a:pt x="342" y="122"/>
                  </a:lnTo>
                  <a:lnTo>
                    <a:pt x="336" y="106"/>
                  </a:lnTo>
                  <a:lnTo>
                    <a:pt x="328" y="92"/>
                  </a:lnTo>
                  <a:lnTo>
                    <a:pt x="320" y="76"/>
                  </a:lnTo>
                  <a:lnTo>
                    <a:pt x="310" y="64"/>
                  </a:lnTo>
                  <a:lnTo>
                    <a:pt x="298" y="50"/>
                  </a:lnTo>
                  <a:lnTo>
                    <a:pt x="286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174" y="320"/>
                  </a:moveTo>
                  <a:lnTo>
                    <a:pt x="174" y="320"/>
                  </a:lnTo>
                  <a:lnTo>
                    <a:pt x="160" y="318"/>
                  </a:lnTo>
                  <a:lnTo>
                    <a:pt x="146" y="316"/>
                  </a:lnTo>
                  <a:lnTo>
                    <a:pt x="132" y="312"/>
                  </a:lnTo>
                  <a:lnTo>
                    <a:pt x="118" y="308"/>
                  </a:lnTo>
                  <a:lnTo>
                    <a:pt x="106" y="302"/>
                  </a:lnTo>
                  <a:lnTo>
                    <a:pt x="94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4" y="266"/>
                  </a:lnTo>
                  <a:lnTo>
                    <a:pt x="54" y="256"/>
                  </a:lnTo>
                  <a:lnTo>
                    <a:pt x="48" y="244"/>
                  </a:lnTo>
                  <a:lnTo>
                    <a:pt x="42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2" y="118"/>
                  </a:lnTo>
                  <a:lnTo>
                    <a:pt x="48" y="106"/>
                  </a:lnTo>
                  <a:lnTo>
                    <a:pt x="54" y="94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4" y="54"/>
                  </a:lnTo>
                  <a:lnTo>
                    <a:pt x="106" y="46"/>
                  </a:lnTo>
                  <a:lnTo>
                    <a:pt x="118" y="40"/>
                  </a:lnTo>
                  <a:lnTo>
                    <a:pt x="132" y="36"/>
                  </a:lnTo>
                  <a:lnTo>
                    <a:pt x="146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90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2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8" y="62"/>
                  </a:lnTo>
                  <a:lnTo>
                    <a:pt x="278" y="72"/>
                  </a:lnTo>
                  <a:lnTo>
                    <a:pt x="286" y="82"/>
                  </a:lnTo>
                  <a:lnTo>
                    <a:pt x="296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4" y="132"/>
                  </a:lnTo>
                  <a:lnTo>
                    <a:pt x="318" y="144"/>
                  </a:lnTo>
                  <a:lnTo>
                    <a:pt x="320" y="160"/>
                  </a:lnTo>
                  <a:lnTo>
                    <a:pt x="320" y="174"/>
                  </a:lnTo>
                  <a:lnTo>
                    <a:pt x="320" y="174"/>
                  </a:lnTo>
                  <a:lnTo>
                    <a:pt x="320" y="188"/>
                  </a:lnTo>
                  <a:lnTo>
                    <a:pt x="318" y="204"/>
                  </a:lnTo>
                  <a:lnTo>
                    <a:pt x="314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6" y="256"/>
                  </a:lnTo>
                  <a:lnTo>
                    <a:pt x="286" y="266"/>
                  </a:lnTo>
                  <a:lnTo>
                    <a:pt x="278" y="276"/>
                  </a:lnTo>
                  <a:lnTo>
                    <a:pt x="268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2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90" y="318"/>
                  </a:lnTo>
                  <a:lnTo>
                    <a:pt x="174" y="320"/>
                  </a:lnTo>
                  <a:lnTo>
                    <a:pt x="174" y="3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4" name="Freeform 2059"/>
            <p:cNvSpPr/>
            <p:nvPr/>
          </p:nvSpPr>
          <p:spPr>
            <a:xfrm>
              <a:off x="1462561" y="2035201"/>
              <a:ext cx="121133" cy="36128"/>
            </a:xfrm>
            <a:custGeom>
              <a:avLst/>
              <a:gdLst>
                <a:gd name="T0" fmla="*/ 96 w 114"/>
                <a:gd name="T1" fmla="*/ 0 h 34"/>
                <a:gd name="T2" fmla="*/ 18 w 114"/>
                <a:gd name="T3" fmla="*/ 0 h 34"/>
                <a:gd name="T4" fmla="*/ 18 w 114"/>
                <a:gd name="T5" fmla="*/ 0 h 34"/>
                <a:gd name="T6" fmla="*/ 12 w 114"/>
                <a:gd name="T7" fmla="*/ 0 h 34"/>
                <a:gd name="T8" fmla="*/ 6 w 114"/>
                <a:gd name="T9" fmla="*/ 4 h 34"/>
                <a:gd name="T10" fmla="*/ 2 w 114"/>
                <a:gd name="T11" fmla="*/ 10 h 34"/>
                <a:gd name="T12" fmla="*/ 0 w 114"/>
                <a:gd name="T13" fmla="*/ 16 h 34"/>
                <a:gd name="T14" fmla="*/ 0 w 114"/>
                <a:gd name="T15" fmla="*/ 16 h 34"/>
                <a:gd name="T16" fmla="*/ 2 w 114"/>
                <a:gd name="T17" fmla="*/ 24 h 34"/>
                <a:gd name="T18" fmla="*/ 6 w 114"/>
                <a:gd name="T19" fmla="*/ 30 h 34"/>
                <a:gd name="T20" fmla="*/ 12 w 114"/>
                <a:gd name="T21" fmla="*/ 32 h 34"/>
                <a:gd name="T22" fmla="*/ 18 w 114"/>
                <a:gd name="T23" fmla="*/ 34 h 34"/>
                <a:gd name="T24" fmla="*/ 96 w 114"/>
                <a:gd name="T25" fmla="*/ 34 h 34"/>
                <a:gd name="T26" fmla="*/ 96 w 114"/>
                <a:gd name="T27" fmla="*/ 34 h 34"/>
                <a:gd name="T28" fmla="*/ 104 w 114"/>
                <a:gd name="T29" fmla="*/ 32 h 34"/>
                <a:gd name="T30" fmla="*/ 108 w 114"/>
                <a:gd name="T31" fmla="*/ 30 h 34"/>
                <a:gd name="T32" fmla="*/ 112 w 114"/>
                <a:gd name="T33" fmla="*/ 24 h 34"/>
                <a:gd name="T34" fmla="*/ 114 w 114"/>
                <a:gd name="T35" fmla="*/ 16 h 34"/>
                <a:gd name="T36" fmla="*/ 114 w 114"/>
                <a:gd name="T37" fmla="*/ 16 h 34"/>
                <a:gd name="T38" fmla="*/ 112 w 114"/>
                <a:gd name="T39" fmla="*/ 10 h 34"/>
                <a:gd name="T40" fmla="*/ 108 w 114"/>
                <a:gd name="T41" fmla="*/ 4 h 34"/>
                <a:gd name="T42" fmla="*/ 104 w 114"/>
                <a:gd name="T43" fmla="*/ 0 h 34"/>
                <a:gd name="T44" fmla="*/ 96 w 114"/>
                <a:gd name="T45" fmla="*/ 0 h 34"/>
                <a:gd name="T46" fmla="*/ 96 w 114"/>
                <a:gd name="T47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34">
                  <a:moveTo>
                    <a:pt x="9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4" y="32"/>
                  </a:lnTo>
                  <a:lnTo>
                    <a:pt x="108" y="30"/>
                  </a:lnTo>
                  <a:lnTo>
                    <a:pt x="112" y="24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12" y="10"/>
                  </a:lnTo>
                  <a:lnTo>
                    <a:pt x="108" y="4"/>
                  </a:lnTo>
                  <a:lnTo>
                    <a:pt x="104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5" name="Freeform 2060"/>
            <p:cNvSpPr/>
            <p:nvPr/>
          </p:nvSpPr>
          <p:spPr>
            <a:xfrm>
              <a:off x="1437059" y="1956571"/>
              <a:ext cx="40378" cy="40378"/>
            </a:xfrm>
            <a:custGeom>
              <a:avLst/>
              <a:gdLst>
                <a:gd name="T0" fmla="*/ 38 w 38"/>
                <a:gd name="T1" fmla="*/ 20 h 38"/>
                <a:gd name="T2" fmla="*/ 38 w 38"/>
                <a:gd name="T3" fmla="*/ 20 h 38"/>
                <a:gd name="T4" fmla="*/ 36 w 38"/>
                <a:gd name="T5" fmla="*/ 12 h 38"/>
                <a:gd name="T6" fmla="*/ 32 w 38"/>
                <a:gd name="T7" fmla="*/ 6 h 38"/>
                <a:gd name="T8" fmla="*/ 26 w 38"/>
                <a:gd name="T9" fmla="*/ 2 h 38"/>
                <a:gd name="T10" fmla="*/ 18 w 38"/>
                <a:gd name="T11" fmla="*/ 0 h 38"/>
                <a:gd name="T12" fmla="*/ 18 w 38"/>
                <a:gd name="T13" fmla="*/ 0 h 38"/>
                <a:gd name="T14" fmla="*/ 10 w 38"/>
                <a:gd name="T15" fmla="*/ 2 h 38"/>
                <a:gd name="T16" fmla="*/ 4 w 38"/>
                <a:gd name="T17" fmla="*/ 6 h 38"/>
                <a:gd name="T18" fmla="*/ 0 w 38"/>
                <a:gd name="T19" fmla="*/ 12 h 38"/>
                <a:gd name="T20" fmla="*/ 0 w 38"/>
                <a:gd name="T21" fmla="*/ 20 h 38"/>
                <a:gd name="T22" fmla="*/ 0 w 38"/>
                <a:gd name="T23" fmla="*/ 20 h 38"/>
                <a:gd name="T24" fmla="*/ 0 w 38"/>
                <a:gd name="T25" fmla="*/ 28 h 38"/>
                <a:gd name="T26" fmla="*/ 4 w 38"/>
                <a:gd name="T27" fmla="*/ 34 h 38"/>
                <a:gd name="T28" fmla="*/ 10 w 38"/>
                <a:gd name="T29" fmla="*/ 38 h 38"/>
                <a:gd name="T30" fmla="*/ 18 w 38"/>
                <a:gd name="T31" fmla="*/ 38 h 38"/>
                <a:gd name="T32" fmla="*/ 18 w 38"/>
                <a:gd name="T33" fmla="*/ 38 h 38"/>
                <a:gd name="T34" fmla="*/ 26 w 38"/>
                <a:gd name="T35" fmla="*/ 38 h 38"/>
                <a:gd name="T36" fmla="*/ 32 w 38"/>
                <a:gd name="T37" fmla="*/ 34 h 38"/>
                <a:gd name="T38" fmla="*/ 36 w 38"/>
                <a:gd name="T39" fmla="*/ 28 h 38"/>
                <a:gd name="T40" fmla="*/ 38 w 38"/>
                <a:gd name="T41" fmla="*/ 20 h 38"/>
                <a:gd name="T42" fmla="*/ 38 w 38"/>
                <a:gd name="T43" fmla="*/ 2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8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0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6" name="Freeform 2061"/>
            <p:cNvSpPr/>
            <p:nvPr/>
          </p:nvSpPr>
          <p:spPr>
            <a:xfrm>
              <a:off x="1568818" y="1956571"/>
              <a:ext cx="42503" cy="40378"/>
            </a:xfrm>
            <a:custGeom>
              <a:avLst/>
              <a:gdLst>
                <a:gd name="T0" fmla="*/ 20 w 40"/>
                <a:gd name="T1" fmla="*/ 0 h 38"/>
                <a:gd name="T2" fmla="*/ 20 w 40"/>
                <a:gd name="T3" fmla="*/ 0 h 38"/>
                <a:gd name="T4" fmla="*/ 12 w 40"/>
                <a:gd name="T5" fmla="*/ 2 h 38"/>
                <a:gd name="T6" fmla="*/ 6 w 40"/>
                <a:gd name="T7" fmla="*/ 6 h 38"/>
                <a:gd name="T8" fmla="*/ 2 w 40"/>
                <a:gd name="T9" fmla="*/ 12 h 38"/>
                <a:gd name="T10" fmla="*/ 0 w 40"/>
                <a:gd name="T11" fmla="*/ 20 h 38"/>
                <a:gd name="T12" fmla="*/ 0 w 40"/>
                <a:gd name="T13" fmla="*/ 20 h 38"/>
                <a:gd name="T14" fmla="*/ 2 w 40"/>
                <a:gd name="T15" fmla="*/ 28 h 38"/>
                <a:gd name="T16" fmla="*/ 6 w 40"/>
                <a:gd name="T17" fmla="*/ 34 h 38"/>
                <a:gd name="T18" fmla="*/ 12 w 40"/>
                <a:gd name="T19" fmla="*/ 38 h 38"/>
                <a:gd name="T20" fmla="*/ 20 w 40"/>
                <a:gd name="T21" fmla="*/ 38 h 38"/>
                <a:gd name="T22" fmla="*/ 20 w 40"/>
                <a:gd name="T23" fmla="*/ 38 h 38"/>
                <a:gd name="T24" fmla="*/ 28 w 40"/>
                <a:gd name="T25" fmla="*/ 38 h 38"/>
                <a:gd name="T26" fmla="*/ 34 w 40"/>
                <a:gd name="T27" fmla="*/ 34 h 38"/>
                <a:gd name="T28" fmla="*/ 38 w 40"/>
                <a:gd name="T29" fmla="*/ 28 h 38"/>
                <a:gd name="T30" fmla="*/ 40 w 40"/>
                <a:gd name="T31" fmla="*/ 20 h 38"/>
                <a:gd name="T32" fmla="*/ 40 w 40"/>
                <a:gd name="T33" fmla="*/ 20 h 38"/>
                <a:gd name="T34" fmla="*/ 38 w 40"/>
                <a:gd name="T35" fmla="*/ 12 h 38"/>
                <a:gd name="T36" fmla="*/ 34 w 40"/>
                <a:gd name="T37" fmla="*/ 6 h 38"/>
                <a:gd name="T38" fmla="*/ 28 w 40"/>
                <a:gd name="T39" fmla="*/ 2 h 38"/>
                <a:gd name="T40" fmla="*/ 20 w 40"/>
                <a:gd name="T41" fmla="*/ 0 h 38"/>
                <a:gd name="T42" fmla="*/ 20 w 40"/>
                <a:gd name="T43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38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7" name="Freeform 2062"/>
            <p:cNvSpPr/>
            <p:nvPr/>
          </p:nvSpPr>
          <p:spPr>
            <a:xfrm>
              <a:off x="1447685" y="1884316"/>
              <a:ext cx="70130" cy="51004"/>
            </a:xfrm>
            <a:custGeom>
              <a:avLst/>
              <a:gdLst>
                <a:gd name="T0" fmla="*/ 26 w 66"/>
                <a:gd name="T1" fmla="*/ 44 h 48"/>
                <a:gd name="T2" fmla="*/ 26 w 66"/>
                <a:gd name="T3" fmla="*/ 44 h 48"/>
                <a:gd name="T4" fmla="*/ 30 w 66"/>
                <a:gd name="T5" fmla="*/ 48 h 48"/>
                <a:gd name="T6" fmla="*/ 34 w 66"/>
                <a:gd name="T7" fmla="*/ 48 h 48"/>
                <a:gd name="T8" fmla="*/ 34 w 66"/>
                <a:gd name="T9" fmla="*/ 48 h 48"/>
                <a:gd name="T10" fmla="*/ 38 w 66"/>
                <a:gd name="T11" fmla="*/ 48 h 48"/>
                <a:gd name="T12" fmla="*/ 40 w 66"/>
                <a:gd name="T13" fmla="*/ 44 h 48"/>
                <a:gd name="T14" fmla="*/ 64 w 66"/>
                <a:gd name="T15" fmla="*/ 14 h 48"/>
                <a:gd name="T16" fmla="*/ 64 w 66"/>
                <a:gd name="T17" fmla="*/ 14 h 48"/>
                <a:gd name="T18" fmla="*/ 66 w 66"/>
                <a:gd name="T19" fmla="*/ 12 h 48"/>
                <a:gd name="T20" fmla="*/ 66 w 66"/>
                <a:gd name="T21" fmla="*/ 8 h 48"/>
                <a:gd name="T22" fmla="*/ 64 w 66"/>
                <a:gd name="T23" fmla="*/ 6 h 48"/>
                <a:gd name="T24" fmla="*/ 62 w 66"/>
                <a:gd name="T25" fmla="*/ 2 h 48"/>
                <a:gd name="T26" fmla="*/ 62 w 66"/>
                <a:gd name="T27" fmla="*/ 2 h 48"/>
                <a:gd name="T28" fmla="*/ 58 w 66"/>
                <a:gd name="T29" fmla="*/ 0 h 48"/>
                <a:gd name="T30" fmla="*/ 58 w 66"/>
                <a:gd name="T31" fmla="*/ 0 h 48"/>
                <a:gd name="T32" fmla="*/ 54 w 66"/>
                <a:gd name="T33" fmla="*/ 2 h 48"/>
                <a:gd name="T34" fmla="*/ 50 w 66"/>
                <a:gd name="T35" fmla="*/ 4 h 48"/>
                <a:gd name="T36" fmla="*/ 34 w 66"/>
                <a:gd name="T37" fmla="*/ 26 h 48"/>
                <a:gd name="T38" fmla="*/ 16 w 66"/>
                <a:gd name="T39" fmla="*/ 4 h 48"/>
                <a:gd name="T40" fmla="*/ 16 w 66"/>
                <a:gd name="T41" fmla="*/ 4 h 48"/>
                <a:gd name="T42" fmla="*/ 14 w 66"/>
                <a:gd name="T43" fmla="*/ 2 h 48"/>
                <a:gd name="T44" fmla="*/ 10 w 66"/>
                <a:gd name="T45" fmla="*/ 0 h 48"/>
                <a:gd name="T46" fmla="*/ 8 w 66"/>
                <a:gd name="T47" fmla="*/ 2 h 48"/>
                <a:gd name="T48" fmla="*/ 4 w 66"/>
                <a:gd name="T49" fmla="*/ 2 h 48"/>
                <a:gd name="T50" fmla="*/ 4 w 66"/>
                <a:gd name="T51" fmla="*/ 2 h 48"/>
                <a:gd name="T52" fmla="*/ 2 w 66"/>
                <a:gd name="T53" fmla="*/ 6 h 48"/>
                <a:gd name="T54" fmla="*/ 0 w 66"/>
                <a:gd name="T55" fmla="*/ 8 h 48"/>
                <a:gd name="T56" fmla="*/ 2 w 66"/>
                <a:gd name="T57" fmla="*/ 12 h 48"/>
                <a:gd name="T58" fmla="*/ 2 w 66"/>
                <a:gd name="T59" fmla="*/ 14 h 48"/>
                <a:gd name="T60" fmla="*/ 26 w 66"/>
                <a:gd name="T61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6" h="48">
                  <a:moveTo>
                    <a:pt x="26" y="44"/>
                  </a:moveTo>
                  <a:lnTo>
                    <a:pt x="26" y="44"/>
                  </a:lnTo>
                  <a:lnTo>
                    <a:pt x="30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8"/>
                  </a:lnTo>
                  <a:lnTo>
                    <a:pt x="40" y="4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34" y="2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6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0" name="Freeform 2063"/>
            <p:cNvSpPr/>
            <p:nvPr/>
          </p:nvSpPr>
          <p:spPr>
            <a:xfrm>
              <a:off x="2646268" y="2929889"/>
              <a:ext cx="278394" cy="354899"/>
            </a:xfrm>
            <a:custGeom>
              <a:avLst/>
              <a:gdLst>
                <a:gd name="T0" fmla="*/ 124 w 262"/>
                <a:gd name="T1" fmla="*/ 6 h 334"/>
                <a:gd name="T2" fmla="*/ 124 w 262"/>
                <a:gd name="T3" fmla="*/ 6 h 334"/>
                <a:gd name="T4" fmla="*/ 124 w 262"/>
                <a:gd name="T5" fmla="*/ 230 h 334"/>
                <a:gd name="T6" fmla="*/ 124 w 262"/>
                <a:gd name="T7" fmla="*/ 230 h 334"/>
                <a:gd name="T8" fmla="*/ 106 w 262"/>
                <a:gd name="T9" fmla="*/ 232 h 334"/>
                <a:gd name="T10" fmla="*/ 88 w 262"/>
                <a:gd name="T11" fmla="*/ 236 h 334"/>
                <a:gd name="T12" fmla="*/ 72 w 262"/>
                <a:gd name="T13" fmla="*/ 242 h 334"/>
                <a:gd name="T14" fmla="*/ 56 w 262"/>
                <a:gd name="T15" fmla="*/ 248 h 334"/>
                <a:gd name="T16" fmla="*/ 42 w 262"/>
                <a:gd name="T17" fmla="*/ 258 h 334"/>
                <a:gd name="T18" fmla="*/ 28 w 262"/>
                <a:gd name="T19" fmla="*/ 268 h 334"/>
                <a:gd name="T20" fmla="*/ 16 w 262"/>
                <a:gd name="T21" fmla="*/ 280 h 334"/>
                <a:gd name="T22" fmla="*/ 6 w 262"/>
                <a:gd name="T23" fmla="*/ 294 h 334"/>
                <a:gd name="T24" fmla="*/ 6 w 262"/>
                <a:gd name="T25" fmla="*/ 294 h 334"/>
                <a:gd name="T26" fmla="*/ 2 w 262"/>
                <a:gd name="T27" fmla="*/ 302 h 334"/>
                <a:gd name="T28" fmla="*/ 0 w 262"/>
                <a:gd name="T29" fmla="*/ 306 h 334"/>
                <a:gd name="T30" fmla="*/ 2 w 262"/>
                <a:gd name="T31" fmla="*/ 310 h 334"/>
                <a:gd name="T32" fmla="*/ 8 w 262"/>
                <a:gd name="T33" fmla="*/ 316 h 334"/>
                <a:gd name="T34" fmla="*/ 22 w 262"/>
                <a:gd name="T35" fmla="*/ 320 h 334"/>
                <a:gd name="T36" fmla="*/ 22 w 262"/>
                <a:gd name="T37" fmla="*/ 320 h 334"/>
                <a:gd name="T38" fmla="*/ 54 w 262"/>
                <a:gd name="T39" fmla="*/ 328 h 334"/>
                <a:gd name="T40" fmla="*/ 90 w 262"/>
                <a:gd name="T41" fmla="*/ 332 h 334"/>
                <a:gd name="T42" fmla="*/ 132 w 262"/>
                <a:gd name="T43" fmla="*/ 334 h 334"/>
                <a:gd name="T44" fmla="*/ 132 w 262"/>
                <a:gd name="T45" fmla="*/ 334 h 334"/>
                <a:gd name="T46" fmla="*/ 174 w 262"/>
                <a:gd name="T47" fmla="*/ 332 h 334"/>
                <a:gd name="T48" fmla="*/ 210 w 262"/>
                <a:gd name="T49" fmla="*/ 328 h 334"/>
                <a:gd name="T50" fmla="*/ 242 w 262"/>
                <a:gd name="T51" fmla="*/ 320 h 334"/>
                <a:gd name="T52" fmla="*/ 242 w 262"/>
                <a:gd name="T53" fmla="*/ 320 h 334"/>
                <a:gd name="T54" fmla="*/ 254 w 262"/>
                <a:gd name="T55" fmla="*/ 314 h 334"/>
                <a:gd name="T56" fmla="*/ 260 w 262"/>
                <a:gd name="T57" fmla="*/ 308 h 334"/>
                <a:gd name="T58" fmla="*/ 262 w 262"/>
                <a:gd name="T59" fmla="*/ 306 h 334"/>
                <a:gd name="T60" fmla="*/ 262 w 262"/>
                <a:gd name="T61" fmla="*/ 302 h 334"/>
                <a:gd name="T62" fmla="*/ 258 w 262"/>
                <a:gd name="T63" fmla="*/ 294 h 334"/>
                <a:gd name="T64" fmla="*/ 258 w 262"/>
                <a:gd name="T65" fmla="*/ 294 h 334"/>
                <a:gd name="T66" fmla="*/ 248 w 262"/>
                <a:gd name="T67" fmla="*/ 280 h 334"/>
                <a:gd name="T68" fmla="*/ 234 w 262"/>
                <a:gd name="T69" fmla="*/ 268 h 334"/>
                <a:gd name="T70" fmla="*/ 222 w 262"/>
                <a:gd name="T71" fmla="*/ 258 h 334"/>
                <a:gd name="T72" fmla="*/ 206 w 262"/>
                <a:gd name="T73" fmla="*/ 248 h 334"/>
                <a:gd name="T74" fmla="*/ 190 w 262"/>
                <a:gd name="T75" fmla="*/ 240 h 334"/>
                <a:gd name="T76" fmla="*/ 174 w 262"/>
                <a:gd name="T77" fmla="*/ 236 h 334"/>
                <a:gd name="T78" fmla="*/ 156 w 262"/>
                <a:gd name="T79" fmla="*/ 232 h 334"/>
                <a:gd name="T80" fmla="*/ 138 w 262"/>
                <a:gd name="T81" fmla="*/ 230 h 334"/>
                <a:gd name="T82" fmla="*/ 138 w 262"/>
                <a:gd name="T83" fmla="*/ 230 h 334"/>
                <a:gd name="T84" fmla="*/ 138 w 262"/>
                <a:gd name="T85" fmla="*/ 6 h 334"/>
                <a:gd name="T86" fmla="*/ 138 w 262"/>
                <a:gd name="T87" fmla="*/ 6 h 334"/>
                <a:gd name="T88" fmla="*/ 138 w 262"/>
                <a:gd name="T89" fmla="*/ 4 h 334"/>
                <a:gd name="T90" fmla="*/ 136 w 262"/>
                <a:gd name="T91" fmla="*/ 2 h 334"/>
                <a:gd name="T92" fmla="*/ 130 w 262"/>
                <a:gd name="T93" fmla="*/ 0 h 334"/>
                <a:gd name="T94" fmla="*/ 126 w 262"/>
                <a:gd name="T95" fmla="*/ 2 h 334"/>
                <a:gd name="T96" fmla="*/ 124 w 262"/>
                <a:gd name="T97" fmla="*/ 4 h 334"/>
                <a:gd name="T98" fmla="*/ 124 w 262"/>
                <a:gd name="T99" fmla="*/ 6 h 334"/>
                <a:gd name="T100" fmla="*/ 124 w 262"/>
                <a:gd name="T101" fmla="*/ 6 h 3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62" h="334">
                  <a:moveTo>
                    <a:pt x="124" y="6"/>
                  </a:moveTo>
                  <a:lnTo>
                    <a:pt x="124" y="6"/>
                  </a:lnTo>
                  <a:lnTo>
                    <a:pt x="124" y="230"/>
                  </a:lnTo>
                  <a:lnTo>
                    <a:pt x="124" y="230"/>
                  </a:lnTo>
                  <a:lnTo>
                    <a:pt x="106" y="232"/>
                  </a:lnTo>
                  <a:lnTo>
                    <a:pt x="88" y="236"/>
                  </a:lnTo>
                  <a:lnTo>
                    <a:pt x="72" y="242"/>
                  </a:lnTo>
                  <a:lnTo>
                    <a:pt x="56" y="248"/>
                  </a:lnTo>
                  <a:lnTo>
                    <a:pt x="42" y="258"/>
                  </a:lnTo>
                  <a:lnTo>
                    <a:pt x="28" y="268"/>
                  </a:lnTo>
                  <a:lnTo>
                    <a:pt x="16" y="280"/>
                  </a:lnTo>
                  <a:lnTo>
                    <a:pt x="6" y="294"/>
                  </a:lnTo>
                  <a:lnTo>
                    <a:pt x="6" y="294"/>
                  </a:lnTo>
                  <a:lnTo>
                    <a:pt x="2" y="302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8" y="316"/>
                  </a:lnTo>
                  <a:lnTo>
                    <a:pt x="22" y="320"/>
                  </a:lnTo>
                  <a:lnTo>
                    <a:pt x="22" y="320"/>
                  </a:lnTo>
                  <a:lnTo>
                    <a:pt x="54" y="328"/>
                  </a:lnTo>
                  <a:lnTo>
                    <a:pt x="90" y="332"/>
                  </a:lnTo>
                  <a:lnTo>
                    <a:pt x="132" y="334"/>
                  </a:lnTo>
                  <a:lnTo>
                    <a:pt x="132" y="334"/>
                  </a:lnTo>
                  <a:lnTo>
                    <a:pt x="174" y="332"/>
                  </a:lnTo>
                  <a:lnTo>
                    <a:pt x="210" y="328"/>
                  </a:lnTo>
                  <a:lnTo>
                    <a:pt x="242" y="320"/>
                  </a:lnTo>
                  <a:lnTo>
                    <a:pt x="242" y="320"/>
                  </a:lnTo>
                  <a:lnTo>
                    <a:pt x="254" y="314"/>
                  </a:lnTo>
                  <a:lnTo>
                    <a:pt x="260" y="308"/>
                  </a:lnTo>
                  <a:lnTo>
                    <a:pt x="262" y="306"/>
                  </a:lnTo>
                  <a:lnTo>
                    <a:pt x="262" y="302"/>
                  </a:lnTo>
                  <a:lnTo>
                    <a:pt x="258" y="294"/>
                  </a:lnTo>
                  <a:lnTo>
                    <a:pt x="258" y="294"/>
                  </a:lnTo>
                  <a:lnTo>
                    <a:pt x="248" y="280"/>
                  </a:lnTo>
                  <a:lnTo>
                    <a:pt x="234" y="268"/>
                  </a:lnTo>
                  <a:lnTo>
                    <a:pt x="222" y="258"/>
                  </a:lnTo>
                  <a:lnTo>
                    <a:pt x="206" y="248"/>
                  </a:lnTo>
                  <a:lnTo>
                    <a:pt x="190" y="240"/>
                  </a:lnTo>
                  <a:lnTo>
                    <a:pt x="174" y="236"/>
                  </a:lnTo>
                  <a:lnTo>
                    <a:pt x="156" y="232"/>
                  </a:lnTo>
                  <a:lnTo>
                    <a:pt x="138" y="230"/>
                  </a:lnTo>
                  <a:lnTo>
                    <a:pt x="138" y="230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8" y="4"/>
                  </a:lnTo>
                  <a:lnTo>
                    <a:pt x="136" y="2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24" y="4"/>
                  </a:lnTo>
                  <a:lnTo>
                    <a:pt x="124" y="6"/>
                  </a:lnTo>
                  <a:lnTo>
                    <a:pt x="124" y="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1" name="Freeform 2064"/>
            <p:cNvSpPr/>
            <p:nvPr/>
          </p:nvSpPr>
          <p:spPr>
            <a:xfrm>
              <a:off x="2635642" y="2997893"/>
              <a:ext cx="133884" cy="133884"/>
            </a:xfrm>
            <a:custGeom>
              <a:avLst/>
              <a:gdLst>
                <a:gd name="T0" fmla="*/ 0 w 126"/>
                <a:gd name="T1" fmla="*/ 0 h 126"/>
                <a:gd name="T2" fmla="*/ 0 w 126"/>
                <a:gd name="T3" fmla="*/ 0 h 126"/>
                <a:gd name="T4" fmla="*/ 4 w 126"/>
                <a:gd name="T5" fmla="*/ 14 h 126"/>
                <a:gd name="T6" fmla="*/ 12 w 126"/>
                <a:gd name="T7" fmla="*/ 48 h 126"/>
                <a:gd name="T8" fmla="*/ 24 w 126"/>
                <a:gd name="T9" fmla="*/ 84 h 126"/>
                <a:gd name="T10" fmla="*/ 30 w 126"/>
                <a:gd name="T11" fmla="*/ 100 h 126"/>
                <a:gd name="T12" fmla="*/ 38 w 126"/>
                <a:gd name="T13" fmla="*/ 110 h 126"/>
                <a:gd name="T14" fmla="*/ 38 w 126"/>
                <a:gd name="T15" fmla="*/ 110 h 126"/>
                <a:gd name="T16" fmla="*/ 46 w 126"/>
                <a:gd name="T17" fmla="*/ 116 h 126"/>
                <a:gd name="T18" fmla="*/ 54 w 126"/>
                <a:gd name="T19" fmla="*/ 122 h 126"/>
                <a:gd name="T20" fmla="*/ 64 w 126"/>
                <a:gd name="T21" fmla="*/ 124 h 126"/>
                <a:gd name="T22" fmla="*/ 72 w 126"/>
                <a:gd name="T23" fmla="*/ 126 h 126"/>
                <a:gd name="T24" fmla="*/ 82 w 126"/>
                <a:gd name="T25" fmla="*/ 126 h 126"/>
                <a:gd name="T26" fmla="*/ 92 w 126"/>
                <a:gd name="T27" fmla="*/ 122 h 126"/>
                <a:gd name="T28" fmla="*/ 100 w 126"/>
                <a:gd name="T29" fmla="*/ 118 h 126"/>
                <a:gd name="T30" fmla="*/ 108 w 126"/>
                <a:gd name="T31" fmla="*/ 114 h 126"/>
                <a:gd name="T32" fmla="*/ 108 w 126"/>
                <a:gd name="T33" fmla="*/ 114 h 126"/>
                <a:gd name="T34" fmla="*/ 46 w 126"/>
                <a:gd name="T35" fmla="*/ 52 h 126"/>
                <a:gd name="T36" fmla="*/ 46 w 126"/>
                <a:gd name="T37" fmla="*/ 52 h 126"/>
                <a:gd name="T38" fmla="*/ 44 w 126"/>
                <a:gd name="T39" fmla="*/ 48 h 126"/>
                <a:gd name="T40" fmla="*/ 46 w 126"/>
                <a:gd name="T41" fmla="*/ 44 h 126"/>
                <a:gd name="T42" fmla="*/ 48 w 126"/>
                <a:gd name="T43" fmla="*/ 42 h 126"/>
                <a:gd name="T44" fmla="*/ 54 w 126"/>
                <a:gd name="T45" fmla="*/ 46 h 126"/>
                <a:gd name="T46" fmla="*/ 54 w 126"/>
                <a:gd name="T47" fmla="*/ 46 h 126"/>
                <a:gd name="T48" fmla="*/ 114 w 126"/>
                <a:gd name="T49" fmla="*/ 106 h 126"/>
                <a:gd name="T50" fmla="*/ 114 w 126"/>
                <a:gd name="T51" fmla="*/ 106 h 126"/>
                <a:gd name="T52" fmla="*/ 120 w 126"/>
                <a:gd name="T53" fmla="*/ 98 h 126"/>
                <a:gd name="T54" fmla="*/ 124 w 126"/>
                <a:gd name="T55" fmla="*/ 90 h 126"/>
                <a:gd name="T56" fmla="*/ 126 w 126"/>
                <a:gd name="T57" fmla="*/ 80 h 126"/>
                <a:gd name="T58" fmla="*/ 126 w 126"/>
                <a:gd name="T59" fmla="*/ 72 h 126"/>
                <a:gd name="T60" fmla="*/ 126 w 126"/>
                <a:gd name="T61" fmla="*/ 62 h 126"/>
                <a:gd name="T62" fmla="*/ 122 w 126"/>
                <a:gd name="T63" fmla="*/ 52 h 126"/>
                <a:gd name="T64" fmla="*/ 118 w 126"/>
                <a:gd name="T65" fmla="*/ 44 h 126"/>
                <a:gd name="T66" fmla="*/ 112 w 126"/>
                <a:gd name="T67" fmla="*/ 36 h 126"/>
                <a:gd name="T68" fmla="*/ 112 w 126"/>
                <a:gd name="T69" fmla="*/ 36 h 126"/>
                <a:gd name="T70" fmla="*/ 102 w 126"/>
                <a:gd name="T71" fmla="*/ 30 h 126"/>
                <a:gd name="T72" fmla="*/ 86 w 126"/>
                <a:gd name="T73" fmla="*/ 22 h 126"/>
                <a:gd name="T74" fmla="*/ 48 w 126"/>
                <a:gd name="T75" fmla="*/ 10 h 126"/>
                <a:gd name="T76" fmla="*/ 16 w 126"/>
                <a:gd name="T77" fmla="*/ 2 h 126"/>
                <a:gd name="T78" fmla="*/ 0 w 126"/>
                <a:gd name="T79" fmla="*/ 0 h 126"/>
                <a:gd name="T80" fmla="*/ 0 w 126"/>
                <a:gd name="T81" fmla="*/ 0 h 1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6" h="126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12" y="48"/>
                  </a:lnTo>
                  <a:lnTo>
                    <a:pt x="24" y="84"/>
                  </a:lnTo>
                  <a:lnTo>
                    <a:pt x="30" y="100"/>
                  </a:lnTo>
                  <a:lnTo>
                    <a:pt x="38" y="110"/>
                  </a:lnTo>
                  <a:lnTo>
                    <a:pt x="38" y="110"/>
                  </a:lnTo>
                  <a:lnTo>
                    <a:pt x="46" y="116"/>
                  </a:lnTo>
                  <a:lnTo>
                    <a:pt x="54" y="122"/>
                  </a:lnTo>
                  <a:lnTo>
                    <a:pt x="64" y="124"/>
                  </a:lnTo>
                  <a:lnTo>
                    <a:pt x="72" y="126"/>
                  </a:lnTo>
                  <a:lnTo>
                    <a:pt x="82" y="126"/>
                  </a:lnTo>
                  <a:lnTo>
                    <a:pt x="92" y="122"/>
                  </a:lnTo>
                  <a:lnTo>
                    <a:pt x="100" y="118"/>
                  </a:lnTo>
                  <a:lnTo>
                    <a:pt x="108" y="114"/>
                  </a:lnTo>
                  <a:lnTo>
                    <a:pt x="108" y="114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4" y="48"/>
                  </a:lnTo>
                  <a:lnTo>
                    <a:pt x="46" y="44"/>
                  </a:lnTo>
                  <a:lnTo>
                    <a:pt x="48" y="42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114" y="106"/>
                  </a:lnTo>
                  <a:lnTo>
                    <a:pt x="114" y="106"/>
                  </a:lnTo>
                  <a:lnTo>
                    <a:pt x="120" y="98"/>
                  </a:lnTo>
                  <a:lnTo>
                    <a:pt x="124" y="90"/>
                  </a:lnTo>
                  <a:lnTo>
                    <a:pt x="126" y="80"/>
                  </a:lnTo>
                  <a:lnTo>
                    <a:pt x="126" y="72"/>
                  </a:lnTo>
                  <a:lnTo>
                    <a:pt x="126" y="62"/>
                  </a:lnTo>
                  <a:lnTo>
                    <a:pt x="122" y="52"/>
                  </a:lnTo>
                  <a:lnTo>
                    <a:pt x="118" y="44"/>
                  </a:lnTo>
                  <a:lnTo>
                    <a:pt x="112" y="36"/>
                  </a:lnTo>
                  <a:lnTo>
                    <a:pt x="112" y="36"/>
                  </a:lnTo>
                  <a:lnTo>
                    <a:pt x="102" y="30"/>
                  </a:lnTo>
                  <a:lnTo>
                    <a:pt x="86" y="22"/>
                  </a:lnTo>
                  <a:lnTo>
                    <a:pt x="48" y="10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2" name="Freeform 2065"/>
            <p:cNvSpPr/>
            <p:nvPr/>
          </p:nvSpPr>
          <p:spPr>
            <a:xfrm>
              <a:off x="2807779" y="2919263"/>
              <a:ext cx="104132" cy="104132"/>
            </a:xfrm>
            <a:custGeom>
              <a:avLst/>
              <a:gdLst>
                <a:gd name="T0" fmla="*/ 14 w 98"/>
                <a:gd name="T1" fmla="*/ 88 h 98"/>
                <a:gd name="T2" fmla="*/ 14 w 98"/>
                <a:gd name="T3" fmla="*/ 88 h 98"/>
                <a:gd name="T4" fmla="*/ 20 w 98"/>
                <a:gd name="T5" fmla="*/ 94 h 98"/>
                <a:gd name="T6" fmla="*/ 28 w 98"/>
                <a:gd name="T7" fmla="*/ 96 h 98"/>
                <a:gd name="T8" fmla="*/ 34 w 98"/>
                <a:gd name="T9" fmla="*/ 98 h 98"/>
                <a:gd name="T10" fmla="*/ 42 w 98"/>
                <a:gd name="T11" fmla="*/ 98 h 98"/>
                <a:gd name="T12" fmla="*/ 50 w 98"/>
                <a:gd name="T13" fmla="*/ 98 h 98"/>
                <a:gd name="T14" fmla="*/ 56 w 98"/>
                <a:gd name="T15" fmla="*/ 94 h 98"/>
                <a:gd name="T16" fmla="*/ 64 w 98"/>
                <a:gd name="T17" fmla="*/ 92 h 98"/>
                <a:gd name="T18" fmla="*/ 70 w 98"/>
                <a:gd name="T19" fmla="*/ 86 h 98"/>
                <a:gd name="T20" fmla="*/ 70 w 98"/>
                <a:gd name="T21" fmla="*/ 86 h 98"/>
                <a:gd name="T22" fmla="*/ 76 w 98"/>
                <a:gd name="T23" fmla="*/ 78 h 98"/>
                <a:gd name="T24" fmla="*/ 80 w 98"/>
                <a:gd name="T25" fmla="*/ 66 h 98"/>
                <a:gd name="T26" fmla="*/ 90 w 98"/>
                <a:gd name="T27" fmla="*/ 38 h 98"/>
                <a:gd name="T28" fmla="*/ 98 w 98"/>
                <a:gd name="T29" fmla="*/ 0 h 98"/>
                <a:gd name="T30" fmla="*/ 98 w 98"/>
                <a:gd name="T31" fmla="*/ 0 h 98"/>
                <a:gd name="T32" fmla="*/ 60 w 98"/>
                <a:gd name="T33" fmla="*/ 8 h 98"/>
                <a:gd name="T34" fmla="*/ 32 w 98"/>
                <a:gd name="T35" fmla="*/ 18 h 98"/>
                <a:gd name="T36" fmla="*/ 20 w 98"/>
                <a:gd name="T37" fmla="*/ 24 h 98"/>
                <a:gd name="T38" fmla="*/ 12 w 98"/>
                <a:gd name="T39" fmla="*/ 28 h 98"/>
                <a:gd name="T40" fmla="*/ 12 w 98"/>
                <a:gd name="T41" fmla="*/ 28 h 98"/>
                <a:gd name="T42" fmla="*/ 6 w 98"/>
                <a:gd name="T43" fmla="*/ 34 h 98"/>
                <a:gd name="T44" fmla="*/ 4 w 98"/>
                <a:gd name="T45" fmla="*/ 42 h 98"/>
                <a:gd name="T46" fmla="*/ 0 w 98"/>
                <a:gd name="T47" fmla="*/ 48 h 98"/>
                <a:gd name="T48" fmla="*/ 0 w 98"/>
                <a:gd name="T49" fmla="*/ 56 h 98"/>
                <a:gd name="T50" fmla="*/ 0 w 98"/>
                <a:gd name="T51" fmla="*/ 64 h 98"/>
                <a:gd name="T52" fmla="*/ 2 w 98"/>
                <a:gd name="T53" fmla="*/ 70 h 98"/>
                <a:gd name="T54" fmla="*/ 4 w 98"/>
                <a:gd name="T55" fmla="*/ 78 h 98"/>
                <a:gd name="T56" fmla="*/ 10 w 98"/>
                <a:gd name="T57" fmla="*/ 84 h 98"/>
                <a:gd name="T58" fmla="*/ 10 w 98"/>
                <a:gd name="T59" fmla="*/ 84 h 98"/>
                <a:gd name="T60" fmla="*/ 58 w 98"/>
                <a:gd name="T61" fmla="*/ 36 h 98"/>
                <a:gd name="T62" fmla="*/ 58 w 98"/>
                <a:gd name="T63" fmla="*/ 36 h 98"/>
                <a:gd name="T64" fmla="*/ 62 w 98"/>
                <a:gd name="T65" fmla="*/ 34 h 98"/>
                <a:gd name="T66" fmla="*/ 64 w 98"/>
                <a:gd name="T67" fmla="*/ 34 h 98"/>
                <a:gd name="T68" fmla="*/ 64 w 98"/>
                <a:gd name="T69" fmla="*/ 38 h 98"/>
                <a:gd name="T70" fmla="*/ 62 w 98"/>
                <a:gd name="T71" fmla="*/ 40 h 98"/>
                <a:gd name="T72" fmla="*/ 62 w 98"/>
                <a:gd name="T73" fmla="*/ 40 h 98"/>
                <a:gd name="T74" fmla="*/ 14 w 98"/>
                <a:gd name="T75" fmla="*/ 88 h 98"/>
                <a:gd name="T76" fmla="*/ 14 w 98"/>
                <a:gd name="T77" fmla="*/ 88 h 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8" h="98">
                  <a:moveTo>
                    <a:pt x="14" y="88"/>
                  </a:moveTo>
                  <a:lnTo>
                    <a:pt x="14" y="88"/>
                  </a:lnTo>
                  <a:lnTo>
                    <a:pt x="20" y="94"/>
                  </a:lnTo>
                  <a:lnTo>
                    <a:pt x="28" y="96"/>
                  </a:lnTo>
                  <a:lnTo>
                    <a:pt x="34" y="98"/>
                  </a:lnTo>
                  <a:lnTo>
                    <a:pt x="42" y="98"/>
                  </a:lnTo>
                  <a:lnTo>
                    <a:pt x="50" y="98"/>
                  </a:lnTo>
                  <a:lnTo>
                    <a:pt x="56" y="94"/>
                  </a:lnTo>
                  <a:lnTo>
                    <a:pt x="64" y="9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6" y="78"/>
                  </a:lnTo>
                  <a:lnTo>
                    <a:pt x="80" y="66"/>
                  </a:lnTo>
                  <a:lnTo>
                    <a:pt x="90" y="38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60" y="8"/>
                  </a:lnTo>
                  <a:lnTo>
                    <a:pt x="32" y="18"/>
                  </a:lnTo>
                  <a:lnTo>
                    <a:pt x="20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6" y="34"/>
                  </a:lnTo>
                  <a:lnTo>
                    <a:pt x="4" y="4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8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2" y="34"/>
                  </a:lnTo>
                  <a:lnTo>
                    <a:pt x="64" y="34"/>
                  </a:lnTo>
                  <a:lnTo>
                    <a:pt x="64" y="38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14" y="88"/>
                  </a:lnTo>
                  <a:lnTo>
                    <a:pt x="14" y="8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5" name="Freeform 2066"/>
            <p:cNvSpPr>
              <a:spLocks noEditPoints="1"/>
            </p:cNvSpPr>
            <p:nvPr/>
          </p:nvSpPr>
          <p:spPr>
            <a:xfrm>
              <a:off x="5738357" y="4105095"/>
              <a:ext cx="314522" cy="323022"/>
            </a:xfrm>
            <a:custGeom>
              <a:avLst/>
              <a:gdLst>
                <a:gd name="T0" fmla="*/ 252 w 296"/>
                <a:gd name="T1" fmla="*/ 24 h 304"/>
                <a:gd name="T2" fmla="*/ 238 w 296"/>
                <a:gd name="T3" fmla="*/ 2 h 304"/>
                <a:gd name="T4" fmla="*/ 176 w 296"/>
                <a:gd name="T5" fmla="*/ 0 h 304"/>
                <a:gd name="T6" fmla="*/ 78 w 296"/>
                <a:gd name="T7" fmla="*/ 0 h 304"/>
                <a:gd name="T8" fmla="*/ 76 w 296"/>
                <a:gd name="T9" fmla="*/ 0 h 304"/>
                <a:gd name="T10" fmla="*/ 14 w 296"/>
                <a:gd name="T11" fmla="*/ 2 h 304"/>
                <a:gd name="T12" fmla="*/ 0 w 296"/>
                <a:gd name="T13" fmla="*/ 24 h 304"/>
                <a:gd name="T14" fmla="*/ 2 w 296"/>
                <a:gd name="T15" fmla="*/ 280 h 304"/>
                <a:gd name="T16" fmla="*/ 24 w 296"/>
                <a:gd name="T17" fmla="*/ 296 h 304"/>
                <a:gd name="T18" fmla="*/ 212 w 296"/>
                <a:gd name="T19" fmla="*/ 302 h 304"/>
                <a:gd name="T20" fmla="*/ 242 w 296"/>
                <a:gd name="T21" fmla="*/ 302 h 304"/>
                <a:gd name="T22" fmla="*/ 276 w 296"/>
                <a:gd name="T23" fmla="*/ 284 h 304"/>
                <a:gd name="T24" fmla="*/ 294 w 296"/>
                <a:gd name="T25" fmla="*/ 250 h 304"/>
                <a:gd name="T26" fmla="*/ 294 w 296"/>
                <a:gd name="T27" fmla="*/ 226 h 304"/>
                <a:gd name="T28" fmla="*/ 284 w 296"/>
                <a:gd name="T29" fmla="*/ 198 h 304"/>
                <a:gd name="T30" fmla="*/ 262 w 296"/>
                <a:gd name="T31" fmla="*/ 178 h 304"/>
                <a:gd name="T32" fmla="*/ 88 w 296"/>
                <a:gd name="T33" fmla="*/ 20 h 304"/>
                <a:gd name="T34" fmla="*/ 88 w 296"/>
                <a:gd name="T35" fmla="*/ 36 h 304"/>
                <a:gd name="T36" fmla="*/ 20 w 296"/>
                <a:gd name="T37" fmla="*/ 24 h 304"/>
                <a:gd name="T38" fmla="*/ 24 w 296"/>
                <a:gd name="T39" fmla="*/ 20 h 304"/>
                <a:gd name="T40" fmla="*/ 68 w 296"/>
                <a:gd name="T41" fmla="*/ 46 h 304"/>
                <a:gd name="T42" fmla="*/ 74 w 296"/>
                <a:gd name="T43" fmla="*/ 56 h 304"/>
                <a:gd name="T44" fmla="*/ 174 w 296"/>
                <a:gd name="T45" fmla="*/ 56 h 304"/>
                <a:gd name="T46" fmla="*/ 184 w 296"/>
                <a:gd name="T47" fmla="*/ 50 h 304"/>
                <a:gd name="T48" fmla="*/ 228 w 296"/>
                <a:gd name="T49" fmla="*/ 20 h 304"/>
                <a:gd name="T50" fmla="*/ 232 w 296"/>
                <a:gd name="T51" fmla="*/ 24 h 304"/>
                <a:gd name="T52" fmla="*/ 228 w 296"/>
                <a:gd name="T53" fmla="*/ 168 h 304"/>
                <a:gd name="T54" fmla="*/ 202 w 296"/>
                <a:gd name="T55" fmla="*/ 174 h 304"/>
                <a:gd name="T56" fmla="*/ 172 w 296"/>
                <a:gd name="T57" fmla="*/ 198 h 304"/>
                <a:gd name="T58" fmla="*/ 160 w 296"/>
                <a:gd name="T59" fmla="*/ 236 h 304"/>
                <a:gd name="T60" fmla="*/ 164 w 296"/>
                <a:gd name="T61" fmla="*/ 258 h 304"/>
                <a:gd name="T62" fmla="*/ 24 w 296"/>
                <a:gd name="T63" fmla="*/ 276 h 304"/>
                <a:gd name="T64" fmla="*/ 20 w 296"/>
                <a:gd name="T65" fmla="*/ 272 h 304"/>
                <a:gd name="T66" fmla="*/ 228 w 296"/>
                <a:gd name="T67" fmla="*/ 284 h 304"/>
                <a:gd name="T68" fmla="*/ 202 w 296"/>
                <a:gd name="T69" fmla="*/ 276 h 304"/>
                <a:gd name="T70" fmla="*/ 184 w 296"/>
                <a:gd name="T71" fmla="*/ 254 h 304"/>
                <a:gd name="T72" fmla="*/ 180 w 296"/>
                <a:gd name="T73" fmla="*/ 236 h 304"/>
                <a:gd name="T74" fmla="*/ 188 w 296"/>
                <a:gd name="T75" fmla="*/ 210 h 304"/>
                <a:gd name="T76" fmla="*/ 210 w 296"/>
                <a:gd name="T77" fmla="*/ 192 h 304"/>
                <a:gd name="T78" fmla="*/ 228 w 296"/>
                <a:gd name="T79" fmla="*/ 188 h 304"/>
                <a:gd name="T80" fmla="*/ 254 w 296"/>
                <a:gd name="T81" fmla="*/ 196 h 304"/>
                <a:gd name="T82" fmla="*/ 272 w 296"/>
                <a:gd name="T83" fmla="*/ 218 h 304"/>
                <a:gd name="T84" fmla="*/ 276 w 296"/>
                <a:gd name="T85" fmla="*/ 236 h 304"/>
                <a:gd name="T86" fmla="*/ 268 w 296"/>
                <a:gd name="T87" fmla="*/ 262 h 304"/>
                <a:gd name="T88" fmla="*/ 246 w 296"/>
                <a:gd name="T89" fmla="*/ 280 h 304"/>
                <a:gd name="T90" fmla="*/ 228 w 296"/>
                <a:gd name="T91" fmla="*/ 284 h 3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6" h="304">
                  <a:moveTo>
                    <a:pt x="252" y="174"/>
                  </a:moveTo>
                  <a:lnTo>
                    <a:pt x="252" y="24"/>
                  </a:lnTo>
                  <a:lnTo>
                    <a:pt x="252" y="24"/>
                  </a:lnTo>
                  <a:lnTo>
                    <a:pt x="250" y="14"/>
                  </a:lnTo>
                  <a:lnTo>
                    <a:pt x="246" y="6"/>
                  </a:lnTo>
                  <a:lnTo>
                    <a:pt x="238" y="2"/>
                  </a:lnTo>
                  <a:lnTo>
                    <a:pt x="228" y="0"/>
                  </a:lnTo>
                  <a:lnTo>
                    <a:pt x="176" y="0"/>
                  </a:lnTo>
                  <a:lnTo>
                    <a:pt x="176" y="0"/>
                  </a:lnTo>
                  <a:lnTo>
                    <a:pt x="176" y="0"/>
                  </a:lnTo>
                  <a:lnTo>
                    <a:pt x="174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2" y="280"/>
                  </a:lnTo>
                  <a:lnTo>
                    <a:pt x="6" y="288"/>
                  </a:lnTo>
                  <a:lnTo>
                    <a:pt x="14" y="294"/>
                  </a:lnTo>
                  <a:lnTo>
                    <a:pt x="24" y="296"/>
                  </a:lnTo>
                  <a:lnTo>
                    <a:pt x="196" y="296"/>
                  </a:lnTo>
                  <a:lnTo>
                    <a:pt x="196" y="296"/>
                  </a:lnTo>
                  <a:lnTo>
                    <a:pt x="212" y="302"/>
                  </a:lnTo>
                  <a:lnTo>
                    <a:pt x="228" y="304"/>
                  </a:lnTo>
                  <a:lnTo>
                    <a:pt x="228" y="304"/>
                  </a:lnTo>
                  <a:lnTo>
                    <a:pt x="242" y="302"/>
                  </a:lnTo>
                  <a:lnTo>
                    <a:pt x="254" y="298"/>
                  </a:lnTo>
                  <a:lnTo>
                    <a:pt x="266" y="292"/>
                  </a:lnTo>
                  <a:lnTo>
                    <a:pt x="276" y="284"/>
                  </a:lnTo>
                  <a:lnTo>
                    <a:pt x="284" y="274"/>
                  </a:lnTo>
                  <a:lnTo>
                    <a:pt x="290" y="262"/>
                  </a:lnTo>
                  <a:lnTo>
                    <a:pt x="294" y="250"/>
                  </a:lnTo>
                  <a:lnTo>
                    <a:pt x="296" y="236"/>
                  </a:lnTo>
                  <a:lnTo>
                    <a:pt x="296" y="236"/>
                  </a:lnTo>
                  <a:lnTo>
                    <a:pt x="294" y="226"/>
                  </a:lnTo>
                  <a:lnTo>
                    <a:pt x="292" y="216"/>
                  </a:lnTo>
                  <a:lnTo>
                    <a:pt x="288" y="206"/>
                  </a:lnTo>
                  <a:lnTo>
                    <a:pt x="284" y="198"/>
                  </a:lnTo>
                  <a:lnTo>
                    <a:pt x="278" y="190"/>
                  </a:lnTo>
                  <a:lnTo>
                    <a:pt x="270" y="184"/>
                  </a:lnTo>
                  <a:lnTo>
                    <a:pt x="262" y="178"/>
                  </a:lnTo>
                  <a:lnTo>
                    <a:pt x="252" y="174"/>
                  </a:lnTo>
                  <a:lnTo>
                    <a:pt x="252" y="174"/>
                  </a:lnTo>
                  <a:close/>
                  <a:moveTo>
                    <a:pt x="88" y="20"/>
                  </a:moveTo>
                  <a:lnTo>
                    <a:pt x="164" y="20"/>
                  </a:lnTo>
                  <a:lnTo>
                    <a:pt x="164" y="36"/>
                  </a:lnTo>
                  <a:lnTo>
                    <a:pt x="88" y="36"/>
                  </a:lnTo>
                  <a:lnTo>
                    <a:pt x="88" y="20"/>
                  </a:lnTo>
                  <a:close/>
                  <a:moveTo>
                    <a:pt x="20" y="272"/>
                  </a:moveTo>
                  <a:lnTo>
                    <a:pt x="20" y="24"/>
                  </a:lnTo>
                  <a:lnTo>
                    <a:pt x="20" y="24"/>
                  </a:lnTo>
                  <a:lnTo>
                    <a:pt x="20" y="20"/>
                  </a:lnTo>
                  <a:lnTo>
                    <a:pt x="24" y="20"/>
                  </a:lnTo>
                  <a:lnTo>
                    <a:pt x="68" y="20"/>
                  </a:lnTo>
                  <a:lnTo>
                    <a:pt x="68" y="46"/>
                  </a:lnTo>
                  <a:lnTo>
                    <a:pt x="68" y="46"/>
                  </a:lnTo>
                  <a:lnTo>
                    <a:pt x="70" y="50"/>
                  </a:lnTo>
                  <a:lnTo>
                    <a:pt x="72" y="54"/>
                  </a:lnTo>
                  <a:lnTo>
                    <a:pt x="74" y="56"/>
                  </a:lnTo>
                  <a:lnTo>
                    <a:pt x="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8" y="56"/>
                  </a:lnTo>
                  <a:lnTo>
                    <a:pt x="182" y="54"/>
                  </a:lnTo>
                  <a:lnTo>
                    <a:pt x="184" y="50"/>
                  </a:lnTo>
                  <a:lnTo>
                    <a:pt x="184" y="46"/>
                  </a:lnTo>
                  <a:lnTo>
                    <a:pt x="184" y="20"/>
                  </a:lnTo>
                  <a:lnTo>
                    <a:pt x="228" y="20"/>
                  </a:lnTo>
                  <a:lnTo>
                    <a:pt x="228" y="20"/>
                  </a:lnTo>
                  <a:lnTo>
                    <a:pt x="232" y="20"/>
                  </a:lnTo>
                  <a:lnTo>
                    <a:pt x="232" y="24"/>
                  </a:lnTo>
                  <a:lnTo>
                    <a:pt x="232" y="168"/>
                  </a:lnTo>
                  <a:lnTo>
                    <a:pt x="232" y="168"/>
                  </a:lnTo>
                  <a:lnTo>
                    <a:pt x="228" y="168"/>
                  </a:lnTo>
                  <a:lnTo>
                    <a:pt x="228" y="168"/>
                  </a:lnTo>
                  <a:lnTo>
                    <a:pt x="214" y="170"/>
                  </a:lnTo>
                  <a:lnTo>
                    <a:pt x="202" y="174"/>
                  </a:lnTo>
                  <a:lnTo>
                    <a:pt x="190" y="180"/>
                  </a:lnTo>
                  <a:lnTo>
                    <a:pt x="180" y="188"/>
                  </a:lnTo>
                  <a:lnTo>
                    <a:pt x="172" y="198"/>
                  </a:lnTo>
                  <a:lnTo>
                    <a:pt x="166" y="210"/>
                  </a:lnTo>
                  <a:lnTo>
                    <a:pt x="162" y="222"/>
                  </a:lnTo>
                  <a:lnTo>
                    <a:pt x="160" y="236"/>
                  </a:lnTo>
                  <a:lnTo>
                    <a:pt x="160" y="236"/>
                  </a:lnTo>
                  <a:lnTo>
                    <a:pt x="162" y="246"/>
                  </a:lnTo>
                  <a:lnTo>
                    <a:pt x="164" y="258"/>
                  </a:lnTo>
                  <a:lnTo>
                    <a:pt x="168" y="268"/>
                  </a:lnTo>
                  <a:lnTo>
                    <a:pt x="174" y="276"/>
                  </a:lnTo>
                  <a:lnTo>
                    <a:pt x="24" y="276"/>
                  </a:lnTo>
                  <a:lnTo>
                    <a:pt x="24" y="276"/>
                  </a:lnTo>
                  <a:lnTo>
                    <a:pt x="20" y="274"/>
                  </a:lnTo>
                  <a:lnTo>
                    <a:pt x="20" y="272"/>
                  </a:lnTo>
                  <a:lnTo>
                    <a:pt x="20" y="272"/>
                  </a:lnTo>
                  <a:close/>
                  <a:moveTo>
                    <a:pt x="228" y="284"/>
                  </a:moveTo>
                  <a:lnTo>
                    <a:pt x="228" y="284"/>
                  </a:lnTo>
                  <a:lnTo>
                    <a:pt x="218" y="282"/>
                  </a:lnTo>
                  <a:lnTo>
                    <a:pt x="210" y="280"/>
                  </a:lnTo>
                  <a:lnTo>
                    <a:pt x="202" y="276"/>
                  </a:lnTo>
                  <a:lnTo>
                    <a:pt x="194" y="270"/>
                  </a:lnTo>
                  <a:lnTo>
                    <a:pt x="188" y="262"/>
                  </a:lnTo>
                  <a:lnTo>
                    <a:pt x="184" y="254"/>
                  </a:lnTo>
                  <a:lnTo>
                    <a:pt x="180" y="246"/>
                  </a:lnTo>
                  <a:lnTo>
                    <a:pt x="180" y="236"/>
                  </a:lnTo>
                  <a:lnTo>
                    <a:pt x="180" y="236"/>
                  </a:lnTo>
                  <a:lnTo>
                    <a:pt x="180" y="226"/>
                  </a:lnTo>
                  <a:lnTo>
                    <a:pt x="184" y="218"/>
                  </a:lnTo>
                  <a:lnTo>
                    <a:pt x="188" y="210"/>
                  </a:lnTo>
                  <a:lnTo>
                    <a:pt x="194" y="202"/>
                  </a:lnTo>
                  <a:lnTo>
                    <a:pt x="202" y="196"/>
                  </a:lnTo>
                  <a:lnTo>
                    <a:pt x="210" y="192"/>
                  </a:lnTo>
                  <a:lnTo>
                    <a:pt x="218" y="190"/>
                  </a:lnTo>
                  <a:lnTo>
                    <a:pt x="228" y="188"/>
                  </a:lnTo>
                  <a:lnTo>
                    <a:pt x="228" y="188"/>
                  </a:lnTo>
                  <a:lnTo>
                    <a:pt x="238" y="190"/>
                  </a:lnTo>
                  <a:lnTo>
                    <a:pt x="246" y="192"/>
                  </a:lnTo>
                  <a:lnTo>
                    <a:pt x="254" y="196"/>
                  </a:lnTo>
                  <a:lnTo>
                    <a:pt x="262" y="202"/>
                  </a:lnTo>
                  <a:lnTo>
                    <a:pt x="268" y="210"/>
                  </a:lnTo>
                  <a:lnTo>
                    <a:pt x="272" y="218"/>
                  </a:lnTo>
                  <a:lnTo>
                    <a:pt x="274" y="226"/>
                  </a:lnTo>
                  <a:lnTo>
                    <a:pt x="276" y="236"/>
                  </a:lnTo>
                  <a:lnTo>
                    <a:pt x="276" y="236"/>
                  </a:lnTo>
                  <a:lnTo>
                    <a:pt x="274" y="246"/>
                  </a:lnTo>
                  <a:lnTo>
                    <a:pt x="272" y="254"/>
                  </a:lnTo>
                  <a:lnTo>
                    <a:pt x="268" y="262"/>
                  </a:lnTo>
                  <a:lnTo>
                    <a:pt x="262" y="270"/>
                  </a:lnTo>
                  <a:lnTo>
                    <a:pt x="254" y="276"/>
                  </a:lnTo>
                  <a:lnTo>
                    <a:pt x="246" y="280"/>
                  </a:lnTo>
                  <a:lnTo>
                    <a:pt x="238" y="282"/>
                  </a:lnTo>
                  <a:lnTo>
                    <a:pt x="228" y="284"/>
                  </a:lnTo>
                  <a:lnTo>
                    <a:pt x="228" y="28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6" name="Freeform 2067"/>
            <p:cNvSpPr/>
            <p:nvPr/>
          </p:nvSpPr>
          <p:spPr>
            <a:xfrm>
              <a:off x="5940246" y="4328235"/>
              <a:ext cx="80756" cy="59504"/>
            </a:xfrm>
            <a:custGeom>
              <a:avLst/>
              <a:gdLst>
                <a:gd name="T0" fmla="*/ 60 w 76"/>
                <a:gd name="T1" fmla="*/ 4 h 56"/>
                <a:gd name="T2" fmla="*/ 30 w 76"/>
                <a:gd name="T3" fmla="*/ 32 h 56"/>
                <a:gd name="T4" fmla="*/ 16 w 76"/>
                <a:gd name="T5" fmla="*/ 18 h 56"/>
                <a:gd name="T6" fmla="*/ 16 w 76"/>
                <a:gd name="T7" fmla="*/ 18 h 56"/>
                <a:gd name="T8" fmla="*/ 12 w 76"/>
                <a:gd name="T9" fmla="*/ 16 h 56"/>
                <a:gd name="T10" fmla="*/ 10 w 76"/>
                <a:gd name="T11" fmla="*/ 16 h 56"/>
                <a:gd name="T12" fmla="*/ 6 w 76"/>
                <a:gd name="T13" fmla="*/ 16 h 56"/>
                <a:gd name="T14" fmla="*/ 2 w 76"/>
                <a:gd name="T15" fmla="*/ 18 h 56"/>
                <a:gd name="T16" fmla="*/ 2 w 76"/>
                <a:gd name="T17" fmla="*/ 18 h 56"/>
                <a:gd name="T18" fmla="*/ 0 w 76"/>
                <a:gd name="T19" fmla="*/ 22 h 56"/>
                <a:gd name="T20" fmla="*/ 0 w 76"/>
                <a:gd name="T21" fmla="*/ 26 h 56"/>
                <a:gd name="T22" fmla="*/ 0 w 76"/>
                <a:gd name="T23" fmla="*/ 28 h 56"/>
                <a:gd name="T24" fmla="*/ 2 w 76"/>
                <a:gd name="T25" fmla="*/ 32 h 56"/>
                <a:gd name="T26" fmla="*/ 24 w 76"/>
                <a:gd name="T27" fmla="*/ 54 h 56"/>
                <a:gd name="T28" fmla="*/ 24 w 76"/>
                <a:gd name="T29" fmla="*/ 54 h 56"/>
                <a:gd name="T30" fmla="*/ 26 w 76"/>
                <a:gd name="T31" fmla="*/ 56 h 56"/>
                <a:gd name="T32" fmla="*/ 30 w 76"/>
                <a:gd name="T33" fmla="*/ 56 h 56"/>
                <a:gd name="T34" fmla="*/ 30 w 76"/>
                <a:gd name="T35" fmla="*/ 56 h 56"/>
                <a:gd name="T36" fmla="*/ 34 w 76"/>
                <a:gd name="T37" fmla="*/ 56 h 56"/>
                <a:gd name="T38" fmla="*/ 38 w 76"/>
                <a:gd name="T39" fmla="*/ 54 h 56"/>
                <a:gd name="T40" fmla="*/ 74 w 76"/>
                <a:gd name="T41" fmla="*/ 18 h 56"/>
                <a:gd name="T42" fmla="*/ 74 w 76"/>
                <a:gd name="T43" fmla="*/ 18 h 56"/>
                <a:gd name="T44" fmla="*/ 76 w 76"/>
                <a:gd name="T45" fmla="*/ 14 h 56"/>
                <a:gd name="T46" fmla="*/ 76 w 76"/>
                <a:gd name="T47" fmla="*/ 10 h 56"/>
                <a:gd name="T48" fmla="*/ 76 w 76"/>
                <a:gd name="T49" fmla="*/ 6 h 56"/>
                <a:gd name="T50" fmla="*/ 74 w 76"/>
                <a:gd name="T51" fmla="*/ 4 h 56"/>
                <a:gd name="T52" fmla="*/ 74 w 76"/>
                <a:gd name="T53" fmla="*/ 4 h 56"/>
                <a:gd name="T54" fmla="*/ 70 w 76"/>
                <a:gd name="T55" fmla="*/ 2 h 56"/>
                <a:gd name="T56" fmla="*/ 66 w 76"/>
                <a:gd name="T57" fmla="*/ 0 h 56"/>
                <a:gd name="T58" fmla="*/ 62 w 76"/>
                <a:gd name="T59" fmla="*/ 2 h 56"/>
                <a:gd name="T60" fmla="*/ 60 w 76"/>
                <a:gd name="T61" fmla="*/ 4 h 56"/>
                <a:gd name="T62" fmla="*/ 60 w 76"/>
                <a:gd name="T63" fmla="*/ 4 h 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6" h="56">
                  <a:moveTo>
                    <a:pt x="60" y="4"/>
                  </a:moveTo>
                  <a:lnTo>
                    <a:pt x="30" y="32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2" y="16"/>
                  </a:lnTo>
                  <a:lnTo>
                    <a:pt x="10" y="16"/>
                  </a:lnTo>
                  <a:lnTo>
                    <a:pt x="6" y="16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34" y="56"/>
                  </a:lnTo>
                  <a:lnTo>
                    <a:pt x="38" y="54"/>
                  </a:lnTo>
                  <a:lnTo>
                    <a:pt x="74" y="18"/>
                  </a:lnTo>
                  <a:lnTo>
                    <a:pt x="74" y="18"/>
                  </a:lnTo>
                  <a:lnTo>
                    <a:pt x="76" y="14"/>
                  </a:lnTo>
                  <a:lnTo>
                    <a:pt x="76" y="10"/>
                  </a:lnTo>
                  <a:lnTo>
                    <a:pt x="76" y="6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70" y="2"/>
                  </a:lnTo>
                  <a:lnTo>
                    <a:pt x="66" y="0"/>
                  </a:lnTo>
                  <a:lnTo>
                    <a:pt x="62" y="2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7" name="Freeform 2068"/>
            <p:cNvSpPr/>
            <p:nvPr/>
          </p:nvSpPr>
          <p:spPr>
            <a:xfrm>
              <a:off x="5782985" y="4253855"/>
              <a:ext cx="148760" cy="21251"/>
            </a:xfrm>
            <a:custGeom>
              <a:avLst/>
              <a:gdLst>
                <a:gd name="T0" fmla="*/ 10 w 140"/>
                <a:gd name="T1" fmla="*/ 20 h 20"/>
                <a:gd name="T2" fmla="*/ 130 w 140"/>
                <a:gd name="T3" fmla="*/ 20 h 20"/>
                <a:gd name="T4" fmla="*/ 130 w 140"/>
                <a:gd name="T5" fmla="*/ 20 h 20"/>
                <a:gd name="T6" fmla="*/ 134 w 140"/>
                <a:gd name="T7" fmla="*/ 18 h 20"/>
                <a:gd name="T8" fmla="*/ 138 w 140"/>
                <a:gd name="T9" fmla="*/ 16 h 20"/>
                <a:gd name="T10" fmla="*/ 140 w 140"/>
                <a:gd name="T11" fmla="*/ 14 h 20"/>
                <a:gd name="T12" fmla="*/ 140 w 140"/>
                <a:gd name="T13" fmla="*/ 10 h 20"/>
                <a:gd name="T14" fmla="*/ 140 w 140"/>
                <a:gd name="T15" fmla="*/ 10 h 20"/>
                <a:gd name="T16" fmla="*/ 140 w 140"/>
                <a:gd name="T17" fmla="*/ 6 h 20"/>
                <a:gd name="T18" fmla="*/ 138 w 140"/>
                <a:gd name="T19" fmla="*/ 2 h 20"/>
                <a:gd name="T20" fmla="*/ 134 w 140"/>
                <a:gd name="T21" fmla="*/ 0 h 20"/>
                <a:gd name="T22" fmla="*/ 130 w 140"/>
                <a:gd name="T23" fmla="*/ 0 h 20"/>
                <a:gd name="T24" fmla="*/ 10 w 140"/>
                <a:gd name="T25" fmla="*/ 0 h 20"/>
                <a:gd name="T26" fmla="*/ 10 w 140"/>
                <a:gd name="T27" fmla="*/ 0 h 20"/>
                <a:gd name="T28" fmla="*/ 6 w 140"/>
                <a:gd name="T29" fmla="*/ 0 h 20"/>
                <a:gd name="T30" fmla="*/ 2 w 140"/>
                <a:gd name="T31" fmla="*/ 2 h 20"/>
                <a:gd name="T32" fmla="*/ 0 w 140"/>
                <a:gd name="T33" fmla="*/ 6 h 20"/>
                <a:gd name="T34" fmla="*/ 0 w 140"/>
                <a:gd name="T35" fmla="*/ 10 h 20"/>
                <a:gd name="T36" fmla="*/ 0 w 140"/>
                <a:gd name="T37" fmla="*/ 10 h 20"/>
                <a:gd name="T38" fmla="*/ 0 w 140"/>
                <a:gd name="T39" fmla="*/ 14 h 20"/>
                <a:gd name="T40" fmla="*/ 2 w 140"/>
                <a:gd name="T41" fmla="*/ 16 h 20"/>
                <a:gd name="T42" fmla="*/ 6 w 140"/>
                <a:gd name="T43" fmla="*/ 18 h 20"/>
                <a:gd name="T44" fmla="*/ 10 w 140"/>
                <a:gd name="T45" fmla="*/ 20 h 20"/>
                <a:gd name="T46" fmla="*/ 10 w 140"/>
                <a:gd name="T47" fmla="*/ 2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0" h="20">
                  <a:moveTo>
                    <a:pt x="10" y="20"/>
                  </a:moveTo>
                  <a:lnTo>
                    <a:pt x="130" y="20"/>
                  </a:lnTo>
                  <a:lnTo>
                    <a:pt x="130" y="20"/>
                  </a:lnTo>
                  <a:lnTo>
                    <a:pt x="134" y="18"/>
                  </a:lnTo>
                  <a:lnTo>
                    <a:pt x="138" y="16"/>
                  </a:lnTo>
                  <a:lnTo>
                    <a:pt x="140" y="14"/>
                  </a:lnTo>
                  <a:lnTo>
                    <a:pt x="140" y="10"/>
                  </a:lnTo>
                  <a:lnTo>
                    <a:pt x="140" y="10"/>
                  </a:lnTo>
                  <a:lnTo>
                    <a:pt x="140" y="6"/>
                  </a:lnTo>
                  <a:lnTo>
                    <a:pt x="138" y="2"/>
                  </a:lnTo>
                  <a:lnTo>
                    <a:pt x="134" y="0"/>
                  </a:lnTo>
                  <a:lnTo>
                    <a:pt x="13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10" y="20"/>
                  </a:lnTo>
                  <a:lnTo>
                    <a:pt x="10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8" name="Freeform 2069"/>
            <p:cNvSpPr/>
            <p:nvPr/>
          </p:nvSpPr>
          <p:spPr>
            <a:xfrm>
              <a:off x="5782985" y="4200727"/>
              <a:ext cx="180638" cy="21251"/>
            </a:xfrm>
            <a:custGeom>
              <a:avLst/>
              <a:gdLst>
                <a:gd name="T0" fmla="*/ 10 w 170"/>
                <a:gd name="T1" fmla="*/ 20 h 20"/>
                <a:gd name="T2" fmla="*/ 160 w 170"/>
                <a:gd name="T3" fmla="*/ 20 h 20"/>
                <a:gd name="T4" fmla="*/ 160 w 170"/>
                <a:gd name="T5" fmla="*/ 20 h 20"/>
                <a:gd name="T6" fmla="*/ 164 w 170"/>
                <a:gd name="T7" fmla="*/ 20 h 20"/>
                <a:gd name="T8" fmla="*/ 166 w 170"/>
                <a:gd name="T9" fmla="*/ 16 h 20"/>
                <a:gd name="T10" fmla="*/ 168 w 170"/>
                <a:gd name="T11" fmla="*/ 14 h 20"/>
                <a:gd name="T12" fmla="*/ 170 w 170"/>
                <a:gd name="T13" fmla="*/ 10 h 20"/>
                <a:gd name="T14" fmla="*/ 170 w 170"/>
                <a:gd name="T15" fmla="*/ 10 h 20"/>
                <a:gd name="T16" fmla="*/ 168 w 170"/>
                <a:gd name="T17" fmla="*/ 6 h 20"/>
                <a:gd name="T18" fmla="*/ 166 w 170"/>
                <a:gd name="T19" fmla="*/ 2 h 20"/>
                <a:gd name="T20" fmla="*/ 164 w 170"/>
                <a:gd name="T21" fmla="*/ 0 h 20"/>
                <a:gd name="T22" fmla="*/ 160 w 170"/>
                <a:gd name="T23" fmla="*/ 0 h 20"/>
                <a:gd name="T24" fmla="*/ 10 w 170"/>
                <a:gd name="T25" fmla="*/ 0 h 20"/>
                <a:gd name="T26" fmla="*/ 10 w 170"/>
                <a:gd name="T27" fmla="*/ 0 h 20"/>
                <a:gd name="T28" fmla="*/ 6 w 170"/>
                <a:gd name="T29" fmla="*/ 0 h 20"/>
                <a:gd name="T30" fmla="*/ 2 w 170"/>
                <a:gd name="T31" fmla="*/ 2 h 20"/>
                <a:gd name="T32" fmla="*/ 0 w 170"/>
                <a:gd name="T33" fmla="*/ 6 h 20"/>
                <a:gd name="T34" fmla="*/ 0 w 170"/>
                <a:gd name="T35" fmla="*/ 10 h 20"/>
                <a:gd name="T36" fmla="*/ 0 w 170"/>
                <a:gd name="T37" fmla="*/ 10 h 20"/>
                <a:gd name="T38" fmla="*/ 0 w 170"/>
                <a:gd name="T39" fmla="*/ 14 h 20"/>
                <a:gd name="T40" fmla="*/ 2 w 170"/>
                <a:gd name="T41" fmla="*/ 16 h 20"/>
                <a:gd name="T42" fmla="*/ 6 w 170"/>
                <a:gd name="T43" fmla="*/ 20 h 20"/>
                <a:gd name="T44" fmla="*/ 10 w 170"/>
                <a:gd name="T45" fmla="*/ 20 h 20"/>
                <a:gd name="T46" fmla="*/ 10 w 170"/>
                <a:gd name="T47" fmla="*/ 2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0" h="20">
                  <a:moveTo>
                    <a:pt x="10" y="20"/>
                  </a:moveTo>
                  <a:lnTo>
                    <a:pt x="160" y="20"/>
                  </a:lnTo>
                  <a:lnTo>
                    <a:pt x="160" y="20"/>
                  </a:lnTo>
                  <a:lnTo>
                    <a:pt x="164" y="20"/>
                  </a:lnTo>
                  <a:lnTo>
                    <a:pt x="166" y="16"/>
                  </a:lnTo>
                  <a:lnTo>
                    <a:pt x="168" y="14"/>
                  </a:lnTo>
                  <a:lnTo>
                    <a:pt x="170" y="10"/>
                  </a:lnTo>
                  <a:lnTo>
                    <a:pt x="170" y="10"/>
                  </a:lnTo>
                  <a:lnTo>
                    <a:pt x="168" y="6"/>
                  </a:lnTo>
                  <a:lnTo>
                    <a:pt x="166" y="2"/>
                  </a:lnTo>
                  <a:lnTo>
                    <a:pt x="164" y="0"/>
                  </a:lnTo>
                  <a:lnTo>
                    <a:pt x="16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0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9" name="Freeform 2070"/>
            <p:cNvSpPr/>
            <p:nvPr/>
          </p:nvSpPr>
          <p:spPr>
            <a:xfrm>
              <a:off x="5782985" y="4304859"/>
              <a:ext cx="108383" cy="21251"/>
            </a:xfrm>
            <a:custGeom>
              <a:avLst/>
              <a:gdLst>
                <a:gd name="T0" fmla="*/ 92 w 102"/>
                <a:gd name="T1" fmla="*/ 0 h 20"/>
                <a:gd name="T2" fmla="*/ 10 w 102"/>
                <a:gd name="T3" fmla="*/ 0 h 20"/>
                <a:gd name="T4" fmla="*/ 10 w 102"/>
                <a:gd name="T5" fmla="*/ 0 h 20"/>
                <a:gd name="T6" fmla="*/ 6 w 102"/>
                <a:gd name="T7" fmla="*/ 2 h 20"/>
                <a:gd name="T8" fmla="*/ 2 w 102"/>
                <a:gd name="T9" fmla="*/ 4 h 20"/>
                <a:gd name="T10" fmla="*/ 0 w 102"/>
                <a:gd name="T11" fmla="*/ 6 h 20"/>
                <a:gd name="T12" fmla="*/ 0 w 102"/>
                <a:gd name="T13" fmla="*/ 10 h 20"/>
                <a:gd name="T14" fmla="*/ 0 w 102"/>
                <a:gd name="T15" fmla="*/ 10 h 20"/>
                <a:gd name="T16" fmla="*/ 0 w 102"/>
                <a:gd name="T17" fmla="*/ 14 h 20"/>
                <a:gd name="T18" fmla="*/ 2 w 102"/>
                <a:gd name="T19" fmla="*/ 18 h 20"/>
                <a:gd name="T20" fmla="*/ 6 w 102"/>
                <a:gd name="T21" fmla="*/ 20 h 20"/>
                <a:gd name="T22" fmla="*/ 10 w 102"/>
                <a:gd name="T23" fmla="*/ 20 h 20"/>
                <a:gd name="T24" fmla="*/ 92 w 102"/>
                <a:gd name="T25" fmla="*/ 20 h 20"/>
                <a:gd name="T26" fmla="*/ 92 w 102"/>
                <a:gd name="T27" fmla="*/ 20 h 20"/>
                <a:gd name="T28" fmla="*/ 96 w 102"/>
                <a:gd name="T29" fmla="*/ 20 h 20"/>
                <a:gd name="T30" fmla="*/ 100 w 102"/>
                <a:gd name="T31" fmla="*/ 18 h 20"/>
                <a:gd name="T32" fmla="*/ 102 w 102"/>
                <a:gd name="T33" fmla="*/ 14 h 20"/>
                <a:gd name="T34" fmla="*/ 102 w 102"/>
                <a:gd name="T35" fmla="*/ 10 h 20"/>
                <a:gd name="T36" fmla="*/ 102 w 102"/>
                <a:gd name="T37" fmla="*/ 10 h 20"/>
                <a:gd name="T38" fmla="*/ 102 w 102"/>
                <a:gd name="T39" fmla="*/ 6 h 20"/>
                <a:gd name="T40" fmla="*/ 100 w 102"/>
                <a:gd name="T41" fmla="*/ 4 h 20"/>
                <a:gd name="T42" fmla="*/ 96 w 102"/>
                <a:gd name="T43" fmla="*/ 2 h 20"/>
                <a:gd name="T44" fmla="*/ 92 w 102"/>
                <a:gd name="T45" fmla="*/ 0 h 20"/>
                <a:gd name="T46" fmla="*/ 92 w 102"/>
                <a:gd name="T47" fmla="*/ 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2" h="20">
                  <a:moveTo>
                    <a:pt x="92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92" y="20"/>
                  </a:lnTo>
                  <a:lnTo>
                    <a:pt x="92" y="20"/>
                  </a:lnTo>
                  <a:lnTo>
                    <a:pt x="96" y="20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102" y="10"/>
                  </a:lnTo>
                  <a:lnTo>
                    <a:pt x="102" y="6"/>
                  </a:lnTo>
                  <a:lnTo>
                    <a:pt x="100" y="4"/>
                  </a:lnTo>
                  <a:lnTo>
                    <a:pt x="96" y="2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7" name="Freeform 2071"/>
            <p:cNvSpPr/>
            <p:nvPr/>
          </p:nvSpPr>
          <p:spPr>
            <a:xfrm>
              <a:off x="2767400" y="4340987"/>
              <a:ext cx="91381" cy="40378"/>
            </a:xfrm>
            <a:custGeom>
              <a:avLst/>
              <a:gdLst>
                <a:gd name="T0" fmla="*/ 76 w 86"/>
                <a:gd name="T1" fmla="*/ 0 h 38"/>
                <a:gd name="T2" fmla="*/ 10 w 86"/>
                <a:gd name="T3" fmla="*/ 0 h 38"/>
                <a:gd name="T4" fmla="*/ 10 w 86"/>
                <a:gd name="T5" fmla="*/ 0 h 38"/>
                <a:gd name="T6" fmla="*/ 6 w 86"/>
                <a:gd name="T7" fmla="*/ 0 h 38"/>
                <a:gd name="T8" fmla="*/ 4 w 86"/>
                <a:gd name="T9" fmla="*/ 4 h 38"/>
                <a:gd name="T10" fmla="*/ 2 w 86"/>
                <a:gd name="T11" fmla="*/ 6 h 38"/>
                <a:gd name="T12" fmla="*/ 0 w 86"/>
                <a:gd name="T13" fmla="*/ 10 h 38"/>
                <a:gd name="T14" fmla="*/ 0 w 86"/>
                <a:gd name="T15" fmla="*/ 28 h 38"/>
                <a:gd name="T16" fmla="*/ 0 w 86"/>
                <a:gd name="T17" fmla="*/ 28 h 38"/>
                <a:gd name="T18" fmla="*/ 2 w 86"/>
                <a:gd name="T19" fmla="*/ 32 h 38"/>
                <a:gd name="T20" fmla="*/ 4 w 86"/>
                <a:gd name="T21" fmla="*/ 34 h 38"/>
                <a:gd name="T22" fmla="*/ 6 w 86"/>
                <a:gd name="T23" fmla="*/ 38 h 38"/>
                <a:gd name="T24" fmla="*/ 10 w 86"/>
                <a:gd name="T25" fmla="*/ 38 h 38"/>
                <a:gd name="T26" fmla="*/ 76 w 86"/>
                <a:gd name="T27" fmla="*/ 38 h 38"/>
                <a:gd name="T28" fmla="*/ 76 w 86"/>
                <a:gd name="T29" fmla="*/ 38 h 38"/>
                <a:gd name="T30" fmla="*/ 80 w 86"/>
                <a:gd name="T31" fmla="*/ 38 h 38"/>
                <a:gd name="T32" fmla="*/ 84 w 86"/>
                <a:gd name="T33" fmla="*/ 34 h 38"/>
                <a:gd name="T34" fmla="*/ 86 w 86"/>
                <a:gd name="T35" fmla="*/ 32 h 38"/>
                <a:gd name="T36" fmla="*/ 86 w 86"/>
                <a:gd name="T37" fmla="*/ 28 h 38"/>
                <a:gd name="T38" fmla="*/ 86 w 86"/>
                <a:gd name="T39" fmla="*/ 10 h 38"/>
                <a:gd name="T40" fmla="*/ 86 w 86"/>
                <a:gd name="T41" fmla="*/ 10 h 38"/>
                <a:gd name="T42" fmla="*/ 86 w 86"/>
                <a:gd name="T43" fmla="*/ 6 h 38"/>
                <a:gd name="T44" fmla="*/ 84 w 86"/>
                <a:gd name="T45" fmla="*/ 4 h 38"/>
                <a:gd name="T46" fmla="*/ 80 w 86"/>
                <a:gd name="T47" fmla="*/ 0 h 38"/>
                <a:gd name="T48" fmla="*/ 76 w 86"/>
                <a:gd name="T49" fmla="*/ 0 h 38"/>
                <a:gd name="T50" fmla="*/ 76 w 86"/>
                <a:gd name="T51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38">
                  <a:moveTo>
                    <a:pt x="76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4" y="34"/>
                  </a:lnTo>
                  <a:lnTo>
                    <a:pt x="6" y="38"/>
                  </a:lnTo>
                  <a:lnTo>
                    <a:pt x="10" y="3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8"/>
                  </a:lnTo>
                  <a:lnTo>
                    <a:pt x="84" y="34"/>
                  </a:lnTo>
                  <a:lnTo>
                    <a:pt x="86" y="32"/>
                  </a:lnTo>
                  <a:lnTo>
                    <a:pt x="86" y="28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6" y="6"/>
                  </a:lnTo>
                  <a:lnTo>
                    <a:pt x="84" y="4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8" name="Freeform 2072"/>
            <p:cNvSpPr/>
            <p:nvPr/>
          </p:nvSpPr>
          <p:spPr>
            <a:xfrm>
              <a:off x="2786527" y="4389865"/>
              <a:ext cx="57379" cy="12751"/>
            </a:xfrm>
            <a:custGeom>
              <a:avLst/>
              <a:gdLst>
                <a:gd name="T0" fmla="*/ 54 w 54"/>
                <a:gd name="T1" fmla="*/ 0 h 12"/>
                <a:gd name="T2" fmla="*/ 0 w 54"/>
                <a:gd name="T3" fmla="*/ 0 h 12"/>
                <a:gd name="T4" fmla="*/ 0 w 54"/>
                <a:gd name="T5" fmla="*/ 0 h 12"/>
                <a:gd name="T6" fmla="*/ 10 w 54"/>
                <a:gd name="T7" fmla="*/ 8 h 12"/>
                <a:gd name="T8" fmla="*/ 20 w 54"/>
                <a:gd name="T9" fmla="*/ 12 h 12"/>
                <a:gd name="T10" fmla="*/ 30 w 54"/>
                <a:gd name="T11" fmla="*/ 12 h 12"/>
                <a:gd name="T12" fmla="*/ 38 w 54"/>
                <a:gd name="T13" fmla="*/ 10 h 12"/>
                <a:gd name="T14" fmla="*/ 44 w 54"/>
                <a:gd name="T15" fmla="*/ 8 h 12"/>
                <a:gd name="T16" fmla="*/ 50 w 54"/>
                <a:gd name="T17" fmla="*/ 4 h 12"/>
                <a:gd name="T18" fmla="*/ 54 w 54"/>
                <a:gd name="T19" fmla="*/ 0 h 12"/>
                <a:gd name="T20" fmla="*/ 54 w 54"/>
                <a:gd name="T21" fmla="*/ 0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12">
                  <a:moveTo>
                    <a:pt x="5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0" y="12"/>
                  </a:lnTo>
                  <a:lnTo>
                    <a:pt x="30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4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9" name="Freeform 2073"/>
            <p:cNvSpPr/>
            <p:nvPr/>
          </p:nvSpPr>
          <p:spPr>
            <a:xfrm>
              <a:off x="2722772" y="4134847"/>
              <a:ext cx="180637" cy="197639"/>
            </a:xfrm>
            <a:custGeom>
              <a:avLst/>
              <a:gdLst>
                <a:gd name="T0" fmla="*/ 86 w 170"/>
                <a:gd name="T1" fmla="*/ 0 h 186"/>
                <a:gd name="T2" fmla="*/ 86 w 170"/>
                <a:gd name="T3" fmla="*/ 0 h 186"/>
                <a:gd name="T4" fmla="*/ 68 w 170"/>
                <a:gd name="T5" fmla="*/ 2 h 186"/>
                <a:gd name="T6" fmla="*/ 52 w 170"/>
                <a:gd name="T7" fmla="*/ 6 h 186"/>
                <a:gd name="T8" fmla="*/ 38 w 170"/>
                <a:gd name="T9" fmla="*/ 14 h 186"/>
                <a:gd name="T10" fmla="*/ 26 w 170"/>
                <a:gd name="T11" fmla="*/ 24 h 186"/>
                <a:gd name="T12" fmla="*/ 16 w 170"/>
                <a:gd name="T13" fmla="*/ 38 h 186"/>
                <a:gd name="T14" fmla="*/ 8 w 170"/>
                <a:gd name="T15" fmla="*/ 52 h 186"/>
                <a:gd name="T16" fmla="*/ 2 w 170"/>
                <a:gd name="T17" fmla="*/ 68 h 186"/>
                <a:gd name="T18" fmla="*/ 0 w 170"/>
                <a:gd name="T19" fmla="*/ 84 h 186"/>
                <a:gd name="T20" fmla="*/ 0 w 170"/>
                <a:gd name="T21" fmla="*/ 84 h 186"/>
                <a:gd name="T22" fmla="*/ 2 w 170"/>
                <a:gd name="T23" fmla="*/ 94 h 186"/>
                <a:gd name="T24" fmla="*/ 4 w 170"/>
                <a:gd name="T25" fmla="*/ 104 h 186"/>
                <a:gd name="T26" fmla="*/ 10 w 170"/>
                <a:gd name="T27" fmla="*/ 124 h 186"/>
                <a:gd name="T28" fmla="*/ 22 w 170"/>
                <a:gd name="T29" fmla="*/ 140 h 186"/>
                <a:gd name="T30" fmla="*/ 36 w 170"/>
                <a:gd name="T31" fmla="*/ 152 h 186"/>
                <a:gd name="T32" fmla="*/ 36 w 170"/>
                <a:gd name="T33" fmla="*/ 152 h 186"/>
                <a:gd name="T34" fmla="*/ 36 w 170"/>
                <a:gd name="T35" fmla="*/ 154 h 186"/>
                <a:gd name="T36" fmla="*/ 36 w 170"/>
                <a:gd name="T37" fmla="*/ 154 h 186"/>
                <a:gd name="T38" fmla="*/ 42 w 170"/>
                <a:gd name="T39" fmla="*/ 164 h 186"/>
                <a:gd name="T40" fmla="*/ 46 w 170"/>
                <a:gd name="T41" fmla="*/ 176 h 186"/>
                <a:gd name="T42" fmla="*/ 46 w 170"/>
                <a:gd name="T43" fmla="*/ 186 h 186"/>
                <a:gd name="T44" fmla="*/ 128 w 170"/>
                <a:gd name="T45" fmla="*/ 186 h 186"/>
                <a:gd name="T46" fmla="*/ 128 w 170"/>
                <a:gd name="T47" fmla="*/ 186 h 186"/>
                <a:gd name="T48" fmla="*/ 130 w 170"/>
                <a:gd name="T49" fmla="*/ 168 h 186"/>
                <a:gd name="T50" fmla="*/ 132 w 170"/>
                <a:gd name="T51" fmla="*/ 160 h 186"/>
                <a:gd name="T52" fmla="*/ 136 w 170"/>
                <a:gd name="T53" fmla="*/ 152 h 186"/>
                <a:gd name="T54" fmla="*/ 136 w 170"/>
                <a:gd name="T55" fmla="*/ 152 h 186"/>
                <a:gd name="T56" fmla="*/ 150 w 170"/>
                <a:gd name="T57" fmla="*/ 140 h 186"/>
                <a:gd name="T58" fmla="*/ 160 w 170"/>
                <a:gd name="T59" fmla="*/ 122 h 186"/>
                <a:gd name="T60" fmla="*/ 168 w 170"/>
                <a:gd name="T61" fmla="*/ 104 h 186"/>
                <a:gd name="T62" fmla="*/ 170 w 170"/>
                <a:gd name="T63" fmla="*/ 94 h 186"/>
                <a:gd name="T64" fmla="*/ 170 w 170"/>
                <a:gd name="T65" fmla="*/ 84 h 186"/>
                <a:gd name="T66" fmla="*/ 170 w 170"/>
                <a:gd name="T67" fmla="*/ 84 h 186"/>
                <a:gd name="T68" fmla="*/ 168 w 170"/>
                <a:gd name="T69" fmla="*/ 68 h 186"/>
                <a:gd name="T70" fmla="*/ 164 w 170"/>
                <a:gd name="T71" fmla="*/ 52 h 186"/>
                <a:gd name="T72" fmla="*/ 156 w 170"/>
                <a:gd name="T73" fmla="*/ 38 h 186"/>
                <a:gd name="T74" fmla="*/ 146 w 170"/>
                <a:gd name="T75" fmla="*/ 24 h 186"/>
                <a:gd name="T76" fmla="*/ 132 w 170"/>
                <a:gd name="T77" fmla="*/ 14 h 186"/>
                <a:gd name="T78" fmla="*/ 118 w 170"/>
                <a:gd name="T79" fmla="*/ 6 h 186"/>
                <a:gd name="T80" fmla="*/ 102 w 170"/>
                <a:gd name="T81" fmla="*/ 2 h 186"/>
                <a:gd name="T82" fmla="*/ 86 w 170"/>
                <a:gd name="T83" fmla="*/ 0 h 186"/>
                <a:gd name="T84" fmla="*/ 86 w 170"/>
                <a:gd name="T85" fmla="*/ 0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86">
                  <a:moveTo>
                    <a:pt x="86" y="0"/>
                  </a:moveTo>
                  <a:lnTo>
                    <a:pt x="86" y="0"/>
                  </a:lnTo>
                  <a:lnTo>
                    <a:pt x="68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6" y="24"/>
                  </a:lnTo>
                  <a:lnTo>
                    <a:pt x="16" y="38"/>
                  </a:lnTo>
                  <a:lnTo>
                    <a:pt x="8" y="52"/>
                  </a:lnTo>
                  <a:lnTo>
                    <a:pt x="2" y="68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10" y="124"/>
                  </a:lnTo>
                  <a:lnTo>
                    <a:pt x="22" y="140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36" y="154"/>
                  </a:lnTo>
                  <a:lnTo>
                    <a:pt x="36" y="154"/>
                  </a:lnTo>
                  <a:lnTo>
                    <a:pt x="42" y="164"/>
                  </a:lnTo>
                  <a:lnTo>
                    <a:pt x="46" y="176"/>
                  </a:lnTo>
                  <a:lnTo>
                    <a:pt x="46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30" y="168"/>
                  </a:lnTo>
                  <a:lnTo>
                    <a:pt x="132" y="160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50" y="140"/>
                  </a:lnTo>
                  <a:lnTo>
                    <a:pt x="160" y="122"/>
                  </a:lnTo>
                  <a:lnTo>
                    <a:pt x="168" y="104"/>
                  </a:lnTo>
                  <a:lnTo>
                    <a:pt x="170" y="94"/>
                  </a:lnTo>
                  <a:lnTo>
                    <a:pt x="170" y="84"/>
                  </a:lnTo>
                  <a:lnTo>
                    <a:pt x="170" y="84"/>
                  </a:lnTo>
                  <a:lnTo>
                    <a:pt x="168" y="68"/>
                  </a:lnTo>
                  <a:lnTo>
                    <a:pt x="164" y="52"/>
                  </a:lnTo>
                  <a:lnTo>
                    <a:pt x="156" y="38"/>
                  </a:lnTo>
                  <a:lnTo>
                    <a:pt x="146" y="24"/>
                  </a:lnTo>
                  <a:lnTo>
                    <a:pt x="132" y="14"/>
                  </a:lnTo>
                  <a:lnTo>
                    <a:pt x="118" y="6"/>
                  </a:lnTo>
                  <a:lnTo>
                    <a:pt x="102" y="2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0" name="Freeform 2074"/>
            <p:cNvSpPr/>
            <p:nvPr/>
          </p:nvSpPr>
          <p:spPr>
            <a:xfrm>
              <a:off x="2799278" y="4062592"/>
              <a:ext cx="27627" cy="55254"/>
            </a:xfrm>
            <a:custGeom>
              <a:avLst/>
              <a:gdLst>
                <a:gd name="T0" fmla="*/ 0 w 26"/>
                <a:gd name="T1" fmla="*/ 14 h 52"/>
                <a:gd name="T2" fmla="*/ 0 w 26"/>
                <a:gd name="T3" fmla="*/ 40 h 52"/>
                <a:gd name="T4" fmla="*/ 0 w 26"/>
                <a:gd name="T5" fmla="*/ 40 h 52"/>
                <a:gd name="T6" fmla="*/ 0 w 26"/>
                <a:gd name="T7" fmla="*/ 44 h 52"/>
                <a:gd name="T8" fmla="*/ 4 w 26"/>
                <a:gd name="T9" fmla="*/ 48 h 52"/>
                <a:gd name="T10" fmla="*/ 8 w 26"/>
                <a:gd name="T11" fmla="*/ 52 h 52"/>
                <a:gd name="T12" fmla="*/ 12 w 26"/>
                <a:gd name="T13" fmla="*/ 52 h 52"/>
                <a:gd name="T14" fmla="*/ 12 w 26"/>
                <a:gd name="T15" fmla="*/ 52 h 52"/>
                <a:gd name="T16" fmla="*/ 18 w 26"/>
                <a:gd name="T17" fmla="*/ 52 h 52"/>
                <a:gd name="T18" fmla="*/ 22 w 26"/>
                <a:gd name="T19" fmla="*/ 48 h 52"/>
                <a:gd name="T20" fmla="*/ 24 w 26"/>
                <a:gd name="T21" fmla="*/ 44 h 52"/>
                <a:gd name="T22" fmla="*/ 26 w 26"/>
                <a:gd name="T23" fmla="*/ 40 h 52"/>
                <a:gd name="T24" fmla="*/ 26 w 26"/>
                <a:gd name="T25" fmla="*/ 14 h 52"/>
                <a:gd name="T26" fmla="*/ 26 w 26"/>
                <a:gd name="T27" fmla="*/ 14 h 52"/>
                <a:gd name="T28" fmla="*/ 24 w 26"/>
                <a:gd name="T29" fmla="*/ 8 h 52"/>
                <a:gd name="T30" fmla="*/ 22 w 26"/>
                <a:gd name="T31" fmla="*/ 4 h 52"/>
                <a:gd name="T32" fmla="*/ 18 w 26"/>
                <a:gd name="T33" fmla="*/ 2 h 52"/>
                <a:gd name="T34" fmla="*/ 12 w 26"/>
                <a:gd name="T35" fmla="*/ 0 h 52"/>
                <a:gd name="T36" fmla="*/ 12 w 26"/>
                <a:gd name="T37" fmla="*/ 0 h 52"/>
                <a:gd name="T38" fmla="*/ 8 w 26"/>
                <a:gd name="T39" fmla="*/ 2 h 52"/>
                <a:gd name="T40" fmla="*/ 4 w 26"/>
                <a:gd name="T41" fmla="*/ 4 h 52"/>
                <a:gd name="T42" fmla="*/ 0 w 26"/>
                <a:gd name="T43" fmla="*/ 8 h 52"/>
                <a:gd name="T44" fmla="*/ 0 w 26"/>
                <a:gd name="T45" fmla="*/ 14 h 52"/>
                <a:gd name="T46" fmla="*/ 0 w 26"/>
                <a:gd name="T47" fmla="*/ 14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52">
                  <a:moveTo>
                    <a:pt x="0" y="14"/>
                  </a:moveTo>
                  <a:lnTo>
                    <a:pt x="0" y="40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4" y="48"/>
                  </a:lnTo>
                  <a:lnTo>
                    <a:pt x="8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8" y="52"/>
                  </a:lnTo>
                  <a:lnTo>
                    <a:pt x="22" y="48"/>
                  </a:lnTo>
                  <a:lnTo>
                    <a:pt x="24" y="44"/>
                  </a:lnTo>
                  <a:lnTo>
                    <a:pt x="26" y="40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1" name="Freeform 2075"/>
            <p:cNvSpPr/>
            <p:nvPr/>
          </p:nvSpPr>
          <p:spPr>
            <a:xfrm>
              <a:off x="2644142" y="4215603"/>
              <a:ext cx="55254" cy="27627"/>
            </a:xfrm>
            <a:custGeom>
              <a:avLst/>
              <a:gdLst>
                <a:gd name="T0" fmla="*/ 40 w 52"/>
                <a:gd name="T1" fmla="*/ 0 h 26"/>
                <a:gd name="T2" fmla="*/ 14 w 52"/>
                <a:gd name="T3" fmla="*/ 0 h 26"/>
                <a:gd name="T4" fmla="*/ 14 w 52"/>
                <a:gd name="T5" fmla="*/ 0 h 26"/>
                <a:gd name="T6" fmla="*/ 8 w 52"/>
                <a:gd name="T7" fmla="*/ 2 h 26"/>
                <a:gd name="T8" fmla="*/ 4 w 52"/>
                <a:gd name="T9" fmla="*/ 4 h 26"/>
                <a:gd name="T10" fmla="*/ 2 w 52"/>
                <a:gd name="T11" fmla="*/ 8 h 26"/>
                <a:gd name="T12" fmla="*/ 0 w 52"/>
                <a:gd name="T13" fmla="*/ 14 h 26"/>
                <a:gd name="T14" fmla="*/ 0 w 52"/>
                <a:gd name="T15" fmla="*/ 14 h 26"/>
                <a:gd name="T16" fmla="*/ 2 w 52"/>
                <a:gd name="T17" fmla="*/ 18 h 26"/>
                <a:gd name="T18" fmla="*/ 4 w 52"/>
                <a:gd name="T19" fmla="*/ 24 h 26"/>
                <a:gd name="T20" fmla="*/ 8 w 52"/>
                <a:gd name="T21" fmla="*/ 26 h 26"/>
                <a:gd name="T22" fmla="*/ 14 w 52"/>
                <a:gd name="T23" fmla="*/ 26 h 26"/>
                <a:gd name="T24" fmla="*/ 40 w 52"/>
                <a:gd name="T25" fmla="*/ 26 h 26"/>
                <a:gd name="T26" fmla="*/ 40 w 52"/>
                <a:gd name="T27" fmla="*/ 26 h 26"/>
                <a:gd name="T28" fmla="*/ 44 w 52"/>
                <a:gd name="T29" fmla="*/ 26 h 26"/>
                <a:gd name="T30" fmla="*/ 50 w 52"/>
                <a:gd name="T31" fmla="*/ 24 h 26"/>
                <a:gd name="T32" fmla="*/ 52 w 52"/>
                <a:gd name="T33" fmla="*/ 18 h 26"/>
                <a:gd name="T34" fmla="*/ 52 w 52"/>
                <a:gd name="T35" fmla="*/ 14 h 26"/>
                <a:gd name="T36" fmla="*/ 52 w 52"/>
                <a:gd name="T37" fmla="*/ 14 h 26"/>
                <a:gd name="T38" fmla="*/ 52 w 52"/>
                <a:gd name="T39" fmla="*/ 8 h 26"/>
                <a:gd name="T40" fmla="*/ 50 w 52"/>
                <a:gd name="T41" fmla="*/ 4 h 26"/>
                <a:gd name="T42" fmla="*/ 44 w 52"/>
                <a:gd name="T43" fmla="*/ 2 h 26"/>
                <a:gd name="T44" fmla="*/ 40 w 52"/>
                <a:gd name="T45" fmla="*/ 0 h 26"/>
                <a:gd name="T46" fmla="*/ 40 w 52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26">
                  <a:moveTo>
                    <a:pt x="40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4" y="26"/>
                  </a:lnTo>
                  <a:lnTo>
                    <a:pt x="50" y="24"/>
                  </a:lnTo>
                  <a:lnTo>
                    <a:pt x="52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2" y="8"/>
                  </a:lnTo>
                  <a:lnTo>
                    <a:pt x="50" y="4"/>
                  </a:lnTo>
                  <a:lnTo>
                    <a:pt x="44" y="2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2" name="Freeform 2076"/>
            <p:cNvSpPr/>
            <p:nvPr/>
          </p:nvSpPr>
          <p:spPr>
            <a:xfrm>
              <a:off x="2924661" y="4215603"/>
              <a:ext cx="55254" cy="27627"/>
            </a:xfrm>
            <a:custGeom>
              <a:avLst/>
              <a:gdLst>
                <a:gd name="T0" fmla="*/ 38 w 52"/>
                <a:gd name="T1" fmla="*/ 0 h 26"/>
                <a:gd name="T2" fmla="*/ 12 w 52"/>
                <a:gd name="T3" fmla="*/ 0 h 26"/>
                <a:gd name="T4" fmla="*/ 12 w 52"/>
                <a:gd name="T5" fmla="*/ 0 h 26"/>
                <a:gd name="T6" fmla="*/ 8 w 52"/>
                <a:gd name="T7" fmla="*/ 2 h 26"/>
                <a:gd name="T8" fmla="*/ 4 w 52"/>
                <a:gd name="T9" fmla="*/ 4 h 26"/>
                <a:gd name="T10" fmla="*/ 0 w 52"/>
                <a:gd name="T11" fmla="*/ 8 h 26"/>
                <a:gd name="T12" fmla="*/ 0 w 52"/>
                <a:gd name="T13" fmla="*/ 14 h 26"/>
                <a:gd name="T14" fmla="*/ 0 w 52"/>
                <a:gd name="T15" fmla="*/ 14 h 26"/>
                <a:gd name="T16" fmla="*/ 0 w 52"/>
                <a:gd name="T17" fmla="*/ 18 h 26"/>
                <a:gd name="T18" fmla="*/ 4 w 52"/>
                <a:gd name="T19" fmla="*/ 24 h 26"/>
                <a:gd name="T20" fmla="*/ 8 w 52"/>
                <a:gd name="T21" fmla="*/ 26 h 26"/>
                <a:gd name="T22" fmla="*/ 12 w 52"/>
                <a:gd name="T23" fmla="*/ 26 h 26"/>
                <a:gd name="T24" fmla="*/ 38 w 52"/>
                <a:gd name="T25" fmla="*/ 26 h 26"/>
                <a:gd name="T26" fmla="*/ 38 w 52"/>
                <a:gd name="T27" fmla="*/ 26 h 26"/>
                <a:gd name="T28" fmla="*/ 44 w 52"/>
                <a:gd name="T29" fmla="*/ 26 h 26"/>
                <a:gd name="T30" fmla="*/ 48 w 52"/>
                <a:gd name="T31" fmla="*/ 24 h 26"/>
                <a:gd name="T32" fmla="*/ 50 w 52"/>
                <a:gd name="T33" fmla="*/ 18 h 26"/>
                <a:gd name="T34" fmla="*/ 52 w 52"/>
                <a:gd name="T35" fmla="*/ 14 h 26"/>
                <a:gd name="T36" fmla="*/ 52 w 52"/>
                <a:gd name="T37" fmla="*/ 14 h 26"/>
                <a:gd name="T38" fmla="*/ 50 w 52"/>
                <a:gd name="T39" fmla="*/ 8 h 26"/>
                <a:gd name="T40" fmla="*/ 48 w 52"/>
                <a:gd name="T41" fmla="*/ 4 h 26"/>
                <a:gd name="T42" fmla="*/ 44 w 52"/>
                <a:gd name="T43" fmla="*/ 2 h 26"/>
                <a:gd name="T44" fmla="*/ 38 w 52"/>
                <a:gd name="T45" fmla="*/ 0 h 26"/>
                <a:gd name="T46" fmla="*/ 38 w 52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26">
                  <a:moveTo>
                    <a:pt x="38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4" y="26"/>
                  </a:lnTo>
                  <a:lnTo>
                    <a:pt x="48" y="24"/>
                  </a:lnTo>
                  <a:lnTo>
                    <a:pt x="50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0" y="8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3" name="Freeform 2077"/>
            <p:cNvSpPr/>
            <p:nvPr/>
          </p:nvSpPr>
          <p:spPr>
            <a:xfrm>
              <a:off x="2886409" y="4107220"/>
              <a:ext cx="48878" cy="48878"/>
            </a:xfrm>
            <a:custGeom>
              <a:avLst/>
              <a:gdLst>
                <a:gd name="T0" fmla="*/ 42 w 46"/>
                <a:gd name="T1" fmla="*/ 4 h 46"/>
                <a:gd name="T2" fmla="*/ 42 w 46"/>
                <a:gd name="T3" fmla="*/ 4 h 46"/>
                <a:gd name="T4" fmla="*/ 38 w 46"/>
                <a:gd name="T5" fmla="*/ 2 h 46"/>
                <a:gd name="T6" fmla="*/ 32 w 46"/>
                <a:gd name="T7" fmla="*/ 0 h 46"/>
                <a:gd name="T8" fmla="*/ 28 w 46"/>
                <a:gd name="T9" fmla="*/ 2 h 46"/>
                <a:gd name="T10" fmla="*/ 24 w 46"/>
                <a:gd name="T11" fmla="*/ 4 h 46"/>
                <a:gd name="T12" fmla="*/ 4 w 46"/>
                <a:gd name="T13" fmla="*/ 24 h 46"/>
                <a:gd name="T14" fmla="*/ 4 w 46"/>
                <a:gd name="T15" fmla="*/ 24 h 46"/>
                <a:gd name="T16" fmla="*/ 2 w 46"/>
                <a:gd name="T17" fmla="*/ 28 h 46"/>
                <a:gd name="T18" fmla="*/ 0 w 46"/>
                <a:gd name="T19" fmla="*/ 32 h 46"/>
                <a:gd name="T20" fmla="*/ 2 w 46"/>
                <a:gd name="T21" fmla="*/ 38 h 46"/>
                <a:gd name="T22" fmla="*/ 4 w 46"/>
                <a:gd name="T23" fmla="*/ 42 h 46"/>
                <a:gd name="T24" fmla="*/ 4 w 46"/>
                <a:gd name="T25" fmla="*/ 42 h 46"/>
                <a:gd name="T26" fmla="*/ 10 w 46"/>
                <a:gd name="T27" fmla="*/ 44 h 46"/>
                <a:gd name="T28" fmla="*/ 14 w 46"/>
                <a:gd name="T29" fmla="*/ 46 h 46"/>
                <a:gd name="T30" fmla="*/ 14 w 46"/>
                <a:gd name="T31" fmla="*/ 46 h 46"/>
                <a:gd name="T32" fmla="*/ 18 w 46"/>
                <a:gd name="T33" fmla="*/ 44 h 46"/>
                <a:gd name="T34" fmla="*/ 24 w 46"/>
                <a:gd name="T35" fmla="*/ 42 h 46"/>
                <a:gd name="T36" fmla="*/ 42 w 46"/>
                <a:gd name="T37" fmla="*/ 22 h 46"/>
                <a:gd name="T38" fmla="*/ 42 w 46"/>
                <a:gd name="T39" fmla="*/ 22 h 46"/>
                <a:gd name="T40" fmla="*/ 44 w 46"/>
                <a:gd name="T41" fmla="*/ 18 h 46"/>
                <a:gd name="T42" fmla="*/ 46 w 46"/>
                <a:gd name="T43" fmla="*/ 14 h 46"/>
                <a:gd name="T44" fmla="*/ 44 w 46"/>
                <a:gd name="T45" fmla="*/ 8 h 46"/>
                <a:gd name="T46" fmla="*/ 42 w 46"/>
                <a:gd name="T47" fmla="*/ 4 h 46"/>
                <a:gd name="T48" fmla="*/ 42 w 46"/>
                <a:gd name="T49" fmla="*/ 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6">
                  <a:moveTo>
                    <a:pt x="42" y="4"/>
                  </a:moveTo>
                  <a:lnTo>
                    <a:pt x="42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2" y="38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0" y="44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4"/>
                  </a:lnTo>
                  <a:lnTo>
                    <a:pt x="24" y="4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4" y="18"/>
                  </a:lnTo>
                  <a:lnTo>
                    <a:pt x="46" y="14"/>
                  </a:lnTo>
                  <a:lnTo>
                    <a:pt x="44" y="8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4" name="Freeform 2078"/>
            <p:cNvSpPr/>
            <p:nvPr/>
          </p:nvSpPr>
          <p:spPr>
            <a:xfrm>
              <a:off x="2690895" y="4107220"/>
              <a:ext cx="46753" cy="48878"/>
            </a:xfrm>
            <a:custGeom>
              <a:avLst/>
              <a:gdLst>
                <a:gd name="T0" fmla="*/ 40 w 44"/>
                <a:gd name="T1" fmla="*/ 24 h 46"/>
                <a:gd name="T2" fmla="*/ 22 w 44"/>
                <a:gd name="T3" fmla="*/ 4 h 46"/>
                <a:gd name="T4" fmla="*/ 22 w 44"/>
                <a:gd name="T5" fmla="*/ 4 h 46"/>
                <a:gd name="T6" fmla="*/ 16 w 44"/>
                <a:gd name="T7" fmla="*/ 2 h 46"/>
                <a:gd name="T8" fmla="*/ 12 w 44"/>
                <a:gd name="T9" fmla="*/ 0 h 46"/>
                <a:gd name="T10" fmla="*/ 8 w 44"/>
                <a:gd name="T11" fmla="*/ 2 h 46"/>
                <a:gd name="T12" fmla="*/ 2 w 44"/>
                <a:gd name="T13" fmla="*/ 4 h 46"/>
                <a:gd name="T14" fmla="*/ 2 w 44"/>
                <a:gd name="T15" fmla="*/ 4 h 46"/>
                <a:gd name="T16" fmla="*/ 0 w 44"/>
                <a:gd name="T17" fmla="*/ 8 h 46"/>
                <a:gd name="T18" fmla="*/ 0 w 44"/>
                <a:gd name="T19" fmla="*/ 14 h 46"/>
                <a:gd name="T20" fmla="*/ 0 w 44"/>
                <a:gd name="T21" fmla="*/ 18 h 46"/>
                <a:gd name="T22" fmla="*/ 2 w 44"/>
                <a:gd name="T23" fmla="*/ 22 h 46"/>
                <a:gd name="T24" fmla="*/ 22 w 44"/>
                <a:gd name="T25" fmla="*/ 42 h 46"/>
                <a:gd name="T26" fmla="*/ 22 w 44"/>
                <a:gd name="T27" fmla="*/ 42 h 46"/>
                <a:gd name="T28" fmla="*/ 26 w 44"/>
                <a:gd name="T29" fmla="*/ 44 h 46"/>
                <a:gd name="T30" fmla="*/ 30 w 44"/>
                <a:gd name="T31" fmla="*/ 46 h 46"/>
                <a:gd name="T32" fmla="*/ 30 w 44"/>
                <a:gd name="T33" fmla="*/ 46 h 46"/>
                <a:gd name="T34" fmla="*/ 36 w 44"/>
                <a:gd name="T35" fmla="*/ 44 h 46"/>
                <a:gd name="T36" fmla="*/ 40 w 44"/>
                <a:gd name="T37" fmla="*/ 42 h 46"/>
                <a:gd name="T38" fmla="*/ 40 w 44"/>
                <a:gd name="T39" fmla="*/ 42 h 46"/>
                <a:gd name="T40" fmla="*/ 42 w 44"/>
                <a:gd name="T41" fmla="*/ 38 h 46"/>
                <a:gd name="T42" fmla="*/ 44 w 44"/>
                <a:gd name="T43" fmla="*/ 32 h 46"/>
                <a:gd name="T44" fmla="*/ 42 w 44"/>
                <a:gd name="T45" fmla="*/ 28 h 46"/>
                <a:gd name="T46" fmla="*/ 40 w 44"/>
                <a:gd name="T47" fmla="*/ 24 h 46"/>
                <a:gd name="T48" fmla="*/ 40 w 44"/>
                <a:gd name="T49" fmla="*/ 2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46">
                  <a:moveTo>
                    <a:pt x="40" y="24"/>
                  </a:moveTo>
                  <a:lnTo>
                    <a:pt x="22" y="4"/>
                  </a:lnTo>
                  <a:lnTo>
                    <a:pt x="22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6" y="44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6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2" y="38"/>
                  </a:lnTo>
                  <a:lnTo>
                    <a:pt x="44" y="32"/>
                  </a:lnTo>
                  <a:lnTo>
                    <a:pt x="42" y="28"/>
                  </a:lnTo>
                  <a:lnTo>
                    <a:pt x="40" y="24"/>
                  </a:lnTo>
                  <a:lnTo>
                    <a:pt x="40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0" name="Freeform 2079"/>
            <p:cNvSpPr>
              <a:spLocks noEditPoints="1"/>
            </p:cNvSpPr>
            <p:nvPr/>
          </p:nvSpPr>
          <p:spPr>
            <a:xfrm>
              <a:off x="3245559" y="2951140"/>
              <a:ext cx="337898" cy="301771"/>
            </a:xfrm>
            <a:custGeom>
              <a:avLst/>
              <a:gdLst>
                <a:gd name="T0" fmla="*/ 178 w 318"/>
                <a:gd name="T1" fmla="*/ 12 h 284"/>
                <a:gd name="T2" fmla="*/ 170 w 318"/>
                <a:gd name="T3" fmla="*/ 4 h 284"/>
                <a:gd name="T4" fmla="*/ 160 w 318"/>
                <a:gd name="T5" fmla="*/ 0 h 284"/>
                <a:gd name="T6" fmla="*/ 148 w 318"/>
                <a:gd name="T7" fmla="*/ 4 h 284"/>
                <a:gd name="T8" fmla="*/ 140 w 318"/>
                <a:gd name="T9" fmla="*/ 12 h 284"/>
                <a:gd name="T10" fmla="*/ 2 w 318"/>
                <a:gd name="T11" fmla="*/ 250 h 284"/>
                <a:gd name="T12" fmla="*/ 0 w 318"/>
                <a:gd name="T13" fmla="*/ 262 h 284"/>
                <a:gd name="T14" fmla="*/ 2 w 318"/>
                <a:gd name="T15" fmla="*/ 272 h 284"/>
                <a:gd name="T16" fmla="*/ 10 w 318"/>
                <a:gd name="T17" fmla="*/ 280 h 284"/>
                <a:gd name="T18" fmla="*/ 20 w 318"/>
                <a:gd name="T19" fmla="*/ 284 h 284"/>
                <a:gd name="T20" fmla="*/ 298 w 318"/>
                <a:gd name="T21" fmla="*/ 284 h 284"/>
                <a:gd name="T22" fmla="*/ 308 w 318"/>
                <a:gd name="T23" fmla="*/ 280 h 284"/>
                <a:gd name="T24" fmla="*/ 316 w 318"/>
                <a:gd name="T25" fmla="*/ 272 h 284"/>
                <a:gd name="T26" fmla="*/ 318 w 318"/>
                <a:gd name="T27" fmla="*/ 262 h 284"/>
                <a:gd name="T28" fmla="*/ 316 w 318"/>
                <a:gd name="T29" fmla="*/ 250 h 284"/>
                <a:gd name="T30" fmla="*/ 144 w 318"/>
                <a:gd name="T31" fmla="*/ 110 h 284"/>
                <a:gd name="T32" fmla="*/ 144 w 318"/>
                <a:gd name="T33" fmla="*/ 104 h 284"/>
                <a:gd name="T34" fmla="*/ 154 w 318"/>
                <a:gd name="T35" fmla="*/ 94 h 284"/>
                <a:gd name="T36" fmla="*/ 160 w 318"/>
                <a:gd name="T37" fmla="*/ 94 h 284"/>
                <a:gd name="T38" fmla="*/ 172 w 318"/>
                <a:gd name="T39" fmla="*/ 98 h 284"/>
                <a:gd name="T40" fmla="*/ 176 w 318"/>
                <a:gd name="T41" fmla="*/ 110 h 284"/>
                <a:gd name="T42" fmla="*/ 176 w 318"/>
                <a:gd name="T43" fmla="*/ 172 h 284"/>
                <a:gd name="T44" fmla="*/ 172 w 318"/>
                <a:gd name="T45" fmla="*/ 182 h 284"/>
                <a:gd name="T46" fmla="*/ 160 w 318"/>
                <a:gd name="T47" fmla="*/ 188 h 284"/>
                <a:gd name="T48" fmla="*/ 154 w 318"/>
                <a:gd name="T49" fmla="*/ 186 h 284"/>
                <a:gd name="T50" fmla="*/ 144 w 318"/>
                <a:gd name="T51" fmla="*/ 178 h 284"/>
                <a:gd name="T52" fmla="*/ 144 w 318"/>
                <a:gd name="T53" fmla="*/ 110 h 284"/>
                <a:gd name="T54" fmla="*/ 160 w 318"/>
                <a:gd name="T55" fmla="*/ 244 h 284"/>
                <a:gd name="T56" fmla="*/ 144 w 318"/>
                <a:gd name="T57" fmla="*/ 238 h 284"/>
                <a:gd name="T58" fmla="*/ 138 w 318"/>
                <a:gd name="T59" fmla="*/ 222 h 284"/>
                <a:gd name="T60" fmla="*/ 140 w 318"/>
                <a:gd name="T61" fmla="*/ 214 h 284"/>
                <a:gd name="T62" fmla="*/ 150 w 318"/>
                <a:gd name="T63" fmla="*/ 202 h 284"/>
                <a:gd name="T64" fmla="*/ 160 w 318"/>
                <a:gd name="T65" fmla="*/ 202 h 284"/>
                <a:gd name="T66" fmla="*/ 174 w 318"/>
                <a:gd name="T67" fmla="*/ 208 h 284"/>
                <a:gd name="T68" fmla="*/ 180 w 318"/>
                <a:gd name="T69" fmla="*/ 222 h 284"/>
                <a:gd name="T70" fmla="*/ 178 w 318"/>
                <a:gd name="T71" fmla="*/ 230 h 284"/>
                <a:gd name="T72" fmla="*/ 168 w 318"/>
                <a:gd name="T73" fmla="*/ 242 h 284"/>
                <a:gd name="T74" fmla="*/ 160 w 318"/>
                <a:gd name="T75" fmla="*/ 244 h 2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8" h="284">
                  <a:moveTo>
                    <a:pt x="178" y="12"/>
                  </a:moveTo>
                  <a:lnTo>
                    <a:pt x="178" y="12"/>
                  </a:lnTo>
                  <a:lnTo>
                    <a:pt x="174" y="6"/>
                  </a:lnTo>
                  <a:lnTo>
                    <a:pt x="170" y="4"/>
                  </a:lnTo>
                  <a:lnTo>
                    <a:pt x="164" y="2"/>
                  </a:lnTo>
                  <a:lnTo>
                    <a:pt x="160" y="0"/>
                  </a:lnTo>
                  <a:lnTo>
                    <a:pt x="154" y="2"/>
                  </a:lnTo>
                  <a:lnTo>
                    <a:pt x="148" y="4"/>
                  </a:lnTo>
                  <a:lnTo>
                    <a:pt x="144" y="6"/>
                  </a:lnTo>
                  <a:lnTo>
                    <a:pt x="140" y="12"/>
                  </a:lnTo>
                  <a:lnTo>
                    <a:pt x="2" y="250"/>
                  </a:lnTo>
                  <a:lnTo>
                    <a:pt x="2" y="250"/>
                  </a:lnTo>
                  <a:lnTo>
                    <a:pt x="0" y="256"/>
                  </a:lnTo>
                  <a:lnTo>
                    <a:pt x="0" y="262"/>
                  </a:lnTo>
                  <a:lnTo>
                    <a:pt x="0" y="268"/>
                  </a:lnTo>
                  <a:lnTo>
                    <a:pt x="2" y="272"/>
                  </a:lnTo>
                  <a:lnTo>
                    <a:pt x="6" y="276"/>
                  </a:lnTo>
                  <a:lnTo>
                    <a:pt x="10" y="280"/>
                  </a:lnTo>
                  <a:lnTo>
                    <a:pt x="14" y="282"/>
                  </a:lnTo>
                  <a:lnTo>
                    <a:pt x="20" y="284"/>
                  </a:lnTo>
                  <a:lnTo>
                    <a:pt x="298" y="284"/>
                  </a:lnTo>
                  <a:lnTo>
                    <a:pt x="298" y="284"/>
                  </a:lnTo>
                  <a:lnTo>
                    <a:pt x="304" y="282"/>
                  </a:lnTo>
                  <a:lnTo>
                    <a:pt x="308" y="280"/>
                  </a:lnTo>
                  <a:lnTo>
                    <a:pt x="312" y="276"/>
                  </a:lnTo>
                  <a:lnTo>
                    <a:pt x="316" y="272"/>
                  </a:lnTo>
                  <a:lnTo>
                    <a:pt x="318" y="268"/>
                  </a:lnTo>
                  <a:lnTo>
                    <a:pt x="318" y="262"/>
                  </a:lnTo>
                  <a:lnTo>
                    <a:pt x="318" y="256"/>
                  </a:lnTo>
                  <a:lnTo>
                    <a:pt x="316" y="250"/>
                  </a:lnTo>
                  <a:lnTo>
                    <a:pt x="178" y="12"/>
                  </a:lnTo>
                  <a:close/>
                  <a:moveTo>
                    <a:pt x="144" y="110"/>
                  </a:moveTo>
                  <a:lnTo>
                    <a:pt x="144" y="110"/>
                  </a:lnTo>
                  <a:lnTo>
                    <a:pt x="144" y="104"/>
                  </a:lnTo>
                  <a:lnTo>
                    <a:pt x="148" y="98"/>
                  </a:lnTo>
                  <a:lnTo>
                    <a:pt x="154" y="94"/>
                  </a:lnTo>
                  <a:lnTo>
                    <a:pt x="160" y="94"/>
                  </a:lnTo>
                  <a:lnTo>
                    <a:pt x="160" y="94"/>
                  </a:lnTo>
                  <a:lnTo>
                    <a:pt x="166" y="94"/>
                  </a:lnTo>
                  <a:lnTo>
                    <a:pt x="172" y="98"/>
                  </a:lnTo>
                  <a:lnTo>
                    <a:pt x="174" y="104"/>
                  </a:lnTo>
                  <a:lnTo>
                    <a:pt x="176" y="110"/>
                  </a:lnTo>
                  <a:lnTo>
                    <a:pt x="176" y="172"/>
                  </a:lnTo>
                  <a:lnTo>
                    <a:pt x="176" y="172"/>
                  </a:lnTo>
                  <a:lnTo>
                    <a:pt x="174" y="178"/>
                  </a:lnTo>
                  <a:lnTo>
                    <a:pt x="172" y="182"/>
                  </a:lnTo>
                  <a:lnTo>
                    <a:pt x="166" y="186"/>
                  </a:lnTo>
                  <a:lnTo>
                    <a:pt x="160" y="188"/>
                  </a:lnTo>
                  <a:lnTo>
                    <a:pt x="160" y="188"/>
                  </a:lnTo>
                  <a:lnTo>
                    <a:pt x="154" y="186"/>
                  </a:lnTo>
                  <a:lnTo>
                    <a:pt x="148" y="182"/>
                  </a:lnTo>
                  <a:lnTo>
                    <a:pt x="144" y="178"/>
                  </a:lnTo>
                  <a:lnTo>
                    <a:pt x="144" y="172"/>
                  </a:lnTo>
                  <a:lnTo>
                    <a:pt x="144" y="110"/>
                  </a:lnTo>
                  <a:close/>
                  <a:moveTo>
                    <a:pt x="160" y="244"/>
                  </a:moveTo>
                  <a:lnTo>
                    <a:pt x="160" y="244"/>
                  </a:lnTo>
                  <a:lnTo>
                    <a:pt x="150" y="242"/>
                  </a:lnTo>
                  <a:lnTo>
                    <a:pt x="144" y="238"/>
                  </a:lnTo>
                  <a:lnTo>
                    <a:pt x="140" y="230"/>
                  </a:lnTo>
                  <a:lnTo>
                    <a:pt x="138" y="222"/>
                  </a:lnTo>
                  <a:lnTo>
                    <a:pt x="138" y="222"/>
                  </a:lnTo>
                  <a:lnTo>
                    <a:pt x="140" y="214"/>
                  </a:lnTo>
                  <a:lnTo>
                    <a:pt x="144" y="208"/>
                  </a:lnTo>
                  <a:lnTo>
                    <a:pt x="150" y="202"/>
                  </a:lnTo>
                  <a:lnTo>
                    <a:pt x="160" y="202"/>
                  </a:lnTo>
                  <a:lnTo>
                    <a:pt x="160" y="202"/>
                  </a:lnTo>
                  <a:lnTo>
                    <a:pt x="168" y="202"/>
                  </a:lnTo>
                  <a:lnTo>
                    <a:pt x="174" y="208"/>
                  </a:lnTo>
                  <a:lnTo>
                    <a:pt x="178" y="214"/>
                  </a:lnTo>
                  <a:lnTo>
                    <a:pt x="180" y="222"/>
                  </a:lnTo>
                  <a:lnTo>
                    <a:pt x="180" y="222"/>
                  </a:lnTo>
                  <a:lnTo>
                    <a:pt x="178" y="230"/>
                  </a:lnTo>
                  <a:lnTo>
                    <a:pt x="174" y="238"/>
                  </a:lnTo>
                  <a:lnTo>
                    <a:pt x="168" y="242"/>
                  </a:lnTo>
                  <a:lnTo>
                    <a:pt x="160" y="244"/>
                  </a:lnTo>
                  <a:lnTo>
                    <a:pt x="160" y="2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1" name="Freeform 2080"/>
            <p:cNvSpPr>
              <a:spLocks noEditPoints="1"/>
            </p:cNvSpPr>
            <p:nvPr/>
          </p:nvSpPr>
          <p:spPr>
            <a:xfrm>
              <a:off x="3866102" y="2932014"/>
              <a:ext cx="340024" cy="340024"/>
            </a:xfrm>
            <a:custGeom>
              <a:avLst/>
              <a:gdLst>
                <a:gd name="T0" fmla="*/ 160 w 320"/>
                <a:gd name="T1" fmla="*/ 0 h 320"/>
                <a:gd name="T2" fmla="*/ 128 w 320"/>
                <a:gd name="T3" fmla="*/ 4 h 320"/>
                <a:gd name="T4" fmla="*/ 98 w 320"/>
                <a:gd name="T5" fmla="*/ 12 h 320"/>
                <a:gd name="T6" fmla="*/ 70 w 320"/>
                <a:gd name="T7" fmla="*/ 28 h 320"/>
                <a:gd name="T8" fmla="*/ 46 w 320"/>
                <a:gd name="T9" fmla="*/ 46 h 320"/>
                <a:gd name="T10" fmla="*/ 26 w 320"/>
                <a:gd name="T11" fmla="*/ 70 h 320"/>
                <a:gd name="T12" fmla="*/ 12 w 320"/>
                <a:gd name="T13" fmla="*/ 98 h 320"/>
                <a:gd name="T14" fmla="*/ 2 w 320"/>
                <a:gd name="T15" fmla="*/ 128 h 320"/>
                <a:gd name="T16" fmla="*/ 0 w 320"/>
                <a:gd name="T17" fmla="*/ 160 h 320"/>
                <a:gd name="T18" fmla="*/ 0 w 320"/>
                <a:gd name="T19" fmla="*/ 176 h 320"/>
                <a:gd name="T20" fmla="*/ 6 w 320"/>
                <a:gd name="T21" fmla="*/ 208 h 320"/>
                <a:gd name="T22" fmla="*/ 18 w 320"/>
                <a:gd name="T23" fmla="*/ 236 h 320"/>
                <a:gd name="T24" fmla="*/ 36 w 320"/>
                <a:gd name="T25" fmla="*/ 262 h 320"/>
                <a:gd name="T26" fmla="*/ 58 w 320"/>
                <a:gd name="T27" fmla="*/ 284 h 320"/>
                <a:gd name="T28" fmla="*/ 84 w 320"/>
                <a:gd name="T29" fmla="*/ 300 h 320"/>
                <a:gd name="T30" fmla="*/ 112 w 320"/>
                <a:gd name="T31" fmla="*/ 312 h 320"/>
                <a:gd name="T32" fmla="*/ 142 w 320"/>
                <a:gd name="T33" fmla="*/ 318 h 320"/>
                <a:gd name="T34" fmla="*/ 160 w 320"/>
                <a:gd name="T35" fmla="*/ 320 h 320"/>
                <a:gd name="T36" fmla="*/ 192 w 320"/>
                <a:gd name="T37" fmla="*/ 316 h 320"/>
                <a:gd name="T38" fmla="*/ 222 w 320"/>
                <a:gd name="T39" fmla="*/ 306 h 320"/>
                <a:gd name="T40" fmla="*/ 248 w 320"/>
                <a:gd name="T41" fmla="*/ 292 h 320"/>
                <a:gd name="T42" fmla="*/ 272 w 320"/>
                <a:gd name="T43" fmla="*/ 272 h 320"/>
                <a:gd name="T44" fmla="*/ 292 w 320"/>
                <a:gd name="T45" fmla="*/ 250 h 320"/>
                <a:gd name="T46" fmla="*/ 306 w 320"/>
                <a:gd name="T47" fmla="*/ 222 h 320"/>
                <a:gd name="T48" fmla="*/ 316 w 320"/>
                <a:gd name="T49" fmla="*/ 192 h 320"/>
                <a:gd name="T50" fmla="*/ 320 w 320"/>
                <a:gd name="T51" fmla="*/ 160 h 320"/>
                <a:gd name="T52" fmla="*/ 318 w 320"/>
                <a:gd name="T53" fmla="*/ 144 h 320"/>
                <a:gd name="T54" fmla="*/ 312 w 320"/>
                <a:gd name="T55" fmla="*/ 112 h 320"/>
                <a:gd name="T56" fmla="*/ 300 w 320"/>
                <a:gd name="T57" fmla="*/ 84 h 320"/>
                <a:gd name="T58" fmla="*/ 282 w 320"/>
                <a:gd name="T59" fmla="*/ 58 h 320"/>
                <a:gd name="T60" fmla="*/ 260 w 320"/>
                <a:gd name="T61" fmla="*/ 36 h 320"/>
                <a:gd name="T62" fmla="*/ 236 w 320"/>
                <a:gd name="T63" fmla="*/ 20 h 320"/>
                <a:gd name="T64" fmla="*/ 206 w 320"/>
                <a:gd name="T65" fmla="*/ 8 h 320"/>
                <a:gd name="T66" fmla="*/ 176 w 320"/>
                <a:gd name="T67" fmla="*/ 0 h 320"/>
                <a:gd name="T68" fmla="*/ 160 w 320"/>
                <a:gd name="T69" fmla="*/ 0 h 320"/>
                <a:gd name="T70" fmla="*/ 154 w 320"/>
                <a:gd name="T71" fmla="*/ 210 h 320"/>
                <a:gd name="T72" fmla="*/ 150 w 320"/>
                <a:gd name="T73" fmla="*/ 214 h 320"/>
                <a:gd name="T74" fmla="*/ 144 w 320"/>
                <a:gd name="T75" fmla="*/ 216 h 320"/>
                <a:gd name="T76" fmla="*/ 142 w 320"/>
                <a:gd name="T77" fmla="*/ 216 h 320"/>
                <a:gd name="T78" fmla="*/ 132 w 320"/>
                <a:gd name="T79" fmla="*/ 212 h 320"/>
                <a:gd name="T80" fmla="*/ 94 w 320"/>
                <a:gd name="T81" fmla="*/ 172 h 320"/>
                <a:gd name="T82" fmla="*/ 90 w 320"/>
                <a:gd name="T83" fmla="*/ 160 h 320"/>
                <a:gd name="T84" fmla="*/ 94 w 320"/>
                <a:gd name="T85" fmla="*/ 150 h 320"/>
                <a:gd name="T86" fmla="*/ 98 w 320"/>
                <a:gd name="T87" fmla="*/ 146 h 320"/>
                <a:gd name="T88" fmla="*/ 110 w 320"/>
                <a:gd name="T89" fmla="*/ 146 h 320"/>
                <a:gd name="T90" fmla="*/ 142 w 320"/>
                <a:gd name="T91" fmla="*/ 178 h 320"/>
                <a:gd name="T92" fmla="*/ 202 w 320"/>
                <a:gd name="T93" fmla="*/ 110 h 320"/>
                <a:gd name="T94" fmla="*/ 214 w 320"/>
                <a:gd name="T95" fmla="*/ 104 h 320"/>
                <a:gd name="T96" fmla="*/ 224 w 320"/>
                <a:gd name="T97" fmla="*/ 108 h 320"/>
                <a:gd name="T98" fmla="*/ 228 w 320"/>
                <a:gd name="T99" fmla="*/ 112 h 320"/>
                <a:gd name="T100" fmla="*/ 228 w 320"/>
                <a:gd name="T101" fmla="*/ 124 h 320"/>
                <a:gd name="T102" fmla="*/ 226 w 320"/>
                <a:gd name="T103" fmla="*/ 130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0" h="320">
                  <a:moveTo>
                    <a:pt x="160" y="0"/>
                  </a:moveTo>
                  <a:lnTo>
                    <a:pt x="160" y="0"/>
                  </a:lnTo>
                  <a:lnTo>
                    <a:pt x="142" y="0"/>
                  </a:lnTo>
                  <a:lnTo>
                    <a:pt x="128" y="4"/>
                  </a:lnTo>
                  <a:lnTo>
                    <a:pt x="112" y="8"/>
                  </a:lnTo>
                  <a:lnTo>
                    <a:pt x="98" y="12"/>
                  </a:lnTo>
                  <a:lnTo>
                    <a:pt x="84" y="20"/>
                  </a:lnTo>
                  <a:lnTo>
                    <a:pt x="70" y="28"/>
                  </a:lnTo>
                  <a:lnTo>
                    <a:pt x="58" y="36"/>
                  </a:lnTo>
                  <a:lnTo>
                    <a:pt x="46" y="46"/>
                  </a:lnTo>
                  <a:lnTo>
                    <a:pt x="36" y="58"/>
                  </a:lnTo>
                  <a:lnTo>
                    <a:pt x="26" y="70"/>
                  </a:lnTo>
                  <a:lnTo>
                    <a:pt x="18" y="84"/>
                  </a:lnTo>
                  <a:lnTo>
                    <a:pt x="12" y="98"/>
                  </a:lnTo>
                  <a:lnTo>
                    <a:pt x="6" y="112"/>
                  </a:lnTo>
                  <a:lnTo>
                    <a:pt x="2" y="128"/>
                  </a:lnTo>
                  <a:lnTo>
                    <a:pt x="0" y="144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6"/>
                  </a:lnTo>
                  <a:lnTo>
                    <a:pt x="2" y="192"/>
                  </a:lnTo>
                  <a:lnTo>
                    <a:pt x="6" y="208"/>
                  </a:lnTo>
                  <a:lnTo>
                    <a:pt x="12" y="222"/>
                  </a:lnTo>
                  <a:lnTo>
                    <a:pt x="18" y="236"/>
                  </a:lnTo>
                  <a:lnTo>
                    <a:pt x="26" y="250"/>
                  </a:lnTo>
                  <a:lnTo>
                    <a:pt x="36" y="262"/>
                  </a:lnTo>
                  <a:lnTo>
                    <a:pt x="46" y="272"/>
                  </a:lnTo>
                  <a:lnTo>
                    <a:pt x="58" y="284"/>
                  </a:lnTo>
                  <a:lnTo>
                    <a:pt x="70" y="292"/>
                  </a:lnTo>
                  <a:lnTo>
                    <a:pt x="84" y="300"/>
                  </a:lnTo>
                  <a:lnTo>
                    <a:pt x="98" y="306"/>
                  </a:lnTo>
                  <a:lnTo>
                    <a:pt x="112" y="312"/>
                  </a:lnTo>
                  <a:lnTo>
                    <a:pt x="128" y="316"/>
                  </a:lnTo>
                  <a:lnTo>
                    <a:pt x="142" y="318"/>
                  </a:lnTo>
                  <a:lnTo>
                    <a:pt x="160" y="320"/>
                  </a:lnTo>
                  <a:lnTo>
                    <a:pt x="160" y="320"/>
                  </a:lnTo>
                  <a:lnTo>
                    <a:pt x="176" y="318"/>
                  </a:lnTo>
                  <a:lnTo>
                    <a:pt x="192" y="316"/>
                  </a:lnTo>
                  <a:lnTo>
                    <a:pt x="206" y="312"/>
                  </a:lnTo>
                  <a:lnTo>
                    <a:pt x="222" y="306"/>
                  </a:lnTo>
                  <a:lnTo>
                    <a:pt x="236" y="300"/>
                  </a:lnTo>
                  <a:lnTo>
                    <a:pt x="248" y="292"/>
                  </a:lnTo>
                  <a:lnTo>
                    <a:pt x="260" y="284"/>
                  </a:lnTo>
                  <a:lnTo>
                    <a:pt x="272" y="272"/>
                  </a:lnTo>
                  <a:lnTo>
                    <a:pt x="282" y="262"/>
                  </a:lnTo>
                  <a:lnTo>
                    <a:pt x="292" y="250"/>
                  </a:lnTo>
                  <a:lnTo>
                    <a:pt x="300" y="236"/>
                  </a:lnTo>
                  <a:lnTo>
                    <a:pt x="306" y="222"/>
                  </a:lnTo>
                  <a:lnTo>
                    <a:pt x="312" y="208"/>
                  </a:lnTo>
                  <a:lnTo>
                    <a:pt x="316" y="192"/>
                  </a:lnTo>
                  <a:lnTo>
                    <a:pt x="318" y="176"/>
                  </a:lnTo>
                  <a:lnTo>
                    <a:pt x="320" y="160"/>
                  </a:lnTo>
                  <a:lnTo>
                    <a:pt x="320" y="160"/>
                  </a:lnTo>
                  <a:lnTo>
                    <a:pt x="318" y="144"/>
                  </a:lnTo>
                  <a:lnTo>
                    <a:pt x="316" y="128"/>
                  </a:lnTo>
                  <a:lnTo>
                    <a:pt x="312" y="112"/>
                  </a:lnTo>
                  <a:lnTo>
                    <a:pt x="306" y="98"/>
                  </a:lnTo>
                  <a:lnTo>
                    <a:pt x="300" y="84"/>
                  </a:lnTo>
                  <a:lnTo>
                    <a:pt x="292" y="70"/>
                  </a:lnTo>
                  <a:lnTo>
                    <a:pt x="282" y="58"/>
                  </a:lnTo>
                  <a:lnTo>
                    <a:pt x="272" y="46"/>
                  </a:lnTo>
                  <a:lnTo>
                    <a:pt x="260" y="36"/>
                  </a:lnTo>
                  <a:lnTo>
                    <a:pt x="248" y="28"/>
                  </a:lnTo>
                  <a:lnTo>
                    <a:pt x="236" y="20"/>
                  </a:lnTo>
                  <a:lnTo>
                    <a:pt x="222" y="12"/>
                  </a:lnTo>
                  <a:lnTo>
                    <a:pt x="206" y="8"/>
                  </a:lnTo>
                  <a:lnTo>
                    <a:pt x="192" y="4"/>
                  </a:lnTo>
                  <a:lnTo>
                    <a:pt x="176" y="0"/>
                  </a:lnTo>
                  <a:lnTo>
                    <a:pt x="160" y="0"/>
                  </a:lnTo>
                  <a:lnTo>
                    <a:pt x="160" y="0"/>
                  </a:lnTo>
                  <a:close/>
                  <a:moveTo>
                    <a:pt x="226" y="130"/>
                  </a:moveTo>
                  <a:lnTo>
                    <a:pt x="154" y="210"/>
                  </a:lnTo>
                  <a:lnTo>
                    <a:pt x="154" y="210"/>
                  </a:lnTo>
                  <a:lnTo>
                    <a:pt x="150" y="214"/>
                  </a:lnTo>
                  <a:lnTo>
                    <a:pt x="144" y="216"/>
                  </a:lnTo>
                  <a:lnTo>
                    <a:pt x="144" y="216"/>
                  </a:lnTo>
                  <a:lnTo>
                    <a:pt x="142" y="216"/>
                  </a:lnTo>
                  <a:lnTo>
                    <a:pt x="142" y="216"/>
                  </a:lnTo>
                  <a:lnTo>
                    <a:pt x="136" y="214"/>
                  </a:lnTo>
                  <a:lnTo>
                    <a:pt x="132" y="212"/>
                  </a:lnTo>
                  <a:lnTo>
                    <a:pt x="94" y="172"/>
                  </a:lnTo>
                  <a:lnTo>
                    <a:pt x="94" y="172"/>
                  </a:lnTo>
                  <a:lnTo>
                    <a:pt x="90" y="166"/>
                  </a:lnTo>
                  <a:lnTo>
                    <a:pt x="90" y="160"/>
                  </a:lnTo>
                  <a:lnTo>
                    <a:pt x="90" y="154"/>
                  </a:lnTo>
                  <a:lnTo>
                    <a:pt x="94" y="150"/>
                  </a:lnTo>
                  <a:lnTo>
                    <a:pt x="94" y="150"/>
                  </a:lnTo>
                  <a:lnTo>
                    <a:pt x="98" y="146"/>
                  </a:lnTo>
                  <a:lnTo>
                    <a:pt x="104" y="146"/>
                  </a:lnTo>
                  <a:lnTo>
                    <a:pt x="110" y="146"/>
                  </a:lnTo>
                  <a:lnTo>
                    <a:pt x="116" y="150"/>
                  </a:lnTo>
                  <a:lnTo>
                    <a:pt x="142" y="178"/>
                  </a:lnTo>
                  <a:lnTo>
                    <a:pt x="202" y="110"/>
                  </a:lnTo>
                  <a:lnTo>
                    <a:pt x="202" y="110"/>
                  </a:lnTo>
                  <a:lnTo>
                    <a:pt x="208" y="106"/>
                  </a:lnTo>
                  <a:lnTo>
                    <a:pt x="214" y="104"/>
                  </a:lnTo>
                  <a:lnTo>
                    <a:pt x="218" y="104"/>
                  </a:lnTo>
                  <a:lnTo>
                    <a:pt x="224" y="108"/>
                  </a:lnTo>
                  <a:lnTo>
                    <a:pt x="224" y="108"/>
                  </a:lnTo>
                  <a:lnTo>
                    <a:pt x="228" y="112"/>
                  </a:lnTo>
                  <a:lnTo>
                    <a:pt x="230" y="118"/>
                  </a:lnTo>
                  <a:lnTo>
                    <a:pt x="228" y="124"/>
                  </a:lnTo>
                  <a:lnTo>
                    <a:pt x="226" y="130"/>
                  </a:lnTo>
                  <a:lnTo>
                    <a:pt x="226" y="1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2" name="Freeform 2081"/>
            <p:cNvSpPr>
              <a:spLocks noEditPoints="1"/>
            </p:cNvSpPr>
            <p:nvPr/>
          </p:nvSpPr>
          <p:spPr>
            <a:xfrm>
              <a:off x="4482395" y="2932014"/>
              <a:ext cx="340024" cy="340024"/>
            </a:xfrm>
            <a:custGeom>
              <a:avLst/>
              <a:gdLst>
                <a:gd name="T0" fmla="*/ 0 w 320"/>
                <a:gd name="T1" fmla="*/ 94 h 320"/>
                <a:gd name="T2" fmla="*/ 0 w 320"/>
                <a:gd name="T3" fmla="*/ 226 h 320"/>
                <a:gd name="T4" fmla="*/ 94 w 320"/>
                <a:gd name="T5" fmla="*/ 320 h 320"/>
                <a:gd name="T6" fmla="*/ 226 w 320"/>
                <a:gd name="T7" fmla="*/ 320 h 320"/>
                <a:gd name="T8" fmla="*/ 320 w 320"/>
                <a:gd name="T9" fmla="*/ 226 h 320"/>
                <a:gd name="T10" fmla="*/ 320 w 320"/>
                <a:gd name="T11" fmla="*/ 94 h 320"/>
                <a:gd name="T12" fmla="*/ 226 w 320"/>
                <a:gd name="T13" fmla="*/ 0 h 320"/>
                <a:gd name="T14" fmla="*/ 94 w 320"/>
                <a:gd name="T15" fmla="*/ 0 h 320"/>
                <a:gd name="T16" fmla="*/ 0 w 320"/>
                <a:gd name="T17" fmla="*/ 94 h 320"/>
                <a:gd name="T18" fmla="*/ 120 w 320"/>
                <a:gd name="T19" fmla="*/ 86 h 320"/>
                <a:gd name="T20" fmla="*/ 160 w 320"/>
                <a:gd name="T21" fmla="*/ 124 h 320"/>
                <a:gd name="T22" fmla="*/ 198 w 320"/>
                <a:gd name="T23" fmla="*/ 86 h 320"/>
                <a:gd name="T24" fmla="*/ 198 w 320"/>
                <a:gd name="T25" fmla="*/ 86 h 320"/>
                <a:gd name="T26" fmla="*/ 204 w 320"/>
                <a:gd name="T27" fmla="*/ 80 h 320"/>
                <a:gd name="T28" fmla="*/ 212 w 320"/>
                <a:gd name="T29" fmla="*/ 80 h 320"/>
                <a:gd name="T30" fmla="*/ 218 w 320"/>
                <a:gd name="T31" fmla="*/ 80 h 320"/>
                <a:gd name="T32" fmla="*/ 226 w 320"/>
                <a:gd name="T33" fmla="*/ 86 h 320"/>
                <a:gd name="T34" fmla="*/ 226 w 320"/>
                <a:gd name="T35" fmla="*/ 86 h 320"/>
                <a:gd name="T36" fmla="*/ 230 w 320"/>
                <a:gd name="T37" fmla="*/ 92 h 320"/>
                <a:gd name="T38" fmla="*/ 230 w 320"/>
                <a:gd name="T39" fmla="*/ 98 h 320"/>
                <a:gd name="T40" fmla="*/ 230 w 320"/>
                <a:gd name="T41" fmla="*/ 106 h 320"/>
                <a:gd name="T42" fmla="*/ 226 w 320"/>
                <a:gd name="T43" fmla="*/ 112 h 320"/>
                <a:gd name="T44" fmla="*/ 186 w 320"/>
                <a:gd name="T45" fmla="*/ 152 h 320"/>
                <a:gd name="T46" fmla="*/ 226 w 320"/>
                <a:gd name="T47" fmla="*/ 190 h 320"/>
                <a:gd name="T48" fmla="*/ 226 w 320"/>
                <a:gd name="T49" fmla="*/ 190 h 320"/>
                <a:gd name="T50" fmla="*/ 230 w 320"/>
                <a:gd name="T51" fmla="*/ 196 h 320"/>
                <a:gd name="T52" fmla="*/ 230 w 320"/>
                <a:gd name="T53" fmla="*/ 204 h 320"/>
                <a:gd name="T54" fmla="*/ 230 w 320"/>
                <a:gd name="T55" fmla="*/ 210 h 320"/>
                <a:gd name="T56" fmla="*/ 226 w 320"/>
                <a:gd name="T57" fmla="*/ 216 h 320"/>
                <a:gd name="T58" fmla="*/ 226 w 320"/>
                <a:gd name="T59" fmla="*/ 216 h 320"/>
                <a:gd name="T60" fmla="*/ 218 w 320"/>
                <a:gd name="T61" fmla="*/ 222 h 320"/>
                <a:gd name="T62" fmla="*/ 212 w 320"/>
                <a:gd name="T63" fmla="*/ 222 h 320"/>
                <a:gd name="T64" fmla="*/ 212 w 320"/>
                <a:gd name="T65" fmla="*/ 222 h 320"/>
                <a:gd name="T66" fmla="*/ 204 w 320"/>
                <a:gd name="T67" fmla="*/ 222 h 320"/>
                <a:gd name="T68" fmla="*/ 198 w 320"/>
                <a:gd name="T69" fmla="*/ 216 h 320"/>
                <a:gd name="T70" fmla="*/ 160 w 320"/>
                <a:gd name="T71" fmla="*/ 178 h 320"/>
                <a:gd name="T72" fmla="*/ 120 w 320"/>
                <a:gd name="T73" fmla="*/ 216 h 320"/>
                <a:gd name="T74" fmla="*/ 120 w 320"/>
                <a:gd name="T75" fmla="*/ 216 h 320"/>
                <a:gd name="T76" fmla="*/ 114 w 320"/>
                <a:gd name="T77" fmla="*/ 222 h 320"/>
                <a:gd name="T78" fmla="*/ 106 w 320"/>
                <a:gd name="T79" fmla="*/ 222 h 320"/>
                <a:gd name="T80" fmla="*/ 106 w 320"/>
                <a:gd name="T81" fmla="*/ 222 h 320"/>
                <a:gd name="T82" fmla="*/ 100 w 320"/>
                <a:gd name="T83" fmla="*/ 222 h 320"/>
                <a:gd name="T84" fmla="*/ 94 w 320"/>
                <a:gd name="T85" fmla="*/ 216 h 320"/>
                <a:gd name="T86" fmla="*/ 94 w 320"/>
                <a:gd name="T87" fmla="*/ 216 h 320"/>
                <a:gd name="T88" fmla="*/ 88 w 320"/>
                <a:gd name="T89" fmla="*/ 210 h 320"/>
                <a:gd name="T90" fmla="*/ 88 w 320"/>
                <a:gd name="T91" fmla="*/ 204 h 320"/>
                <a:gd name="T92" fmla="*/ 88 w 320"/>
                <a:gd name="T93" fmla="*/ 196 h 320"/>
                <a:gd name="T94" fmla="*/ 94 w 320"/>
                <a:gd name="T95" fmla="*/ 190 h 320"/>
                <a:gd name="T96" fmla="*/ 132 w 320"/>
                <a:gd name="T97" fmla="*/ 152 h 320"/>
                <a:gd name="T98" fmla="*/ 94 w 320"/>
                <a:gd name="T99" fmla="*/ 112 h 320"/>
                <a:gd name="T100" fmla="*/ 94 w 320"/>
                <a:gd name="T101" fmla="*/ 112 h 320"/>
                <a:gd name="T102" fmla="*/ 88 w 320"/>
                <a:gd name="T103" fmla="*/ 106 h 320"/>
                <a:gd name="T104" fmla="*/ 88 w 320"/>
                <a:gd name="T105" fmla="*/ 98 h 320"/>
                <a:gd name="T106" fmla="*/ 88 w 320"/>
                <a:gd name="T107" fmla="*/ 92 h 320"/>
                <a:gd name="T108" fmla="*/ 94 w 320"/>
                <a:gd name="T109" fmla="*/ 86 h 320"/>
                <a:gd name="T110" fmla="*/ 94 w 320"/>
                <a:gd name="T111" fmla="*/ 86 h 320"/>
                <a:gd name="T112" fmla="*/ 100 w 320"/>
                <a:gd name="T113" fmla="*/ 80 h 320"/>
                <a:gd name="T114" fmla="*/ 106 w 320"/>
                <a:gd name="T115" fmla="*/ 80 h 320"/>
                <a:gd name="T116" fmla="*/ 114 w 320"/>
                <a:gd name="T117" fmla="*/ 80 h 320"/>
                <a:gd name="T118" fmla="*/ 120 w 320"/>
                <a:gd name="T119" fmla="*/ 86 h 320"/>
                <a:gd name="T120" fmla="*/ 120 w 320"/>
                <a:gd name="T121" fmla="*/ 86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20" h="320">
                  <a:moveTo>
                    <a:pt x="0" y="94"/>
                  </a:moveTo>
                  <a:lnTo>
                    <a:pt x="0" y="226"/>
                  </a:lnTo>
                  <a:lnTo>
                    <a:pt x="94" y="320"/>
                  </a:lnTo>
                  <a:lnTo>
                    <a:pt x="226" y="320"/>
                  </a:lnTo>
                  <a:lnTo>
                    <a:pt x="320" y="226"/>
                  </a:lnTo>
                  <a:lnTo>
                    <a:pt x="320" y="94"/>
                  </a:lnTo>
                  <a:lnTo>
                    <a:pt x="226" y="0"/>
                  </a:lnTo>
                  <a:lnTo>
                    <a:pt x="94" y="0"/>
                  </a:lnTo>
                  <a:lnTo>
                    <a:pt x="0" y="94"/>
                  </a:lnTo>
                  <a:close/>
                  <a:moveTo>
                    <a:pt x="120" y="86"/>
                  </a:moveTo>
                  <a:lnTo>
                    <a:pt x="160" y="124"/>
                  </a:lnTo>
                  <a:lnTo>
                    <a:pt x="198" y="86"/>
                  </a:lnTo>
                  <a:lnTo>
                    <a:pt x="198" y="86"/>
                  </a:lnTo>
                  <a:lnTo>
                    <a:pt x="204" y="80"/>
                  </a:lnTo>
                  <a:lnTo>
                    <a:pt x="212" y="80"/>
                  </a:lnTo>
                  <a:lnTo>
                    <a:pt x="218" y="80"/>
                  </a:lnTo>
                  <a:lnTo>
                    <a:pt x="226" y="86"/>
                  </a:lnTo>
                  <a:lnTo>
                    <a:pt x="226" y="86"/>
                  </a:lnTo>
                  <a:lnTo>
                    <a:pt x="230" y="92"/>
                  </a:lnTo>
                  <a:lnTo>
                    <a:pt x="230" y="98"/>
                  </a:lnTo>
                  <a:lnTo>
                    <a:pt x="230" y="106"/>
                  </a:lnTo>
                  <a:lnTo>
                    <a:pt x="226" y="112"/>
                  </a:lnTo>
                  <a:lnTo>
                    <a:pt x="186" y="152"/>
                  </a:lnTo>
                  <a:lnTo>
                    <a:pt x="226" y="190"/>
                  </a:lnTo>
                  <a:lnTo>
                    <a:pt x="226" y="190"/>
                  </a:lnTo>
                  <a:lnTo>
                    <a:pt x="230" y="196"/>
                  </a:lnTo>
                  <a:lnTo>
                    <a:pt x="230" y="204"/>
                  </a:lnTo>
                  <a:lnTo>
                    <a:pt x="230" y="210"/>
                  </a:lnTo>
                  <a:lnTo>
                    <a:pt x="226" y="216"/>
                  </a:lnTo>
                  <a:lnTo>
                    <a:pt x="226" y="216"/>
                  </a:lnTo>
                  <a:lnTo>
                    <a:pt x="218" y="222"/>
                  </a:lnTo>
                  <a:lnTo>
                    <a:pt x="212" y="222"/>
                  </a:lnTo>
                  <a:lnTo>
                    <a:pt x="212" y="222"/>
                  </a:lnTo>
                  <a:lnTo>
                    <a:pt x="204" y="222"/>
                  </a:lnTo>
                  <a:lnTo>
                    <a:pt x="198" y="216"/>
                  </a:lnTo>
                  <a:lnTo>
                    <a:pt x="160" y="178"/>
                  </a:lnTo>
                  <a:lnTo>
                    <a:pt x="120" y="216"/>
                  </a:lnTo>
                  <a:lnTo>
                    <a:pt x="120" y="216"/>
                  </a:lnTo>
                  <a:lnTo>
                    <a:pt x="114" y="222"/>
                  </a:lnTo>
                  <a:lnTo>
                    <a:pt x="106" y="222"/>
                  </a:lnTo>
                  <a:lnTo>
                    <a:pt x="106" y="222"/>
                  </a:lnTo>
                  <a:lnTo>
                    <a:pt x="100" y="222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88" y="210"/>
                  </a:lnTo>
                  <a:lnTo>
                    <a:pt x="88" y="204"/>
                  </a:lnTo>
                  <a:lnTo>
                    <a:pt x="88" y="196"/>
                  </a:lnTo>
                  <a:lnTo>
                    <a:pt x="94" y="190"/>
                  </a:lnTo>
                  <a:lnTo>
                    <a:pt x="132" y="152"/>
                  </a:lnTo>
                  <a:lnTo>
                    <a:pt x="94" y="112"/>
                  </a:lnTo>
                  <a:lnTo>
                    <a:pt x="94" y="112"/>
                  </a:lnTo>
                  <a:lnTo>
                    <a:pt x="88" y="106"/>
                  </a:lnTo>
                  <a:lnTo>
                    <a:pt x="88" y="98"/>
                  </a:lnTo>
                  <a:lnTo>
                    <a:pt x="88" y="92"/>
                  </a:lnTo>
                  <a:lnTo>
                    <a:pt x="94" y="86"/>
                  </a:lnTo>
                  <a:lnTo>
                    <a:pt x="94" y="86"/>
                  </a:lnTo>
                  <a:lnTo>
                    <a:pt x="100" y="80"/>
                  </a:lnTo>
                  <a:lnTo>
                    <a:pt x="106" y="80"/>
                  </a:lnTo>
                  <a:lnTo>
                    <a:pt x="114" y="80"/>
                  </a:lnTo>
                  <a:lnTo>
                    <a:pt x="120" y="86"/>
                  </a:lnTo>
                  <a:lnTo>
                    <a:pt x="120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3" name="Freeform 2082"/>
            <p:cNvSpPr>
              <a:spLocks noEditPoints="1"/>
            </p:cNvSpPr>
            <p:nvPr/>
          </p:nvSpPr>
          <p:spPr>
            <a:xfrm>
              <a:off x="4493021" y="1225520"/>
              <a:ext cx="320897" cy="340024"/>
            </a:xfrm>
            <a:custGeom>
              <a:avLst/>
              <a:gdLst>
                <a:gd name="T0" fmla="*/ 18 w 302"/>
                <a:gd name="T1" fmla="*/ 18 h 320"/>
                <a:gd name="T2" fmla="*/ 6 w 302"/>
                <a:gd name="T3" fmla="*/ 24 h 320"/>
                <a:gd name="T4" fmla="*/ 0 w 302"/>
                <a:gd name="T5" fmla="*/ 38 h 320"/>
                <a:gd name="T6" fmla="*/ 6 w 302"/>
                <a:gd name="T7" fmla="*/ 84 h 320"/>
                <a:gd name="T8" fmla="*/ 28 w 302"/>
                <a:gd name="T9" fmla="*/ 140 h 320"/>
                <a:gd name="T10" fmla="*/ 64 w 302"/>
                <a:gd name="T11" fmla="*/ 180 h 320"/>
                <a:gd name="T12" fmla="*/ 94 w 302"/>
                <a:gd name="T13" fmla="*/ 208 h 320"/>
                <a:gd name="T14" fmla="*/ 136 w 302"/>
                <a:gd name="T15" fmla="*/ 282 h 320"/>
                <a:gd name="T16" fmla="*/ 108 w 302"/>
                <a:gd name="T17" fmla="*/ 290 h 320"/>
                <a:gd name="T18" fmla="*/ 84 w 302"/>
                <a:gd name="T19" fmla="*/ 304 h 320"/>
                <a:gd name="T20" fmla="*/ 84 w 302"/>
                <a:gd name="T21" fmla="*/ 318 h 320"/>
                <a:gd name="T22" fmla="*/ 212 w 302"/>
                <a:gd name="T23" fmla="*/ 320 h 320"/>
                <a:gd name="T24" fmla="*/ 220 w 302"/>
                <a:gd name="T25" fmla="*/ 308 h 320"/>
                <a:gd name="T26" fmla="*/ 206 w 302"/>
                <a:gd name="T27" fmla="*/ 296 h 320"/>
                <a:gd name="T28" fmla="*/ 166 w 302"/>
                <a:gd name="T29" fmla="*/ 282 h 320"/>
                <a:gd name="T30" fmla="*/ 178 w 302"/>
                <a:gd name="T31" fmla="*/ 220 h 320"/>
                <a:gd name="T32" fmla="*/ 210 w 302"/>
                <a:gd name="T33" fmla="*/ 206 h 320"/>
                <a:gd name="T34" fmla="*/ 236 w 302"/>
                <a:gd name="T35" fmla="*/ 182 h 320"/>
                <a:gd name="T36" fmla="*/ 254 w 302"/>
                <a:gd name="T37" fmla="*/ 162 h 320"/>
                <a:gd name="T38" fmla="*/ 284 w 302"/>
                <a:gd name="T39" fmla="*/ 116 h 320"/>
                <a:gd name="T40" fmla="*/ 300 w 302"/>
                <a:gd name="T41" fmla="*/ 58 h 320"/>
                <a:gd name="T42" fmla="*/ 300 w 302"/>
                <a:gd name="T43" fmla="*/ 30 h 320"/>
                <a:gd name="T44" fmla="*/ 290 w 302"/>
                <a:gd name="T45" fmla="*/ 20 h 320"/>
                <a:gd name="T46" fmla="*/ 260 w 302"/>
                <a:gd name="T47" fmla="*/ 0 h 320"/>
                <a:gd name="T48" fmla="*/ 40 w 302"/>
                <a:gd name="T49" fmla="*/ 38 h 320"/>
                <a:gd name="T50" fmla="*/ 42 w 302"/>
                <a:gd name="T51" fmla="*/ 122 h 320"/>
                <a:gd name="T52" fmla="*/ 26 w 302"/>
                <a:gd name="T53" fmla="*/ 84 h 320"/>
                <a:gd name="T54" fmla="*/ 20 w 302"/>
                <a:gd name="T55" fmla="*/ 38 h 320"/>
                <a:gd name="T56" fmla="*/ 184 w 302"/>
                <a:gd name="T57" fmla="*/ 106 h 320"/>
                <a:gd name="T58" fmla="*/ 176 w 302"/>
                <a:gd name="T59" fmla="*/ 126 h 320"/>
                <a:gd name="T60" fmla="*/ 178 w 302"/>
                <a:gd name="T61" fmla="*/ 138 h 320"/>
                <a:gd name="T62" fmla="*/ 176 w 302"/>
                <a:gd name="T63" fmla="*/ 142 h 320"/>
                <a:gd name="T64" fmla="*/ 170 w 302"/>
                <a:gd name="T65" fmla="*/ 140 h 320"/>
                <a:gd name="T66" fmla="*/ 150 w 302"/>
                <a:gd name="T67" fmla="*/ 134 h 320"/>
                <a:gd name="T68" fmla="*/ 130 w 302"/>
                <a:gd name="T69" fmla="*/ 142 h 320"/>
                <a:gd name="T70" fmla="*/ 124 w 302"/>
                <a:gd name="T71" fmla="*/ 142 h 320"/>
                <a:gd name="T72" fmla="*/ 122 w 302"/>
                <a:gd name="T73" fmla="*/ 136 h 320"/>
                <a:gd name="T74" fmla="*/ 124 w 302"/>
                <a:gd name="T75" fmla="*/ 114 h 320"/>
                <a:gd name="T76" fmla="*/ 112 w 302"/>
                <a:gd name="T77" fmla="*/ 100 h 320"/>
                <a:gd name="T78" fmla="*/ 110 w 302"/>
                <a:gd name="T79" fmla="*/ 92 h 320"/>
                <a:gd name="T80" fmla="*/ 116 w 302"/>
                <a:gd name="T81" fmla="*/ 90 h 320"/>
                <a:gd name="T82" fmla="*/ 134 w 302"/>
                <a:gd name="T83" fmla="*/ 84 h 320"/>
                <a:gd name="T84" fmla="*/ 146 w 302"/>
                <a:gd name="T85" fmla="*/ 66 h 320"/>
                <a:gd name="T86" fmla="*/ 150 w 302"/>
                <a:gd name="T87" fmla="*/ 62 h 320"/>
                <a:gd name="T88" fmla="*/ 154 w 302"/>
                <a:gd name="T89" fmla="*/ 66 h 320"/>
                <a:gd name="T90" fmla="*/ 166 w 302"/>
                <a:gd name="T91" fmla="*/ 84 h 320"/>
                <a:gd name="T92" fmla="*/ 188 w 302"/>
                <a:gd name="T93" fmla="*/ 90 h 320"/>
                <a:gd name="T94" fmla="*/ 192 w 302"/>
                <a:gd name="T95" fmla="*/ 92 h 320"/>
                <a:gd name="T96" fmla="*/ 190 w 302"/>
                <a:gd name="T97" fmla="*/ 98 h 320"/>
                <a:gd name="T98" fmla="*/ 280 w 302"/>
                <a:gd name="T99" fmla="*/ 60 h 320"/>
                <a:gd name="T100" fmla="*/ 260 w 302"/>
                <a:gd name="T101" fmla="*/ 118 h 320"/>
                <a:gd name="T102" fmla="*/ 260 w 302"/>
                <a:gd name="T103" fmla="*/ 3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320">
                  <a:moveTo>
                    <a:pt x="40" y="0"/>
                  </a:moveTo>
                  <a:lnTo>
                    <a:pt x="40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2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62"/>
                  </a:lnTo>
                  <a:lnTo>
                    <a:pt x="6" y="84"/>
                  </a:lnTo>
                  <a:lnTo>
                    <a:pt x="12" y="104"/>
                  </a:lnTo>
                  <a:lnTo>
                    <a:pt x="20" y="122"/>
                  </a:lnTo>
                  <a:lnTo>
                    <a:pt x="28" y="140"/>
                  </a:lnTo>
                  <a:lnTo>
                    <a:pt x="38" y="154"/>
                  </a:lnTo>
                  <a:lnTo>
                    <a:pt x="50" y="168"/>
                  </a:lnTo>
                  <a:lnTo>
                    <a:pt x="64" y="180"/>
                  </a:lnTo>
                  <a:lnTo>
                    <a:pt x="64" y="180"/>
                  </a:lnTo>
                  <a:lnTo>
                    <a:pt x="78" y="196"/>
                  </a:lnTo>
                  <a:lnTo>
                    <a:pt x="94" y="208"/>
                  </a:lnTo>
                  <a:lnTo>
                    <a:pt x="114" y="218"/>
                  </a:lnTo>
                  <a:lnTo>
                    <a:pt x="136" y="222"/>
                  </a:lnTo>
                  <a:lnTo>
                    <a:pt x="136" y="282"/>
                  </a:lnTo>
                  <a:lnTo>
                    <a:pt x="136" y="282"/>
                  </a:lnTo>
                  <a:lnTo>
                    <a:pt x="122" y="284"/>
                  </a:lnTo>
                  <a:lnTo>
                    <a:pt x="108" y="290"/>
                  </a:lnTo>
                  <a:lnTo>
                    <a:pt x="96" y="296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80" y="308"/>
                  </a:lnTo>
                  <a:lnTo>
                    <a:pt x="82" y="314"/>
                  </a:lnTo>
                  <a:lnTo>
                    <a:pt x="84" y="318"/>
                  </a:lnTo>
                  <a:lnTo>
                    <a:pt x="90" y="320"/>
                  </a:lnTo>
                  <a:lnTo>
                    <a:pt x="212" y="320"/>
                  </a:lnTo>
                  <a:lnTo>
                    <a:pt x="212" y="320"/>
                  </a:lnTo>
                  <a:lnTo>
                    <a:pt x="218" y="318"/>
                  </a:lnTo>
                  <a:lnTo>
                    <a:pt x="220" y="314"/>
                  </a:lnTo>
                  <a:lnTo>
                    <a:pt x="220" y="308"/>
                  </a:lnTo>
                  <a:lnTo>
                    <a:pt x="218" y="304"/>
                  </a:lnTo>
                  <a:lnTo>
                    <a:pt x="218" y="304"/>
                  </a:lnTo>
                  <a:lnTo>
                    <a:pt x="206" y="296"/>
                  </a:lnTo>
                  <a:lnTo>
                    <a:pt x="194" y="290"/>
                  </a:lnTo>
                  <a:lnTo>
                    <a:pt x="180" y="284"/>
                  </a:lnTo>
                  <a:lnTo>
                    <a:pt x="166" y="282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78" y="220"/>
                  </a:lnTo>
                  <a:lnTo>
                    <a:pt x="190" y="216"/>
                  </a:lnTo>
                  <a:lnTo>
                    <a:pt x="200" y="212"/>
                  </a:lnTo>
                  <a:lnTo>
                    <a:pt x="210" y="206"/>
                  </a:lnTo>
                  <a:lnTo>
                    <a:pt x="220" y="200"/>
                  </a:lnTo>
                  <a:lnTo>
                    <a:pt x="228" y="192"/>
                  </a:lnTo>
                  <a:lnTo>
                    <a:pt x="236" y="182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54" y="162"/>
                  </a:lnTo>
                  <a:lnTo>
                    <a:pt x="266" y="148"/>
                  </a:lnTo>
                  <a:lnTo>
                    <a:pt x="276" y="132"/>
                  </a:lnTo>
                  <a:lnTo>
                    <a:pt x="284" y="116"/>
                  </a:lnTo>
                  <a:lnTo>
                    <a:pt x="292" y="98"/>
                  </a:lnTo>
                  <a:lnTo>
                    <a:pt x="296" y="78"/>
                  </a:lnTo>
                  <a:lnTo>
                    <a:pt x="300" y="58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300" y="30"/>
                  </a:lnTo>
                  <a:lnTo>
                    <a:pt x="296" y="24"/>
                  </a:lnTo>
                  <a:lnTo>
                    <a:pt x="296" y="24"/>
                  </a:lnTo>
                  <a:lnTo>
                    <a:pt x="290" y="20"/>
                  </a:lnTo>
                  <a:lnTo>
                    <a:pt x="282" y="18"/>
                  </a:lnTo>
                  <a:lnTo>
                    <a:pt x="260" y="18"/>
                  </a:lnTo>
                  <a:lnTo>
                    <a:pt x="260" y="0"/>
                  </a:lnTo>
                  <a:lnTo>
                    <a:pt x="40" y="0"/>
                  </a:lnTo>
                  <a:close/>
                  <a:moveTo>
                    <a:pt x="20" y="38"/>
                  </a:moveTo>
                  <a:lnTo>
                    <a:pt x="40" y="38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122"/>
                  </a:lnTo>
                  <a:lnTo>
                    <a:pt x="42" y="122"/>
                  </a:lnTo>
                  <a:lnTo>
                    <a:pt x="32" y="104"/>
                  </a:lnTo>
                  <a:lnTo>
                    <a:pt x="26" y="84"/>
                  </a:lnTo>
                  <a:lnTo>
                    <a:pt x="22" y="62"/>
                  </a:lnTo>
                  <a:lnTo>
                    <a:pt x="20" y="38"/>
                  </a:lnTo>
                  <a:lnTo>
                    <a:pt x="20" y="38"/>
                  </a:lnTo>
                  <a:close/>
                  <a:moveTo>
                    <a:pt x="190" y="98"/>
                  </a:moveTo>
                  <a:lnTo>
                    <a:pt x="190" y="98"/>
                  </a:lnTo>
                  <a:lnTo>
                    <a:pt x="184" y="106"/>
                  </a:lnTo>
                  <a:lnTo>
                    <a:pt x="176" y="114"/>
                  </a:lnTo>
                  <a:lnTo>
                    <a:pt x="176" y="114"/>
                  </a:lnTo>
                  <a:lnTo>
                    <a:pt x="176" y="126"/>
                  </a:lnTo>
                  <a:lnTo>
                    <a:pt x="178" y="136"/>
                  </a:lnTo>
                  <a:lnTo>
                    <a:pt x="178" y="136"/>
                  </a:lnTo>
                  <a:lnTo>
                    <a:pt x="178" y="138"/>
                  </a:lnTo>
                  <a:lnTo>
                    <a:pt x="178" y="140"/>
                  </a:lnTo>
                  <a:lnTo>
                    <a:pt x="176" y="142"/>
                  </a:lnTo>
                  <a:lnTo>
                    <a:pt x="176" y="142"/>
                  </a:lnTo>
                  <a:lnTo>
                    <a:pt x="172" y="142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62" y="138"/>
                  </a:lnTo>
                  <a:lnTo>
                    <a:pt x="150" y="134"/>
                  </a:lnTo>
                  <a:lnTo>
                    <a:pt x="150" y="134"/>
                  </a:lnTo>
                  <a:lnTo>
                    <a:pt x="140" y="138"/>
                  </a:lnTo>
                  <a:lnTo>
                    <a:pt x="130" y="142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24" y="142"/>
                  </a:lnTo>
                  <a:lnTo>
                    <a:pt x="124" y="142"/>
                  </a:lnTo>
                  <a:lnTo>
                    <a:pt x="122" y="138"/>
                  </a:lnTo>
                  <a:lnTo>
                    <a:pt x="122" y="136"/>
                  </a:lnTo>
                  <a:lnTo>
                    <a:pt x="122" y="136"/>
                  </a:lnTo>
                  <a:lnTo>
                    <a:pt x="124" y="126"/>
                  </a:lnTo>
                  <a:lnTo>
                    <a:pt x="124" y="114"/>
                  </a:lnTo>
                  <a:lnTo>
                    <a:pt x="124" y="114"/>
                  </a:lnTo>
                  <a:lnTo>
                    <a:pt x="118" y="106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10" y="98"/>
                  </a:lnTo>
                  <a:lnTo>
                    <a:pt x="110" y="96"/>
                  </a:lnTo>
                  <a:lnTo>
                    <a:pt x="110" y="92"/>
                  </a:lnTo>
                  <a:lnTo>
                    <a:pt x="110" y="92"/>
                  </a:lnTo>
                  <a:lnTo>
                    <a:pt x="112" y="90"/>
                  </a:lnTo>
                  <a:lnTo>
                    <a:pt x="116" y="90"/>
                  </a:lnTo>
                  <a:lnTo>
                    <a:pt x="116" y="90"/>
                  </a:lnTo>
                  <a:lnTo>
                    <a:pt x="124" y="88"/>
                  </a:lnTo>
                  <a:lnTo>
                    <a:pt x="134" y="84"/>
                  </a:lnTo>
                  <a:lnTo>
                    <a:pt x="134" y="84"/>
                  </a:lnTo>
                  <a:lnTo>
                    <a:pt x="146" y="66"/>
                  </a:lnTo>
                  <a:lnTo>
                    <a:pt x="146" y="66"/>
                  </a:lnTo>
                  <a:lnTo>
                    <a:pt x="146" y="64"/>
                  </a:lnTo>
                  <a:lnTo>
                    <a:pt x="150" y="62"/>
                  </a:lnTo>
                  <a:lnTo>
                    <a:pt x="150" y="62"/>
                  </a:lnTo>
                  <a:lnTo>
                    <a:pt x="152" y="64"/>
                  </a:lnTo>
                  <a:lnTo>
                    <a:pt x="154" y="66"/>
                  </a:lnTo>
                  <a:lnTo>
                    <a:pt x="154" y="66"/>
                  </a:lnTo>
                  <a:lnTo>
                    <a:pt x="160" y="74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78" y="88"/>
                  </a:lnTo>
                  <a:lnTo>
                    <a:pt x="188" y="90"/>
                  </a:lnTo>
                  <a:lnTo>
                    <a:pt x="188" y="90"/>
                  </a:lnTo>
                  <a:lnTo>
                    <a:pt x="190" y="90"/>
                  </a:lnTo>
                  <a:lnTo>
                    <a:pt x="192" y="92"/>
                  </a:lnTo>
                  <a:lnTo>
                    <a:pt x="192" y="92"/>
                  </a:lnTo>
                  <a:lnTo>
                    <a:pt x="192" y="96"/>
                  </a:lnTo>
                  <a:lnTo>
                    <a:pt x="190" y="98"/>
                  </a:lnTo>
                  <a:lnTo>
                    <a:pt x="190" y="98"/>
                  </a:lnTo>
                  <a:close/>
                  <a:moveTo>
                    <a:pt x="282" y="38"/>
                  </a:moveTo>
                  <a:lnTo>
                    <a:pt x="282" y="38"/>
                  </a:lnTo>
                  <a:lnTo>
                    <a:pt x="280" y="60"/>
                  </a:lnTo>
                  <a:lnTo>
                    <a:pt x="276" y="80"/>
                  </a:lnTo>
                  <a:lnTo>
                    <a:pt x="270" y="100"/>
                  </a:lnTo>
                  <a:lnTo>
                    <a:pt x="260" y="118"/>
                  </a:lnTo>
                  <a:lnTo>
                    <a:pt x="260" y="118"/>
                  </a:lnTo>
                  <a:lnTo>
                    <a:pt x="260" y="114"/>
                  </a:lnTo>
                  <a:lnTo>
                    <a:pt x="260" y="38"/>
                  </a:lnTo>
                  <a:lnTo>
                    <a:pt x="282" y="3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5" name="Freeform 2083"/>
            <p:cNvSpPr>
              <a:spLocks noEditPoints="1"/>
            </p:cNvSpPr>
            <p:nvPr/>
          </p:nvSpPr>
          <p:spPr>
            <a:xfrm>
              <a:off x="110966" y="2919263"/>
              <a:ext cx="365525" cy="365525"/>
            </a:xfrm>
            <a:custGeom>
              <a:avLst/>
              <a:gdLst>
                <a:gd name="T0" fmla="*/ 250 w 344"/>
                <a:gd name="T1" fmla="*/ 18 h 344"/>
                <a:gd name="T2" fmla="*/ 104 w 344"/>
                <a:gd name="T3" fmla="*/ 12 h 344"/>
                <a:gd name="T4" fmla="*/ 8 w 344"/>
                <a:gd name="T5" fmla="*/ 120 h 344"/>
                <a:gd name="T6" fmla="*/ 20 w 344"/>
                <a:gd name="T7" fmla="*/ 254 h 344"/>
                <a:gd name="T8" fmla="*/ 138 w 344"/>
                <a:gd name="T9" fmla="*/ 340 h 344"/>
                <a:gd name="T10" fmla="*/ 268 w 344"/>
                <a:gd name="T11" fmla="*/ 314 h 344"/>
                <a:gd name="T12" fmla="*/ 344 w 344"/>
                <a:gd name="T13" fmla="*/ 190 h 344"/>
                <a:gd name="T14" fmla="*/ 288 w 344"/>
                <a:gd name="T15" fmla="*/ 94 h 344"/>
                <a:gd name="T16" fmla="*/ 288 w 344"/>
                <a:gd name="T17" fmla="*/ 100 h 344"/>
                <a:gd name="T18" fmla="*/ 216 w 344"/>
                <a:gd name="T19" fmla="*/ 32 h 344"/>
                <a:gd name="T20" fmla="*/ 268 w 344"/>
                <a:gd name="T21" fmla="*/ 76 h 344"/>
                <a:gd name="T22" fmla="*/ 236 w 344"/>
                <a:gd name="T23" fmla="*/ 64 h 344"/>
                <a:gd name="T24" fmla="*/ 220 w 344"/>
                <a:gd name="T25" fmla="*/ 66 h 344"/>
                <a:gd name="T26" fmla="*/ 198 w 344"/>
                <a:gd name="T27" fmla="*/ 58 h 344"/>
                <a:gd name="T28" fmla="*/ 164 w 344"/>
                <a:gd name="T29" fmla="*/ 66 h 344"/>
                <a:gd name="T30" fmla="*/ 126 w 344"/>
                <a:gd name="T31" fmla="*/ 50 h 344"/>
                <a:gd name="T32" fmla="*/ 128 w 344"/>
                <a:gd name="T33" fmla="*/ 32 h 344"/>
                <a:gd name="T34" fmla="*/ 230 w 344"/>
                <a:gd name="T35" fmla="*/ 94 h 344"/>
                <a:gd name="T36" fmla="*/ 234 w 344"/>
                <a:gd name="T37" fmla="*/ 90 h 344"/>
                <a:gd name="T38" fmla="*/ 76 w 344"/>
                <a:gd name="T39" fmla="*/ 78 h 344"/>
                <a:gd name="T40" fmla="*/ 92 w 344"/>
                <a:gd name="T41" fmla="*/ 68 h 344"/>
                <a:gd name="T42" fmla="*/ 116 w 344"/>
                <a:gd name="T43" fmla="*/ 70 h 344"/>
                <a:gd name="T44" fmla="*/ 156 w 344"/>
                <a:gd name="T45" fmla="*/ 82 h 344"/>
                <a:gd name="T46" fmla="*/ 186 w 344"/>
                <a:gd name="T47" fmla="*/ 74 h 344"/>
                <a:gd name="T48" fmla="*/ 212 w 344"/>
                <a:gd name="T49" fmla="*/ 86 h 344"/>
                <a:gd name="T50" fmla="*/ 198 w 344"/>
                <a:gd name="T51" fmla="*/ 96 h 344"/>
                <a:gd name="T52" fmla="*/ 164 w 344"/>
                <a:gd name="T53" fmla="*/ 108 h 344"/>
                <a:gd name="T54" fmla="*/ 170 w 344"/>
                <a:gd name="T55" fmla="*/ 126 h 344"/>
                <a:gd name="T56" fmla="*/ 136 w 344"/>
                <a:gd name="T57" fmla="*/ 142 h 344"/>
                <a:gd name="T58" fmla="*/ 124 w 344"/>
                <a:gd name="T59" fmla="*/ 174 h 344"/>
                <a:gd name="T60" fmla="*/ 104 w 344"/>
                <a:gd name="T61" fmla="*/ 178 h 344"/>
                <a:gd name="T62" fmla="*/ 86 w 344"/>
                <a:gd name="T63" fmla="*/ 180 h 344"/>
                <a:gd name="T64" fmla="*/ 64 w 344"/>
                <a:gd name="T65" fmla="*/ 174 h 344"/>
                <a:gd name="T66" fmla="*/ 62 w 344"/>
                <a:gd name="T67" fmla="*/ 74 h 344"/>
                <a:gd name="T68" fmla="*/ 122 w 344"/>
                <a:gd name="T69" fmla="*/ 310 h 344"/>
                <a:gd name="T70" fmla="*/ 50 w 344"/>
                <a:gd name="T71" fmla="*/ 186 h 344"/>
                <a:gd name="T72" fmla="*/ 72 w 344"/>
                <a:gd name="T73" fmla="*/ 212 h 344"/>
                <a:gd name="T74" fmla="*/ 102 w 344"/>
                <a:gd name="T75" fmla="*/ 212 h 344"/>
                <a:gd name="T76" fmla="*/ 118 w 344"/>
                <a:gd name="T77" fmla="*/ 214 h 344"/>
                <a:gd name="T78" fmla="*/ 138 w 344"/>
                <a:gd name="T79" fmla="*/ 236 h 344"/>
                <a:gd name="T80" fmla="*/ 150 w 344"/>
                <a:gd name="T81" fmla="*/ 238 h 344"/>
                <a:gd name="T82" fmla="*/ 160 w 344"/>
                <a:gd name="T83" fmla="*/ 222 h 344"/>
                <a:gd name="T84" fmla="*/ 162 w 344"/>
                <a:gd name="T85" fmla="*/ 200 h 344"/>
                <a:gd name="T86" fmla="*/ 144 w 344"/>
                <a:gd name="T87" fmla="*/ 194 h 344"/>
                <a:gd name="T88" fmla="*/ 126 w 344"/>
                <a:gd name="T89" fmla="*/ 208 h 344"/>
                <a:gd name="T90" fmla="*/ 154 w 344"/>
                <a:gd name="T91" fmla="*/ 168 h 344"/>
                <a:gd name="T92" fmla="*/ 170 w 344"/>
                <a:gd name="T93" fmla="*/ 170 h 344"/>
                <a:gd name="T94" fmla="*/ 188 w 344"/>
                <a:gd name="T95" fmla="*/ 152 h 344"/>
                <a:gd name="T96" fmla="*/ 194 w 344"/>
                <a:gd name="T97" fmla="*/ 118 h 344"/>
                <a:gd name="T98" fmla="*/ 200 w 344"/>
                <a:gd name="T99" fmla="*/ 128 h 344"/>
                <a:gd name="T100" fmla="*/ 226 w 344"/>
                <a:gd name="T101" fmla="*/ 120 h 344"/>
                <a:gd name="T102" fmla="*/ 256 w 344"/>
                <a:gd name="T103" fmla="*/ 100 h 344"/>
                <a:gd name="T104" fmla="*/ 268 w 344"/>
                <a:gd name="T105" fmla="*/ 102 h 344"/>
                <a:gd name="T106" fmla="*/ 276 w 344"/>
                <a:gd name="T107" fmla="*/ 120 h 344"/>
                <a:gd name="T108" fmla="*/ 302 w 344"/>
                <a:gd name="T109" fmla="*/ 112 h 344"/>
                <a:gd name="T110" fmla="*/ 316 w 344"/>
                <a:gd name="T111" fmla="*/ 202 h 344"/>
                <a:gd name="T112" fmla="*/ 242 w 344"/>
                <a:gd name="T113" fmla="*/ 30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4" h="344">
                  <a:moveTo>
                    <a:pt x="314" y="76"/>
                  </a:moveTo>
                  <a:lnTo>
                    <a:pt x="314" y="76"/>
                  </a:lnTo>
                  <a:lnTo>
                    <a:pt x="314" y="72"/>
                  </a:lnTo>
                  <a:lnTo>
                    <a:pt x="310" y="68"/>
                  </a:lnTo>
                  <a:lnTo>
                    <a:pt x="310" y="68"/>
                  </a:lnTo>
                  <a:lnTo>
                    <a:pt x="298" y="54"/>
                  </a:lnTo>
                  <a:lnTo>
                    <a:pt x="284" y="40"/>
                  </a:lnTo>
                  <a:lnTo>
                    <a:pt x="268" y="28"/>
                  </a:lnTo>
                  <a:lnTo>
                    <a:pt x="250" y="18"/>
                  </a:lnTo>
                  <a:lnTo>
                    <a:pt x="232" y="10"/>
                  </a:lnTo>
                  <a:lnTo>
                    <a:pt x="212" y="4"/>
                  </a:lnTo>
                  <a:lnTo>
                    <a:pt x="192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54" y="0"/>
                  </a:lnTo>
                  <a:lnTo>
                    <a:pt x="138" y="2"/>
                  </a:lnTo>
                  <a:lnTo>
                    <a:pt x="120" y="8"/>
                  </a:lnTo>
                  <a:lnTo>
                    <a:pt x="104" y="12"/>
                  </a:lnTo>
                  <a:lnTo>
                    <a:pt x="90" y="20"/>
                  </a:lnTo>
                  <a:lnTo>
                    <a:pt x="76" y="28"/>
                  </a:lnTo>
                  <a:lnTo>
                    <a:pt x="62" y="38"/>
                  </a:lnTo>
                  <a:lnTo>
                    <a:pt x="50" y="50"/>
                  </a:lnTo>
                  <a:lnTo>
                    <a:pt x="38" y="62"/>
                  </a:lnTo>
                  <a:lnTo>
                    <a:pt x="28" y="76"/>
                  </a:lnTo>
                  <a:lnTo>
                    <a:pt x="20" y="90"/>
                  </a:lnTo>
                  <a:lnTo>
                    <a:pt x="12" y="104"/>
                  </a:lnTo>
                  <a:lnTo>
                    <a:pt x="8" y="120"/>
                  </a:lnTo>
                  <a:lnTo>
                    <a:pt x="2" y="138"/>
                  </a:lnTo>
                  <a:lnTo>
                    <a:pt x="0" y="154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90"/>
                  </a:lnTo>
                  <a:lnTo>
                    <a:pt x="2" y="206"/>
                  </a:lnTo>
                  <a:lnTo>
                    <a:pt x="8" y="224"/>
                  </a:lnTo>
                  <a:lnTo>
                    <a:pt x="12" y="238"/>
                  </a:lnTo>
                  <a:lnTo>
                    <a:pt x="20" y="254"/>
                  </a:lnTo>
                  <a:lnTo>
                    <a:pt x="28" y="268"/>
                  </a:lnTo>
                  <a:lnTo>
                    <a:pt x="38" y="282"/>
                  </a:lnTo>
                  <a:lnTo>
                    <a:pt x="50" y="294"/>
                  </a:lnTo>
                  <a:lnTo>
                    <a:pt x="62" y="304"/>
                  </a:lnTo>
                  <a:lnTo>
                    <a:pt x="76" y="314"/>
                  </a:lnTo>
                  <a:lnTo>
                    <a:pt x="90" y="324"/>
                  </a:lnTo>
                  <a:lnTo>
                    <a:pt x="104" y="330"/>
                  </a:lnTo>
                  <a:lnTo>
                    <a:pt x="120" y="336"/>
                  </a:lnTo>
                  <a:lnTo>
                    <a:pt x="138" y="340"/>
                  </a:lnTo>
                  <a:lnTo>
                    <a:pt x="154" y="344"/>
                  </a:lnTo>
                  <a:lnTo>
                    <a:pt x="172" y="344"/>
                  </a:lnTo>
                  <a:lnTo>
                    <a:pt x="172" y="344"/>
                  </a:lnTo>
                  <a:lnTo>
                    <a:pt x="190" y="344"/>
                  </a:lnTo>
                  <a:lnTo>
                    <a:pt x="206" y="340"/>
                  </a:lnTo>
                  <a:lnTo>
                    <a:pt x="224" y="336"/>
                  </a:lnTo>
                  <a:lnTo>
                    <a:pt x="238" y="330"/>
                  </a:lnTo>
                  <a:lnTo>
                    <a:pt x="254" y="324"/>
                  </a:lnTo>
                  <a:lnTo>
                    <a:pt x="268" y="314"/>
                  </a:lnTo>
                  <a:lnTo>
                    <a:pt x="282" y="304"/>
                  </a:lnTo>
                  <a:lnTo>
                    <a:pt x="294" y="294"/>
                  </a:lnTo>
                  <a:lnTo>
                    <a:pt x="304" y="282"/>
                  </a:lnTo>
                  <a:lnTo>
                    <a:pt x="314" y="268"/>
                  </a:lnTo>
                  <a:lnTo>
                    <a:pt x="324" y="254"/>
                  </a:lnTo>
                  <a:lnTo>
                    <a:pt x="330" y="238"/>
                  </a:lnTo>
                  <a:lnTo>
                    <a:pt x="336" y="224"/>
                  </a:lnTo>
                  <a:lnTo>
                    <a:pt x="340" y="206"/>
                  </a:lnTo>
                  <a:lnTo>
                    <a:pt x="344" y="190"/>
                  </a:lnTo>
                  <a:lnTo>
                    <a:pt x="344" y="172"/>
                  </a:lnTo>
                  <a:lnTo>
                    <a:pt x="344" y="172"/>
                  </a:lnTo>
                  <a:lnTo>
                    <a:pt x="342" y="146"/>
                  </a:lnTo>
                  <a:lnTo>
                    <a:pt x="336" y="120"/>
                  </a:lnTo>
                  <a:lnTo>
                    <a:pt x="328" y="98"/>
                  </a:lnTo>
                  <a:lnTo>
                    <a:pt x="314" y="76"/>
                  </a:lnTo>
                  <a:lnTo>
                    <a:pt x="314" y="76"/>
                  </a:lnTo>
                  <a:close/>
                  <a:moveTo>
                    <a:pt x="288" y="94"/>
                  </a:moveTo>
                  <a:lnTo>
                    <a:pt x="288" y="94"/>
                  </a:lnTo>
                  <a:lnTo>
                    <a:pt x="288" y="92"/>
                  </a:lnTo>
                  <a:lnTo>
                    <a:pt x="288" y="92"/>
                  </a:lnTo>
                  <a:lnTo>
                    <a:pt x="292" y="88"/>
                  </a:lnTo>
                  <a:lnTo>
                    <a:pt x="292" y="88"/>
                  </a:lnTo>
                  <a:lnTo>
                    <a:pt x="296" y="94"/>
                  </a:lnTo>
                  <a:lnTo>
                    <a:pt x="296" y="94"/>
                  </a:lnTo>
                  <a:lnTo>
                    <a:pt x="292" y="96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94"/>
                  </a:lnTo>
                  <a:lnTo>
                    <a:pt x="288" y="94"/>
                  </a:lnTo>
                  <a:close/>
                  <a:moveTo>
                    <a:pt x="172" y="26"/>
                  </a:moveTo>
                  <a:lnTo>
                    <a:pt x="172" y="26"/>
                  </a:lnTo>
                  <a:lnTo>
                    <a:pt x="188" y="26"/>
                  </a:lnTo>
                  <a:lnTo>
                    <a:pt x="202" y="28"/>
                  </a:lnTo>
                  <a:lnTo>
                    <a:pt x="216" y="32"/>
                  </a:lnTo>
                  <a:lnTo>
                    <a:pt x="230" y="38"/>
                  </a:lnTo>
                  <a:lnTo>
                    <a:pt x="242" y="44"/>
                  </a:lnTo>
                  <a:lnTo>
                    <a:pt x="254" y="52"/>
                  </a:lnTo>
                  <a:lnTo>
                    <a:pt x="266" y="60"/>
                  </a:lnTo>
                  <a:lnTo>
                    <a:pt x="276" y="70"/>
                  </a:lnTo>
                  <a:lnTo>
                    <a:pt x="276" y="70"/>
                  </a:lnTo>
                  <a:lnTo>
                    <a:pt x="272" y="72"/>
                  </a:lnTo>
                  <a:lnTo>
                    <a:pt x="268" y="76"/>
                  </a:lnTo>
                  <a:lnTo>
                    <a:pt x="268" y="76"/>
                  </a:lnTo>
                  <a:lnTo>
                    <a:pt x="266" y="78"/>
                  </a:lnTo>
                  <a:lnTo>
                    <a:pt x="266" y="78"/>
                  </a:lnTo>
                  <a:lnTo>
                    <a:pt x="266" y="76"/>
                  </a:lnTo>
                  <a:lnTo>
                    <a:pt x="266" y="76"/>
                  </a:lnTo>
                  <a:lnTo>
                    <a:pt x="260" y="72"/>
                  </a:lnTo>
                  <a:lnTo>
                    <a:pt x="254" y="68"/>
                  </a:lnTo>
                  <a:lnTo>
                    <a:pt x="242" y="64"/>
                  </a:lnTo>
                  <a:lnTo>
                    <a:pt x="242" y="64"/>
                  </a:lnTo>
                  <a:lnTo>
                    <a:pt x="236" y="64"/>
                  </a:lnTo>
                  <a:lnTo>
                    <a:pt x="232" y="66"/>
                  </a:lnTo>
                  <a:lnTo>
                    <a:pt x="226" y="68"/>
                  </a:lnTo>
                  <a:lnTo>
                    <a:pt x="226" y="68"/>
                  </a:lnTo>
                  <a:lnTo>
                    <a:pt x="224" y="72"/>
                  </a:lnTo>
                  <a:lnTo>
                    <a:pt x="224" y="72"/>
                  </a:lnTo>
                  <a:lnTo>
                    <a:pt x="222" y="70"/>
                  </a:lnTo>
                  <a:lnTo>
                    <a:pt x="222" y="70"/>
                  </a:lnTo>
                  <a:lnTo>
                    <a:pt x="220" y="66"/>
                  </a:lnTo>
                  <a:lnTo>
                    <a:pt x="220" y="66"/>
                  </a:lnTo>
                  <a:lnTo>
                    <a:pt x="216" y="64"/>
                  </a:lnTo>
                  <a:lnTo>
                    <a:pt x="212" y="64"/>
                  </a:lnTo>
                  <a:lnTo>
                    <a:pt x="206" y="64"/>
                  </a:lnTo>
                  <a:lnTo>
                    <a:pt x="206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198" y="58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0" y="56"/>
                  </a:lnTo>
                  <a:lnTo>
                    <a:pt x="176" y="58"/>
                  </a:lnTo>
                  <a:lnTo>
                    <a:pt x="170" y="62"/>
                  </a:lnTo>
                  <a:lnTo>
                    <a:pt x="170" y="62"/>
                  </a:lnTo>
                  <a:lnTo>
                    <a:pt x="170" y="66"/>
                  </a:lnTo>
                  <a:lnTo>
                    <a:pt x="170" y="66"/>
                  </a:lnTo>
                  <a:lnTo>
                    <a:pt x="164" y="66"/>
                  </a:lnTo>
                  <a:lnTo>
                    <a:pt x="154" y="64"/>
                  </a:lnTo>
                  <a:lnTo>
                    <a:pt x="146" y="62"/>
                  </a:lnTo>
                  <a:lnTo>
                    <a:pt x="138" y="60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30" y="56"/>
                  </a:lnTo>
                  <a:lnTo>
                    <a:pt x="130" y="56"/>
                  </a:lnTo>
                  <a:lnTo>
                    <a:pt x="126" y="50"/>
                  </a:lnTo>
                  <a:lnTo>
                    <a:pt x="126" y="50"/>
                  </a:lnTo>
                  <a:lnTo>
                    <a:pt x="122" y="46"/>
                  </a:lnTo>
                  <a:lnTo>
                    <a:pt x="114" y="46"/>
                  </a:lnTo>
                  <a:lnTo>
                    <a:pt x="114" y="46"/>
                  </a:lnTo>
                  <a:lnTo>
                    <a:pt x="104" y="46"/>
                  </a:lnTo>
                  <a:lnTo>
                    <a:pt x="94" y="50"/>
                  </a:lnTo>
                  <a:lnTo>
                    <a:pt x="88" y="52"/>
                  </a:lnTo>
                  <a:lnTo>
                    <a:pt x="88" y="52"/>
                  </a:lnTo>
                  <a:lnTo>
                    <a:pt x="108" y="40"/>
                  </a:lnTo>
                  <a:lnTo>
                    <a:pt x="128" y="32"/>
                  </a:lnTo>
                  <a:lnTo>
                    <a:pt x="150" y="28"/>
                  </a:lnTo>
                  <a:lnTo>
                    <a:pt x="172" y="26"/>
                  </a:lnTo>
                  <a:lnTo>
                    <a:pt x="172" y="26"/>
                  </a:lnTo>
                  <a:close/>
                  <a:moveTo>
                    <a:pt x="236" y="94"/>
                  </a:moveTo>
                  <a:lnTo>
                    <a:pt x="236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28" y="92"/>
                  </a:lnTo>
                  <a:lnTo>
                    <a:pt x="228" y="92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28" y="88"/>
                  </a:lnTo>
                  <a:lnTo>
                    <a:pt x="228" y="88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4" y="90"/>
                  </a:lnTo>
                  <a:lnTo>
                    <a:pt x="236" y="94"/>
                  </a:lnTo>
                  <a:lnTo>
                    <a:pt x="236" y="94"/>
                  </a:lnTo>
                  <a:close/>
                  <a:moveTo>
                    <a:pt x="62" y="74"/>
                  </a:moveTo>
                  <a:lnTo>
                    <a:pt x="62" y="74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72" y="80"/>
                  </a:lnTo>
                  <a:lnTo>
                    <a:pt x="76" y="78"/>
                  </a:lnTo>
                  <a:lnTo>
                    <a:pt x="76" y="7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2" y="78"/>
                  </a:lnTo>
                  <a:lnTo>
                    <a:pt x="86" y="76"/>
                  </a:lnTo>
                  <a:lnTo>
                    <a:pt x="86" y="76"/>
                  </a:lnTo>
                  <a:lnTo>
                    <a:pt x="90" y="74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4" y="68"/>
                  </a:lnTo>
                  <a:lnTo>
                    <a:pt x="94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6" y="64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14" y="66"/>
                  </a:lnTo>
                  <a:lnTo>
                    <a:pt x="116" y="70"/>
                  </a:lnTo>
                  <a:lnTo>
                    <a:pt x="116" y="70"/>
                  </a:lnTo>
                  <a:lnTo>
                    <a:pt x="120" y="72"/>
                  </a:lnTo>
                  <a:lnTo>
                    <a:pt x="124" y="72"/>
                  </a:lnTo>
                  <a:lnTo>
                    <a:pt x="124" y="72"/>
                  </a:lnTo>
                  <a:lnTo>
                    <a:pt x="128" y="74"/>
                  </a:lnTo>
                  <a:lnTo>
                    <a:pt x="130" y="76"/>
                  </a:lnTo>
                  <a:lnTo>
                    <a:pt x="130" y="76"/>
                  </a:lnTo>
                  <a:lnTo>
                    <a:pt x="140" y="80"/>
                  </a:lnTo>
                  <a:lnTo>
                    <a:pt x="156" y="82"/>
                  </a:lnTo>
                  <a:lnTo>
                    <a:pt x="166" y="82"/>
                  </a:lnTo>
                  <a:lnTo>
                    <a:pt x="174" y="82"/>
                  </a:lnTo>
                  <a:lnTo>
                    <a:pt x="180" y="78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90" y="78"/>
                  </a:lnTo>
                  <a:lnTo>
                    <a:pt x="194" y="80"/>
                  </a:lnTo>
                  <a:lnTo>
                    <a:pt x="194" y="80"/>
                  </a:lnTo>
                  <a:lnTo>
                    <a:pt x="200" y="82"/>
                  </a:lnTo>
                  <a:lnTo>
                    <a:pt x="206" y="82"/>
                  </a:lnTo>
                  <a:lnTo>
                    <a:pt x="206" y="82"/>
                  </a:lnTo>
                  <a:lnTo>
                    <a:pt x="208" y="82"/>
                  </a:lnTo>
                  <a:lnTo>
                    <a:pt x="208" y="82"/>
                  </a:lnTo>
                  <a:lnTo>
                    <a:pt x="212" y="86"/>
                  </a:lnTo>
                  <a:lnTo>
                    <a:pt x="218" y="88"/>
                  </a:lnTo>
                  <a:lnTo>
                    <a:pt x="218" y="88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2" y="90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0" y="94"/>
                  </a:lnTo>
                  <a:lnTo>
                    <a:pt x="198" y="96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86" y="102"/>
                  </a:lnTo>
                  <a:lnTo>
                    <a:pt x="186" y="102"/>
                  </a:lnTo>
                  <a:lnTo>
                    <a:pt x="178" y="102"/>
                  </a:lnTo>
                  <a:lnTo>
                    <a:pt x="172" y="104"/>
                  </a:lnTo>
                  <a:lnTo>
                    <a:pt x="164" y="108"/>
                  </a:lnTo>
                  <a:lnTo>
                    <a:pt x="164" y="112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4" y="120"/>
                  </a:lnTo>
                  <a:lnTo>
                    <a:pt x="166" y="122"/>
                  </a:lnTo>
                  <a:lnTo>
                    <a:pt x="168" y="124"/>
                  </a:lnTo>
                  <a:lnTo>
                    <a:pt x="168" y="124"/>
                  </a:lnTo>
                  <a:lnTo>
                    <a:pt x="170" y="126"/>
                  </a:lnTo>
                  <a:lnTo>
                    <a:pt x="170" y="126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54" y="140"/>
                  </a:lnTo>
                  <a:lnTo>
                    <a:pt x="154" y="140"/>
                  </a:lnTo>
                  <a:lnTo>
                    <a:pt x="148" y="138"/>
                  </a:lnTo>
                  <a:lnTo>
                    <a:pt x="144" y="138"/>
                  </a:lnTo>
                  <a:lnTo>
                    <a:pt x="136" y="142"/>
                  </a:lnTo>
                  <a:lnTo>
                    <a:pt x="136" y="142"/>
                  </a:lnTo>
                  <a:lnTo>
                    <a:pt x="132" y="146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32" y="154"/>
                  </a:lnTo>
                  <a:lnTo>
                    <a:pt x="134" y="158"/>
                  </a:lnTo>
                  <a:lnTo>
                    <a:pt x="134" y="158"/>
                  </a:lnTo>
                  <a:lnTo>
                    <a:pt x="134" y="160"/>
                  </a:lnTo>
                  <a:lnTo>
                    <a:pt x="124" y="174"/>
                  </a:lnTo>
                  <a:lnTo>
                    <a:pt x="124" y="174"/>
                  </a:lnTo>
                  <a:lnTo>
                    <a:pt x="122" y="176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2" y="182"/>
                  </a:lnTo>
                  <a:lnTo>
                    <a:pt x="110" y="186"/>
                  </a:lnTo>
                  <a:lnTo>
                    <a:pt x="110" y="186"/>
                  </a:lnTo>
                  <a:lnTo>
                    <a:pt x="106" y="184"/>
                  </a:lnTo>
                  <a:lnTo>
                    <a:pt x="104" y="178"/>
                  </a:lnTo>
                  <a:lnTo>
                    <a:pt x="104" y="178"/>
                  </a:lnTo>
                  <a:lnTo>
                    <a:pt x="102" y="174"/>
                  </a:lnTo>
                  <a:lnTo>
                    <a:pt x="98" y="172"/>
                  </a:lnTo>
                  <a:lnTo>
                    <a:pt x="98" y="172"/>
                  </a:lnTo>
                  <a:lnTo>
                    <a:pt x="92" y="172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86" y="180"/>
                  </a:lnTo>
                  <a:lnTo>
                    <a:pt x="86" y="180"/>
                  </a:lnTo>
                  <a:lnTo>
                    <a:pt x="76" y="192"/>
                  </a:lnTo>
                  <a:lnTo>
                    <a:pt x="76" y="192"/>
                  </a:lnTo>
                  <a:lnTo>
                    <a:pt x="74" y="186"/>
                  </a:lnTo>
                  <a:lnTo>
                    <a:pt x="74" y="186"/>
                  </a:lnTo>
                  <a:lnTo>
                    <a:pt x="72" y="180"/>
                  </a:lnTo>
                  <a:lnTo>
                    <a:pt x="72" y="180"/>
                  </a:lnTo>
                  <a:lnTo>
                    <a:pt x="70" y="176"/>
                  </a:lnTo>
                  <a:lnTo>
                    <a:pt x="64" y="174"/>
                  </a:lnTo>
                  <a:lnTo>
                    <a:pt x="64" y="174"/>
                  </a:lnTo>
                  <a:lnTo>
                    <a:pt x="64" y="174"/>
                  </a:lnTo>
                  <a:lnTo>
                    <a:pt x="64" y="174"/>
                  </a:lnTo>
                  <a:lnTo>
                    <a:pt x="26" y="160"/>
                  </a:lnTo>
                  <a:lnTo>
                    <a:pt x="26" y="160"/>
                  </a:lnTo>
                  <a:lnTo>
                    <a:pt x="30" y="136"/>
                  </a:lnTo>
                  <a:lnTo>
                    <a:pt x="38" y="114"/>
                  </a:lnTo>
                  <a:lnTo>
                    <a:pt x="48" y="92"/>
                  </a:lnTo>
                  <a:lnTo>
                    <a:pt x="62" y="74"/>
                  </a:lnTo>
                  <a:lnTo>
                    <a:pt x="62" y="74"/>
                  </a:lnTo>
                  <a:close/>
                  <a:moveTo>
                    <a:pt x="26" y="182"/>
                  </a:moveTo>
                  <a:lnTo>
                    <a:pt x="26" y="182"/>
                  </a:lnTo>
                  <a:lnTo>
                    <a:pt x="26" y="180"/>
                  </a:lnTo>
                  <a:lnTo>
                    <a:pt x="28" y="182"/>
                  </a:lnTo>
                  <a:lnTo>
                    <a:pt x="26" y="182"/>
                  </a:lnTo>
                  <a:close/>
                  <a:moveTo>
                    <a:pt x="172" y="318"/>
                  </a:moveTo>
                  <a:lnTo>
                    <a:pt x="172" y="318"/>
                  </a:lnTo>
                  <a:lnTo>
                    <a:pt x="146" y="316"/>
                  </a:lnTo>
                  <a:lnTo>
                    <a:pt x="122" y="310"/>
                  </a:lnTo>
                  <a:lnTo>
                    <a:pt x="100" y="298"/>
                  </a:lnTo>
                  <a:lnTo>
                    <a:pt x="78" y="284"/>
                  </a:lnTo>
                  <a:lnTo>
                    <a:pt x="62" y="268"/>
                  </a:lnTo>
                  <a:lnTo>
                    <a:pt x="46" y="248"/>
                  </a:lnTo>
                  <a:lnTo>
                    <a:pt x="36" y="226"/>
                  </a:lnTo>
                  <a:lnTo>
                    <a:pt x="28" y="202"/>
                  </a:lnTo>
                  <a:lnTo>
                    <a:pt x="48" y="188"/>
                  </a:lnTo>
                  <a:lnTo>
                    <a:pt x="48" y="188"/>
                  </a:lnTo>
                  <a:lnTo>
                    <a:pt x="50" y="186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8" y="190"/>
                  </a:lnTo>
                  <a:lnTo>
                    <a:pt x="58" y="190"/>
                  </a:lnTo>
                  <a:lnTo>
                    <a:pt x="60" y="198"/>
                  </a:lnTo>
                  <a:lnTo>
                    <a:pt x="62" y="206"/>
                  </a:lnTo>
                  <a:lnTo>
                    <a:pt x="62" y="206"/>
                  </a:lnTo>
                  <a:lnTo>
                    <a:pt x="66" y="210"/>
                  </a:lnTo>
                  <a:lnTo>
                    <a:pt x="72" y="212"/>
                  </a:lnTo>
                  <a:lnTo>
                    <a:pt x="72" y="212"/>
                  </a:lnTo>
                  <a:lnTo>
                    <a:pt x="78" y="212"/>
                  </a:lnTo>
                  <a:lnTo>
                    <a:pt x="82" y="20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6" y="200"/>
                  </a:lnTo>
                  <a:lnTo>
                    <a:pt x="98" y="202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4" y="216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4" y="216"/>
                  </a:lnTo>
                  <a:lnTo>
                    <a:pt x="116" y="214"/>
                  </a:lnTo>
                  <a:lnTo>
                    <a:pt x="116" y="214"/>
                  </a:lnTo>
                  <a:lnTo>
                    <a:pt x="118" y="214"/>
                  </a:lnTo>
                  <a:lnTo>
                    <a:pt x="118" y="214"/>
                  </a:lnTo>
                  <a:lnTo>
                    <a:pt x="116" y="220"/>
                  </a:lnTo>
                  <a:lnTo>
                    <a:pt x="118" y="224"/>
                  </a:lnTo>
                  <a:lnTo>
                    <a:pt x="118" y="224"/>
                  </a:lnTo>
                  <a:lnTo>
                    <a:pt x="120" y="228"/>
                  </a:lnTo>
                  <a:lnTo>
                    <a:pt x="124" y="232"/>
                  </a:lnTo>
                  <a:lnTo>
                    <a:pt x="134" y="236"/>
                  </a:lnTo>
                  <a:lnTo>
                    <a:pt x="134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6" y="238"/>
                  </a:lnTo>
                  <a:lnTo>
                    <a:pt x="146" y="238"/>
                  </a:lnTo>
                  <a:lnTo>
                    <a:pt x="150" y="238"/>
                  </a:lnTo>
                  <a:lnTo>
                    <a:pt x="150" y="238"/>
                  </a:lnTo>
                  <a:lnTo>
                    <a:pt x="154" y="236"/>
                  </a:lnTo>
                  <a:lnTo>
                    <a:pt x="156" y="232"/>
                  </a:lnTo>
                  <a:lnTo>
                    <a:pt x="156" y="232"/>
                  </a:lnTo>
                  <a:lnTo>
                    <a:pt x="158" y="226"/>
                  </a:lnTo>
                  <a:lnTo>
                    <a:pt x="158" y="226"/>
                  </a:lnTo>
                  <a:lnTo>
                    <a:pt x="158" y="226"/>
                  </a:lnTo>
                  <a:lnTo>
                    <a:pt x="158" y="226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0" y="218"/>
                  </a:lnTo>
                  <a:lnTo>
                    <a:pt x="160" y="214"/>
                  </a:lnTo>
                  <a:lnTo>
                    <a:pt x="160" y="214"/>
                  </a:lnTo>
                  <a:lnTo>
                    <a:pt x="156" y="212"/>
                  </a:lnTo>
                  <a:lnTo>
                    <a:pt x="160" y="208"/>
                  </a:lnTo>
                  <a:lnTo>
                    <a:pt x="160" y="208"/>
                  </a:lnTo>
                  <a:lnTo>
                    <a:pt x="162" y="206"/>
                  </a:lnTo>
                  <a:lnTo>
                    <a:pt x="162" y="202"/>
                  </a:lnTo>
                  <a:lnTo>
                    <a:pt x="162" y="200"/>
                  </a:lnTo>
                  <a:lnTo>
                    <a:pt x="160" y="196"/>
                  </a:lnTo>
                  <a:lnTo>
                    <a:pt x="158" y="194"/>
                  </a:lnTo>
                  <a:lnTo>
                    <a:pt x="158" y="194"/>
                  </a:lnTo>
                  <a:lnTo>
                    <a:pt x="154" y="190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4" y="194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38" y="200"/>
                  </a:lnTo>
                  <a:lnTo>
                    <a:pt x="138" y="202"/>
                  </a:lnTo>
                  <a:lnTo>
                    <a:pt x="138" y="202"/>
                  </a:lnTo>
                  <a:lnTo>
                    <a:pt x="134" y="204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32" y="200"/>
                  </a:lnTo>
                  <a:lnTo>
                    <a:pt x="132" y="200"/>
                  </a:lnTo>
                  <a:lnTo>
                    <a:pt x="134" y="196"/>
                  </a:lnTo>
                  <a:lnTo>
                    <a:pt x="134" y="192"/>
                  </a:lnTo>
                  <a:lnTo>
                    <a:pt x="150" y="166"/>
                  </a:lnTo>
                  <a:lnTo>
                    <a:pt x="150" y="166"/>
                  </a:lnTo>
                  <a:lnTo>
                    <a:pt x="152" y="168"/>
                  </a:lnTo>
                  <a:lnTo>
                    <a:pt x="152" y="168"/>
                  </a:lnTo>
                  <a:lnTo>
                    <a:pt x="154" y="168"/>
                  </a:lnTo>
                  <a:lnTo>
                    <a:pt x="158" y="166"/>
                  </a:lnTo>
                  <a:lnTo>
                    <a:pt x="158" y="166"/>
                  </a:lnTo>
                  <a:lnTo>
                    <a:pt x="160" y="168"/>
                  </a:lnTo>
                  <a:lnTo>
                    <a:pt x="160" y="168"/>
                  </a:lnTo>
                  <a:lnTo>
                    <a:pt x="162" y="170"/>
                  </a:lnTo>
                  <a:lnTo>
                    <a:pt x="166" y="170"/>
                  </a:lnTo>
                  <a:lnTo>
                    <a:pt x="166" y="170"/>
                  </a:lnTo>
                  <a:lnTo>
                    <a:pt x="168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68"/>
                  </a:lnTo>
                  <a:lnTo>
                    <a:pt x="178" y="166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4" y="150"/>
                  </a:lnTo>
                  <a:lnTo>
                    <a:pt x="198" y="144"/>
                  </a:lnTo>
                  <a:lnTo>
                    <a:pt x="198" y="142"/>
                  </a:lnTo>
                  <a:lnTo>
                    <a:pt x="198" y="142"/>
                  </a:lnTo>
                  <a:lnTo>
                    <a:pt x="198" y="136"/>
                  </a:lnTo>
                  <a:lnTo>
                    <a:pt x="194" y="132"/>
                  </a:lnTo>
                  <a:lnTo>
                    <a:pt x="194" y="132"/>
                  </a:lnTo>
                  <a:lnTo>
                    <a:pt x="196" y="126"/>
                  </a:lnTo>
                  <a:lnTo>
                    <a:pt x="194" y="118"/>
                  </a:lnTo>
                  <a:lnTo>
                    <a:pt x="194" y="118"/>
                  </a:lnTo>
                  <a:lnTo>
                    <a:pt x="198" y="118"/>
                  </a:lnTo>
                  <a:lnTo>
                    <a:pt x="198" y="118"/>
                  </a:lnTo>
                  <a:lnTo>
                    <a:pt x="198" y="118"/>
                  </a:lnTo>
                  <a:lnTo>
                    <a:pt x="198" y="118"/>
                  </a:lnTo>
                  <a:lnTo>
                    <a:pt x="198" y="120"/>
                  </a:lnTo>
                  <a:lnTo>
                    <a:pt x="198" y="120"/>
                  </a:lnTo>
                  <a:lnTo>
                    <a:pt x="198" y="124"/>
                  </a:lnTo>
                  <a:lnTo>
                    <a:pt x="200" y="128"/>
                  </a:lnTo>
                  <a:lnTo>
                    <a:pt x="202" y="13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10" y="132"/>
                  </a:lnTo>
                  <a:lnTo>
                    <a:pt x="214" y="132"/>
                  </a:lnTo>
                  <a:lnTo>
                    <a:pt x="218" y="130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26" y="120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46" y="108"/>
                  </a:lnTo>
                  <a:lnTo>
                    <a:pt x="252" y="106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60" y="100"/>
                  </a:lnTo>
                  <a:lnTo>
                    <a:pt x="264" y="100"/>
                  </a:lnTo>
                  <a:lnTo>
                    <a:pt x="264" y="100"/>
                  </a:lnTo>
                  <a:lnTo>
                    <a:pt x="266" y="98"/>
                  </a:lnTo>
                  <a:lnTo>
                    <a:pt x="266" y="98"/>
                  </a:lnTo>
                  <a:lnTo>
                    <a:pt x="268" y="100"/>
                  </a:lnTo>
                  <a:lnTo>
                    <a:pt x="268" y="100"/>
                  </a:lnTo>
                  <a:lnTo>
                    <a:pt x="268" y="102"/>
                  </a:lnTo>
                  <a:lnTo>
                    <a:pt x="268" y="102"/>
                  </a:lnTo>
                  <a:lnTo>
                    <a:pt x="268" y="106"/>
                  </a:lnTo>
                  <a:lnTo>
                    <a:pt x="270" y="110"/>
                  </a:lnTo>
                  <a:lnTo>
                    <a:pt x="270" y="110"/>
                  </a:lnTo>
                  <a:lnTo>
                    <a:pt x="276" y="112"/>
                  </a:lnTo>
                  <a:lnTo>
                    <a:pt x="276" y="112"/>
                  </a:lnTo>
                  <a:lnTo>
                    <a:pt x="276" y="114"/>
                  </a:lnTo>
                  <a:lnTo>
                    <a:pt x="276" y="114"/>
                  </a:lnTo>
                  <a:lnTo>
                    <a:pt x="276" y="120"/>
                  </a:lnTo>
                  <a:lnTo>
                    <a:pt x="276" y="120"/>
                  </a:lnTo>
                  <a:lnTo>
                    <a:pt x="282" y="124"/>
                  </a:lnTo>
                  <a:lnTo>
                    <a:pt x="288" y="124"/>
                  </a:lnTo>
                  <a:lnTo>
                    <a:pt x="288" y="124"/>
                  </a:lnTo>
                  <a:lnTo>
                    <a:pt x="294" y="122"/>
                  </a:lnTo>
                  <a:lnTo>
                    <a:pt x="298" y="118"/>
                  </a:lnTo>
                  <a:lnTo>
                    <a:pt x="298" y="118"/>
                  </a:lnTo>
                  <a:lnTo>
                    <a:pt x="302" y="112"/>
                  </a:lnTo>
                  <a:lnTo>
                    <a:pt x="302" y="112"/>
                  </a:lnTo>
                  <a:lnTo>
                    <a:pt x="306" y="114"/>
                  </a:lnTo>
                  <a:lnTo>
                    <a:pt x="306" y="114"/>
                  </a:lnTo>
                  <a:lnTo>
                    <a:pt x="312" y="128"/>
                  </a:lnTo>
                  <a:lnTo>
                    <a:pt x="316" y="142"/>
                  </a:lnTo>
                  <a:lnTo>
                    <a:pt x="318" y="156"/>
                  </a:lnTo>
                  <a:lnTo>
                    <a:pt x="318" y="172"/>
                  </a:lnTo>
                  <a:lnTo>
                    <a:pt x="318" y="172"/>
                  </a:lnTo>
                  <a:lnTo>
                    <a:pt x="318" y="186"/>
                  </a:lnTo>
                  <a:lnTo>
                    <a:pt x="316" y="202"/>
                  </a:lnTo>
                  <a:lnTo>
                    <a:pt x="312" y="216"/>
                  </a:lnTo>
                  <a:lnTo>
                    <a:pt x="306" y="228"/>
                  </a:lnTo>
                  <a:lnTo>
                    <a:pt x="300" y="242"/>
                  </a:lnTo>
                  <a:lnTo>
                    <a:pt x="294" y="254"/>
                  </a:lnTo>
                  <a:lnTo>
                    <a:pt x="284" y="264"/>
                  </a:lnTo>
                  <a:lnTo>
                    <a:pt x="276" y="276"/>
                  </a:lnTo>
                  <a:lnTo>
                    <a:pt x="266" y="284"/>
                  </a:lnTo>
                  <a:lnTo>
                    <a:pt x="254" y="294"/>
                  </a:lnTo>
                  <a:lnTo>
                    <a:pt x="242" y="300"/>
                  </a:lnTo>
                  <a:lnTo>
                    <a:pt x="228" y="306"/>
                  </a:lnTo>
                  <a:lnTo>
                    <a:pt x="216" y="312"/>
                  </a:lnTo>
                  <a:lnTo>
                    <a:pt x="202" y="316"/>
                  </a:lnTo>
                  <a:lnTo>
                    <a:pt x="186" y="318"/>
                  </a:lnTo>
                  <a:lnTo>
                    <a:pt x="172" y="318"/>
                  </a:lnTo>
                  <a:lnTo>
                    <a:pt x="172" y="3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6" name="Freeform 2084"/>
            <p:cNvSpPr>
              <a:spLocks noEditPoints="1"/>
            </p:cNvSpPr>
            <p:nvPr/>
          </p:nvSpPr>
          <p:spPr>
            <a:xfrm>
              <a:off x="242725" y="3165780"/>
              <a:ext cx="87131" cy="70130"/>
            </a:xfrm>
            <a:custGeom>
              <a:avLst/>
              <a:gdLst>
                <a:gd name="T0" fmla="*/ 82 w 82"/>
                <a:gd name="T1" fmla="*/ 30 h 66"/>
                <a:gd name="T2" fmla="*/ 66 w 82"/>
                <a:gd name="T3" fmla="*/ 4 h 66"/>
                <a:gd name="T4" fmla="*/ 62 w 82"/>
                <a:gd name="T5" fmla="*/ 0 h 66"/>
                <a:gd name="T6" fmla="*/ 60 w 82"/>
                <a:gd name="T7" fmla="*/ 0 h 66"/>
                <a:gd name="T8" fmla="*/ 54 w 82"/>
                <a:gd name="T9" fmla="*/ 2 h 66"/>
                <a:gd name="T10" fmla="*/ 48 w 82"/>
                <a:gd name="T11" fmla="*/ 2 h 66"/>
                <a:gd name="T12" fmla="*/ 46 w 82"/>
                <a:gd name="T13" fmla="*/ 2 h 66"/>
                <a:gd name="T14" fmla="*/ 42 w 82"/>
                <a:gd name="T15" fmla="*/ 0 h 66"/>
                <a:gd name="T16" fmla="*/ 4 w 82"/>
                <a:gd name="T17" fmla="*/ 20 h 66"/>
                <a:gd name="T18" fmla="*/ 2 w 82"/>
                <a:gd name="T19" fmla="*/ 24 h 66"/>
                <a:gd name="T20" fmla="*/ 0 w 82"/>
                <a:gd name="T21" fmla="*/ 28 h 66"/>
                <a:gd name="T22" fmla="*/ 0 w 82"/>
                <a:gd name="T23" fmla="*/ 36 h 66"/>
                <a:gd name="T24" fmla="*/ 2 w 82"/>
                <a:gd name="T25" fmla="*/ 50 h 66"/>
                <a:gd name="T26" fmla="*/ 6 w 82"/>
                <a:gd name="T27" fmla="*/ 54 h 66"/>
                <a:gd name="T28" fmla="*/ 14 w 82"/>
                <a:gd name="T29" fmla="*/ 58 h 66"/>
                <a:gd name="T30" fmla="*/ 22 w 82"/>
                <a:gd name="T31" fmla="*/ 58 h 66"/>
                <a:gd name="T32" fmla="*/ 26 w 82"/>
                <a:gd name="T33" fmla="*/ 58 h 66"/>
                <a:gd name="T34" fmla="*/ 40 w 82"/>
                <a:gd name="T35" fmla="*/ 58 h 66"/>
                <a:gd name="T36" fmla="*/ 42 w 82"/>
                <a:gd name="T37" fmla="*/ 60 h 66"/>
                <a:gd name="T38" fmla="*/ 48 w 82"/>
                <a:gd name="T39" fmla="*/ 62 h 66"/>
                <a:gd name="T40" fmla="*/ 50 w 82"/>
                <a:gd name="T41" fmla="*/ 66 h 66"/>
                <a:gd name="T42" fmla="*/ 54 w 82"/>
                <a:gd name="T43" fmla="*/ 66 h 66"/>
                <a:gd name="T44" fmla="*/ 56 w 82"/>
                <a:gd name="T45" fmla="*/ 66 h 66"/>
                <a:gd name="T46" fmla="*/ 64 w 82"/>
                <a:gd name="T47" fmla="*/ 66 h 66"/>
                <a:gd name="T48" fmla="*/ 68 w 82"/>
                <a:gd name="T49" fmla="*/ 66 h 66"/>
                <a:gd name="T50" fmla="*/ 74 w 82"/>
                <a:gd name="T51" fmla="*/ 64 h 66"/>
                <a:gd name="T52" fmla="*/ 80 w 82"/>
                <a:gd name="T53" fmla="*/ 56 h 66"/>
                <a:gd name="T54" fmla="*/ 82 w 82"/>
                <a:gd name="T55" fmla="*/ 46 h 66"/>
                <a:gd name="T56" fmla="*/ 82 w 82"/>
                <a:gd name="T57" fmla="*/ 36 h 66"/>
                <a:gd name="T58" fmla="*/ 82 w 82"/>
                <a:gd name="T59" fmla="*/ 30 h 66"/>
                <a:gd name="T60" fmla="*/ 64 w 82"/>
                <a:gd name="T61" fmla="*/ 48 h 66"/>
                <a:gd name="T62" fmla="*/ 64 w 82"/>
                <a:gd name="T63" fmla="*/ 48 h 66"/>
                <a:gd name="T64" fmla="*/ 60 w 82"/>
                <a:gd name="T65" fmla="*/ 48 h 66"/>
                <a:gd name="T66" fmla="*/ 60 w 82"/>
                <a:gd name="T67" fmla="*/ 48 h 66"/>
                <a:gd name="T68" fmla="*/ 58 w 82"/>
                <a:gd name="T69" fmla="*/ 42 h 66"/>
                <a:gd name="T70" fmla="*/ 52 w 82"/>
                <a:gd name="T71" fmla="*/ 40 h 66"/>
                <a:gd name="T72" fmla="*/ 46 w 82"/>
                <a:gd name="T73" fmla="*/ 40 h 66"/>
                <a:gd name="T74" fmla="*/ 26 w 82"/>
                <a:gd name="T75" fmla="*/ 42 h 66"/>
                <a:gd name="T76" fmla="*/ 22 w 82"/>
                <a:gd name="T77" fmla="*/ 42 h 66"/>
                <a:gd name="T78" fmla="*/ 18 w 82"/>
                <a:gd name="T79" fmla="*/ 42 h 66"/>
                <a:gd name="T80" fmla="*/ 18 w 82"/>
                <a:gd name="T81" fmla="*/ 36 h 66"/>
                <a:gd name="T82" fmla="*/ 40 w 82"/>
                <a:gd name="T83" fmla="*/ 20 h 66"/>
                <a:gd name="T84" fmla="*/ 44 w 82"/>
                <a:gd name="T85" fmla="*/ 22 h 66"/>
                <a:gd name="T86" fmla="*/ 52 w 82"/>
                <a:gd name="T87" fmla="*/ 26 h 66"/>
                <a:gd name="T88" fmla="*/ 60 w 82"/>
                <a:gd name="T89" fmla="*/ 26 h 66"/>
                <a:gd name="T90" fmla="*/ 64 w 82"/>
                <a:gd name="T91" fmla="*/ 32 h 66"/>
                <a:gd name="T92" fmla="*/ 64 w 82"/>
                <a:gd name="T93" fmla="*/ 38 h 66"/>
                <a:gd name="T94" fmla="*/ 64 w 82"/>
                <a:gd name="T95" fmla="*/ 48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2" h="66">
                  <a:moveTo>
                    <a:pt x="82" y="30"/>
                  </a:moveTo>
                  <a:lnTo>
                    <a:pt x="82" y="30"/>
                  </a:lnTo>
                  <a:lnTo>
                    <a:pt x="80" y="2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4" y="2"/>
                  </a:lnTo>
                  <a:lnTo>
                    <a:pt x="50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42" y="0"/>
                  </a:lnTo>
                  <a:lnTo>
                    <a:pt x="38" y="2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46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0" y="56"/>
                  </a:lnTo>
                  <a:lnTo>
                    <a:pt x="14" y="58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40" y="58"/>
                  </a:lnTo>
                  <a:lnTo>
                    <a:pt x="40" y="58"/>
                  </a:lnTo>
                  <a:lnTo>
                    <a:pt x="42" y="60"/>
                  </a:lnTo>
                  <a:lnTo>
                    <a:pt x="42" y="60"/>
                  </a:lnTo>
                  <a:lnTo>
                    <a:pt x="44" y="62"/>
                  </a:lnTo>
                  <a:lnTo>
                    <a:pt x="48" y="62"/>
                  </a:lnTo>
                  <a:lnTo>
                    <a:pt x="48" y="62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74" y="64"/>
                  </a:lnTo>
                  <a:lnTo>
                    <a:pt x="80" y="56"/>
                  </a:lnTo>
                  <a:lnTo>
                    <a:pt x="80" y="56"/>
                  </a:lnTo>
                  <a:lnTo>
                    <a:pt x="82" y="52"/>
                  </a:lnTo>
                  <a:lnTo>
                    <a:pt x="82" y="4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82" y="30"/>
                  </a:lnTo>
                  <a:lnTo>
                    <a:pt x="82" y="30"/>
                  </a:lnTo>
                  <a:close/>
                  <a:moveTo>
                    <a:pt x="64" y="48"/>
                  </a:moveTo>
                  <a:lnTo>
                    <a:pt x="64" y="48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8" y="42"/>
                  </a:lnTo>
                  <a:lnTo>
                    <a:pt x="52" y="40"/>
                  </a:lnTo>
                  <a:lnTo>
                    <a:pt x="52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4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8"/>
                  </a:lnTo>
                  <a:lnTo>
                    <a:pt x="60" y="26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44"/>
                  </a:lnTo>
                  <a:lnTo>
                    <a:pt x="64" y="48"/>
                  </a:lnTo>
                  <a:lnTo>
                    <a:pt x="64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89" name="Freeform 1845"/>
            <p:cNvSpPr>
              <a:spLocks noEditPoints="1"/>
            </p:cNvSpPr>
            <p:nvPr/>
          </p:nvSpPr>
          <p:spPr>
            <a:xfrm>
              <a:off x="7527898" y="2368849"/>
              <a:ext cx="265643" cy="327273"/>
            </a:xfrm>
            <a:custGeom>
              <a:avLst/>
              <a:gdLst>
                <a:gd name="T0" fmla="*/ 240 w 250"/>
                <a:gd name="T1" fmla="*/ 120 h 308"/>
                <a:gd name="T2" fmla="*/ 238 w 250"/>
                <a:gd name="T3" fmla="*/ 96 h 308"/>
                <a:gd name="T4" fmla="*/ 220 w 250"/>
                <a:gd name="T5" fmla="*/ 54 h 308"/>
                <a:gd name="T6" fmla="*/ 186 w 250"/>
                <a:gd name="T7" fmla="*/ 20 h 308"/>
                <a:gd name="T8" fmla="*/ 144 w 250"/>
                <a:gd name="T9" fmla="*/ 2 h 308"/>
                <a:gd name="T10" fmla="*/ 120 w 250"/>
                <a:gd name="T11" fmla="*/ 0 h 308"/>
                <a:gd name="T12" fmla="*/ 108 w 250"/>
                <a:gd name="T13" fmla="*/ 0 h 308"/>
                <a:gd name="T14" fmla="*/ 74 w 250"/>
                <a:gd name="T15" fmla="*/ 10 h 308"/>
                <a:gd name="T16" fmla="*/ 36 w 250"/>
                <a:gd name="T17" fmla="*/ 36 h 308"/>
                <a:gd name="T18" fmla="*/ 10 w 250"/>
                <a:gd name="T19" fmla="*/ 74 h 308"/>
                <a:gd name="T20" fmla="*/ 2 w 250"/>
                <a:gd name="T21" fmla="*/ 108 h 308"/>
                <a:gd name="T22" fmla="*/ 0 w 250"/>
                <a:gd name="T23" fmla="*/ 120 h 308"/>
                <a:gd name="T24" fmla="*/ 4 w 250"/>
                <a:gd name="T25" fmla="*/ 144 h 308"/>
                <a:gd name="T26" fmla="*/ 22 w 250"/>
                <a:gd name="T27" fmla="*/ 186 h 308"/>
                <a:gd name="T28" fmla="*/ 54 w 250"/>
                <a:gd name="T29" fmla="*/ 218 h 308"/>
                <a:gd name="T30" fmla="*/ 96 w 250"/>
                <a:gd name="T31" fmla="*/ 236 h 308"/>
                <a:gd name="T32" fmla="*/ 120 w 250"/>
                <a:gd name="T33" fmla="*/ 240 h 308"/>
                <a:gd name="T34" fmla="*/ 132 w 250"/>
                <a:gd name="T35" fmla="*/ 238 h 308"/>
                <a:gd name="T36" fmla="*/ 166 w 250"/>
                <a:gd name="T37" fmla="*/ 230 h 308"/>
                <a:gd name="T38" fmla="*/ 186 w 250"/>
                <a:gd name="T39" fmla="*/ 268 h 308"/>
                <a:gd name="T40" fmla="*/ 198 w 250"/>
                <a:gd name="T41" fmla="*/ 290 h 308"/>
                <a:gd name="T42" fmla="*/ 212 w 250"/>
                <a:gd name="T43" fmla="*/ 304 h 308"/>
                <a:gd name="T44" fmla="*/ 224 w 250"/>
                <a:gd name="T45" fmla="*/ 308 h 308"/>
                <a:gd name="T46" fmla="*/ 238 w 250"/>
                <a:gd name="T47" fmla="*/ 304 h 308"/>
                <a:gd name="T48" fmla="*/ 244 w 250"/>
                <a:gd name="T49" fmla="*/ 298 h 308"/>
                <a:gd name="T50" fmla="*/ 250 w 250"/>
                <a:gd name="T51" fmla="*/ 284 h 308"/>
                <a:gd name="T52" fmla="*/ 244 w 250"/>
                <a:gd name="T53" fmla="*/ 268 h 308"/>
                <a:gd name="T54" fmla="*/ 198 w 250"/>
                <a:gd name="T55" fmla="*/ 210 h 308"/>
                <a:gd name="T56" fmla="*/ 208 w 250"/>
                <a:gd name="T57" fmla="*/ 202 h 308"/>
                <a:gd name="T58" fmla="*/ 222 w 250"/>
                <a:gd name="T59" fmla="*/ 182 h 308"/>
                <a:gd name="T60" fmla="*/ 234 w 250"/>
                <a:gd name="T61" fmla="*/ 158 h 308"/>
                <a:gd name="T62" fmla="*/ 238 w 250"/>
                <a:gd name="T63" fmla="*/ 134 h 308"/>
                <a:gd name="T64" fmla="*/ 240 w 250"/>
                <a:gd name="T65" fmla="*/ 120 h 308"/>
                <a:gd name="T66" fmla="*/ 120 w 250"/>
                <a:gd name="T67" fmla="*/ 210 h 308"/>
                <a:gd name="T68" fmla="*/ 86 w 250"/>
                <a:gd name="T69" fmla="*/ 202 h 308"/>
                <a:gd name="T70" fmla="*/ 56 w 250"/>
                <a:gd name="T71" fmla="*/ 184 h 308"/>
                <a:gd name="T72" fmla="*/ 38 w 250"/>
                <a:gd name="T73" fmla="*/ 154 h 308"/>
                <a:gd name="T74" fmla="*/ 30 w 250"/>
                <a:gd name="T75" fmla="*/ 120 h 308"/>
                <a:gd name="T76" fmla="*/ 32 w 250"/>
                <a:gd name="T77" fmla="*/ 102 h 308"/>
                <a:gd name="T78" fmla="*/ 46 w 250"/>
                <a:gd name="T79" fmla="*/ 70 h 308"/>
                <a:gd name="T80" fmla="*/ 70 w 250"/>
                <a:gd name="T81" fmla="*/ 44 h 308"/>
                <a:gd name="T82" fmla="*/ 102 w 250"/>
                <a:gd name="T83" fmla="*/ 32 h 308"/>
                <a:gd name="T84" fmla="*/ 120 w 250"/>
                <a:gd name="T85" fmla="*/ 30 h 308"/>
                <a:gd name="T86" fmla="*/ 156 w 250"/>
                <a:gd name="T87" fmla="*/ 36 h 308"/>
                <a:gd name="T88" fmla="*/ 184 w 250"/>
                <a:gd name="T89" fmla="*/ 56 h 308"/>
                <a:gd name="T90" fmla="*/ 204 w 250"/>
                <a:gd name="T91" fmla="*/ 84 h 308"/>
                <a:gd name="T92" fmla="*/ 210 w 250"/>
                <a:gd name="T93" fmla="*/ 120 h 308"/>
                <a:gd name="T94" fmla="*/ 208 w 250"/>
                <a:gd name="T95" fmla="*/ 138 h 308"/>
                <a:gd name="T96" fmla="*/ 196 w 250"/>
                <a:gd name="T97" fmla="*/ 170 h 308"/>
                <a:gd name="T98" fmla="*/ 170 w 250"/>
                <a:gd name="T99" fmla="*/ 194 h 308"/>
                <a:gd name="T100" fmla="*/ 138 w 250"/>
                <a:gd name="T101" fmla="*/ 208 h 308"/>
                <a:gd name="T102" fmla="*/ 120 w 250"/>
                <a:gd name="T103" fmla="*/ 210 h 3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0" h="308">
                  <a:moveTo>
                    <a:pt x="240" y="120"/>
                  </a:moveTo>
                  <a:lnTo>
                    <a:pt x="240" y="120"/>
                  </a:lnTo>
                  <a:lnTo>
                    <a:pt x="240" y="108"/>
                  </a:lnTo>
                  <a:lnTo>
                    <a:pt x="238" y="96"/>
                  </a:lnTo>
                  <a:lnTo>
                    <a:pt x="230" y="74"/>
                  </a:lnTo>
                  <a:lnTo>
                    <a:pt x="220" y="54"/>
                  </a:lnTo>
                  <a:lnTo>
                    <a:pt x="204" y="36"/>
                  </a:lnTo>
                  <a:lnTo>
                    <a:pt x="186" y="20"/>
                  </a:lnTo>
                  <a:lnTo>
                    <a:pt x="166" y="10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8" y="0"/>
                  </a:lnTo>
                  <a:lnTo>
                    <a:pt x="96" y="2"/>
                  </a:lnTo>
                  <a:lnTo>
                    <a:pt x="74" y="10"/>
                  </a:lnTo>
                  <a:lnTo>
                    <a:pt x="54" y="20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4"/>
                  </a:lnTo>
                  <a:lnTo>
                    <a:pt x="4" y="96"/>
                  </a:lnTo>
                  <a:lnTo>
                    <a:pt x="2" y="10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32"/>
                  </a:lnTo>
                  <a:lnTo>
                    <a:pt x="4" y="144"/>
                  </a:lnTo>
                  <a:lnTo>
                    <a:pt x="10" y="166"/>
                  </a:lnTo>
                  <a:lnTo>
                    <a:pt x="22" y="186"/>
                  </a:lnTo>
                  <a:lnTo>
                    <a:pt x="36" y="204"/>
                  </a:lnTo>
                  <a:lnTo>
                    <a:pt x="54" y="218"/>
                  </a:lnTo>
                  <a:lnTo>
                    <a:pt x="74" y="230"/>
                  </a:lnTo>
                  <a:lnTo>
                    <a:pt x="96" y="236"/>
                  </a:lnTo>
                  <a:lnTo>
                    <a:pt x="108" y="238"/>
                  </a:lnTo>
                  <a:lnTo>
                    <a:pt x="120" y="240"/>
                  </a:lnTo>
                  <a:lnTo>
                    <a:pt x="120" y="240"/>
                  </a:lnTo>
                  <a:lnTo>
                    <a:pt x="132" y="238"/>
                  </a:lnTo>
                  <a:lnTo>
                    <a:pt x="144" y="236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186" y="268"/>
                  </a:lnTo>
                  <a:lnTo>
                    <a:pt x="198" y="290"/>
                  </a:lnTo>
                  <a:lnTo>
                    <a:pt x="198" y="290"/>
                  </a:lnTo>
                  <a:lnTo>
                    <a:pt x="204" y="296"/>
                  </a:lnTo>
                  <a:lnTo>
                    <a:pt x="212" y="304"/>
                  </a:lnTo>
                  <a:lnTo>
                    <a:pt x="218" y="308"/>
                  </a:lnTo>
                  <a:lnTo>
                    <a:pt x="224" y="308"/>
                  </a:lnTo>
                  <a:lnTo>
                    <a:pt x="230" y="308"/>
                  </a:lnTo>
                  <a:lnTo>
                    <a:pt x="238" y="304"/>
                  </a:lnTo>
                  <a:lnTo>
                    <a:pt x="238" y="304"/>
                  </a:lnTo>
                  <a:lnTo>
                    <a:pt x="244" y="298"/>
                  </a:lnTo>
                  <a:lnTo>
                    <a:pt x="248" y="290"/>
                  </a:lnTo>
                  <a:lnTo>
                    <a:pt x="250" y="284"/>
                  </a:lnTo>
                  <a:lnTo>
                    <a:pt x="248" y="278"/>
                  </a:lnTo>
                  <a:lnTo>
                    <a:pt x="244" y="268"/>
                  </a:lnTo>
                  <a:lnTo>
                    <a:pt x="240" y="264"/>
                  </a:lnTo>
                  <a:lnTo>
                    <a:pt x="198" y="210"/>
                  </a:lnTo>
                  <a:lnTo>
                    <a:pt x="198" y="210"/>
                  </a:lnTo>
                  <a:lnTo>
                    <a:pt x="208" y="202"/>
                  </a:lnTo>
                  <a:lnTo>
                    <a:pt x="216" y="192"/>
                  </a:lnTo>
                  <a:lnTo>
                    <a:pt x="222" y="182"/>
                  </a:lnTo>
                  <a:lnTo>
                    <a:pt x="228" y="170"/>
                  </a:lnTo>
                  <a:lnTo>
                    <a:pt x="234" y="158"/>
                  </a:lnTo>
                  <a:lnTo>
                    <a:pt x="236" y="146"/>
                  </a:lnTo>
                  <a:lnTo>
                    <a:pt x="238" y="134"/>
                  </a:lnTo>
                  <a:lnTo>
                    <a:pt x="240" y="120"/>
                  </a:lnTo>
                  <a:lnTo>
                    <a:pt x="240" y="120"/>
                  </a:lnTo>
                  <a:close/>
                  <a:moveTo>
                    <a:pt x="120" y="210"/>
                  </a:moveTo>
                  <a:lnTo>
                    <a:pt x="120" y="210"/>
                  </a:lnTo>
                  <a:lnTo>
                    <a:pt x="102" y="208"/>
                  </a:lnTo>
                  <a:lnTo>
                    <a:pt x="86" y="202"/>
                  </a:lnTo>
                  <a:lnTo>
                    <a:pt x="70" y="194"/>
                  </a:lnTo>
                  <a:lnTo>
                    <a:pt x="56" y="184"/>
                  </a:lnTo>
                  <a:lnTo>
                    <a:pt x="46" y="170"/>
                  </a:lnTo>
                  <a:lnTo>
                    <a:pt x="38" y="154"/>
                  </a:lnTo>
                  <a:lnTo>
                    <a:pt x="32" y="138"/>
                  </a:lnTo>
                  <a:lnTo>
                    <a:pt x="30" y="120"/>
                  </a:lnTo>
                  <a:lnTo>
                    <a:pt x="30" y="120"/>
                  </a:lnTo>
                  <a:lnTo>
                    <a:pt x="32" y="102"/>
                  </a:lnTo>
                  <a:lnTo>
                    <a:pt x="38" y="84"/>
                  </a:lnTo>
                  <a:lnTo>
                    <a:pt x="46" y="70"/>
                  </a:lnTo>
                  <a:lnTo>
                    <a:pt x="56" y="56"/>
                  </a:lnTo>
                  <a:lnTo>
                    <a:pt x="70" y="44"/>
                  </a:lnTo>
                  <a:lnTo>
                    <a:pt x="86" y="36"/>
                  </a:lnTo>
                  <a:lnTo>
                    <a:pt x="102" y="32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38" y="32"/>
                  </a:lnTo>
                  <a:lnTo>
                    <a:pt x="156" y="36"/>
                  </a:lnTo>
                  <a:lnTo>
                    <a:pt x="170" y="44"/>
                  </a:lnTo>
                  <a:lnTo>
                    <a:pt x="184" y="56"/>
                  </a:lnTo>
                  <a:lnTo>
                    <a:pt x="196" y="70"/>
                  </a:lnTo>
                  <a:lnTo>
                    <a:pt x="204" y="84"/>
                  </a:lnTo>
                  <a:lnTo>
                    <a:pt x="208" y="102"/>
                  </a:lnTo>
                  <a:lnTo>
                    <a:pt x="210" y="120"/>
                  </a:lnTo>
                  <a:lnTo>
                    <a:pt x="210" y="120"/>
                  </a:lnTo>
                  <a:lnTo>
                    <a:pt x="208" y="138"/>
                  </a:lnTo>
                  <a:lnTo>
                    <a:pt x="204" y="154"/>
                  </a:lnTo>
                  <a:lnTo>
                    <a:pt x="196" y="170"/>
                  </a:lnTo>
                  <a:lnTo>
                    <a:pt x="184" y="184"/>
                  </a:lnTo>
                  <a:lnTo>
                    <a:pt x="170" y="194"/>
                  </a:lnTo>
                  <a:lnTo>
                    <a:pt x="156" y="202"/>
                  </a:lnTo>
                  <a:lnTo>
                    <a:pt x="138" y="208"/>
                  </a:lnTo>
                  <a:lnTo>
                    <a:pt x="120" y="210"/>
                  </a:lnTo>
                  <a:lnTo>
                    <a:pt x="120" y="21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70" name="Freeform 1853"/>
            <p:cNvSpPr>
              <a:spLocks noEditPoints="1"/>
            </p:cNvSpPr>
            <p:nvPr/>
          </p:nvSpPr>
          <p:spPr>
            <a:xfrm>
              <a:off x="6259185" y="2379475"/>
              <a:ext cx="340024" cy="278394"/>
            </a:xfrm>
            <a:custGeom>
              <a:avLst/>
              <a:gdLst>
                <a:gd name="T0" fmla="*/ 320 w 320"/>
                <a:gd name="T1" fmla="*/ 220 h 262"/>
                <a:gd name="T2" fmla="*/ 320 w 320"/>
                <a:gd name="T3" fmla="*/ 26 h 262"/>
                <a:gd name="T4" fmla="*/ 320 w 320"/>
                <a:gd name="T5" fmla="*/ 26 h 262"/>
                <a:gd name="T6" fmla="*/ 318 w 320"/>
                <a:gd name="T7" fmla="*/ 16 h 262"/>
                <a:gd name="T8" fmla="*/ 312 w 320"/>
                <a:gd name="T9" fmla="*/ 8 h 262"/>
                <a:gd name="T10" fmla="*/ 304 w 320"/>
                <a:gd name="T11" fmla="*/ 2 h 262"/>
                <a:gd name="T12" fmla="*/ 294 w 320"/>
                <a:gd name="T13" fmla="*/ 0 h 262"/>
                <a:gd name="T14" fmla="*/ 26 w 320"/>
                <a:gd name="T15" fmla="*/ 0 h 262"/>
                <a:gd name="T16" fmla="*/ 26 w 320"/>
                <a:gd name="T17" fmla="*/ 0 h 262"/>
                <a:gd name="T18" fmla="*/ 16 w 320"/>
                <a:gd name="T19" fmla="*/ 2 h 262"/>
                <a:gd name="T20" fmla="*/ 8 w 320"/>
                <a:gd name="T21" fmla="*/ 8 h 262"/>
                <a:gd name="T22" fmla="*/ 2 w 320"/>
                <a:gd name="T23" fmla="*/ 16 h 262"/>
                <a:gd name="T24" fmla="*/ 0 w 320"/>
                <a:gd name="T25" fmla="*/ 26 h 262"/>
                <a:gd name="T26" fmla="*/ 0 w 320"/>
                <a:gd name="T27" fmla="*/ 220 h 262"/>
                <a:gd name="T28" fmla="*/ 0 w 320"/>
                <a:gd name="T29" fmla="*/ 220 h 262"/>
                <a:gd name="T30" fmla="*/ 2 w 320"/>
                <a:gd name="T31" fmla="*/ 230 h 262"/>
                <a:gd name="T32" fmla="*/ 8 w 320"/>
                <a:gd name="T33" fmla="*/ 238 h 262"/>
                <a:gd name="T34" fmla="*/ 16 w 320"/>
                <a:gd name="T35" fmla="*/ 242 h 262"/>
                <a:gd name="T36" fmla="*/ 26 w 320"/>
                <a:gd name="T37" fmla="*/ 244 h 262"/>
                <a:gd name="T38" fmla="*/ 96 w 320"/>
                <a:gd name="T39" fmla="*/ 244 h 262"/>
                <a:gd name="T40" fmla="*/ 96 w 320"/>
                <a:gd name="T41" fmla="*/ 262 h 262"/>
                <a:gd name="T42" fmla="*/ 224 w 320"/>
                <a:gd name="T43" fmla="*/ 262 h 262"/>
                <a:gd name="T44" fmla="*/ 224 w 320"/>
                <a:gd name="T45" fmla="*/ 244 h 262"/>
                <a:gd name="T46" fmla="*/ 294 w 320"/>
                <a:gd name="T47" fmla="*/ 244 h 262"/>
                <a:gd name="T48" fmla="*/ 294 w 320"/>
                <a:gd name="T49" fmla="*/ 244 h 262"/>
                <a:gd name="T50" fmla="*/ 304 w 320"/>
                <a:gd name="T51" fmla="*/ 242 h 262"/>
                <a:gd name="T52" fmla="*/ 312 w 320"/>
                <a:gd name="T53" fmla="*/ 238 h 262"/>
                <a:gd name="T54" fmla="*/ 318 w 320"/>
                <a:gd name="T55" fmla="*/ 230 h 262"/>
                <a:gd name="T56" fmla="*/ 320 w 320"/>
                <a:gd name="T57" fmla="*/ 220 h 262"/>
                <a:gd name="T58" fmla="*/ 320 w 320"/>
                <a:gd name="T59" fmla="*/ 220 h 262"/>
                <a:gd name="T60" fmla="*/ 292 w 320"/>
                <a:gd name="T61" fmla="*/ 216 h 262"/>
                <a:gd name="T62" fmla="*/ 28 w 320"/>
                <a:gd name="T63" fmla="*/ 216 h 262"/>
                <a:gd name="T64" fmla="*/ 28 w 320"/>
                <a:gd name="T65" fmla="*/ 30 h 262"/>
                <a:gd name="T66" fmla="*/ 292 w 320"/>
                <a:gd name="T67" fmla="*/ 30 h 262"/>
                <a:gd name="T68" fmla="*/ 292 w 320"/>
                <a:gd name="T69" fmla="*/ 216 h 2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0" h="262">
                  <a:moveTo>
                    <a:pt x="320" y="220"/>
                  </a:moveTo>
                  <a:lnTo>
                    <a:pt x="320" y="26"/>
                  </a:lnTo>
                  <a:lnTo>
                    <a:pt x="320" y="26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29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2" y="230"/>
                  </a:lnTo>
                  <a:lnTo>
                    <a:pt x="8" y="238"/>
                  </a:lnTo>
                  <a:lnTo>
                    <a:pt x="16" y="242"/>
                  </a:lnTo>
                  <a:lnTo>
                    <a:pt x="26" y="244"/>
                  </a:lnTo>
                  <a:lnTo>
                    <a:pt x="96" y="244"/>
                  </a:lnTo>
                  <a:lnTo>
                    <a:pt x="96" y="262"/>
                  </a:lnTo>
                  <a:lnTo>
                    <a:pt x="224" y="262"/>
                  </a:lnTo>
                  <a:lnTo>
                    <a:pt x="224" y="244"/>
                  </a:lnTo>
                  <a:lnTo>
                    <a:pt x="294" y="244"/>
                  </a:lnTo>
                  <a:lnTo>
                    <a:pt x="294" y="244"/>
                  </a:lnTo>
                  <a:lnTo>
                    <a:pt x="304" y="242"/>
                  </a:lnTo>
                  <a:lnTo>
                    <a:pt x="312" y="238"/>
                  </a:lnTo>
                  <a:lnTo>
                    <a:pt x="318" y="230"/>
                  </a:lnTo>
                  <a:lnTo>
                    <a:pt x="320" y="220"/>
                  </a:lnTo>
                  <a:lnTo>
                    <a:pt x="320" y="220"/>
                  </a:lnTo>
                  <a:close/>
                  <a:moveTo>
                    <a:pt x="292" y="216"/>
                  </a:moveTo>
                  <a:lnTo>
                    <a:pt x="28" y="216"/>
                  </a:lnTo>
                  <a:lnTo>
                    <a:pt x="28" y="30"/>
                  </a:lnTo>
                  <a:lnTo>
                    <a:pt x="292" y="30"/>
                  </a:lnTo>
                  <a:lnTo>
                    <a:pt x="292" y="21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71" name="Rectangle 1854"/>
            <p:cNvSpPr>
              <a:spLocks noChangeArrowheads="1"/>
            </p:cNvSpPr>
            <p:nvPr/>
          </p:nvSpPr>
          <p:spPr>
            <a:xfrm>
              <a:off x="6331440" y="2668495"/>
              <a:ext cx="195514" cy="1700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72" name="Rectangle 1855"/>
            <p:cNvSpPr>
              <a:spLocks noChangeArrowheads="1"/>
            </p:cNvSpPr>
            <p:nvPr/>
          </p:nvSpPr>
          <p:spPr>
            <a:xfrm>
              <a:off x="6467450" y="2464481"/>
              <a:ext cx="29752" cy="121133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73" name="Rectangle 1856"/>
            <p:cNvSpPr>
              <a:spLocks noChangeArrowheads="1"/>
            </p:cNvSpPr>
            <p:nvPr/>
          </p:nvSpPr>
          <p:spPr>
            <a:xfrm>
              <a:off x="6414321" y="2494233"/>
              <a:ext cx="29752" cy="9138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74" name="Rectangle 1857"/>
            <p:cNvSpPr>
              <a:spLocks noChangeArrowheads="1"/>
            </p:cNvSpPr>
            <p:nvPr/>
          </p:nvSpPr>
          <p:spPr>
            <a:xfrm>
              <a:off x="6361192" y="2526110"/>
              <a:ext cx="29752" cy="59504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93" name="Freeform 1858"/>
            <p:cNvSpPr/>
            <p:nvPr/>
          </p:nvSpPr>
          <p:spPr>
            <a:xfrm>
              <a:off x="7466269" y="2991518"/>
              <a:ext cx="388902" cy="221015"/>
            </a:xfrm>
            <a:custGeom>
              <a:avLst/>
              <a:gdLst>
                <a:gd name="T0" fmla="*/ 292 w 366"/>
                <a:gd name="T1" fmla="*/ 62 h 208"/>
                <a:gd name="T2" fmla="*/ 270 w 366"/>
                <a:gd name="T3" fmla="*/ 62 h 208"/>
                <a:gd name="T4" fmla="*/ 270 w 366"/>
                <a:gd name="T5" fmla="*/ 62 h 208"/>
                <a:gd name="T6" fmla="*/ 264 w 366"/>
                <a:gd name="T7" fmla="*/ 48 h 208"/>
                <a:gd name="T8" fmla="*/ 256 w 366"/>
                <a:gd name="T9" fmla="*/ 36 h 208"/>
                <a:gd name="T10" fmla="*/ 246 w 366"/>
                <a:gd name="T11" fmla="*/ 26 h 208"/>
                <a:gd name="T12" fmla="*/ 234 w 366"/>
                <a:gd name="T13" fmla="*/ 18 h 208"/>
                <a:gd name="T14" fmla="*/ 222 w 366"/>
                <a:gd name="T15" fmla="*/ 10 h 208"/>
                <a:gd name="T16" fmla="*/ 208 w 366"/>
                <a:gd name="T17" fmla="*/ 4 h 208"/>
                <a:gd name="T18" fmla="*/ 194 w 366"/>
                <a:gd name="T19" fmla="*/ 2 h 208"/>
                <a:gd name="T20" fmla="*/ 178 w 366"/>
                <a:gd name="T21" fmla="*/ 0 h 208"/>
                <a:gd name="T22" fmla="*/ 178 w 366"/>
                <a:gd name="T23" fmla="*/ 0 h 208"/>
                <a:gd name="T24" fmla="*/ 160 w 366"/>
                <a:gd name="T25" fmla="*/ 2 h 208"/>
                <a:gd name="T26" fmla="*/ 140 w 366"/>
                <a:gd name="T27" fmla="*/ 8 h 208"/>
                <a:gd name="T28" fmla="*/ 124 w 366"/>
                <a:gd name="T29" fmla="*/ 16 h 208"/>
                <a:gd name="T30" fmla="*/ 110 w 366"/>
                <a:gd name="T31" fmla="*/ 28 h 208"/>
                <a:gd name="T32" fmla="*/ 96 w 366"/>
                <a:gd name="T33" fmla="*/ 44 h 208"/>
                <a:gd name="T34" fmla="*/ 88 w 366"/>
                <a:gd name="T35" fmla="*/ 60 h 208"/>
                <a:gd name="T36" fmla="*/ 82 w 366"/>
                <a:gd name="T37" fmla="*/ 78 h 208"/>
                <a:gd name="T38" fmla="*/ 80 w 366"/>
                <a:gd name="T39" fmla="*/ 98 h 208"/>
                <a:gd name="T40" fmla="*/ 54 w 366"/>
                <a:gd name="T41" fmla="*/ 98 h 208"/>
                <a:gd name="T42" fmla="*/ 54 w 366"/>
                <a:gd name="T43" fmla="*/ 98 h 208"/>
                <a:gd name="T44" fmla="*/ 44 w 366"/>
                <a:gd name="T45" fmla="*/ 98 h 208"/>
                <a:gd name="T46" fmla="*/ 34 w 366"/>
                <a:gd name="T47" fmla="*/ 102 h 208"/>
                <a:gd name="T48" fmla="*/ 24 w 366"/>
                <a:gd name="T49" fmla="*/ 108 h 208"/>
                <a:gd name="T50" fmla="*/ 16 w 366"/>
                <a:gd name="T51" fmla="*/ 114 h 208"/>
                <a:gd name="T52" fmla="*/ 10 w 366"/>
                <a:gd name="T53" fmla="*/ 122 h 208"/>
                <a:gd name="T54" fmla="*/ 4 w 366"/>
                <a:gd name="T55" fmla="*/ 132 h 208"/>
                <a:gd name="T56" fmla="*/ 0 w 366"/>
                <a:gd name="T57" fmla="*/ 142 h 208"/>
                <a:gd name="T58" fmla="*/ 0 w 366"/>
                <a:gd name="T59" fmla="*/ 152 h 208"/>
                <a:gd name="T60" fmla="*/ 0 w 366"/>
                <a:gd name="T61" fmla="*/ 152 h 208"/>
                <a:gd name="T62" fmla="*/ 0 w 366"/>
                <a:gd name="T63" fmla="*/ 164 h 208"/>
                <a:gd name="T64" fmla="*/ 4 w 366"/>
                <a:gd name="T65" fmla="*/ 174 h 208"/>
                <a:gd name="T66" fmla="*/ 10 w 366"/>
                <a:gd name="T67" fmla="*/ 184 h 208"/>
                <a:gd name="T68" fmla="*/ 16 w 366"/>
                <a:gd name="T69" fmla="*/ 192 h 208"/>
                <a:gd name="T70" fmla="*/ 24 w 366"/>
                <a:gd name="T71" fmla="*/ 198 h 208"/>
                <a:gd name="T72" fmla="*/ 34 w 366"/>
                <a:gd name="T73" fmla="*/ 204 h 208"/>
                <a:gd name="T74" fmla="*/ 44 w 366"/>
                <a:gd name="T75" fmla="*/ 206 h 208"/>
                <a:gd name="T76" fmla="*/ 54 w 366"/>
                <a:gd name="T77" fmla="*/ 208 h 208"/>
                <a:gd name="T78" fmla="*/ 298 w 366"/>
                <a:gd name="T79" fmla="*/ 208 h 208"/>
                <a:gd name="T80" fmla="*/ 298 w 366"/>
                <a:gd name="T81" fmla="*/ 208 h 208"/>
                <a:gd name="T82" fmla="*/ 308 w 366"/>
                <a:gd name="T83" fmla="*/ 206 h 208"/>
                <a:gd name="T84" fmla="*/ 318 w 366"/>
                <a:gd name="T85" fmla="*/ 204 h 208"/>
                <a:gd name="T86" fmla="*/ 326 w 366"/>
                <a:gd name="T87" fmla="*/ 200 h 208"/>
                <a:gd name="T88" fmla="*/ 334 w 366"/>
                <a:gd name="T89" fmla="*/ 194 h 208"/>
                <a:gd name="T90" fmla="*/ 334 w 366"/>
                <a:gd name="T91" fmla="*/ 194 h 208"/>
                <a:gd name="T92" fmla="*/ 348 w 366"/>
                <a:gd name="T93" fmla="*/ 184 h 208"/>
                <a:gd name="T94" fmla="*/ 358 w 366"/>
                <a:gd name="T95" fmla="*/ 170 h 208"/>
                <a:gd name="T96" fmla="*/ 364 w 366"/>
                <a:gd name="T97" fmla="*/ 152 h 208"/>
                <a:gd name="T98" fmla="*/ 366 w 366"/>
                <a:gd name="T99" fmla="*/ 134 h 208"/>
                <a:gd name="T100" fmla="*/ 366 w 366"/>
                <a:gd name="T101" fmla="*/ 134 h 208"/>
                <a:gd name="T102" fmla="*/ 364 w 366"/>
                <a:gd name="T103" fmla="*/ 120 h 208"/>
                <a:gd name="T104" fmla="*/ 360 w 366"/>
                <a:gd name="T105" fmla="*/ 106 h 208"/>
                <a:gd name="T106" fmla="*/ 354 w 366"/>
                <a:gd name="T107" fmla="*/ 94 h 208"/>
                <a:gd name="T108" fmla="*/ 344 w 366"/>
                <a:gd name="T109" fmla="*/ 82 h 208"/>
                <a:gd name="T110" fmla="*/ 334 w 366"/>
                <a:gd name="T111" fmla="*/ 74 h 208"/>
                <a:gd name="T112" fmla="*/ 322 w 366"/>
                <a:gd name="T113" fmla="*/ 66 h 208"/>
                <a:gd name="T114" fmla="*/ 308 w 366"/>
                <a:gd name="T115" fmla="*/ 62 h 208"/>
                <a:gd name="T116" fmla="*/ 292 w 366"/>
                <a:gd name="T117" fmla="*/ 62 h 208"/>
                <a:gd name="T118" fmla="*/ 292 w 366"/>
                <a:gd name="T119" fmla="*/ 62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6" h="208">
                  <a:moveTo>
                    <a:pt x="292" y="62"/>
                  </a:moveTo>
                  <a:lnTo>
                    <a:pt x="270" y="62"/>
                  </a:lnTo>
                  <a:lnTo>
                    <a:pt x="270" y="62"/>
                  </a:lnTo>
                  <a:lnTo>
                    <a:pt x="264" y="48"/>
                  </a:lnTo>
                  <a:lnTo>
                    <a:pt x="256" y="36"/>
                  </a:lnTo>
                  <a:lnTo>
                    <a:pt x="246" y="26"/>
                  </a:lnTo>
                  <a:lnTo>
                    <a:pt x="234" y="18"/>
                  </a:lnTo>
                  <a:lnTo>
                    <a:pt x="222" y="10"/>
                  </a:lnTo>
                  <a:lnTo>
                    <a:pt x="208" y="4"/>
                  </a:lnTo>
                  <a:lnTo>
                    <a:pt x="194" y="2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60" y="2"/>
                  </a:lnTo>
                  <a:lnTo>
                    <a:pt x="140" y="8"/>
                  </a:lnTo>
                  <a:lnTo>
                    <a:pt x="124" y="16"/>
                  </a:lnTo>
                  <a:lnTo>
                    <a:pt x="110" y="28"/>
                  </a:lnTo>
                  <a:lnTo>
                    <a:pt x="96" y="44"/>
                  </a:lnTo>
                  <a:lnTo>
                    <a:pt x="88" y="60"/>
                  </a:lnTo>
                  <a:lnTo>
                    <a:pt x="82" y="78"/>
                  </a:lnTo>
                  <a:lnTo>
                    <a:pt x="80" y="9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44" y="98"/>
                  </a:lnTo>
                  <a:lnTo>
                    <a:pt x="34" y="102"/>
                  </a:lnTo>
                  <a:lnTo>
                    <a:pt x="24" y="108"/>
                  </a:lnTo>
                  <a:lnTo>
                    <a:pt x="16" y="114"/>
                  </a:lnTo>
                  <a:lnTo>
                    <a:pt x="10" y="122"/>
                  </a:lnTo>
                  <a:lnTo>
                    <a:pt x="4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0" y="164"/>
                  </a:lnTo>
                  <a:lnTo>
                    <a:pt x="4" y="174"/>
                  </a:lnTo>
                  <a:lnTo>
                    <a:pt x="10" y="184"/>
                  </a:lnTo>
                  <a:lnTo>
                    <a:pt x="16" y="192"/>
                  </a:lnTo>
                  <a:lnTo>
                    <a:pt x="24" y="198"/>
                  </a:lnTo>
                  <a:lnTo>
                    <a:pt x="34" y="204"/>
                  </a:lnTo>
                  <a:lnTo>
                    <a:pt x="44" y="206"/>
                  </a:lnTo>
                  <a:lnTo>
                    <a:pt x="54" y="208"/>
                  </a:lnTo>
                  <a:lnTo>
                    <a:pt x="298" y="208"/>
                  </a:lnTo>
                  <a:lnTo>
                    <a:pt x="298" y="208"/>
                  </a:lnTo>
                  <a:lnTo>
                    <a:pt x="308" y="206"/>
                  </a:lnTo>
                  <a:lnTo>
                    <a:pt x="318" y="204"/>
                  </a:lnTo>
                  <a:lnTo>
                    <a:pt x="326" y="200"/>
                  </a:lnTo>
                  <a:lnTo>
                    <a:pt x="334" y="194"/>
                  </a:lnTo>
                  <a:lnTo>
                    <a:pt x="334" y="194"/>
                  </a:lnTo>
                  <a:lnTo>
                    <a:pt x="348" y="184"/>
                  </a:lnTo>
                  <a:lnTo>
                    <a:pt x="358" y="170"/>
                  </a:lnTo>
                  <a:lnTo>
                    <a:pt x="364" y="152"/>
                  </a:lnTo>
                  <a:lnTo>
                    <a:pt x="366" y="134"/>
                  </a:lnTo>
                  <a:lnTo>
                    <a:pt x="366" y="134"/>
                  </a:lnTo>
                  <a:lnTo>
                    <a:pt x="364" y="120"/>
                  </a:lnTo>
                  <a:lnTo>
                    <a:pt x="360" y="106"/>
                  </a:lnTo>
                  <a:lnTo>
                    <a:pt x="354" y="94"/>
                  </a:lnTo>
                  <a:lnTo>
                    <a:pt x="344" y="82"/>
                  </a:lnTo>
                  <a:lnTo>
                    <a:pt x="334" y="74"/>
                  </a:lnTo>
                  <a:lnTo>
                    <a:pt x="322" y="66"/>
                  </a:lnTo>
                  <a:lnTo>
                    <a:pt x="308" y="62"/>
                  </a:lnTo>
                  <a:lnTo>
                    <a:pt x="292" y="62"/>
                  </a:lnTo>
                  <a:lnTo>
                    <a:pt x="292" y="6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68" name="Freeform 1859"/>
            <p:cNvSpPr/>
            <p:nvPr/>
          </p:nvSpPr>
          <p:spPr>
            <a:xfrm>
              <a:off x="7555526" y="4058342"/>
              <a:ext cx="263518" cy="265643"/>
            </a:xfrm>
            <a:custGeom>
              <a:avLst/>
              <a:gdLst>
                <a:gd name="T0" fmla="*/ 22 w 248"/>
                <a:gd name="T1" fmla="*/ 116 h 250"/>
                <a:gd name="T2" fmla="*/ 14 w 248"/>
                <a:gd name="T3" fmla="*/ 124 h 250"/>
                <a:gd name="T4" fmla="*/ 4 w 248"/>
                <a:gd name="T5" fmla="*/ 146 h 250"/>
                <a:gd name="T6" fmla="*/ 0 w 248"/>
                <a:gd name="T7" fmla="*/ 168 h 250"/>
                <a:gd name="T8" fmla="*/ 2 w 248"/>
                <a:gd name="T9" fmla="*/ 192 h 250"/>
                <a:gd name="T10" fmla="*/ 6 w 248"/>
                <a:gd name="T11" fmla="*/ 202 h 250"/>
                <a:gd name="T12" fmla="*/ 22 w 248"/>
                <a:gd name="T13" fmla="*/ 226 h 250"/>
                <a:gd name="T14" fmla="*/ 36 w 248"/>
                <a:gd name="T15" fmla="*/ 238 h 250"/>
                <a:gd name="T16" fmla="*/ 52 w 248"/>
                <a:gd name="T17" fmla="*/ 246 h 250"/>
                <a:gd name="T18" fmla="*/ 72 w 248"/>
                <a:gd name="T19" fmla="*/ 250 h 250"/>
                <a:gd name="T20" fmla="*/ 94 w 248"/>
                <a:gd name="T21" fmla="*/ 248 h 250"/>
                <a:gd name="T22" fmla="*/ 116 w 248"/>
                <a:gd name="T23" fmla="*/ 240 h 250"/>
                <a:gd name="T24" fmla="*/ 134 w 248"/>
                <a:gd name="T25" fmla="*/ 226 h 250"/>
                <a:gd name="T26" fmla="*/ 150 w 248"/>
                <a:gd name="T27" fmla="*/ 210 h 250"/>
                <a:gd name="T28" fmla="*/ 144 w 248"/>
                <a:gd name="T29" fmla="*/ 200 h 250"/>
                <a:gd name="T30" fmla="*/ 136 w 248"/>
                <a:gd name="T31" fmla="*/ 194 h 250"/>
                <a:gd name="T32" fmla="*/ 114 w 248"/>
                <a:gd name="T33" fmla="*/ 206 h 250"/>
                <a:gd name="T34" fmla="*/ 106 w 248"/>
                <a:gd name="T35" fmla="*/ 214 h 250"/>
                <a:gd name="T36" fmla="*/ 86 w 248"/>
                <a:gd name="T37" fmla="*/ 220 h 250"/>
                <a:gd name="T38" fmla="*/ 74 w 248"/>
                <a:gd name="T39" fmla="*/ 222 h 250"/>
                <a:gd name="T40" fmla="*/ 58 w 248"/>
                <a:gd name="T41" fmla="*/ 218 h 250"/>
                <a:gd name="T42" fmla="*/ 42 w 248"/>
                <a:gd name="T43" fmla="*/ 206 h 250"/>
                <a:gd name="T44" fmla="*/ 38 w 248"/>
                <a:gd name="T45" fmla="*/ 200 h 250"/>
                <a:gd name="T46" fmla="*/ 28 w 248"/>
                <a:gd name="T47" fmla="*/ 180 h 250"/>
                <a:gd name="T48" fmla="*/ 28 w 248"/>
                <a:gd name="T49" fmla="*/ 168 h 250"/>
                <a:gd name="T50" fmla="*/ 34 w 248"/>
                <a:gd name="T51" fmla="*/ 146 h 250"/>
                <a:gd name="T52" fmla="*/ 134 w 248"/>
                <a:gd name="T53" fmla="*/ 44 h 250"/>
                <a:gd name="T54" fmla="*/ 142 w 248"/>
                <a:gd name="T55" fmla="*/ 38 h 250"/>
                <a:gd name="T56" fmla="*/ 160 w 248"/>
                <a:gd name="T57" fmla="*/ 30 h 250"/>
                <a:gd name="T58" fmla="*/ 180 w 248"/>
                <a:gd name="T59" fmla="*/ 30 h 250"/>
                <a:gd name="T60" fmla="*/ 198 w 248"/>
                <a:gd name="T61" fmla="*/ 38 h 250"/>
                <a:gd name="T62" fmla="*/ 206 w 248"/>
                <a:gd name="T63" fmla="*/ 44 h 250"/>
                <a:gd name="T64" fmla="*/ 216 w 248"/>
                <a:gd name="T65" fmla="*/ 60 h 250"/>
                <a:gd name="T66" fmla="*/ 220 w 248"/>
                <a:gd name="T67" fmla="*/ 80 h 250"/>
                <a:gd name="T68" fmla="*/ 216 w 248"/>
                <a:gd name="T69" fmla="*/ 98 h 250"/>
                <a:gd name="T70" fmla="*/ 206 w 248"/>
                <a:gd name="T71" fmla="*/ 116 h 250"/>
                <a:gd name="T72" fmla="*/ 176 w 248"/>
                <a:gd name="T73" fmla="*/ 146 h 250"/>
                <a:gd name="T74" fmla="*/ 188 w 248"/>
                <a:gd name="T75" fmla="*/ 156 h 250"/>
                <a:gd name="T76" fmla="*/ 226 w 248"/>
                <a:gd name="T77" fmla="*/ 136 h 250"/>
                <a:gd name="T78" fmla="*/ 236 w 248"/>
                <a:gd name="T79" fmla="*/ 124 h 250"/>
                <a:gd name="T80" fmla="*/ 248 w 248"/>
                <a:gd name="T81" fmla="*/ 94 h 250"/>
                <a:gd name="T82" fmla="*/ 248 w 248"/>
                <a:gd name="T83" fmla="*/ 64 h 250"/>
                <a:gd name="T84" fmla="*/ 236 w 248"/>
                <a:gd name="T85" fmla="*/ 36 h 250"/>
                <a:gd name="T86" fmla="*/ 226 w 248"/>
                <a:gd name="T87" fmla="*/ 24 h 250"/>
                <a:gd name="T88" fmla="*/ 200 w 248"/>
                <a:gd name="T89" fmla="*/ 6 h 250"/>
                <a:gd name="T90" fmla="*/ 170 w 248"/>
                <a:gd name="T91" fmla="*/ 0 h 250"/>
                <a:gd name="T92" fmla="*/ 140 w 248"/>
                <a:gd name="T93" fmla="*/ 6 h 250"/>
                <a:gd name="T94" fmla="*/ 114 w 248"/>
                <a:gd name="T95" fmla="*/ 24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8" h="250">
                  <a:moveTo>
                    <a:pt x="114" y="24"/>
                  </a:moveTo>
                  <a:lnTo>
                    <a:pt x="22" y="116"/>
                  </a:lnTo>
                  <a:lnTo>
                    <a:pt x="22" y="116"/>
                  </a:lnTo>
                  <a:lnTo>
                    <a:pt x="14" y="124"/>
                  </a:lnTo>
                  <a:lnTo>
                    <a:pt x="8" y="134"/>
                  </a:lnTo>
                  <a:lnTo>
                    <a:pt x="4" y="146"/>
                  </a:lnTo>
                  <a:lnTo>
                    <a:pt x="0" y="156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2" y="192"/>
                  </a:lnTo>
                  <a:lnTo>
                    <a:pt x="6" y="202"/>
                  </a:lnTo>
                  <a:lnTo>
                    <a:pt x="6" y="202"/>
                  </a:lnTo>
                  <a:lnTo>
                    <a:pt x="12" y="216"/>
                  </a:lnTo>
                  <a:lnTo>
                    <a:pt x="22" y="226"/>
                  </a:lnTo>
                  <a:lnTo>
                    <a:pt x="22" y="226"/>
                  </a:lnTo>
                  <a:lnTo>
                    <a:pt x="36" y="238"/>
                  </a:lnTo>
                  <a:lnTo>
                    <a:pt x="52" y="246"/>
                  </a:lnTo>
                  <a:lnTo>
                    <a:pt x="52" y="246"/>
                  </a:lnTo>
                  <a:lnTo>
                    <a:pt x="62" y="248"/>
                  </a:lnTo>
                  <a:lnTo>
                    <a:pt x="72" y="250"/>
                  </a:lnTo>
                  <a:lnTo>
                    <a:pt x="84" y="250"/>
                  </a:lnTo>
                  <a:lnTo>
                    <a:pt x="94" y="248"/>
                  </a:lnTo>
                  <a:lnTo>
                    <a:pt x="106" y="246"/>
                  </a:lnTo>
                  <a:lnTo>
                    <a:pt x="116" y="240"/>
                  </a:lnTo>
                  <a:lnTo>
                    <a:pt x="126" y="234"/>
                  </a:lnTo>
                  <a:lnTo>
                    <a:pt x="134" y="226"/>
                  </a:lnTo>
                  <a:lnTo>
                    <a:pt x="150" y="210"/>
                  </a:lnTo>
                  <a:lnTo>
                    <a:pt x="150" y="210"/>
                  </a:lnTo>
                  <a:lnTo>
                    <a:pt x="148" y="206"/>
                  </a:lnTo>
                  <a:lnTo>
                    <a:pt x="144" y="200"/>
                  </a:lnTo>
                  <a:lnTo>
                    <a:pt x="144" y="200"/>
                  </a:lnTo>
                  <a:lnTo>
                    <a:pt x="136" y="194"/>
                  </a:lnTo>
                  <a:lnTo>
                    <a:pt x="128" y="192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06" y="214"/>
                  </a:lnTo>
                  <a:lnTo>
                    <a:pt x="96" y="218"/>
                  </a:lnTo>
                  <a:lnTo>
                    <a:pt x="86" y="220"/>
                  </a:lnTo>
                  <a:lnTo>
                    <a:pt x="74" y="222"/>
                  </a:lnTo>
                  <a:lnTo>
                    <a:pt x="74" y="222"/>
                  </a:lnTo>
                  <a:lnTo>
                    <a:pt x="66" y="220"/>
                  </a:lnTo>
                  <a:lnTo>
                    <a:pt x="58" y="218"/>
                  </a:lnTo>
                  <a:lnTo>
                    <a:pt x="50" y="212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38" y="200"/>
                  </a:lnTo>
                  <a:lnTo>
                    <a:pt x="34" y="194"/>
                  </a:lnTo>
                  <a:lnTo>
                    <a:pt x="28" y="180"/>
                  </a:lnTo>
                  <a:lnTo>
                    <a:pt x="28" y="180"/>
                  </a:lnTo>
                  <a:lnTo>
                    <a:pt x="28" y="168"/>
                  </a:lnTo>
                  <a:lnTo>
                    <a:pt x="30" y="156"/>
                  </a:lnTo>
                  <a:lnTo>
                    <a:pt x="34" y="146"/>
                  </a:lnTo>
                  <a:lnTo>
                    <a:pt x="42" y="136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2" y="38"/>
                  </a:lnTo>
                  <a:lnTo>
                    <a:pt x="150" y="32"/>
                  </a:lnTo>
                  <a:lnTo>
                    <a:pt x="160" y="30"/>
                  </a:lnTo>
                  <a:lnTo>
                    <a:pt x="170" y="30"/>
                  </a:lnTo>
                  <a:lnTo>
                    <a:pt x="180" y="30"/>
                  </a:lnTo>
                  <a:lnTo>
                    <a:pt x="188" y="32"/>
                  </a:lnTo>
                  <a:lnTo>
                    <a:pt x="198" y="38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12" y="52"/>
                  </a:lnTo>
                  <a:lnTo>
                    <a:pt x="216" y="60"/>
                  </a:lnTo>
                  <a:lnTo>
                    <a:pt x="220" y="70"/>
                  </a:lnTo>
                  <a:lnTo>
                    <a:pt x="220" y="80"/>
                  </a:lnTo>
                  <a:lnTo>
                    <a:pt x="220" y="90"/>
                  </a:lnTo>
                  <a:lnTo>
                    <a:pt x="216" y="98"/>
                  </a:lnTo>
                  <a:lnTo>
                    <a:pt x="212" y="108"/>
                  </a:lnTo>
                  <a:lnTo>
                    <a:pt x="206" y="116"/>
                  </a:lnTo>
                  <a:lnTo>
                    <a:pt x="176" y="146"/>
                  </a:lnTo>
                  <a:lnTo>
                    <a:pt x="176" y="146"/>
                  </a:lnTo>
                  <a:lnTo>
                    <a:pt x="188" y="156"/>
                  </a:lnTo>
                  <a:lnTo>
                    <a:pt x="188" y="156"/>
                  </a:lnTo>
                  <a:lnTo>
                    <a:pt x="196" y="16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6" y="124"/>
                  </a:lnTo>
                  <a:lnTo>
                    <a:pt x="242" y="110"/>
                  </a:lnTo>
                  <a:lnTo>
                    <a:pt x="248" y="94"/>
                  </a:lnTo>
                  <a:lnTo>
                    <a:pt x="248" y="80"/>
                  </a:lnTo>
                  <a:lnTo>
                    <a:pt x="248" y="64"/>
                  </a:lnTo>
                  <a:lnTo>
                    <a:pt x="242" y="50"/>
                  </a:lnTo>
                  <a:lnTo>
                    <a:pt x="236" y="36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12" y="14"/>
                  </a:lnTo>
                  <a:lnTo>
                    <a:pt x="200" y="6"/>
                  </a:lnTo>
                  <a:lnTo>
                    <a:pt x="184" y="2"/>
                  </a:lnTo>
                  <a:lnTo>
                    <a:pt x="170" y="0"/>
                  </a:lnTo>
                  <a:lnTo>
                    <a:pt x="154" y="2"/>
                  </a:lnTo>
                  <a:lnTo>
                    <a:pt x="140" y="6"/>
                  </a:lnTo>
                  <a:lnTo>
                    <a:pt x="126" y="14"/>
                  </a:lnTo>
                  <a:lnTo>
                    <a:pt x="114" y="24"/>
                  </a:lnTo>
                  <a:lnTo>
                    <a:pt x="114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69" name="Freeform 1860"/>
            <p:cNvSpPr/>
            <p:nvPr/>
          </p:nvSpPr>
          <p:spPr>
            <a:xfrm>
              <a:off x="7502397" y="4211353"/>
              <a:ext cx="263518" cy="265643"/>
            </a:xfrm>
            <a:custGeom>
              <a:avLst/>
              <a:gdLst>
                <a:gd name="T0" fmla="*/ 232 w 248"/>
                <a:gd name="T1" fmla="*/ 32 h 250"/>
                <a:gd name="T2" fmla="*/ 230 w 248"/>
                <a:gd name="T3" fmla="*/ 28 h 250"/>
                <a:gd name="T4" fmla="*/ 226 w 248"/>
                <a:gd name="T5" fmla="*/ 24 h 250"/>
                <a:gd name="T6" fmla="*/ 220 w 248"/>
                <a:gd name="T7" fmla="*/ 20 h 250"/>
                <a:gd name="T8" fmla="*/ 212 w 248"/>
                <a:gd name="T9" fmla="*/ 14 h 250"/>
                <a:gd name="T10" fmla="*/ 200 w 248"/>
                <a:gd name="T11" fmla="*/ 6 h 250"/>
                <a:gd name="T12" fmla="*/ 174 w 248"/>
                <a:gd name="T13" fmla="*/ 0 h 250"/>
                <a:gd name="T14" fmla="*/ 148 w 248"/>
                <a:gd name="T15" fmla="*/ 4 h 250"/>
                <a:gd name="T16" fmla="*/ 124 w 248"/>
                <a:gd name="T17" fmla="*/ 14 h 250"/>
                <a:gd name="T18" fmla="*/ 98 w 248"/>
                <a:gd name="T19" fmla="*/ 40 h 250"/>
                <a:gd name="T20" fmla="*/ 100 w 248"/>
                <a:gd name="T21" fmla="*/ 46 h 250"/>
                <a:gd name="T22" fmla="*/ 104 w 248"/>
                <a:gd name="T23" fmla="*/ 50 h 250"/>
                <a:gd name="T24" fmla="*/ 120 w 248"/>
                <a:gd name="T25" fmla="*/ 60 h 250"/>
                <a:gd name="T26" fmla="*/ 134 w 248"/>
                <a:gd name="T27" fmla="*/ 44 h 250"/>
                <a:gd name="T28" fmla="*/ 152 w 248"/>
                <a:gd name="T29" fmla="*/ 32 h 250"/>
                <a:gd name="T30" fmla="*/ 172 w 248"/>
                <a:gd name="T31" fmla="*/ 30 h 250"/>
                <a:gd name="T32" fmla="*/ 182 w 248"/>
                <a:gd name="T33" fmla="*/ 30 h 250"/>
                <a:gd name="T34" fmla="*/ 194 w 248"/>
                <a:gd name="T35" fmla="*/ 36 h 250"/>
                <a:gd name="T36" fmla="*/ 196 w 248"/>
                <a:gd name="T37" fmla="*/ 36 h 250"/>
                <a:gd name="T38" fmla="*/ 200 w 248"/>
                <a:gd name="T39" fmla="*/ 40 h 250"/>
                <a:gd name="T40" fmla="*/ 200 w 248"/>
                <a:gd name="T41" fmla="*/ 40 h 250"/>
                <a:gd name="T42" fmla="*/ 204 w 248"/>
                <a:gd name="T43" fmla="*/ 44 h 250"/>
                <a:gd name="T44" fmla="*/ 206 w 248"/>
                <a:gd name="T45" fmla="*/ 44 h 250"/>
                <a:gd name="T46" fmla="*/ 208 w 248"/>
                <a:gd name="T47" fmla="*/ 48 h 250"/>
                <a:gd name="T48" fmla="*/ 214 w 248"/>
                <a:gd name="T49" fmla="*/ 54 h 250"/>
                <a:gd name="T50" fmla="*/ 220 w 248"/>
                <a:gd name="T51" fmla="*/ 70 h 250"/>
                <a:gd name="T52" fmla="*/ 220 w 248"/>
                <a:gd name="T53" fmla="*/ 72 h 250"/>
                <a:gd name="T54" fmla="*/ 218 w 248"/>
                <a:gd name="T55" fmla="*/ 94 h 250"/>
                <a:gd name="T56" fmla="*/ 206 w 248"/>
                <a:gd name="T57" fmla="*/ 116 h 250"/>
                <a:gd name="T58" fmla="*/ 114 w 248"/>
                <a:gd name="T59" fmla="*/ 206 h 250"/>
                <a:gd name="T60" fmla="*/ 98 w 248"/>
                <a:gd name="T61" fmla="*/ 218 h 250"/>
                <a:gd name="T62" fmla="*/ 78 w 248"/>
                <a:gd name="T63" fmla="*/ 222 h 250"/>
                <a:gd name="T64" fmla="*/ 60 w 248"/>
                <a:gd name="T65" fmla="*/ 218 h 250"/>
                <a:gd name="T66" fmla="*/ 42 w 248"/>
                <a:gd name="T67" fmla="*/ 206 h 250"/>
                <a:gd name="T68" fmla="*/ 36 w 248"/>
                <a:gd name="T69" fmla="*/ 198 h 250"/>
                <a:gd name="T70" fmla="*/ 28 w 248"/>
                <a:gd name="T71" fmla="*/ 180 h 250"/>
                <a:gd name="T72" fmla="*/ 28 w 248"/>
                <a:gd name="T73" fmla="*/ 162 h 250"/>
                <a:gd name="T74" fmla="*/ 36 w 248"/>
                <a:gd name="T75" fmla="*/ 144 h 250"/>
                <a:gd name="T76" fmla="*/ 72 w 248"/>
                <a:gd name="T77" fmla="*/ 106 h 250"/>
                <a:gd name="T78" fmla="*/ 60 w 248"/>
                <a:gd name="T79" fmla="*/ 96 h 250"/>
                <a:gd name="T80" fmla="*/ 60 w 248"/>
                <a:gd name="T81" fmla="*/ 96 h 250"/>
                <a:gd name="T82" fmla="*/ 22 w 248"/>
                <a:gd name="T83" fmla="*/ 116 h 250"/>
                <a:gd name="T84" fmla="*/ 12 w 248"/>
                <a:gd name="T85" fmla="*/ 128 h 250"/>
                <a:gd name="T86" fmla="*/ 0 w 248"/>
                <a:gd name="T87" fmla="*/ 156 h 250"/>
                <a:gd name="T88" fmla="*/ 0 w 248"/>
                <a:gd name="T89" fmla="*/ 186 h 250"/>
                <a:gd name="T90" fmla="*/ 12 w 248"/>
                <a:gd name="T91" fmla="*/ 214 h 250"/>
                <a:gd name="T92" fmla="*/ 22 w 248"/>
                <a:gd name="T93" fmla="*/ 226 h 250"/>
                <a:gd name="T94" fmla="*/ 48 w 248"/>
                <a:gd name="T95" fmla="*/ 244 h 250"/>
                <a:gd name="T96" fmla="*/ 78 w 248"/>
                <a:gd name="T97" fmla="*/ 250 h 250"/>
                <a:gd name="T98" fmla="*/ 108 w 248"/>
                <a:gd name="T99" fmla="*/ 244 h 250"/>
                <a:gd name="T100" fmla="*/ 134 w 248"/>
                <a:gd name="T101" fmla="*/ 226 h 250"/>
                <a:gd name="T102" fmla="*/ 226 w 248"/>
                <a:gd name="T103" fmla="*/ 136 h 250"/>
                <a:gd name="T104" fmla="*/ 242 w 248"/>
                <a:gd name="T105" fmla="*/ 112 h 250"/>
                <a:gd name="T106" fmla="*/ 248 w 248"/>
                <a:gd name="T107" fmla="*/ 84 h 250"/>
                <a:gd name="T108" fmla="*/ 246 w 248"/>
                <a:gd name="T109" fmla="*/ 58 h 250"/>
                <a:gd name="T110" fmla="*/ 232 w 248"/>
                <a:gd name="T111" fmla="*/ 32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8" h="250">
                  <a:moveTo>
                    <a:pt x="232" y="32"/>
                  </a:moveTo>
                  <a:lnTo>
                    <a:pt x="232" y="32"/>
                  </a:lnTo>
                  <a:lnTo>
                    <a:pt x="230" y="28"/>
                  </a:lnTo>
                  <a:lnTo>
                    <a:pt x="230" y="28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20" y="20"/>
                  </a:lnTo>
                  <a:lnTo>
                    <a:pt x="220" y="20"/>
                  </a:lnTo>
                  <a:lnTo>
                    <a:pt x="216" y="16"/>
                  </a:lnTo>
                  <a:lnTo>
                    <a:pt x="212" y="14"/>
                  </a:lnTo>
                  <a:lnTo>
                    <a:pt x="212" y="14"/>
                  </a:lnTo>
                  <a:lnTo>
                    <a:pt x="200" y="6"/>
                  </a:lnTo>
                  <a:lnTo>
                    <a:pt x="188" y="2"/>
                  </a:lnTo>
                  <a:lnTo>
                    <a:pt x="174" y="0"/>
                  </a:lnTo>
                  <a:lnTo>
                    <a:pt x="162" y="2"/>
                  </a:lnTo>
                  <a:lnTo>
                    <a:pt x="148" y="4"/>
                  </a:lnTo>
                  <a:lnTo>
                    <a:pt x="136" y="8"/>
                  </a:lnTo>
                  <a:lnTo>
                    <a:pt x="124" y="14"/>
                  </a:lnTo>
                  <a:lnTo>
                    <a:pt x="114" y="24"/>
                  </a:lnTo>
                  <a:lnTo>
                    <a:pt x="98" y="40"/>
                  </a:lnTo>
                  <a:lnTo>
                    <a:pt x="98" y="40"/>
                  </a:lnTo>
                  <a:lnTo>
                    <a:pt x="100" y="46"/>
                  </a:lnTo>
                  <a:lnTo>
                    <a:pt x="104" y="50"/>
                  </a:lnTo>
                  <a:lnTo>
                    <a:pt x="104" y="50"/>
                  </a:lnTo>
                  <a:lnTo>
                    <a:pt x="112" y="56"/>
                  </a:lnTo>
                  <a:lnTo>
                    <a:pt x="120" y="60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42" y="38"/>
                  </a:lnTo>
                  <a:lnTo>
                    <a:pt x="152" y="32"/>
                  </a:lnTo>
                  <a:lnTo>
                    <a:pt x="162" y="30"/>
                  </a:lnTo>
                  <a:lnTo>
                    <a:pt x="172" y="30"/>
                  </a:lnTo>
                  <a:lnTo>
                    <a:pt x="174" y="28"/>
                  </a:lnTo>
                  <a:lnTo>
                    <a:pt x="182" y="30"/>
                  </a:lnTo>
                  <a:lnTo>
                    <a:pt x="182" y="30"/>
                  </a:lnTo>
                  <a:lnTo>
                    <a:pt x="194" y="36"/>
                  </a:lnTo>
                  <a:lnTo>
                    <a:pt x="194" y="36"/>
                  </a:lnTo>
                  <a:lnTo>
                    <a:pt x="196" y="36"/>
                  </a:lnTo>
                  <a:lnTo>
                    <a:pt x="196" y="36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0" y="40"/>
                  </a:lnTo>
                  <a:lnTo>
                    <a:pt x="204" y="44"/>
                  </a:lnTo>
                  <a:lnTo>
                    <a:pt x="204" y="44"/>
                  </a:lnTo>
                  <a:lnTo>
                    <a:pt x="206" y="44"/>
                  </a:lnTo>
                  <a:lnTo>
                    <a:pt x="206" y="44"/>
                  </a:lnTo>
                  <a:lnTo>
                    <a:pt x="208" y="48"/>
                  </a:lnTo>
                  <a:lnTo>
                    <a:pt x="208" y="48"/>
                  </a:lnTo>
                  <a:lnTo>
                    <a:pt x="214" y="54"/>
                  </a:lnTo>
                  <a:lnTo>
                    <a:pt x="216" y="62"/>
                  </a:lnTo>
                  <a:lnTo>
                    <a:pt x="220" y="70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0" y="84"/>
                  </a:lnTo>
                  <a:lnTo>
                    <a:pt x="218" y="94"/>
                  </a:lnTo>
                  <a:lnTo>
                    <a:pt x="212" y="106"/>
                  </a:lnTo>
                  <a:lnTo>
                    <a:pt x="206" y="116"/>
                  </a:lnTo>
                  <a:lnTo>
                    <a:pt x="114" y="206"/>
                  </a:lnTo>
                  <a:lnTo>
                    <a:pt x="114" y="206"/>
                  </a:lnTo>
                  <a:lnTo>
                    <a:pt x="106" y="214"/>
                  </a:lnTo>
                  <a:lnTo>
                    <a:pt x="98" y="218"/>
                  </a:lnTo>
                  <a:lnTo>
                    <a:pt x="88" y="220"/>
                  </a:lnTo>
                  <a:lnTo>
                    <a:pt x="78" y="222"/>
                  </a:lnTo>
                  <a:lnTo>
                    <a:pt x="68" y="220"/>
                  </a:lnTo>
                  <a:lnTo>
                    <a:pt x="60" y="218"/>
                  </a:lnTo>
                  <a:lnTo>
                    <a:pt x="50" y="214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36" y="198"/>
                  </a:lnTo>
                  <a:lnTo>
                    <a:pt x="32" y="190"/>
                  </a:lnTo>
                  <a:lnTo>
                    <a:pt x="28" y="180"/>
                  </a:lnTo>
                  <a:lnTo>
                    <a:pt x="28" y="172"/>
                  </a:lnTo>
                  <a:lnTo>
                    <a:pt x="28" y="162"/>
                  </a:lnTo>
                  <a:lnTo>
                    <a:pt x="32" y="152"/>
                  </a:lnTo>
                  <a:lnTo>
                    <a:pt x="36" y="144"/>
                  </a:lnTo>
                  <a:lnTo>
                    <a:pt x="42" y="136"/>
                  </a:lnTo>
                  <a:lnTo>
                    <a:pt x="72" y="106"/>
                  </a:lnTo>
                  <a:lnTo>
                    <a:pt x="72" y="106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52" y="86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12" y="128"/>
                  </a:lnTo>
                  <a:lnTo>
                    <a:pt x="6" y="142"/>
                  </a:lnTo>
                  <a:lnTo>
                    <a:pt x="0" y="156"/>
                  </a:lnTo>
                  <a:lnTo>
                    <a:pt x="0" y="172"/>
                  </a:lnTo>
                  <a:lnTo>
                    <a:pt x="0" y="186"/>
                  </a:lnTo>
                  <a:lnTo>
                    <a:pt x="6" y="200"/>
                  </a:lnTo>
                  <a:lnTo>
                    <a:pt x="12" y="214"/>
                  </a:lnTo>
                  <a:lnTo>
                    <a:pt x="22" y="226"/>
                  </a:lnTo>
                  <a:lnTo>
                    <a:pt x="22" y="226"/>
                  </a:lnTo>
                  <a:lnTo>
                    <a:pt x="34" y="236"/>
                  </a:lnTo>
                  <a:lnTo>
                    <a:pt x="48" y="244"/>
                  </a:lnTo>
                  <a:lnTo>
                    <a:pt x="64" y="248"/>
                  </a:lnTo>
                  <a:lnTo>
                    <a:pt x="78" y="250"/>
                  </a:lnTo>
                  <a:lnTo>
                    <a:pt x="94" y="248"/>
                  </a:lnTo>
                  <a:lnTo>
                    <a:pt x="108" y="244"/>
                  </a:lnTo>
                  <a:lnTo>
                    <a:pt x="122" y="236"/>
                  </a:lnTo>
                  <a:lnTo>
                    <a:pt x="134" y="226"/>
                  </a:lnTo>
                  <a:lnTo>
                    <a:pt x="226" y="136"/>
                  </a:lnTo>
                  <a:lnTo>
                    <a:pt x="226" y="136"/>
                  </a:lnTo>
                  <a:lnTo>
                    <a:pt x="234" y="124"/>
                  </a:lnTo>
                  <a:lnTo>
                    <a:pt x="242" y="112"/>
                  </a:lnTo>
                  <a:lnTo>
                    <a:pt x="246" y="98"/>
                  </a:lnTo>
                  <a:lnTo>
                    <a:pt x="248" y="84"/>
                  </a:lnTo>
                  <a:lnTo>
                    <a:pt x="248" y="70"/>
                  </a:lnTo>
                  <a:lnTo>
                    <a:pt x="246" y="58"/>
                  </a:lnTo>
                  <a:lnTo>
                    <a:pt x="240" y="44"/>
                  </a:lnTo>
                  <a:lnTo>
                    <a:pt x="232" y="32"/>
                  </a:lnTo>
                  <a:lnTo>
                    <a:pt x="232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96" name="Freeform 1862"/>
            <p:cNvSpPr>
              <a:spLocks noEditPoints="1"/>
            </p:cNvSpPr>
            <p:nvPr/>
          </p:nvSpPr>
          <p:spPr>
            <a:xfrm>
              <a:off x="8135691" y="2362474"/>
              <a:ext cx="340024" cy="340024"/>
            </a:xfrm>
            <a:custGeom>
              <a:avLst/>
              <a:gdLst>
                <a:gd name="T0" fmla="*/ 320 w 320"/>
                <a:gd name="T1" fmla="*/ 130 h 320"/>
                <a:gd name="T2" fmla="*/ 280 w 320"/>
                <a:gd name="T3" fmla="*/ 126 h 320"/>
                <a:gd name="T4" fmla="*/ 270 w 320"/>
                <a:gd name="T5" fmla="*/ 100 h 320"/>
                <a:gd name="T6" fmla="*/ 250 w 320"/>
                <a:gd name="T7" fmla="*/ 26 h 320"/>
                <a:gd name="T8" fmla="*/ 220 w 320"/>
                <a:gd name="T9" fmla="*/ 50 h 320"/>
                <a:gd name="T10" fmla="*/ 194 w 320"/>
                <a:gd name="T11" fmla="*/ 38 h 320"/>
                <a:gd name="T12" fmla="*/ 128 w 320"/>
                <a:gd name="T13" fmla="*/ 0 h 320"/>
                <a:gd name="T14" fmla="*/ 124 w 320"/>
                <a:gd name="T15" fmla="*/ 38 h 320"/>
                <a:gd name="T16" fmla="*/ 98 w 320"/>
                <a:gd name="T17" fmla="*/ 50 h 320"/>
                <a:gd name="T18" fmla="*/ 24 w 320"/>
                <a:gd name="T19" fmla="*/ 70 h 320"/>
                <a:gd name="T20" fmla="*/ 48 w 320"/>
                <a:gd name="T21" fmla="*/ 100 h 320"/>
                <a:gd name="T22" fmla="*/ 38 w 320"/>
                <a:gd name="T23" fmla="*/ 126 h 320"/>
                <a:gd name="T24" fmla="*/ 0 w 320"/>
                <a:gd name="T25" fmla="*/ 190 h 320"/>
                <a:gd name="T26" fmla="*/ 38 w 320"/>
                <a:gd name="T27" fmla="*/ 196 h 320"/>
                <a:gd name="T28" fmla="*/ 48 w 320"/>
                <a:gd name="T29" fmla="*/ 222 h 320"/>
                <a:gd name="T30" fmla="*/ 68 w 320"/>
                <a:gd name="T31" fmla="*/ 294 h 320"/>
                <a:gd name="T32" fmla="*/ 98 w 320"/>
                <a:gd name="T33" fmla="*/ 272 h 320"/>
                <a:gd name="T34" fmla="*/ 124 w 320"/>
                <a:gd name="T35" fmla="*/ 282 h 320"/>
                <a:gd name="T36" fmla="*/ 190 w 320"/>
                <a:gd name="T37" fmla="*/ 320 h 320"/>
                <a:gd name="T38" fmla="*/ 194 w 320"/>
                <a:gd name="T39" fmla="*/ 282 h 320"/>
                <a:gd name="T40" fmla="*/ 220 w 320"/>
                <a:gd name="T41" fmla="*/ 272 h 320"/>
                <a:gd name="T42" fmla="*/ 294 w 320"/>
                <a:gd name="T43" fmla="*/ 252 h 320"/>
                <a:gd name="T44" fmla="*/ 270 w 320"/>
                <a:gd name="T45" fmla="*/ 222 h 320"/>
                <a:gd name="T46" fmla="*/ 280 w 320"/>
                <a:gd name="T47" fmla="*/ 196 h 320"/>
                <a:gd name="T48" fmla="*/ 160 w 320"/>
                <a:gd name="T49" fmla="*/ 204 h 320"/>
                <a:gd name="T50" fmla="*/ 150 w 320"/>
                <a:gd name="T51" fmla="*/ 202 h 320"/>
                <a:gd name="T52" fmla="*/ 136 w 320"/>
                <a:gd name="T53" fmla="*/ 196 h 320"/>
                <a:gd name="T54" fmla="*/ 124 w 320"/>
                <a:gd name="T55" fmla="*/ 184 h 320"/>
                <a:gd name="T56" fmla="*/ 118 w 320"/>
                <a:gd name="T57" fmla="*/ 170 h 320"/>
                <a:gd name="T58" fmla="*/ 116 w 320"/>
                <a:gd name="T59" fmla="*/ 160 h 320"/>
                <a:gd name="T60" fmla="*/ 120 w 320"/>
                <a:gd name="T61" fmla="*/ 144 h 320"/>
                <a:gd name="T62" fmla="*/ 128 w 320"/>
                <a:gd name="T63" fmla="*/ 130 h 320"/>
                <a:gd name="T64" fmla="*/ 142 w 320"/>
                <a:gd name="T65" fmla="*/ 120 h 320"/>
                <a:gd name="T66" fmla="*/ 160 w 320"/>
                <a:gd name="T67" fmla="*/ 118 h 320"/>
                <a:gd name="T68" fmla="*/ 168 w 320"/>
                <a:gd name="T69" fmla="*/ 118 h 320"/>
                <a:gd name="T70" fmla="*/ 184 w 320"/>
                <a:gd name="T71" fmla="*/ 124 h 320"/>
                <a:gd name="T72" fmla="*/ 196 w 320"/>
                <a:gd name="T73" fmla="*/ 136 h 320"/>
                <a:gd name="T74" fmla="*/ 202 w 320"/>
                <a:gd name="T75" fmla="*/ 152 h 320"/>
                <a:gd name="T76" fmla="*/ 202 w 320"/>
                <a:gd name="T77" fmla="*/ 160 h 320"/>
                <a:gd name="T78" fmla="*/ 200 w 320"/>
                <a:gd name="T79" fmla="*/ 178 h 320"/>
                <a:gd name="T80" fmla="*/ 190 w 320"/>
                <a:gd name="T81" fmla="*/ 192 h 320"/>
                <a:gd name="T82" fmla="*/ 176 w 320"/>
                <a:gd name="T83" fmla="*/ 200 h 320"/>
                <a:gd name="T84" fmla="*/ 160 w 320"/>
                <a:gd name="T85" fmla="*/ 204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0" h="320">
                  <a:moveTo>
                    <a:pt x="320" y="190"/>
                  </a:moveTo>
                  <a:lnTo>
                    <a:pt x="320" y="130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76" y="112"/>
                  </a:lnTo>
                  <a:lnTo>
                    <a:pt x="270" y="100"/>
                  </a:lnTo>
                  <a:lnTo>
                    <a:pt x="294" y="70"/>
                  </a:lnTo>
                  <a:lnTo>
                    <a:pt x="250" y="26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08" y="44"/>
                  </a:lnTo>
                  <a:lnTo>
                    <a:pt x="194" y="38"/>
                  </a:lnTo>
                  <a:lnTo>
                    <a:pt x="190" y="0"/>
                  </a:lnTo>
                  <a:lnTo>
                    <a:pt x="128" y="0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110" y="44"/>
                  </a:lnTo>
                  <a:lnTo>
                    <a:pt x="98" y="50"/>
                  </a:lnTo>
                  <a:lnTo>
                    <a:pt x="68" y="26"/>
                  </a:lnTo>
                  <a:lnTo>
                    <a:pt x="24" y="70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2" y="112"/>
                  </a:lnTo>
                  <a:lnTo>
                    <a:pt x="38" y="126"/>
                  </a:lnTo>
                  <a:lnTo>
                    <a:pt x="0" y="130"/>
                  </a:lnTo>
                  <a:lnTo>
                    <a:pt x="0" y="190"/>
                  </a:lnTo>
                  <a:lnTo>
                    <a:pt x="38" y="196"/>
                  </a:lnTo>
                  <a:lnTo>
                    <a:pt x="38" y="196"/>
                  </a:lnTo>
                  <a:lnTo>
                    <a:pt x="42" y="208"/>
                  </a:lnTo>
                  <a:lnTo>
                    <a:pt x="48" y="222"/>
                  </a:lnTo>
                  <a:lnTo>
                    <a:pt x="24" y="252"/>
                  </a:lnTo>
                  <a:lnTo>
                    <a:pt x="68" y="294"/>
                  </a:lnTo>
                  <a:lnTo>
                    <a:pt x="98" y="272"/>
                  </a:lnTo>
                  <a:lnTo>
                    <a:pt x="98" y="272"/>
                  </a:lnTo>
                  <a:lnTo>
                    <a:pt x="110" y="278"/>
                  </a:lnTo>
                  <a:lnTo>
                    <a:pt x="124" y="282"/>
                  </a:lnTo>
                  <a:lnTo>
                    <a:pt x="128" y="320"/>
                  </a:lnTo>
                  <a:lnTo>
                    <a:pt x="190" y="320"/>
                  </a:lnTo>
                  <a:lnTo>
                    <a:pt x="194" y="282"/>
                  </a:lnTo>
                  <a:lnTo>
                    <a:pt x="194" y="282"/>
                  </a:lnTo>
                  <a:lnTo>
                    <a:pt x="208" y="278"/>
                  </a:lnTo>
                  <a:lnTo>
                    <a:pt x="220" y="272"/>
                  </a:lnTo>
                  <a:lnTo>
                    <a:pt x="250" y="294"/>
                  </a:lnTo>
                  <a:lnTo>
                    <a:pt x="294" y="252"/>
                  </a:lnTo>
                  <a:lnTo>
                    <a:pt x="270" y="222"/>
                  </a:lnTo>
                  <a:lnTo>
                    <a:pt x="270" y="222"/>
                  </a:lnTo>
                  <a:lnTo>
                    <a:pt x="276" y="208"/>
                  </a:lnTo>
                  <a:lnTo>
                    <a:pt x="280" y="196"/>
                  </a:lnTo>
                  <a:lnTo>
                    <a:pt x="320" y="190"/>
                  </a:lnTo>
                  <a:close/>
                  <a:moveTo>
                    <a:pt x="160" y="204"/>
                  </a:moveTo>
                  <a:lnTo>
                    <a:pt x="160" y="204"/>
                  </a:lnTo>
                  <a:lnTo>
                    <a:pt x="150" y="202"/>
                  </a:lnTo>
                  <a:lnTo>
                    <a:pt x="142" y="200"/>
                  </a:lnTo>
                  <a:lnTo>
                    <a:pt x="136" y="196"/>
                  </a:lnTo>
                  <a:lnTo>
                    <a:pt x="128" y="192"/>
                  </a:lnTo>
                  <a:lnTo>
                    <a:pt x="124" y="184"/>
                  </a:lnTo>
                  <a:lnTo>
                    <a:pt x="120" y="178"/>
                  </a:lnTo>
                  <a:lnTo>
                    <a:pt x="118" y="170"/>
                  </a:lnTo>
                  <a:lnTo>
                    <a:pt x="116" y="160"/>
                  </a:lnTo>
                  <a:lnTo>
                    <a:pt x="116" y="160"/>
                  </a:lnTo>
                  <a:lnTo>
                    <a:pt x="118" y="152"/>
                  </a:lnTo>
                  <a:lnTo>
                    <a:pt x="120" y="144"/>
                  </a:lnTo>
                  <a:lnTo>
                    <a:pt x="124" y="136"/>
                  </a:lnTo>
                  <a:lnTo>
                    <a:pt x="128" y="130"/>
                  </a:lnTo>
                  <a:lnTo>
                    <a:pt x="136" y="124"/>
                  </a:lnTo>
                  <a:lnTo>
                    <a:pt x="142" y="120"/>
                  </a:lnTo>
                  <a:lnTo>
                    <a:pt x="150" y="118"/>
                  </a:lnTo>
                  <a:lnTo>
                    <a:pt x="160" y="118"/>
                  </a:lnTo>
                  <a:lnTo>
                    <a:pt x="160" y="118"/>
                  </a:lnTo>
                  <a:lnTo>
                    <a:pt x="168" y="118"/>
                  </a:lnTo>
                  <a:lnTo>
                    <a:pt x="176" y="120"/>
                  </a:lnTo>
                  <a:lnTo>
                    <a:pt x="184" y="124"/>
                  </a:lnTo>
                  <a:lnTo>
                    <a:pt x="190" y="130"/>
                  </a:lnTo>
                  <a:lnTo>
                    <a:pt x="196" y="136"/>
                  </a:lnTo>
                  <a:lnTo>
                    <a:pt x="200" y="144"/>
                  </a:lnTo>
                  <a:lnTo>
                    <a:pt x="202" y="152"/>
                  </a:lnTo>
                  <a:lnTo>
                    <a:pt x="202" y="160"/>
                  </a:lnTo>
                  <a:lnTo>
                    <a:pt x="202" y="160"/>
                  </a:lnTo>
                  <a:lnTo>
                    <a:pt x="202" y="170"/>
                  </a:lnTo>
                  <a:lnTo>
                    <a:pt x="200" y="178"/>
                  </a:lnTo>
                  <a:lnTo>
                    <a:pt x="196" y="184"/>
                  </a:lnTo>
                  <a:lnTo>
                    <a:pt x="190" y="192"/>
                  </a:lnTo>
                  <a:lnTo>
                    <a:pt x="184" y="196"/>
                  </a:lnTo>
                  <a:lnTo>
                    <a:pt x="176" y="200"/>
                  </a:lnTo>
                  <a:lnTo>
                    <a:pt x="168" y="202"/>
                  </a:lnTo>
                  <a:lnTo>
                    <a:pt x="160" y="204"/>
                  </a:lnTo>
                  <a:lnTo>
                    <a:pt x="160" y="20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66" name="Freeform 1863"/>
            <p:cNvSpPr>
              <a:spLocks noEditPoints="1"/>
            </p:cNvSpPr>
            <p:nvPr/>
          </p:nvSpPr>
          <p:spPr>
            <a:xfrm>
              <a:off x="9017627" y="2587740"/>
              <a:ext cx="63754" cy="63754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24 w 60"/>
                <a:gd name="T5" fmla="*/ 2 h 60"/>
                <a:gd name="T6" fmla="*/ 20 w 60"/>
                <a:gd name="T7" fmla="*/ 2 h 60"/>
                <a:gd name="T8" fmla="*/ 10 w 60"/>
                <a:gd name="T9" fmla="*/ 10 h 60"/>
                <a:gd name="T10" fmla="*/ 4 w 60"/>
                <a:gd name="T11" fmla="*/ 18 h 60"/>
                <a:gd name="T12" fmla="*/ 2 w 60"/>
                <a:gd name="T13" fmla="*/ 24 h 60"/>
                <a:gd name="T14" fmla="*/ 0 w 60"/>
                <a:gd name="T15" fmla="*/ 30 h 60"/>
                <a:gd name="T16" fmla="*/ 0 w 60"/>
                <a:gd name="T17" fmla="*/ 30 h 60"/>
                <a:gd name="T18" fmla="*/ 2 w 60"/>
                <a:gd name="T19" fmla="*/ 36 h 60"/>
                <a:gd name="T20" fmla="*/ 4 w 60"/>
                <a:gd name="T21" fmla="*/ 42 h 60"/>
                <a:gd name="T22" fmla="*/ 10 w 60"/>
                <a:gd name="T23" fmla="*/ 52 h 60"/>
                <a:gd name="T24" fmla="*/ 20 w 60"/>
                <a:gd name="T25" fmla="*/ 58 h 60"/>
                <a:gd name="T26" fmla="*/ 24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36 w 60"/>
                <a:gd name="T33" fmla="*/ 60 h 60"/>
                <a:gd name="T34" fmla="*/ 42 w 60"/>
                <a:gd name="T35" fmla="*/ 58 h 60"/>
                <a:gd name="T36" fmla="*/ 52 w 60"/>
                <a:gd name="T37" fmla="*/ 52 h 60"/>
                <a:gd name="T38" fmla="*/ 58 w 60"/>
                <a:gd name="T39" fmla="*/ 42 h 60"/>
                <a:gd name="T40" fmla="*/ 60 w 60"/>
                <a:gd name="T41" fmla="*/ 36 h 60"/>
                <a:gd name="T42" fmla="*/ 60 w 60"/>
                <a:gd name="T43" fmla="*/ 30 h 60"/>
                <a:gd name="T44" fmla="*/ 60 w 60"/>
                <a:gd name="T45" fmla="*/ 30 h 60"/>
                <a:gd name="T46" fmla="*/ 60 w 60"/>
                <a:gd name="T47" fmla="*/ 24 h 60"/>
                <a:gd name="T48" fmla="*/ 58 w 60"/>
                <a:gd name="T49" fmla="*/ 18 h 60"/>
                <a:gd name="T50" fmla="*/ 52 w 60"/>
                <a:gd name="T51" fmla="*/ 10 h 60"/>
                <a:gd name="T52" fmla="*/ 42 w 60"/>
                <a:gd name="T53" fmla="*/ 2 h 60"/>
                <a:gd name="T54" fmla="*/ 36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30 w 60"/>
                <a:gd name="T61" fmla="*/ 42 h 60"/>
                <a:gd name="T62" fmla="*/ 30 w 60"/>
                <a:gd name="T63" fmla="*/ 42 h 60"/>
                <a:gd name="T64" fmla="*/ 26 w 60"/>
                <a:gd name="T65" fmla="*/ 42 h 60"/>
                <a:gd name="T66" fmla="*/ 22 w 60"/>
                <a:gd name="T67" fmla="*/ 40 h 60"/>
                <a:gd name="T68" fmla="*/ 20 w 60"/>
                <a:gd name="T69" fmla="*/ 36 h 60"/>
                <a:gd name="T70" fmla="*/ 18 w 60"/>
                <a:gd name="T71" fmla="*/ 30 h 60"/>
                <a:gd name="T72" fmla="*/ 18 w 60"/>
                <a:gd name="T73" fmla="*/ 30 h 60"/>
                <a:gd name="T74" fmla="*/ 20 w 60"/>
                <a:gd name="T75" fmla="*/ 26 h 60"/>
                <a:gd name="T76" fmla="*/ 22 w 60"/>
                <a:gd name="T77" fmla="*/ 22 h 60"/>
                <a:gd name="T78" fmla="*/ 26 w 60"/>
                <a:gd name="T79" fmla="*/ 18 h 60"/>
                <a:gd name="T80" fmla="*/ 30 w 60"/>
                <a:gd name="T81" fmla="*/ 18 h 60"/>
                <a:gd name="T82" fmla="*/ 30 w 60"/>
                <a:gd name="T83" fmla="*/ 18 h 60"/>
                <a:gd name="T84" fmla="*/ 36 w 60"/>
                <a:gd name="T85" fmla="*/ 18 h 60"/>
                <a:gd name="T86" fmla="*/ 40 w 60"/>
                <a:gd name="T87" fmla="*/ 22 h 60"/>
                <a:gd name="T88" fmla="*/ 42 w 60"/>
                <a:gd name="T89" fmla="*/ 26 h 60"/>
                <a:gd name="T90" fmla="*/ 44 w 60"/>
                <a:gd name="T91" fmla="*/ 30 h 60"/>
                <a:gd name="T92" fmla="*/ 44 w 60"/>
                <a:gd name="T93" fmla="*/ 30 h 60"/>
                <a:gd name="T94" fmla="*/ 42 w 60"/>
                <a:gd name="T95" fmla="*/ 36 h 60"/>
                <a:gd name="T96" fmla="*/ 40 w 60"/>
                <a:gd name="T97" fmla="*/ 40 h 60"/>
                <a:gd name="T98" fmla="*/ 36 w 60"/>
                <a:gd name="T99" fmla="*/ 42 h 60"/>
                <a:gd name="T100" fmla="*/ 30 w 60"/>
                <a:gd name="T101" fmla="*/ 42 h 60"/>
                <a:gd name="T102" fmla="*/ 30 w 60"/>
                <a:gd name="T103" fmla="*/ 42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24" y="2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20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2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2"/>
                  </a:moveTo>
                  <a:lnTo>
                    <a:pt x="30" y="42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0" y="42"/>
                  </a:lnTo>
                  <a:lnTo>
                    <a:pt x="30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67" name="Freeform 1864"/>
            <p:cNvSpPr>
              <a:spLocks noEditPoints="1"/>
            </p:cNvSpPr>
            <p:nvPr/>
          </p:nvSpPr>
          <p:spPr>
            <a:xfrm>
              <a:off x="8698855" y="2362474"/>
              <a:ext cx="444156" cy="348524"/>
            </a:xfrm>
            <a:custGeom>
              <a:avLst/>
              <a:gdLst>
                <a:gd name="T0" fmla="*/ 376 w 418"/>
                <a:gd name="T1" fmla="*/ 166 h 328"/>
                <a:gd name="T2" fmla="*/ 356 w 418"/>
                <a:gd name="T3" fmla="*/ 176 h 328"/>
                <a:gd name="T4" fmla="*/ 306 w 418"/>
                <a:gd name="T5" fmla="*/ 176 h 328"/>
                <a:gd name="T6" fmla="*/ 286 w 418"/>
                <a:gd name="T7" fmla="*/ 166 h 328"/>
                <a:gd name="T8" fmla="*/ 266 w 418"/>
                <a:gd name="T9" fmla="*/ 214 h 328"/>
                <a:gd name="T10" fmla="*/ 238 w 418"/>
                <a:gd name="T11" fmla="*/ 194 h 328"/>
                <a:gd name="T12" fmla="*/ 248 w 418"/>
                <a:gd name="T13" fmla="*/ 172 h 328"/>
                <a:gd name="T14" fmla="*/ 248 w 418"/>
                <a:gd name="T15" fmla="*/ 110 h 328"/>
                <a:gd name="T16" fmla="*/ 238 w 418"/>
                <a:gd name="T17" fmla="*/ 88 h 328"/>
                <a:gd name="T18" fmla="*/ 194 w 418"/>
                <a:gd name="T19" fmla="*/ 44 h 328"/>
                <a:gd name="T20" fmla="*/ 172 w 418"/>
                <a:gd name="T21" fmla="*/ 34 h 328"/>
                <a:gd name="T22" fmla="*/ 110 w 418"/>
                <a:gd name="T23" fmla="*/ 34 h 328"/>
                <a:gd name="T24" fmla="*/ 88 w 418"/>
                <a:gd name="T25" fmla="*/ 44 h 328"/>
                <a:gd name="T26" fmla="*/ 44 w 418"/>
                <a:gd name="T27" fmla="*/ 88 h 328"/>
                <a:gd name="T28" fmla="*/ 34 w 418"/>
                <a:gd name="T29" fmla="*/ 110 h 328"/>
                <a:gd name="T30" fmla="*/ 34 w 418"/>
                <a:gd name="T31" fmla="*/ 172 h 328"/>
                <a:gd name="T32" fmla="*/ 44 w 418"/>
                <a:gd name="T33" fmla="*/ 194 h 328"/>
                <a:gd name="T34" fmla="*/ 88 w 418"/>
                <a:gd name="T35" fmla="*/ 238 h 328"/>
                <a:gd name="T36" fmla="*/ 110 w 418"/>
                <a:gd name="T37" fmla="*/ 248 h 328"/>
                <a:gd name="T38" fmla="*/ 172 w 418"/>
                <a:gd name="T39" fmla="*/ 248 h 328"/>
                <a:gd name="T40" fmla="*/ 194 w 418"/>
                <a:gd name="T41" fmla="*/ 238 h 328"/>
                <a:gd name="T42" fmla="*/ 244 w 418"/>
                <a:gd name="T43" fmla="*/ 264 h 328"/>
                <a:gd name="T44" fmla="*/ 266 w 418"/>
                <a:gd name="T45" fmla="*/ 272 h 328"/>
                <a:gd name="T46" fmla="*/ 302 w 418"/>
                <a:gd name="T47" fmla="*/ 306 h 328"/>
                <a:gd name="T48" fmla="*/ 308 w 418"/>
                <a:gd name="T49" fmla="*/ 328 h 328"/>
                <a:gd name="T50" fmla="*/ 356 w 418"/>
                <a:gd name="T51" fmla="*/ 308 h 328"/>
                <a:gd name="T52" fmla="*/ 408 w 418"/>
                <a:gd name="T53" fmla="*/ 288 h 328"/>
                <a:gd name="T54" fmla="*/ 396 w 418"/>
                <a:gd name="T55" fmla="*/ 268 h 328"/>
                <a:gd name="T56" fmla="*/ 396 w 418"/>
                <a:gd name="T57" fmla="*/ 218 h 328"/>
                <a:gd name="T58" fmla="*/ 394 w 418"/>
                <a:gd name="T59" fmla="*/ 214 h 328"/>
                <a:gd name="T60" fmla="*/ 134 w 418"/>
                <a:gd name="T61" fmla="*/ 178 h 328"/>
                <a:gd name="T62" fmla="*/ 114 w 418"/>
                <a:gd name="T63" fmla="*/ 168 h 328"/>
                <a:gd name="T64" fmla="*/ 104 w 418"/>
                <a:gd name="T65" fmla="*/ 148 h 328"/>
                <a:gd name="T66" fmla="*/ 104 w 418"/>
                <a:gd name="T67" fmla="*/ 134 h 328"/>
                <a:gd name="T68" fmla="*/ 114 w 418"/>
                <a:gd name="T69" fmla="*/ 114 h 328"/>
                <a:gd name="T70" fmla="*/ 134 w 418"/>
                <a:gd name="T71" fmla="*/ 104 h 328"/>
                <a:gd name="T72" fmla="*/ 148 w 418"/>
                <a:gd name="T73" fmla="*/ 104 h 328"/>
                <a:gd name="T74" fmla="*/ 168 w 418"/>
                <a:gd name="T75" fmla="*/ 114 h 328"/>
                <a:gd name="T76" fmla="*/ 178 w 418"/>
                <a:gd name="T77" fmla="*/ 134 h 328"/>
                <a:gd name="T78" fmla="*/ 178 w 418"/>
                <a:gd name="T79" fmla="*/ 148 h 328"/>
                <a:gd name="T80" fmla="*/ 168 w 418"/>
                <a:gd name="T81" fmla="*/ 168 h 328"/>
                <a:gd name="T82" fmla="*/ 148 w 418"/>
                <a:gd name="T83" fmla="*/ 178 h 328"/>
                <a:gd name="T84" fmla="*/ 400 w 418"/>
                <a:gd name="T85" fmla="*/ 250 h 328"/>
                <a:gd name="T86" fmla="*/ 382 w 418"/>
                <a:gd name="T87" fmla="*/ 258 h 328"/>
                <a:gd name="T88" fmla="*/ 384 w 418"/>
                <a:gd name="T89" fmla="*/ 286 h 328"/>
                <a:gd name="T90" fmla="*/ 356 w 418"/>
                <a:gd name="T91" fmla="*/ 288 h 328"/>
                <a:gd name="T92" fmla="*/ 340 w 418"/>
                <a:gd name="T93" fmla="*/ 294 h 328"/>
                <a:gd name="T94" fmla="*/ 322 w 418"/>
                <a:gd name="T95" fmla="*/ 294 h 328"/>
                <a:gd name="T96" fmla="*/ 306 w 418"/>
                <a:gd name="T97" fmla="*/ 288 h 328"/>
                <a:gd name="T98" fmla="*/ 276 w 418"/>
                <a:gd name="T99" fmla="*/ 286 h 328"/>
                <a:gd name="T100" fmla="*/ 284 w 418"/>
                <a:gd name="T101" fmla="*/ 268 h 328"/>
                <a:gd name="T102" fmla="*/ 262 w 418"/>
                <a:gd name="T103" fmla="*/ 250 h 328"/>
                <a:gd name="T104" fmla="*/ 280 w 418"/>
                <a:gd name="T105" fmla="*/ 228 h 328"/>
                <a:gd name="T106" fmla="*/ 288 w 418"/>
                <a:gd name="T107" fmla="*/ 212 h 328"/>
                <a:gd name="T108" fmla="*/ 300 w 418"/>
                <a:gd name="T109" fmla="*/ 198 h 328"/>
                <a:gd name="T110" fmla="*/ 316 w 418"/>
                <a:gd name="T111" fmla="*/ 192 h 328"/>
                <a:gd name="T112" fmla="*/ 338 w 418"/>
                <a:gd name="T113" fmla="*/ 174 h 328"/>
                <a:gd name="T114" fmla="*/ 346 w 418"/>
                <a:gd name="T115" fmla="*/ 192 h 328"/>
                <a:gd name="T116" fmla="*/ 374 w 418"/>
                <a:gd name="T117" fmla="*/ 188 h 328"/>
                <a:gd name="T118" fmla="*/ 376 w 418"/>
                <a:gd name="T119" fmla="*/ 216 h 328"/>
                <a:gd name="T120" fmla="*/ 384 w 418"/>
                <a:gd name="T121" fmla="*/ 234 h 3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18" h="328">
                  <a:moveTo>
                    <a:pt x="394" y="214"/>
                  </a:moveTo>
                  <a:lnTo>
                    <a:pt x="408" y="198"/>
                  </a:lnTo>
                  <a:lnTo>
                    <a:pt x="376" y="166"/>
                  </a:lnTo>
                  <a:lnTo>
                    <a:pt x="360" y="178"/>
                  </a:lnTo>
                  <a:lnTo>
                    <a:pt x="360" y="178"/>
                  </a:lnTo>
                  <a:lnTo>
                    <a:pt x="356" y="176"/>
                  </a:lnTo>
                  <a:lnTo>
                    <a:pt x="354" y="156"/>
                  </a:lnTo>
                  <a:lnTo>
                    <a:pt x="308" y="156"/>
                  </a:lnTo>
                  <a:lnTo>
                    <a:pt x="306" y="176"/>
                  </a:lnTo>
                  <a:lnTo>
                    <a:pt x="306" y="176"/>
                  </a:lnTo>
                  <a:lnTo>
                    <a:pt x="302" y="178"/>
                  </a:lnTo>
                  <a:lnTo>
                    <a:pt x="286" y="166"/>
                  </a:lnTo>
                  <a:lnTo>
                    <a:pt x="254" y="198"/>
                  </a:lnTo>
                  <a:lnTo>
                    <a:pt x="266" y="214"/>
                  </a:lnTo>
                  <a:lnTo>
                    <a:pt x="266" y="214"/>
                  </a:lnTo>
                  <a:lnTo>
                    <a:pt x="264" y="218"/>
                  </a:lnTo>
                  <a:lnTo>
                    <a:pt x="256" y="218"/>
                  </a:lnTo>
                  <a:lnTo>
                    <a:pt x="238" y="194"/>
                  </a:lnTo>
                  <a:lnTo>
                    <a:pt x="238" y="194"/>
                  </a:lnTo>
                  <a:lnTo>
                    <a:pt x="244" y="184"/>
                  </a:lnTo>
                  <a:lnTo>
                    <a:pt x="248" y="172"/>
                  </a:lnTo>
                  <a:lnTo>
                    <a:pt x="282" y="168"/>
                  </a:lnTo>
                  <a:lnTo>
                    <a:pt x="282" y="114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4" y="98"/>
                  </a:lnTo>
                  <a:lnTo>
                    <a:pt x="238" y="88"/>
                  </a:lnTo>
                  <a:lnTo>
                    <a:pt x="258" y="60"/>
                  </a:lnTo>
                  <a:lnTo>
                    <a:pt x="222" y="22"/>
                  </a:lnTo>
                  <a:lnTo>
                    <a:pt x="194" y="44"/>
                  </a:lnTo>
                  <a:lnTo>
                    <a:pt x="194" y="44"/>
                  </a:lnTo>
                  <a:lnTo>
                    <a:pt x="184" y="38"/>
                  </a:lnTo>
                  <a:lnTo>
                    <a:pt x="172" y="34"/>
                  </a:lnTo>
                  <a:lnTo>
                    <a:pt x="168" y="0"/>
                  </a:lnTo>
                  <a:lnTo>
                    <a:pt x="114" y="0"/>
                  </a:lnTo>
                  <a:lnTo>
                    <a:pt x="110" y="34"/>
                  </a:lnTo>
                  <a:lnTo>
                    <a:pt x="110" y="34"/>
                  </a:lnTo>
                  <a:lnTo>
                    <a:pt x="98" y="38"/>
                  </a:lnTo>
                  <a:lnTo>
                    <a:pt x="88" y="44"/>
                  </a:lnTo>
                  <a:lnTo>
                    <a:pt x="60" y="22"/>
                  </a:lnTo>
                  <a:lnTo>
                    <a:pt x="24" y="60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38" y="98"/>
                  </a:lnTo>
                  <a:lnTo>
                    <a:pt x="34" y="110"/>
                  </a:lnTo>
                  <a:lnTo>
                    <a:pt x="0" y="114"/>
                  </a:lnTo>
                  <a:lnTo>
                    <a:pt x="0" y="168"/>
                  </a:lnTo>
                  <a:lnTo>
                    <a:pt x="34" y="172"/>
                  </a:lnTo>
                  <a:lnTo>
                    <a:pt x="34" y="172"/>
                  </a:lnTo>
                  <a:lnTo>
                    <a:pt x="38" y="184"/>
                  </a:lnTo>
                  <a:lnTo>
                    <a:pt x="44" y="194"/>
                  </a:lnTo>
                  <a:lnTo>
                    <a:pt x="24" y="220"/>
                  </a:lnTo>
                  <a:lnTo>
                    <a:pt x="60" y="258"/>
                  </a:lnTo>
                  <a:lnTo>
                    <a:pt x="88" y="238"/>
                  </a:lnTo>
                  <a:lnTo>
                    <a:pt x="88" y="238"/>
                  </a:lnTo>
                  <a:lnTo>
                    <a:pt x="98" y="244"/>
                  </a:lnTo>
                  <a:lnTo>
                    <a:pt x="110" y="248"/>
                  </a:lnTo>
                  <a:lnTo>
                    <a:pt x="114" y="280"/>
                  </a:lnTo>
                  <a:lnTo>
                    <a:pt x="168" y="280"/>
                  </a:lnTo>
                  <a:lnTo>
                    <a:pt x="172" y="248"/>
                  </a:lnTo>
                  <a:lnTo>
                    <a:pt x="172" y="248"/>
                  </a:lnTo>
                  <a:lnTo>
                    <a:pt x="184" y="244"/>
                  </a:lnTo>
                  <a:lnTo>
                    <a:pt x="194" y="238"/>
                  </a:lnTo>
                  <a:lnTo>
                    <a:pt x="222" y="258"/>
                  </a:lnTo>
                  <a:lnTo>
                    <a:pt x="244" y="236"/>
                  </a:lnTo>
                  <a:lnTo>
                    <a:pt x="244" y="264"/>
                  </a:lnTo>
                  <a:lnTo>
                    <a:pt x="264" y="268"/>
                  </a:lnTo>
                  <a:lnTo>
                    <a:pt x="264" y="268"/>
                  </a:lnTo>
                  <a:lnTo>
                    <a:pt x="266" y="272"/>
                  </a:lnTo>
                  <a:lnTo>
                    <a:pt x="254" y="288"/>
                  </a:lnTo>
                  <a:lnTo>
                    <a:pt x="286" y="320"/>
                  </a:lnTo>
                  <a:lnTo>
                    <a:pt x="302" y="306"/>
                  </a:lnTo>
                  <a:lnTo>
                    <a:pt x="302" y="306"/>
                  </a:lnTo>
                  <a:lnTo>
                    <a:pt x="306" y="308"/>
                  </a:lnTo>
                  <a:lnTo>
                    <a:pt x="308" y="328"/>
                  </a:lnTo>
                  <a:lnTo>
                    <a:pt x="354" y="328"/>
                  </a:lnTo>
                  <a:lnTo>
                    <a:pt x="356" y="308"/>
                  </a:lnTo>
                  <a:lnTo>
                    <a:pt x="356" y="308"/>
                  </a:lnTo>
                  <a:lnTo>
                    <a:pt x="360" y="306"/>
                  </a:lnTo>
                  <a:lnTo>
                    <a:pt x="376" y="320"/>
                  </a:lnTo>
                  <a:lnTo>
                    <a:pt x="408" y="288"/>
                  </a:lnTo>
                  <a:lnTo>
                    <a:pt x="394" y="272"/>
                  </a:lnTo>
                  <a:lnTo>
                    <a:pt x="394" y="272"/>
                  </a:lnTo>
                  <a:lnTo>
                    <a:pt x="396" y="268"/>
                  </a:lnTo>
                  <a:lnTo>
                    <a:pt x="418" y="264"/>
                  </a:lnTo>
                  <a:lnTo>
                    <a:pt x="418" y="220"/>
                  </a:lnTo>
                  <a:lnTo>
                    <a:pt x="396" y="218"/>
                  </a:lnTo>
                  <a:lnTo>
                    <a:pt x="396" y="218"/>
                  </a:lnTo>
                  <a:lnTo>
                    <a:pt x="394" y="214"/>
                  </a:lnTo>
                  <a:lnTo>
                    <a:pt x="394" y="214"/>
                  </a:lnTo>
                  <a:close/>
                  <a:moveTo>
                    <a:pt x="142" y="178"/>
                  </a:moveTo>
                  <a:lnTo>
                    <a:pt x="142" y="178"/>
                  </a:lnTo>
                  <a:lnTo>
                    <a:pt x="134" y="178"/>
                  </a:lnTo>
                  <a:lnTo>
                    <a:pt x="126" y="176"/>
                  </a:lnTo>
                  <a:lnTo>
                    <a:pt x="120" y="172"/>
                  </a:lnTo>
                  <a:lnTo>
                    <a:pt x="114" y="168"/>
                  </a:lnTo>
                  <a:lnTo>
                    <a:pt x="110" y="162"/>
                  </a:lnTo>
                  <a:lnTo>
                    <a:pt x="106" y="156"/>
                  </a:lnTo>
                  <a:lnTo>
                    <a:pt x="104" y="148"/>
                  </a:lnTo>
                  <a:lnTo>
                    <a:pt x="104" y="140"/>
                  </a:lnTo>
                  <a:lnTo>
                    <a:pt x="104" y="140"/>
                  </a:lnTo>
                  <a:lnTo>
                    <a:pt x="104" y="134"/>
                  </a:lnTo>
                  <a:lnTo>
                    <a:pt x="106" y="126"/>
                  </a:lnTo>
                  <a:lnTo>
                    <a:pt x="110" y="120"/>
                  </a:lnTo>
                  <a:lnTo>
                    <a:pt x="114" y="114"/>
                  </a:lnTo>
                  <a:lnTo>
                    <a:pt x="120" y="110"/>
                  </a:lnTo>
                  <a:lnTo>
                    <a:pt x="126" y="106"/>
                  </a:lnTo>
                  <a:lnTo>
                    <a:pt x="134" y="104"/>
                  </a:lnTo>
                  <a:lnTo>
                    <a:pt x="142" y="102"/>
                  </a:lnTo>
                  <a:lnTo>
                    <a:pt x="142" y="102"/>
                  </a:lnTo>
                  <a:lnTo>
                    <a:pt x="148" y="104"/>
                  </a:lnTo>
                  <a:lnTo>
                    <a:pt x="156" y="106"/>
                  </a:lnTo>
                  <a:lnTo>
                    <a:pt x="162" y="110"/>
                  </a:lnTo>
                  <a:lnTo>
                    <a:pt x="168" y="114"/>
                  </a:lnTo>
                  <a:lnTo>
                    <a:pt x="172" y="120"/>
                  </a:lnTo>
                  <a:lnTo>
                    <a:pt x="176" y="126"/>
                  </a:lnTo>
                  <a:lnTo>
                    <a:pt x="178" y="134"/>
                  </a:lnTo>
                  <a:lnTo>
                    <a:pt x="178" y="140"/>
                  </a:lnTo>
                  <a:lnTo>
                    <a:pt x="178" y="140"/>
                  </a:lnTo>
                  <a:lnTo>
                    <a:pt x="178" y="148"/>
                  </a:lnTo>
                  <a:lnTo>
                    <a:pt x="176" y="156"/>
                  </a:lnTo>
                  <a:lnTo>
                    <a:pt x="172" y="162"/>
                  </a:lnTo>
                  <a:lnTo>
                    <a:pt x="168" y="168"/>
                  </a:lnTo>
                  <a:lnTo>
                    <a:pt x="162" y="172"/>
                  </a:lnTo>
                  <a:lnTo>
                    <a:pt x="156" y="176"/>
                  </a:lnTo>
                  <a:lnTo>
                    <a:pt x="148" y="178"/>
                  </a:lnTo>
                  <a:lnTo>
                    <a:pt x="142" y="178"/>
                  </a:lnTo>
                  <a:lnTo>
                    <a:pt x="142" y="178"/>
                  </a:lnTo>
                  <a:close/>
                  <a:moveTo>
                    <a:pt x="400" y="250"/>
                  </a:moveTo>
                  <a:lnTo>
                    <a:pt x="384" y="252"/>
                  </a:lnTo>
                  <a:lnTo>
                    <a:pt x="382" y="258"/>
                  </a:lnTo>
                  <a:lnTo>
                    <a:pt x="382" y="258"/>
                  </a:lnTo>
                  <a:lnTo>
                    <a:pt x="376" y="268"/>
                  </a:lnTo>
                  <a:lnTo>
                    <a:pt x="374" y="272"/>
                  </a:lnTo>
                  <a:lnTo>
                    <a:pt x="384" y="286"/>
                  </a:lnTo>
                  <a:lnTo>
                    <a:pt x="374" y="296"/>
                  </a:lnTo>
                  <a:lnTo>
                    <a:pt x="362" y="286"/>
                  </a:lnTo>
                  <a:lnTo>
                    <a:pt x="356" y="288"/>
                  </a:lnTo>
                  <a:lnTo>
                    <a:pt x="356" y="288"/>
                  </a:lnTo>
                  <a:lnTo>
                    <a:pt x="346" y="294"/>
                  </a:lnTo>
                  <a:lnTo>
                    <a:pt x="340" y="294"/>
                  </a:lnTo>
                  <a:lnTo>
                    <a:pt x="338" y="312"/>
                  </a:lnTo>
                  <a:lnTo>
                    <a:pt x="324" y="312"/>
                  </a:lnTo>
                  <a:lnTo>
                    <a:pt x="322" y="294"/>
                  </a:lnTo>
                  <a:lnTo>
                    <a:pt x="316" y="294"/>
                  </a:lnTo>
                  <a:lnTo>
                    <a:pt x="316" y="294"/>
                  </a:lnTo>
                  <a:lnTo>
                    <a:pt x="306" y="288"/>
                  </a:lnTo>
                  <a:lnTo>
                    <a:pt x="300" y="286"/>
                  </a:lnTo>
                  <a:lnTo>
                    <a:pt x="286" y="296"/>
                  </a:lnTo>
                  <a:lnTo>
                    <a:pt x="276" y="286"/>
                  </a:lnTo>
                  <a:lnTo>
                    <a:pt x="288" y="274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80" y="258"/>
                  </a:lnTo>
                  <a:lnTo>
                    <a:pt x="278" y="252"/>
                  </a:lnTo>
                  <a:lnTo>
                    <a:pt x="262" y="250"/>
                  </a:lnTo>
                  <a:lnTo>
                    <a:pt x="262" y="236"/>
                  </a:lnTo>
                  <a:lnTo>
                    <a:pt x="278" y="234"/>
                  </a:lnTo>
                  <a:lnTo>
                    <a:pt x="280" y="228"/>
                  </a:lnTo>
                  <a:lnTo>
                    <a:pt x="280" y="228"/>
                  </a:lnTo>
                  <a:lnTo>
                    <a:pt x="284" y="216"/>
                  </a:lnTo>
                  <a:lnTo>
                    <a:pt x="288" y="212"/>
                  </a:lnTo>
                  <a:lnTo>
                    <a:pt x="276" y="198"/>
                  </a:lnTo>
                  <a:lnTo>
                    <a:pt x="286" y="188"/>
                  </a:lnTo>
                  <a:lnTo>
                    <a:pt x="300" y="198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6" y="192"/>
                  </a:lnTo>
                  <a:lnTo>
                    <a:pt x="322" y="190"/>
                  </a:lnTo>
                  <a:lnTo>
                    <a:pt x="324" y="174"/>
                  </a:lnTo>
                  <a:lnTo>
                    <a:pt x="338" y="174"/>
                  </a:lnTo>
                  <a:lnTo>
                    <a:pt x="340" y="190"/>
                  </a:lnTo>
                  <a:lnTo>
                    <a:pt x="346" y="192"/>
                  </a:lnTo>
                  <a:lnTo>
                    <a:pt x="346" y="192"/>
                  </a:lnTo>
                  <a:lnTo>
                    <a:pt x="356" y="196"/>
                  </a:lnTo>
                  <a:lnTo>
                    <a:pt x="362" y="198"/>
                  </a:lnTo>
                  <a:lnTo>
                    <a:pt x="374" y="188"/>
                  </a:lnTo>
                  <a:lnTo>
                    <a:pt x="384" y="198"/>
                  </a:lnTo>
                  <a:lnTo>
                    <a:pt x="374" y="212"/>
                  </a:lnTo>
                  <a:lnTo>
                    <a:pt x="376" y="216"/>
                  </a:lnTo>
                  <a:lnTo>
                    <a:pt x="376" y="216"/>
                  </a:lnTo>
                  <a:lnTo>
                    <a:pt x="382" y="228"/>
                  </a:lnTo>
                  <a:lnTo>
                    <a:pt x="384" y="234"/>
                  </a:lnTo>
                  <a:lnTo>
                    <a:pt x="400" y="236"/>
                  </a:lnTo>
                  <a:lnTo>
                    <a:pt x="400" y="25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99" name="Freeform 1868"/>
            <p:cNvSpPr>
              <a:spLocks noEditPoints="1"/>
            </p:cNvSpPr>
            <p:nvPr/>
          </p:nvSpPr>
          <p:spPr>
            <a:xfrm>
              <a:off x="6259185" y="1272273"/>
              <a:ext cx="340024" cy="246517"/>
            </a:xfrm>
            <a:custGeom>
              <a:avLst/>
              <a:gdLst>
                <a:gd name="T0" fmla="*/ 274 w 320"/>
                <a:gd name="T1" fmla="*/ 232 h 232"/>
                <a:gd name="T2" fmla="*/ 284 w 320"/>
                <a:gd name="T3" fmla="*/ 230 h 232"/>
                <a:gd name="T4" fmla="*/ 300 w 320"/>
                <a:gd name="T5" fmla="*/ 224 h 232"/>
                <a:gd name="T6" fmla="*/ 312 w 320"/>
                <a:gd name="T7" fmla="*/ 212 h 232"/>
                <a:gd name="T8" fmla="*/ 318 w 320"/>
                <a:gd name="T9" fmla="*/ 196 h 232"/>
                <a:gd name="T10" fmla="*/ 320 w 320"/>
                <a:gd name="T11" fmla="*/ 46 h 232"/>
                <a:gd name="T12" fmla="*/ 318 w 320"/>
                <a:gd name="T13" fmla="*/ 36 h 232"/>
                <a:gd name="T14" fmla="*/ 312 w 320"/>
                <a:gd name="T15" fmla="*/ 20 h 232"/>
                <a:gd name="T16" fmla="*/ 300 w 320"/>
                <a:gd name="T17" fmla="*/ 8 h 232"/>
                <a:gd name="T18" fmla="*/ 284 w 320"/>
                <a:gd name="T19" fmla="*/ 2 h 232"/>
                <a:gd name="T20" fmla="*/ 44 w 320"/>
                <a:gd name="T21" fmla="*/ 0 h 232"/>
                <a:gd name="T22" fmla="*/ 36 w 320"/>
                <a:gd name="T23" fmla="*/ 2 h 232"/>
                <a:gd name="T24" fmla="*/ 20 w 320"/>
                <a:gd name="T25" fmla="*/ 8 h 232"/>
                <a:gd name="T26" fmla="*/ 8 w 320"/>
                <a:gd name="T27" fmla="*/ 20 h 232"/>
                <a:gd name="T28" fmla="*/ 2 w 320"/>
                <a:gd name="T29" fmla="*/ 36 h 232"/>
                <a:gd name="T30" fmla="*/ 0 w 320"/>
                <a:gd name="T31" fmla="*/ 186 h 232"/>
                <a:gd name="T32" fmla="*/ 2 w 320"/>
                <a:gd name="T33" fmla="*/ 196 h 232"/>
                <a:gd name="T34" fmla="*/ 8 w 320"/>
                <a:gd name="T35" fmla="*/ 212 h 232"/>
                <a:gd name="T36" fmla="*/ 20 w 320"/>
                <a:gd name="T37" fmla="*/ 224 h 232"/>
                <a:gd name="T38" fmla="*/ 36 w 320"/>
                <a:gd name="T39" fmla="*/ 230 h 232"/>
                <a:gd name="T40" fmla="*/ 44 w 320"/>
                <a:gd name="T41" fmla="*/ 232 h 232"/>
                <a:gd name="T42" fmla="*/ 32 w 320"/>
                <a:gd name="T43" fmla="*/ 188 h 232"/>
                <a:gd name="T44" fmla="*/ 32 w 320"/>
                <a:gd name="T45" fmla="*/ 186 h 232"/>
                <a:gd name="T46" fmla="*/ 32 w 320"/>
                <a:gd name="T47" fmla="*/ 46 h 232"/>
                <a:gd name="T48" fmla="*/ 116 w 320"/>
                <a:gd name="T49" fmla="*/ 120 h 232"/>
                <a:gd name="T50" fmla="*/ 130 w 320"/>
                <a:gd name="T51" fmla="*/ 134 h 232"/>
                <a:gd name="T52" fmla="*/ 142 w 320"/>
                <a:gd name="T53" fmla="*/ 140 h 232"/>
                <a:gd name="T54" fmla="*/ 156 w 320"/>
                <a:gd name="T55" fmla="*/ 144 h 232"/>
                <a:gd name="T56" fmla="*/ 164 w 320"/>
                <a:gd name="T57" fmla="*/ 144 h 232"/>
                <a:gd name="T58" fmla="*/ 186 w 320"/>
                <a:gd name="T59" fmla="*/ 132 h 232"/>
                <a:gd name="T60" fmla="*/ 44 w 320"/>
                <a:gd name="T61" fmla="*/ 200 h 232"/>
                <a:gd name="T62" fmla="*/ 44 w 320"/>
                <a:gd name="T63" fmla="*/ 200 h 232"/>
                <a:gd name="T64" fmla="*/ 288 w 320"/>
                <a:gd name="T65" fmla="*/ 46 h 232"/>
                <a:gd name="T66" fmla="*/ 288 w 320"/>
                <a:gd name="T67" fmla="*/ 46 h 232"/>
                <a:gd name="T68" fmla="*/ 288 w 320"/>
                <a:gd name="T69" fmla="*/ 186 h 232"/>
                <a:gd name="T70" fmla="*/ 200 w 320"/>
                <a:gd name="T71" fmla="*/ 120 h 232"/>
                <a:gd name="T72" fmla="*/ 274 w 320"/>
                <a:gd name="T73" fmla="*/ 32 h 232"/>
                <a:gd name="T74" fmla="*/ 276 w 320"/>
                <a:gd name="T75" fmla="*/ 32 h 232"/>
                <a:gd name="T76" fmla="*/ 178 w 320"/>
                <a:gd name="T77" fmla="*/ 114 h 232"/>
                <a:gd name="T78" fmla="*/ 170 w 320"/>
                <a:gd name="T79" fmla="*/ 122 h 232"/>
                <a:gd name="T80" fmla="*/ 156 w 320"/>
                <a:gd name="T81" fmla="*/ 126 h 232"/>
                <a:gd name="T82" fmla="*/ 150 w 320"/>
                <a:gd name="T83" fmla="*/ 124 h 232"/>
                <a:gd name="T84" fmla="*/ 136 w 320"/>
                <a:gd name="T85" fmla="*/ 114 h 232"/>
                <a:gd name="T86" fmla="*/ 44 w 320"/>
                <a:gd name="T87" fmla="*/ 32 h 232"/>
                <a:gd name="T88" fmla="*/ 274 w 320"/>
                <a:gd name="T89" fmla="*/ 32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0" h="232">
                  <a:moveTo>
                    <a:pt x="44" y="232"/>
                  </a:moveTo>
                  <a:lnTo>
                    <a:pt x="274" y="232"/>
                  </a:lnTo>
                  <a:lnTo>
                    <a:pt x="274" y="232"/>
                  </a:lnTo>
                  <a:lnTo>
                    <a:pt x="284" y="230"/>
                  </a:lnTo>
                  <a:lnTo>
                    <a:pt x="292" y="228"/>
                  </a:lnTo>
                  <a:lnTo>
                    <a:pt x="300" y="224"/>
                  </a:lnTo>
                  <a:lnTo>
                    <a:pt x="306" y="218"/>
                  </a:lnTo>
                  <a:lnTo>
                    <a:pt x="312" y="212"/>
                  </a:lnTo>
                  <a:lnTo>
                    <a:pt x="316" y="204"/>
                  </a:lnTo>
                  <a:lnTo>
                    <a:pt x="318" y="196"/>
                  </a:lnTo>
                  <a:lnTo>
                    <a:pt x="320" y="186"/>
                  </a:lnTo>
                  <a:lnTo>
                    <a:pt x="320" y="46"/>
                  </a:lnTo>
                  <a:lnTo>
                    <a:pt x="320" y="46"/>
                  </a:lnTo>
                  <a:lnTo>
                    <a:pt x="318" y="36"/>
                  </a:lnTo>
                  <a:lnTo>
                    <a:pt x="316" y="28"/>
                  </a:lnTo>
                  <a:lnTo>
                    <a:pt x="312" y="20"/>
                  </a:lnTo>
                  <a:lnTo>
                    <a:pt x="306" y="14"/>
                  </a:lnTo>
                  <a:lnTo>
                    <a:pt x="300" y="8"/>
                  </a:lnTo>
                  <a:lnTo>
                    <a:pt x="292" y="4"/>
                  </a:lnTo>
                  <a:lnTo>
                    <a:pt x="284" y="2"/>
                  </a:lnTo>
                  <a:lnTo>
                    <a:pt x="27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4"/>
                  </a:lnTo>
                  <a:lnTo>
                    <a:pt x="8" y="212"/>
                  </a:lnTo>
                  <a:lnTo>
                    <a:pt x="14" y="218"/>
                  </a:lnTo>
                  <a:lnTo>
                    <a:pt x="20" y="224"/>
                  </a:lnTo>
                  <a:lnTo>
                    <a:pt x="28" y="228"/>
                  </a:lnTo>
                  <a:lnTo>
                    <a:pt x="36" y="230"/>
                  </a:lnTo>
                  <a:lnTo>
                    <a:pt x="44" y="232"/>
                  </a:lnTo>
                  <a:lnTo>
                    <a:pt x="44" y="232"/>
                  </a:lnTo>
                  <a:close/>
                  <a:moveTo>
                    <a:pt x="116" y="120"/>
                  </a:moveTo>
                  <a:lnTo>
                    <a:pt x="32" y="188"/>
                  </a:lnTo>
                  <a:lnTo>
                    <a:pt x="32" y="188"/>
                  </a:lnTo>
                  <a:lnTo>
                    <a:pt x="32" y="18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16" y="120"/>
                  </a:lnTo>
                  <a:close/>
                  <a:moveTo>
                    <a:pt x="44" y="200"/>
                  </a:moveTo>
                  <a:lnTo>
                    <a:pt x="130" y="134"/>
                  </a:lnTo>
                  <a:lnTo>
                    <a:pt x="130" y="134"/>
                  </a:lnTo>
                  <a:lnTo>
                    <a:pt x="142" y="140"/>
                  </a:lnTo>
                  <a:lnTo>
                    <a:pt x="148" y="144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64" y="144"/>
                  </a:lnTo>
                  <a:lnTo>
                    <a:pt x="172" y="140"/>
                  </a:lnTo>
                  <a:lnTo>
                    <a:pt x="186" y="132"/>
                  </a:lnTo>
                  <a:lnTo>
                    <a:pt x="266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close/>
                  <a:moveTo>
                    <a:pt x="288" y="46"/>
                  </a:moveTo>
                  <a:lnTo>
                    <a:pt x="288" y="46"/>
                  </a:lnTo>
                  <a:lnTo>
                    <a:pt x="288" y="46"/>
                  </a:lnTo>
                  <a:lnTo>
                    <a:pt x="288" y="186"/>
                  </a:lnTo>
                  <a:lnTo>
                    <a:pt x="288" y="186"/>
                  </a:lnTo>
                  <a:lnTo>
                    <a:pt x="286" y="194"/>
                  </a:lnTo>
                  <a:lnTo>
                    <a:pt x="200" y="120"/>
                  </a:lnTo>
                  <a:lnTo>
                    <a:pt x="288" y="46"/>
                  </a:lnTo>
                  <a:close/>
                  <a:moveTo>
                    <a:pt x="274" y="32"/>
                  </a:moveTo>
                  <a:lnTo>
                    <a:pt x="274" y="32"/>
                  </a:lnTo>
                  <a:lnTo>
                    <a:pt x="276" y="32"/>
                  </a:lnTo>
                  <a:lnTo>
                    <a:pt x="180" y="114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70" y="122"/>
                  </a:lnTo>
                  <a:lnTo>
                    <a:pt x="162" y="124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0" y="124"/>
                  </a:lnTo>
                  <a:lnTo>
                    <a:pt x="144" y="122"/>
                  </a:lnTo>
                  <a:lnTo>
                    <a:pt x="136" y="114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274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00" name="Freeform 1869"/>
            <p:cNvSpPr/>
            <p:nvPr/>
          </p:nvSpPr>
          <p:spPr>
            <a:xfrm>
              <a:off x="8167568" y="120443"/>
              <a:ext cx="276269" cy="342149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01" name="Freeform 1870"/>
            <p:cNvSpPr>
              <a:spLocks noEditPoints="1"/>
            </p:cNvSpPr>
            <p:nvPr/>
          </p:nvSpPr>
          <p:spPr>
            <a:xfrm>
              <a:off x="8775360" y="124693"/>
              <a:ext cx="280519" cy="333648"/>
            </a:xfrm>
            <a:custGeom>
              <a:avLst/>
              <a:gdLst>
                <a:gd name="T0" fmla="*/ 132 w 264"/>
                <a:gd name="T1" fmla="*/ 314 h 314"/>
                <a:gd name="T2" fmla="*/ 144 w 264"/>
                <a:gd name="T3" fmla="*/ 310 h 314"/>
                <a:gd name="T4" fmla="*/ 182 w 264"/>
                <a:gd name="T5" fmla="*/ 278 h 314"/>
                <a:gd name="T6" fmla="*/ 228 w 264"/>
                <a:gd name="T7" fmla="*/ 226 h 314"/>
                <a:gd name="T8" fmla="*/ 246 w 264"/>
                <a:gd name="T9" fmla="*/ 196 h 314"/>
                <a:gd name="T10" fmla="*/ 260 w 264"/>
                <a:gd name="T11" fmla="*/ 164 h 314"/>
                <a:gd name="T12" fmla="*/ 264 w 264"/>
                <a:gd name="T13" fmla="*/ 132 h 314"/>
                <a:gd name="T14" fmla="*/ 264 w 264"/>
                <a:gd name="T15" fmla="*/ 120 h 314"/>
                <a:gd name="T16" fmla="*/ 258 w 264"/>
                <a:gd name="T17" fmla="*/ 94 h 314"/>
                <a:gd name="T18" fmla="*/ 248 w 264"/>
                <a:gd name="T19" fmla="*/ 70 h 314"/>
                <a:gd name="T20" fmla="*/ 234 w 264"/>
                <a:gd name="T21" fmla="*/ 50 h 314"/>
                <a:gd name="T22" fmla="*/ 216 w 264"/>
                <a:gd name="T23" fmla="*/ 32 h 314"/>
                <a:gd name="T24" fmla="*/ 196 w 264"/>
                <a:gd name="T25" fmla="*/ 16 h 314"/>
                <a:gd name="T26" fmla="*/ 172 w 264"/>
                <a:gd name="T27" fmla="*/ 6 h 314"/>
                <a:gd name="T28" fmla="*/ 146 w 264"/>
                <a:gd name="T29" fmla="*/ 2 h 314"/>
                <a:gd name="T30" fmla="*/ 132 w 264"/>
                <a:gd name="T31" fmla="*/ 0 h 314"/>
                <a:gd name="T32" fmla="*/ 106 w 264"/>
                <a:gd name="T33" fmla="*/ 4 h 314"/>
                <a:gd name="T34" fmla="*/ 82 w 264"/>
                <a:gd name="T35" fmla="*/ 12 h 314"/>
                <a:gd name="T36" fmla="*/ 58 w 264"/>
                <a:gd name="T37" fmla="*/ 24 h 314"/>
                <a:gd name="T38" fmla="*/ 40 w 264"/>
                <a:gd name="T39" fmla="*/ 40 h 314"/>
                <a:gd name="T40" fmla="*/ 24 w 264"/>
                <a:gd name="T41" fmla="*/ 60 h 314"/>
                <a:gd name="T42" fmla="*/ 12 w 264"/>
                <a:gd name="T43" fmla="*/ 82 h 314"/>
                <a:gd name="T44" fmla="*/ 4 w 264"/>
                <a:gd name="T45" fmla="*/ 106 h 314"/>
                <a:gd name="T46" fmla="*/ 0 w 264"/>
                <a:gd name="T47" fmla="*/ 132 h 314"/>
                <a:gd name="T48" fmla="*/ 2 w 264"/>
                <a:gd name="T49" fmla="*/ 150 h 314"/>
                <a:gd name="T50" fmla="*/ 10 w 264"/>
                <a:gd name="T51" fmla="*/ 182 h 314"/>
                <a:gd name="T52" fmla="*/ 26 w 264"/>
                <a:gd name="T53" fmla="*/ 214 h 314"/>
                <a:gd name="T54" fmla="*/ 58 w 264"/>
                <a:gd name="T55" fmla="*/ 256 h 314"/>
                <a:gd name="T56" fmla="*/ 102 w 264"/>
                <a:gd name="T57" fmla="*/ 298 h 314"/>
                <a:gd name="T58" fmla="*/ 128 w 264"/>
                <a:gd name="T59" fmla="*/ 312 h 314"/>
                <a:gd name="T60" fmla="*/ 132 w 264"/>
                <a:gd name="T61" fmla="*/ 314 h 314"/>
                <a:gd name="T62" fmla="*/ 130 w 264"/>
                <a:gd name="T63" fmla="*/ 78 h 314"/>
                <a:gd name="T64" fmla="*/ 150 w 264"/>
                <a:gd name="T65" fmla="*/ 82 h 314"/>
                <a:gd name="T66" fmla="*/ 166 w 264"/>
                <a:gd name="T67" fmla="*/ 92 h 314"/>
                <a:gd name="T68" fmla="*/ 176 w 264"/>
                <a:gd name="T69" fmla="*/ 110 h 314"/>
                <a:gd name="T70" fmla="*/ 180 w 264"/>
                <a:gd name="T71" fmla="*/ 128 h 314"/>
                <a:gd name="T72" fmla="*/ 180 w 264"/>
                <a:gd name="T73" fmla="*/ 140 h 314"/>
                <a:gd name="T74" fmla="*/ 172 w 264"/>
                <a:gd name="T75" fmla="*/ 158 h 314"/>
                <a:gd name="T76" fmla="*/ 158 w 264"/>
                <a:gd name="T77" fmla="*/ 172 h 314"/>
                <a:gd name="T78" fmla="*/ 140 w 264"/>
                <a:gd name="T79" fmla="*/ 178 h 314"/>
                <a:gd name="T80" fmla="*/ 130 w 264"/>
                <a:gd name="T81" fmla="*/ 180 h 314"/>
                <a:gd name="T82" fmla="*/ 110 w 264"/>
                <a:gd name="T83" fmla="*/ 176 h 314"/>
                <a:gd name="T84" fmla="*/ 94 w 264"/>
                <a:gd name="T85" fmla="*/ 164 h 314"/>
                <a:gd name="T86" fmla="*/ 82 w 264"/>
                <a:gd name="T87" fmla="*/ 148 h 314"/>
                <a:gd name="T88" fmla="*/ 78 w 264"/>
                <a:gd name="T89" fmla="*/ 128 h 314"/>
                <a:gd name="T90" fmla="*/ 80 w 264"/>
                <a:gd name="T91" fmla="*/ 118 h 314"/>
                <a:gd name="T92" fmla="*/ 88 w 264"/>
                <a:gd name="T93" fmla="*/ 100 h 314"/>
                <a:gd name="T94" fmla="*/ 100 w 264"/>
                <a:gd name="T95" fmla="*/ 86 h 314"/>
                <a:gd name="T96" fmla="*/ 120 w 264"/>
                <a:gd name="T97" fmla="*/ 80 h 314"/>
                <a:gd name="T98" fmla="*/ 130 w 264"/>
                <a:gd name="T99" fmla="*/ 78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4" h="314">
                  <a:moveTo>
                    <a:pt x="132" y="314"/>
                  </a:moveTo>
                  <a:lnTo>
                    <a:pt x="132" y="314"/>
                  </a:lnTo>
                  <a:lnTo>
                    <a:pt x="138" y="312"/>
                  </a:lnTo>
                  <a:lnTo>
                    <a:pt x="144" y="310"/>
                  </a:lnTo>
                  <a:lnTo>
                    <a:pt x="160" y="298"/>
                  </a:lnTo>
                  <a:lnTo>
                    <a:pt x="182" y="278"/>
                  </a:lnTo>
                  <a:lnTo>
                    <a:pt x="206" y="254"/>
                  </a:lnTo>
                  <a:lnTo>
                    <a:pt x="228" y="226"/>
                  </a:lnTo>
                  <a:lnTo>
                    <a:pt x="238" y="212"/>
                  </a:lnTo>
                  <a:lnTo>
                    <a:pt x="246" y="196"/>
                  </a:lnTo>
                  <a:lnTo>
                    <a:pt x="254" y="180"/>
                  </a:lnTo>
                  <a:lnTo>
                    <a:pt x="260" y="164"/>
                  </a:lnTo>
                  <a:lnTo>
                    <a:pt x="264" y="148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4" y="120"/>
                  </a:lnTo>
                  <a:lnTo>
                    <a:pt x="262" y="106"/>
                  </a:lnTo>
                  <a:lnTo>
                    <a:pt x="258" y="94"/>
                  </a:lnTo>
                  <a:lnTo>
                    <a:pt x="254" y="82"/>
                  </a:lnTo>
                  <a:lnTo>
                    <a:pt x="248" y="70"/>
                  </a:lnTo>
                  <a:lnTo>
                    <a:pt x="242" y="60"/>
                  </a:lnTo>
                  <a:lnTo>
                    <a:pt x="234" y="50"/>
                  </a:lnTo>
                  <a:lnTo>
                    <a:pt x="226" y="40"/>
                  </a:lnTo>
                  <a:lnTo>
                    <a:pt x="216" y="32"/>
                  </a:lnTo>
                  <a:lnTo>
                    <a:pt x="206" y="24"/>
                  </a:lnTo>
                  <a:lnTo>
                    <a:pt x="196" y="16"/>
                  </a:lnTo>
                  <a:lnTo>
                    <a:pt x="184" y="12"/>
                  </a:lnTo>
                  <a:lnTo>
                    <a:pt x="172" y="6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6" y="4"/>
                  </a:lnTo>
                  <a:lnTo>
                    <a:pt x="94" y="6"/>
                  </a:lnTo>
                  <a:lnTo>
                    <a:pt x="82" y="12"/>
                  </a:lnTo>
                  <a:lnTo>
                    <a:pt x="70" y="16"/>
                  </a:lnTo>
                  <a:lnTo>
                    <a:pt x="58" y="24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30" y="50"/>
                  </a:lnTo>
                  <a:lnTo>
                    <a:pt x="24" y="60"/>
                  </a:lnTo>
                  <a:lnTo>
                    <a:pt x="16" y="70"/>
                  </a:lnTo>
                  <a:lnTo>
                    <a:pt x="12" y="82"/>
                  </a:lnTo>
                  <a:lnTo>
                    <a:pt x="6" y="94"/>
                  </a:lnTo>
                  <a:lnTo>
                    <a:pt x="4" y="106"/>
                  </a:lnTo>
                  <a:lnTo>
                    <a:pt x="2" y="12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50"/>
                  </a:lnTo>
                  <a:lnTo>
                    <a:pt x="6" y="166"/>
                  </a:lnTo>
                  <a:lnTo>
                    <a:pt x="10" y="182"/>
                  </a:lnTo>
                  <a:lnTo>
                    <a:pt x="18" y="198"/>
                  </a:lnTo>
                  <a:lnTo>
                    <a:pt x="26" y="214"/>
                  </a:lnTo>
                  <a:lnTo>
                    <a:pt x="36" y="228"/>
                  </a:lnTo>
                  <a:lnTo>
                    <a:pt x="58" y="256"/>
                  </a:lnTo>
                  <a:lnTo>
                    <a:pt x="80" y="280"/>
                  </a:lnTo>
                  <a:lnTo>
                    <a:pt x="102" y="298"/>
                  </a:lnTo>
                  <a:lnTo>
                    <a:pt x="120" y="310"/>
                  </a:lnTo>
                  <a:lnTo>
                    <a:pt x="128" y="312"/>
                  </a:lnTo>
                  <a:lnTo>
                    <a:pt x="132" y="314"/>
                  </a:lnTo>
                  <a:lnTo>
                    <a:pt x="132" y="314"/>
                  </a:lnTo>
                  <a:close/>
                  <a:moveTo>
                    <a:pt x="130" y="78"/>
                  </a:moveTo>
                  <a:lnTo>
                    <a:pt x="130" y="78"/>
                  </a:lnTo>
                  <a:lnTo>
                    <a:pt x="140" y="80"/>
                  </a:lnTo>
                  <a:lnTo>
                    <a:pt x="150" y="82"/>
                  </a:lnTo>
                  <a:lnTo>
                    <a:pt x="158" y="86"/>
                  </a:lnTo>
                  <a:lnTo>
                    <a:pt x="166" y="92"/>
                  </a:lnTo>
                  <a:lnTo>
                    <a:pt x="172" y="100"/>
                  </a:lnTo>
                  <a:lnTo>
                    <a:pt x="176" y="110"/>
                  </a:lnTo>
                  <a:lnTo>
                    <a:pt x="180" y="11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40"/>
                  </a:lnTo>
                  <a:lnTo>
                    <a:pt x="176" y="148"/>
                  </a:lnTo>
                  <a:lnTo>
                    <a:pt x="172" y="158"/>
                  </a:lnTo>
                  <a:lnTo>
                    <a:pt x="166" y="164"/>
                  </a:lnTo>
                  <a:lnTo>
                    <a:pt x="158" y="172"/>
                  </a:lnTo>
                  <a:lnTo>
                    <a:pt x="150" y="176"/>
                  </a:lnTo>
                  <a:lnTo>
                    <a:pt x="140" y="178"/>
                  </a:lnTo>
                  <a:lnTo>
                    <a:pt x="130" y="180"/>
                  </a:lnTo>
                  <a:lnTo>
                    <a:pt x="130" y="180"/>
                  </a:lnTo>
                  <a:lnTo>
                    <a:pt x="120" y="178"/>
                  </a:lnTo>
                  <a:lnTo>
                    <a:pt x="110" y="176"/>
                  </a:lnTo>
                  <a:lnTo>
                    <a:pt x="100" y="172"/>
                  </a:lnTo>
                  <a:lnTo>
                    <a:pt x="94" y="164"/>
                  </a:lnTo>
                  <a:lnTo>
                    <a:pt x="88" y="158"/>
                  </a:lnTo>
                  <a:lnTo>
                    <a:pt x="82" y="148"/>
                  </a:lnTo>
                  <a:lnTo>
                    <a:pt x="80" y="14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8" y="100"/>
                  </a:lnTo>
                  <a:lnTo>
                    <a:pt x="94" y="92"/>
                  </a:lnTo>
                  <a:lnTo>
                    <a:pt x="100" y="86"/>
                  </a:lnTo>
                  <a:lnTo>
                    <a:pt x="110" y="82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0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61" name="Freeform 1872"/>
            <p:cNvSpPr>
              <a:spLocks noEditPoints="1"/>
            </p:cNvSpPr>
            <p:nvPr/>
          </p:nvSpPr>
          <p:spPr>
            <a:xfrm>
              <a:off x="6854227" y="2428354"/>
              <a:ext cx="374026" cy="208264"/>
            </a:xfrm>
            <a:custGeom>
              <a:avLst/>
              <a:gdLst>
                <a:gd name="T0" fmla="*/ 150 w 352"/>
                <a:gd name="T1" fmla="*/ 2 h 196"/>
                <a:gd name="T2" fmla="*/ 80 w 352"/>
                <a:gd name="T3" fmla="*/ 24 h 196"/>
                <a:gd name="T4" fmla="*/ 22 w 352"/>
                <a:gd name="T5" fmla="*/ 72 h 196"/>
                <a:gd name="T6" fmla="*/ 6 w 352"/>
                <a:gd name="T7" fmla="*/ 106 h 196"/>
                <a:gd name="T8" fmla="*/ 38 w 352"/>
                <a:gd name="T9" fmla="*/ 144 h 196"/>
                <a:gd name="T10" fmla="*/ 102 w 352"/>
                <a:gd name="T11" fmla="*/ 182 h 196"/>
                <a:gd name="T12" fmla="*/ 176 w 352"/>
                <a:gd name="T13" fmla="*/ 196 h 196"/>
                <a:gd name="T14" fmla="*/ 226 w 352"/>
                <a:gd name="T15" fmla="*/ 190 h 196"/>
                <a:gd name="T16" fmla="*/ 294 w 352"/>
                <a:gd name="T17" fmla="*/ 160 h 196"/>
                <a:gd name="T18" fmla="*/ 346 w 352"/>
                <a:gd name="T19" fmla="*/ 106 h 196"/>
                <a:gd name="T20" fmla="*/ 346 w 352"/>
                <a:gd name="T21" fmla="*/ 92 h 196"/>
                <a:gd name="T22" fmla="*/ 294 w 352"/>
                <a:gd name="T23" fmla="*/ 38 h 196"/>
                <a:gd name="T24" fmla="*/ 226 w 352"/>
                <a:gd name="T25" fmla="*/ 8 h 196"/>
                <a:gd name="T26" fmla="*/ 176 w 352"/>
                <a:gd name="T27" fmla="*/ 0 h 196"/>
                <a:gd name="T28" fmla="*/ 42 w 352"/>
                <a:gd name="T29" fmla="*/ 86 h 196"/>
                <a:gd name="T30" fmla="*/ 76 w 352"/>
                <a:gd name="T31" fmla="*/ 58 h 196"/>
                <a:gd name="T32" fmla="*/ 116 w 352"/>
                <a:gd name="T33" fmla="*/ 38 h 196"/>
                <a:gd name="T34" fmla="*/ 116 w 352"/>
                <a:gd name="T35" fmla="*/ 46 h 196"/>
                <a:gd name="T36" fmla="*/ 98 w 352"/>
                <a:gd name="T37" fmla="*/ 88 h 196"/>
                <a:gd name="T38" fmla="*/ 98 w 352"/>
                <a:gd name="T39" fmla="*/ 108 h 196"/>
                <a:gd name="T40" fmla="*/ 108 w 352"/>
                <a:gd name="T41" fmla="*/ 138 h 196"/>
                <a:gd name="T42" fmla="*/ 128 w 352"/>
                <a:gd name="T43" fmla="*/ 160 h 196"/>
                <a:gd name="T44" fmla="*/ 122 w 352"/>
                <a:gd name="T45" fmla="*/ 162 h 196"/>
                <a:gd name="T46" fmla="*/ 78 w 352"/>
                <a:gd name="T47" fmla="*/ 142 h 196"/>
                <a:gd name="T48" fmla="*/ 42 w 352"/>
                <a:gd name="T49" fmla="*/ 110 h 196"/>
                <a:gd name="T50" fmla="*/ 176 w 352"/>
                <a:gd name="T51" fmla="*/ 142 h 196"/>
                <a:gd name="T52" fmla="*/ 158 w 352"/>
                <a:gd name="T53" fmla="*/ 138 h 196"/>
                <a:gd name="T54" fmla="*/ 140 w 352"/>
                <a:gd name="T55" fmla="*/ 122 h 196"/>
                <a:gd name="T56" fmla="*/ 132 w 352"/>
                <a:gd name="T57" fmla="*/ 98 h 196"/>
                <a:gd name="T58" fmla="*/ 136 w 352"/>
                <a:gd name="T59" fmla="*/ 80 h 196"/>
                <a:gd name="T60" fmla="*/ 152 w 352"/>
                <a:gd name="T61" fmla="*/ 60 h 196"/>
                <a:gd name="T62" fmla="*/ 176 w 352"/>
                <a:gd name="T63" fmla="*/ 52 h 196"/>
                <a:gd name="T64" fmla="*/ 194 w 352"/>
                <a:gd name="T65" fmla="*/ 56 h 196"/>
                <a:gd name="T66" fmla="*/ 212 w 352"/>
                <a:gd name="T67" fmla="*/ 72 h 196"/>
                <a:gd name="T68" fmla="*/ 220 w 352"/>
                <a:gd name="T69" fmla="*/ 98 h 196"/>
                <a:gd name="T70" fmla="*/ 216 w 352"/>
                <a:gd name="T71" fmla="*/ 114 h 196"/>
                <a:gd name="T72" fmla="*/ 200 w 352"/>
                <a:gd name="T73" fmla="*/ 134 h 196"/>
                <a:gd name="T74" fmla="*/ 176 w 352"/>
                <a:gd name="T75" fmla="*/ 142 h 196"/>
                <a:gd name="T76" fmla="*/ 214 w 352"/>
                <a:gd name="T77" fmla="*/ 166 h 196"/>
                <a:gd name="T78" fmla="*/ 238 w 352"/>
                <a:gd name="T79" fmla="*/ 146 h 196"/>
                <a:gd name="T80" fmla="*/ 252 w 352"/>
                <a:gd name="T81" fmla="*/ 118 h 196"/>
                <a:gd name="T82" fmla="*/ 256 w 352"/>
                <a:gd name="T83" fmla="*/ 98 h 196"/>
                <a:gd name="T84" fmla="*/ 246 w 352"/>
                <a:gd name="T85" fmla="*/ 60 h 196"/>
                <a:gd name="T86" fmla="*/ 222 w 352"/>
                <a:gd name="T87" fmla="*/ 34 h 196"/>
                <a:gd name="T88" fmla="*/ 264 w 352"/>
                <a:gd name="T89" fmla="*/ 50 h 196"/>
                <a:gd name="T90" fmla="*/ 300 w 352"/>
                <a:gd name="T91" fmla="*/ 76 h 196"/>
                <a:gd name="T92" fmla="*/ 320 w 352"/>
                <a:gd name="T93" fmla="*/ 98 h 196"/>
                <a:gd name="T94" fmla="*/ 286 w 352"/>
                <a:gd name="T95" fmla="*/ 132 h 196"/>
                <a:gd name="T96" fmla="*/ 244 w 352"/>
                <a:gd name="T97" fmla="*/ 156 h 196"/>
                <a:gd name="T98" fmla="*/ 214 w 352"/>
                <a:gd name="T99" fmla="*/ 166 h 1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2" h="196">
                  <a:moveTo>
                    <a:pt x="176" y="0"/>
                  </a:moveTo>
                  <a:lnTo>
                    <a:pt x="176" y="0"/>
                  </a:lnTo>
                  <a:lnTo>
                    <a:pt x="150" y="2"/>
                  </a:lnTo>
                  <a:lnTo>
                    <a:pt x="126" y="8"/>
                  </a:lnTo>
                  <a:lnTo>
                    <a:pt x="102" y="14"/>
                  </a:lnTo>
                  <a:lnTo>
                    <a:pt x="80" y="24"/>
                  </a:lnTo>
                  <a:lnTo>
                    <a:pt x="58" y="38"/>
                  </a:lnTo>
                  <a:lnTo>
                    <a:pt x="38" y="54"/>
                  </a:lnTo>
                  <a:lnTo>
                    <a:pt x="22" y="72"/>
                  </a:lnTo>
                  <a:lnTo>
                    <a:pt x="6" y="92"/>
                  </a:lnTo>
                  <a:lnTo>
                    <a:pt x="0" y="98"/>
                  </a:lnTo>
                  <a:lnTo>
                    <a:pt x="6" y="106"/>
                  </a:lnTo>
                  <a:lnTo>
                    <a:pt x="6" y="106"/>
                  </a:lnTo>
                  <a:lnTo>
                    <a:pt x="22" y="126"/>
                  </a:lnTo>
                  <a:lnTo>
                    <a:pt x="38" y="144"/>
                  </a:lnTo>
                  <a:lnTo>
                    <a:pt x="58" y="160"/>
                  </a:lnTo>
                  <a:lnTo>
                    <a:pt x="80" y="172"/>
                  </a:lnTo>
                  <a:lnTo>
                    <a:pt x="102" y="182"/>
                  </a:lnTo>
                  <a:lnTo>
                    <a:pt x="126" y="190"/>
                  </a:lnTo>
                  <a:lnTo>
                    <a:pt x="150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202" y="194"/>
                  </a:lnTo>
                  <a:lnTo>
                    <a:pt x="226" y="190"/>
                  </a:lnTo>
                  <a:lnTo>
                    <a:pt x="250" y="182"/>
                  </a:lnTo>
                  <a:lnTo>
                    <a:pt x="272" y="172"/>
                  </a:lnTo>
                  <a:lnTo>
                    <a:pt x="294" y="160"/>
                  </a:lnTo>
                  <a:lnTo>
                    <a:pt x="314" y="144"/>
                  </a:lnTo>
                  <a:lnTo>
                    <a:pt x="330" y="126"/>
                  </a:lnTo>
                  <a:lnTo>
                    <a:pt x="346" y="106"/>
                  </a:lnTo>
                  <a:lnTo>
                    <a:pt x="352" y="98"/>
                  </a:lnTo>
                  <a:lnTo>
                    <a:pt x="346" y="92"/>
                  </a:lnTo>
                  <a:lnTo>
                    <a:pt x="346" y="92"/>
                  </a:lnTo>
                  <a:lnTo>
                    <a:pt x="330" y="72"/>
                  </a:lnTo>
                  <a:lnTo>
                    <a:pt x="314" y="54"/>
                  </a:lnTo>
                  <a:lnTo>
                    <a:pt x="294" y="38"/>
                  </a:lnTo>
                  <a:lnTo>
                    <a:pt x="272" y="24"/>
                  </a:lnTo>
                  <a:lnTo>
                    <a:pt x="250" y="14"/>
                  </a:lnTo>
                  <a:lnTo>
                    <a:pt x="226" y="8"/>
                  </a:lnTo>
                  <a:lnTo>
                    <a:pt x="202" y="2"/>
                  </a:lnTo>
                  <a:lnTo>
                    <a:pt x="176" y="0"/>
                  </a:lnTo>
                  <a:lnTo>
                    <a:pt x="176" y="0"/>
                  </a:lnTo>
                  <a:close/>
                  <a:moveTo>
                    <a:pt x="32" y="98"/>
                  </a:moveTo>
                  <a:lnTo>
                    <a:pt x="32" y="98"/>
                  </a:lnTo>
                  <a:lnTo>
                    <a:pt x="42" y="86"/>
                  </a:lnTo>
                  <a:lnTo>
                    <a:pt x="52" y="76"/>
                  </a:lnTo>
                  <a:lnTo>
                    <a:pt x="64" y="66"/>
                  </a:lnTo>
                  <a:lnTo>
                    <a:pt x="76" y="58"/>
                  </a:lnTo>
                  <a:lnTo>
                    <a:pt x="88" y="50"/>
                  </a:lnTo>
                  <a:lnTo>
                    <a:pt x="102" y="44"/>
                  </a:lnTo>
                  <a:lnTo>
                    <a:pt x="116" y="38"/>
                  </a:lnTo>
                  <a:lnTo>
                    <a:pt x="130" y="34"/>
                  </a:lnTo>
                  <a:lnTo>
                    <a:pt x="130" y="34"/>
                  </a:lnTo>
                  <a:lnTo>
                    <a:pt x="116" y="46"/>
                  </a:lnTo>
                  <a:lnTo>
                    <a:pt x="106" y="60"/>
                  </a:lnTo>
                  <a:lnTo>
                    <a:pt x="100" y="78"/>
                  </a:lnTo>
                  <a:lnTo>
                    <a:pt x="98" y="88"/>
                  </a:lnTo>
                  <a:lnTo>
                    <a:pt x="96" y="98"/>
                  </a:lnTo>
                  <a:lnTo>
                    <a:pt x="96" y="98"/>
                  </a:lnTo>
                  <a:lnTo>
                    <a:pt x="98" y="108"/>
                  </a:lnTo>
                  <a:lnTo>
                    <a:pt x="100" y="118"/>
                  </a:lnTo>
                  <a:lnTo>
                    <a:pt x="104" y="128"/>
                  </a:lnTo>
                  <a:lnTo>
                    <a:pt x="108" y="138"/>
                  </a:lnTo>
                  <a:lnTo>
                    <a:pt x="114" y="146"/>
                  </a:lnTo>
                  <a:lnTo>
                    <a:pt x="120" y="154"/>
                  </a:lnTo>
                  <a:lnTo>
                    <a:pt x="128" y="160"/>
                  </a:lnTo>
                  <a:lnTo>
                    <a:pt x="138" y="166"/>
                  </a:lnTo>
                  <a:lnTo>
                    <a:pt x="138" y="166"/>
                  </a:lnTo>
                  <a:lnTo>
                    <a:pt x="122" y="162"/>
                  </a:lnTo>
                  <a:lnTo>
                    <a:pt x="108" y="156"/>
                  </a:lnTo>
                  <a:lnTo>
                    <a:pt x="92" y="150"/>
                  </a:lnTo>
                  <a:lnTo>
                    <a:pt x="78" y="142"/>
                  </a:lnTo>
                  <a:lnTo>
                    <a:pt x="66" y="132"/>
                  </a:lnTo>
                  <a:lnTo>
                    <a:pt x="54" y="122"/>
                  </a:lnTo>
                  <a:lnTo>
                    <a:pt x="42" y="110"/>
                  </a:lnTo>
                  <a:lnTo>
                    <a:pt x="32" y="98"/>
                  </a:lnTo>
                  <a:lnTo>
                    <a:pt x="32" y="98"/>
                  </a:lnTo>
                  <a:close/>
                  <a:moveTo>
                    <a:pt x="176" y="142"/>
                  </a:moveTo>
                  <a:lnTo>
                    <a:pt x="176" y="142"/>
                  </a:lnTo>
                  <a:lnTo>
                    <a:pt x="168" y="140"/>
                  </a:lnTo>
                  <a:lnTo>
                    <a:pt x="158" y="138"/>
                  </a:lnTo>
                  <a:lnTo>
                    <a:pt x="152" y="134"/>
                  </a:lnTo>
                  <a:lnTo>
                    <a:pt x="144" y="128"/>
                  </a:lnTo>
                  <a:lnTo>
                    <a:pt x="140" y="122"/>
                  </a:lnTo>
                  <a:lnTo>
                    <a:pt x="136" y="114"/>
                  </a:lnTo>
                  <a:lnTo>
                    <a:pt x="132" y="106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2" y="88"/>
                  </a:lnTo>
                  <a:lnTo>
                    <a:pt x="136" y="80"/>
                  </a:lnTo>
                  <a:lnTo>
                    <a:pt x="140" y="72"/>
                  </a:lnTo>
                  <a:lnTo>
                    <a:pt x="144" y="66"/>
                  </a:lnTo>
                  <a:lnTo>
                    <a:pt x="152" y="60"/>
                  </a:lnTo>
                  <a:lnTo>
                    <a:pt x="158" y="56"/>
                  </a:lnTo>
                  <a:lnTo>
                    <a:pt x="16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84" y="54"/>
                  </a:lnTo>
                  <a:lnTo>
                    <a:pt x="194" y="56"/>
                  </a:lnTo>
                  <a:lnTo>
                    <a:pt x="200" y="60"/>
                  </a:lnTo>
                  <a:lnTo>
                    <a:pt x="208" y="66"/>
                  </a:lnTo>
                  <a:lnTo>
                    <a:pt x="212" y="72"/>
                  </a:lnTo>
                  <a:lnTo>
                    <a:pt x="216" y="80"/>
                  </a:lnTo>
                  <a:lnTo>
                    <a:pt x="220" y="8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20" y="106"/>
                  </a:lnTo>
                  <a:lnTo>
                    <a:pt x="216" y="114"/>
                  </a:lnTo>
                  <a:lnTo>
                    <a:pt x="212" y="122"/>
                  </a:lnTo>
                  <a:lnTo>
                    <a:pt x="208" y="128"/>
                  </a:lnTo>
                  <a:lnTo>
                    <a:pt x="200" y="134"/>
                  </a:lnTo>
                  <a:lnTo>
                    <a:pt x="194" y="138"/>
                  </a:lnTo>
                  <a:lnTo>
                    <a:pt x="184" y="140"/>
                  </a:lnTo>
                  <a:lnTo>
                    <a:pt x="176" y="142"/>
                  </a:lnTo>
                  <a:lnTo>
                    <a:pt x="176" y="142"/>
                  </a:lnTo>
                  <a:close/>
                  <a:moveTo>
                    <a:pt x="214" y="166"/>
                  </a:moveTo>
                  <a:lnTo>
                    <a:pt x="214" y="166"/>
                  </a:lnTo>
                  <a:lnTo>
                    <a:pt x="224" y="160"/>
                  </a:lnTo>
                  <a:lnTo>
                    <a:pt x="232" y="154"/>
                  </a:lnTo>
                  <a:lnTo>
                    <a:pt x="238" y="146"/>
                  </a:lnTo>
                  <a:lnTo>
                    <a:pt x="244" y="138"/>
                  </a:lnTo>
                  <a:lnTo>
                    <a:pt x="248" y="128"/>
                  </a:lnTo>
                  <a:lnTo>
                    <a:pt x="252" y="118"/>
                  </a:lnTo>
                  <a:lnTo>
                    <a:pt x="254" y="10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4" y="88"/>
                  </a:lnTo>
                  <a:lnTo>
                    <a:pt x="252" y="78"/>
                  </a:lnTo>
                  <a:lnTo>
                    <a:pt x="246" y="60"/>
                  </a:lnTo>
                  <a:lnTo>
                    <a:pt x="236" y="46"/>
                  </a:lnTo>
                  <a:lnTo>
                    <a:pt x="222" y="34"/>
                  </a:lnTo>
                  <a:lnTo>
                    <a:pt x="222" y="34"/>
                  </a:lnTo>
                  <a:lnTo>
                    <a:pt x="236" y="38"/>
                  </a:lnTo>
                  <a:lnTo>
                    <a:pt x="250" y="44"/>
                  </a:lnTo>
                  <a:lnTo>
                    <a:pt x="264" y="50"/>
                  </a:lnTo>
                  <a:lnTo>
                    <a:pt x="276" y="58"/>
                  </a:lnTo>
                  <a:lnTo>
                    <a:pt x="288" y="66"/>
                  </a:lnTo>
                  <a:lnTo>
                    <a:pt x="300" y="76"/>
                  </a:lnTo>
                  <a:lnTo>
                    <a:pt x="310" y="86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0" y="110"/>
                  </a:lnTo>
                  <a:lnTo>
                    <a:pt x="298" y="122"/>
                  </a:lnTo>
                  <a:lnTo>
                    <a:pt x="286" y="132"/>
                  </a:lnTo>
                  <a:lnTo>
                    <a:pt x="272" y="142"/>
                  </a:lnTo>
                  <a:lnTo>
                    <a:pt x="260" y="150"/>
                  </a:lnTo>
                  <a:lnTo>
                    <a:pt x="244" y="156"/>
                  </a:lnTo>
                  <a:lnTo>
                    <a:pt x="230" y="162"/>
                  </a:lnTo>
                  <a:lnTo>
                    <a:pt x="214" y="166"/>
                  </a:lnTo>
                  <a:lnTo>
                    <a:pt x="214" y="16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62" name="Freeform 1873"/>
            <p:cNvSpPr>
              <a:spLocks noEditPoints="1"/>
            </p:cNvSpPr>
            <p:nvPr/>
          </p:nvSpPr>
          <p:spPr>
            <a:xfrm>
              <a:off x="7000862" y="2489983"/>
              <a:ext cx="80756" cy="82881"/>
            </a:xfrm>
            <a:custGeom>
              <a:avLst/>
              <a:gdLst>
                <a:gd name="T0" fmla="*/ 38 w 76"/>
                <a:gd name="T1" fmla="*/ 0 h 78"/>
                <a:gd name="T2" fmla="*/ 38 w 76"/>
                <a:gd name="T3" fmla="*/ 0 h 78"/>
                <a:gd name="T4" fmla="*/ 30 w 76"/>
                <a:gd name="T5" fmla="*/ 2 h 78"/>
                <a:gd name="T6" fmla="*/ 24 w 76"/>
                <a:gd name="T7" fmla="*/ 4 h 78"/>
                <a:gd name="T8" fmla="*/ 16 w 76"/>
                <a:gd name="T9" fmla="*/ 8 h 78"/>
                <a:gd name="T10" fmla="*/ 10 w 76"/>
                <a:gd name="T11" fmla="*/ 12 h 78"/>
                <a:gd name="T12" fmla="*/ 6 w 76"/>
                <a:gd name="T13" fmla="*/ 18 h 78"/>
                <a:gd name="T14" fmla="*/ 2 w 76"/>
                <a:gd name="T15" fmla="*/ 24 h 78"/>
                <a:gd name="T16" fmla="*/ 0 w 76"/>
                <a:gd name="T17" fmla="*/ 32 h 78"/>
                <a:gd name="T18" fmla="*/ 0 w 76"/>
                <a:gd name="T19" fmla="*/ 40 h 78"/>
                <a:gd name="T20" fmla="*/ 0 w 76"/>
                <a:gd name="T21" fmla="*/ 40 h 78"/>
                <a:gd name="T22" fmla="*/ 0 w 76"/>
                <a:gd name="T23" fmla="*/ 46 h 78"/>
                <a:gd name="T24" fmla="*/ 2 w 76"/>
                <a:gd name="T25" fmla="*/ 54 h 78"/>
                <a:gd name="T26" fmla="*/ 6 w 76"/>
                <a:gd name="T27" fmla="*/ 60 h 78"/>
                <a:gd name="T28" fmla="*/ 10 w 76"/>
                <a:gd name="T29" fmla="*/ 66 h 78"/>
                <a:gd name="T30" fmla="*/ 16 w 76"/>
                <a:gd name="T31" fmla="*/ 70 h 78"/>
                <a:gd name="T32" fmla="*/ 24 w 76"/>
                <a:gd name="T33" fmla="*/ 74 h 78"/>
                <a:gd name="T34" fmla="*/ 30 w 76"/>
                <a:gd name="T35" fmla="*/ 76 h 78"/>
                <a:gd name="T36" fmla="*/ 38 w 76"/>
                <a:gd name="T37" fmla="*/ 78 h 78"/>
                <a:gd name="T38" fmla="*/ 38 w 76"/>
                <a:gd name="T39" fmla="*/ 78 h 78"/>
                <a:gd name="T40" fmla="*/ 46 w 76"/>
                <a:gd name="T41" fmla="*/ 76 h 78"/>
                <a:gd name="T42" fmla="*/ 52 w 76"/>
                <a:gd name="T43" fmla="*/ 74 h 78"/>
                <a:gd name="T44" fmla="*/ 60 w 76"/>
                <a:gd name="T45" fmla="*/ 70 h 78"/>
                <a:gd name="T46" fmla="*/ 64 w 76"/>
                <a:gd name="T47" fmla="*/ 66 h 78"/>
                <a:gd name="T48" fmla="*/ 70 w 76"/>
                <a:gd name="T49" fmla="*/ 60 h 78"/>
                <a:gd name="T50" fmla="*/ 74 w 76"/>
                <a:gd name="T51" fmla="*/ 54 h 78"/>
                <a:gd name="T52" fmla="*/ 76 w 76"/>
                <a:gd name="T53" fmla="*/ 46 h 78"/>
                <a:gd name="T54" fmla="*/ 76 w 76"/>
                <a:gd name="T55" fmla="*/ 40 h 78"/>
                <a:gd name="T56" fmla="*/ 76 w 76"/>
                <a:gd name="T57" fmla="*/ 40 h 78"/>
                <a:gd name="T58" fmla="*/ 76 w 76"/>
                <a:gd name="T59" fmla="*/ 32 h 78"/>
                <a:gd name="T60" fmla="*/ 74 w 76"/>
                <a:gd name="T61" fmla="*/ 24 h 78"/>
                <a:gd name="T62" fmla="*/ 70 w 76"/>
                <a:gd name="T63" fmla="*/ 18 h 78"/>
                <a:gd name="T64" fmla="*/ 64 w 76"/>
                <a:gd name="T65" fmla="*/ 12 h 78"/>
                <a:gd name="T66" fmla="*/ 60 w 76"/>
                <a:gd name="T67" fmla="*/ 8 h 78"/>
                <a:gd name="T68" fmla="*/ 52 w 76"/>
                <a:gd name="T69" fmla="*/ 4 h 78"/>
                <a:gd name="T70" fmla="*/ 46 w 76"/>
                <a:gd name="T71" fmla="*/ 2 h 78"/>
                <a:gd name="T72" fmla="*/ 38 w 76"/>
                <a:gd name="T73" fmla="*/ 0 h 78"/>
                <a:gd name="T74" fmla="*/ 38 w 76"/>
                <a:gd name="T75" fmla="*/ 0 h 78"/>
                <a:gd name="T76" fmla="*/ 38 w 76"/>
                <a:gd name="T77" fmla="*/ 60 h 78"/>
                <a:gd name="T78" fmla="*/ 38 w 76"/>
                <a:gd name="T79" fmla="*/ 60 h 78"/>
                <a:gd name="T80" fmla="*/ 30 w 76"/>
                <a:gd name="T81" fmla="*/ 58 h 78"/>
                <a:gd name="T82" fmla="*/ 24 w 76"/>
                <a:gd name="T83" fmla="*/ 54 h 78"/>
                <a:gd name="T84" fmla="*/ 18 w 76"/>
                <a:gd name="T85" fmla="*/ 48 h 78"/>
                <a:gd name="T86" fmla="*/ 18 w 76"/>
                <a:gd name="T87" fmla="*/ 40 h 78"/>
                <a:gd name="T88" fmla="*/ 18 w 76"/>
                <a:gd name="T89" fmla="*/ 40 h 78"/>
                <a:gd name="T90" fmla="*/ 18 w 76"/>
                <a:gd name="T91" fmla="*/ 32 h 78"/>
                <a:gd name="T92" fmla="*/ 24 w 76"/>
                <a:gd name="T93" fmla="*/ 24 h 78"/>
                <a:gd name="T94" fmla="*/ 30 w 76"/>
                <a:gd name="T95" fmla="*/ 20 h 78"/>
                <a:gd name="T96" fmla="*/ 38 w 76"/>
                <a:gd name="T97" fmla="*/ 18 h 78"/>
                <a:gd name="T98" fmla="*/ 38 w 76"/>
                <a:gd name="T99" fmla="*/ 18 h 78"/>
                <a:gd name="T100" fmla="*/ 46 w 76"/>
                <a:gd name="T101" fmla="*/ 20 h 78"/>
                <a:gd name="T102" fmla="*/ 52 w 76"/>
                <a:gd name="T103" fmla="*/ 24 h 78"/>
                <a:gd name="T104" fmla="*/ 58 w 76"/>
                <a:gd name="T105" fmla="*/ 32 h 78"/>
                <a:gd name="T106" fmla="*/ 58 w 76"/>
                <a:gd name="T107" fmla="*/ 40 h 78"/>
                <a:gd name="T108" fmla="*/ 58 w 76"/>
                <a:gd name="T109" fmla="*/ 40 h 78"/>
                <a:gd name="T110" fmla="*/ 58 w 76"/>
                <a:gd name="T111" fmla="*/ 48 h 78"/>
                <a:gd name="T112" fmla="*/ 52 w 76"/>
                <a:gd name="T113" fmla="*/ 54 h 78"/>
                <a:gd name="T114" fmla="*/ 46 w 76"/>
                <a:gd name="T115" fmla="*/ 58 h 78"/>
                <a:gd name="T116" fmla="*/ 38 w 76"/>
                <a:gd name="T117" fmla="*/ 60 h 78"/>
                <a:gd name="T118" fmla="*/ 38 w 76"/>
                <a:gd name="T119" fmla="*/ 60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6" h="78">
                  <a:moveTo>
                    <a:pt x="38" y="0"/>
                  </a:moveTo>
                  <a:lnTo>
                    <a:pt x="3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6"/>
                  </a:lnTo>
                  <a:lnTo>
                    <a:pt x="2" y="54"/>
                  </a:lnTo>
                  <a:lnTo>
                    <a:pt x="6" y="60"/>
                  </a:lnTo>
                  <a:lnTo>
                    <a:pt x="10" y="66"/>
                  </a:lnTo>
                  <a:lnTo>
                    <a:pt x="16" y="70"/>
                  </a:lnTo>
                  <a:lnTo>
                    <a:pt x="24" y="74"/>
                  </a:lnTo>
                  <a:lnTo>
                    <a:pt x="30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6" y="76"/>
                  </a:lnTo>
                  <a:lnTo>
                    <a:pt x="52" y="74"/>
                  </a:lnTo>
                  <a:lnTo>
                    <a:pt x="60" y="70"/>
                  </a:lnTo>
                  <a:lnTo>
                    <a:pt x="64" y="66"/>
                  </a:lnTo>
                  <a:lnTo>
                    <a:pt x="70" y="60"/>
                  </a:lnTo>
                  <a:lnTo>
                    <a:pt x="74" y="54"/>
                  </a:lnTo>
                  <a:lnTo>
                    <a:pt x="76" y="46"/>
                  </a:lnTo>
                  <a:lnTo>
                    <a:pt x="76" y="40"/>
                  </a:lnTo>
                  <a:lnTo>
                    <a:pt x="76" y="40"/>
                  </a:lnTo>
                  <a:lnTo>
                    <a:pt x="76" y="32"/>
                  </a:lnTo>
                  <a:lnTo>
                    <a:pt x="74" y="24"/>
                  </a:lnTo>
                  <a:lnTo>
                    <a:pt x="70" y="18"/>
                  </a:lnTo>
                  <a:lnTo>
                    <a:pt x="64" y="12"/>
                  </a:lnTo>
                  <a:lnTo>
                    <a:pt x="60" y="8"/>
                  </a:lnTo>
                  <a:lnTo>
                    <a:pt x="52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8" y="0"/>
                  </a:lnTo>
                  <a:close/>
                  <a:moveTo>
                    <a:pt x="38" y="60"/>
                  </a:moveTo>
                  <a:lnTo>
                    <a:pt x="38" y="60"/>
                  </a:lnTo>
                  <a:lnTo>
                    <a:pt x="30" y="58"/>
                  </a:lnTo>
                  <a:lnTo>
                    <a:pt x="24" y="54"/>
                  </a:lnTo>
                  <a:lnTo>
                    <a:pt x="18" y="48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32"/>
                  </a:lnTo>
                  <a:lnTo>
                    <a:pt x="24" y="24"/>
                  </a:lnTo>
                  <a:lnTo>
                    <a:pt x="30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46" y="20"/>
                  </a:lnTo>
                  <a:lnTo>
                    <a:pt x="52" y="24"/>
                  </a:lnTo>
                  <a:lnTo>
                    <a:pt x="58" y="32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58" y="48"/>
                  </a:lnTo>
                  <a:lnTo>
                    <a:pt x="52" y="54"/>
                  </a:lnTo>
                  <a:lnTo>
                    <a:pt x="46" y="58"/>
                  </a:lnTo>
                  <a:lnTo>
                    <a:pt x="38" y="60"/>
                  </a:lnTo>
                  <a:lnTo>
                    <a:pt x="38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06" name="Freeform 1882"/>
            <p:cNvSpPr>
              <a:spLocks noEditPoints="1"/>
            </p:cNvSpPr>
            <p:nvPr/>
          </p:nvSpPr>
          <p:spPr>
            <a:xfrm>
              <a:off x="7474770" y="713359"/>
              <a:ext cx="371901" cy="276269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07" name="Freeform 1883"/>
            <p:cNvSpPr>
              <a:spLocks noEditPoints="1"/>
            </p:cNvSpPr>
            <p:nvPr/>
          </p:nvSpPr>
          <p:spPr>
            <a:xfrm>
              <a:off x="8135691" y="681482"/>
              <a:ext cx="340024" cy="340024"/>
            </a:xfrm>
            <a:custGeom>
              <a:avLst/>
              <a:gdLst>
                <a:gd name="T0" fmla="*/ 96 w 320"/>
                <a:gd name="T1" fmla="*/ 314 h 320"/>
                <a:gd name="T2" fmla="*/ 96 w 320"/>
                <a:gd name="T3" fmla="*/ 314 h 320"/>
                <a:gd name="T4" fmla="*/ 104 w 320"/>
                <a:gd name="T5" fmla="*/ 318 h 320"/>
                <a:gd name="T6" fmla="*/ 112 w 320"/>
                <a:gd name="T7" fmla="*/ 320 h 320"/>
                <a:gd name="T8" fmla="*/ 120 w 320"/>
                <a:gd name="T9" fmla="*/ 318 h 320"/>
                <a:gd name="T10" fmla="*/ 128 w 320"/>
                <a:gd name="T11" fmla="*/ 314 h 320"/>
                <a:gd name="T12" fmla="*/ 302 w 320"/>
                <a:gd name="T13" fmla="*/ 140 h 320"/>
                <a:gd name="T14" fmla="*/ 302 w 320"/>
                <a:gd name="T15" fmla="*/ 140 h 320"/>
                <a:gd name="T16" fmla="*/ 306 w 320"/>
                <a:gd name="T17" fmla="*/ 134 h 320"/>
                <a:gd name="T18" fmla="*/ 308 w 320"/>
                <a:gd name="T19" fmla="*/ 126 h 320"/>
                <a:gd name="T20" fmla="*/ 320 w 320"/>
                <a:gd name="T21" fmla="*/ 26 h 320"/>
                <a:gd name="T22" fmla="*/ 320 w 320"/>
                <a:gd name="T23" fmla="*/ 26 h 320"/>
                <a:gd name="T24" fmla="*/ 320 w 320"/>
                <a:gd name="T25" fmla="*/ 20 h 320"/>
                <a:gd name="T26" fmla="*/ 318 w 320"/>
                <a:gd name="T27" fmla="*/ 16 h 320"/>
                <a:gd name="T28" fmla="*/ 312 w 320"/>
                <a:gd name="T29" fmla="*/ 8 h 320"/>
                <a:gd name="T30" fmla="*/ 304 w 320"/>
                <a:gd name="T31" fmla="*/ 2 h 320"/>
                <a:gd name="T32" fmla="*/ 300 w 320"/>
                <a:gd name="T33" fmla="*/ 0 h 320"/>
                <a:gd name="T34" fmla="*/ 294 w 320"/>
                <a:gd name="T35" fmla="*/ 0 h 320"/>
                <a:gd name="T36" fmla="*/ 194 w 320"/>
                <a:gd name="T37" fmla="*/ 12 h 320"/>
                <a:gd name="T38" fmla="*/ 194 w 320"/>
                <a:gd name="T39" fmla="*/ 12 h 320"/>
                <a:gd name="T40" fmla="*/ 186 w 320"/>
                <a:gd name="T41" fmla="*/ 14 h 320"/>
                <a:gd name="T42" fmla="*/ 180 w 320"/>
                <a:gd name="T43" fmla="*/ 18 h 320"/>
                <a:gd name="T44" fmla="*/ 6 w 320"/>
                <a:gd name="T45" fmla="*/ 192 h 320"/>
                <a:gd name="T46" fmla="*/ 6 w 320"/>
                <a:gd name="T47" fmla="*/ 192 h 320"/>
                <a:gd name="T48" fmla="*/ 2 w 320"/>
                <a:gd name="T49" fmla="*/ 200 h 320"/>
                <a:gd name="T50" fmla="*/ 0 w 320"/>
                <a:gd name="T51" fmla="*/ 208 h 320"/>
                <a:gd name="T52" fmla="*/ 2 w 320"/>
                <a:gd name="T53" fmla="*/ 216 h 320"/>
                <a:gd name="T54" fmla="*/ 6 w 320"/>
                <a:gd name="T55" fmla="*/ 224 h 320"/>
                <a:gd name="T56" fmla="*/ 96 w 320"/>
                <a:gd name="T57" fmla="*/ 314 h 320"/>
                <a:gd name="T58" fmla="*/ 36 w 320"/>
                <a:gd name="T59" fmla="*/ 198 h 320"/>
                <a:gd name="T60" fmla="*/ 156 w 320"/>
                <a:gd name="T61" fmla="*/ 78 h 320"/>
                <a:gd name="T62" fmla="*/ 156 w 320"/>
                <a:gd name="T63" fmla="*/ 78 h 320"/>
                <a:gd name="T64" fmla="*/ 160 w 320"/>
                <a:gd name="T65" fmla="*/ 76 h 320"/>
                <a:gd name="T66" fmla="*/ 164 w 320"/>
                <a:gd name="T67" fmla="*/ 74 h 320"/>
                <a:gd name="T68" fmla="*/ 170 w 320"/>
                <a:gd name="T69" fmla="*/ 76 h 320"/>
                <a:gd name="T70" fmla="*/ 174 w 320"/>
                <a:gd name="T71" fmla="*/ 78 h 320"/>
                <a:gd name="T72" fmla="*/ 244 w 320"/>
                <a:gd name="T73" fmla="*/ 148 h 320"/>
                <a:gd name="T74" fmla="*/ 244 w 320"/>
                <a:gd name="T75" fmla="*/ 148 h 320"/>
                <a:gd name="T76" fmla="*/ 246 w 320"/>
                <a:gd name="T77" fmla="*/ 152 h 320"/>
                <a:gd name="T78" fmla="*/ 248 w 320"/>
                <a:gd name="T79" fmla="*/ 158 h 320"/>
                <a:gd name="T80" fmla="*/ 246 w 320"/>
                <a:gd name="T81" fmla="*/ 162 h 320"/>
                <a:gd name="T82" fmla="*/ 244 w 320"/>
                <a:gd name="T83" fmla="*/ 166 h 320"/>
                <a:gd name="T84" fmla="*/ 124 w 320"/>
                <a:gd name="T85" fmla="*/ 286 h 320"/>
                <a:gd name="T86" fmla="*/ 124 w 320"/>
                <a:gd name="T87" fmla="*/ 286 h 320"/>
                <a:gd name="T88" fmla="*/ 118 w 320"/>
                <a:gd name="T89" fmla="*/ 290 h 320"/>
                <a:gd name="T90" fmla="*/ 112 w 320"/>
                <a:gd name="T91" fmla="*/ 290 h 320"/>
                <a:gd name="T92" fmla="*/ 106 w 320"/>
                <a:gd name="T93" fmla="*/ 290 h 320"/>
                <a:gd name="T94" fmla="*/ 100 w 320"/>
                <a:gd name="T95" fmla="*/ 286 h 320"/>
                <a:gd name="T96" fmla="*/ 36 w 320"/>
                <a:gd name="T97" fmla="*/ 222 h 320"/>
                <a:gd name="T98" fmla="*/ 36 w 320"/>
                <a:gd name="T99" fmla="*/ 222 h 320"/>
                <a:gd name="T100" fmla="*/ 32 w 320"/>
                <a:gd name="T101" fmla="*/ 216 h 320"/>
                <a:gd name="T102" fmla="*/ 32 w 320"/>
                <a:gd name="T103" fmla="*/ 210 h 320"/>
                <a:gd name="T104" fmla="*/ 32 w 320"/>
                <a:gd name="T105" fmla="*/ 204 h 320"/>
                <a:gd name="T106" fmla="*/ 36 w 320"/>
                <a:gd name="T107" fmla="*/ 198 h 320"/>
                <a:gd name="T108" fmla="*/ 36 w 320"/>
                <a:gd name="T109" fmla="*/ 19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0" h="320">
                  <a:moveTo>
                    <a:pt x="96" y="314"/>
                  </a:moveTo>
                  <a:lnTo>
                    <a:pt x="96" y="314"/>
                  </a:lnTo>
                  <a:lnTo>
                    <a:pt x="104" y="318"/>
                  </a:lnTo>
                  <a:lnTo>
                    <a:pt x="112" y="320"/>
                  </a:lnTo>
                  <a:lnTo>
                    <a:pt x="120" y="318"/>
                  </a:lnTo>
                  <a:lnTo>
                    <a:pt x="128" y="314"/>
                  </a:lnTo>
                  <a:lnTo>
                    <a:pt x="302" y="140"/>
                  </a:lnTo>
                  <a:lnTo>
                    <a:pt x="302" y="140"/>
                  </a:lnTo>
                  <a:lnTo>
                    <a:pt x="306" y="134"/>
                  </a:lnTo>
                  <a:lnTo>
                    <a:pt x="308" y="126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20" y="20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300" y="0"/>
                  </a:lnTo>
                  <a:lnTo>
                    <a:pt x="294" y="0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86" y="14"/>
                  </a:lnTo>
                  <a:lnTo>
                    <a:pt x="180" y="18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2" y="200"/>
                  </a:lnTo>
                  <a:lnTo>
                    <a:pt x="0" y="208"/>
                  </a:lnTo>
                  <a:lnTo>
                    <a:pt x="2" y="216"/>
                  </a:lnTo>
                  <a:lnTo>
                    <a:pt x="6" y="224"/>
                  </a:lnTo>
                  <a:lnTo>
                    <a:pt x="96" y="314"/>
                  </a:lnTo>
                  <a:close/>
                  <a:moveTo>
                    <a:pt x="36" y="198"/>
                  </a:moveTo>
                  <a:lnTo>
                    <a:pt x="156" y="78"/>
                  </a:lnTo>
                  <a:lnTo>
                    <a:pt x="156" y="78"/>
                  </a:lnTo>
                  <a:lnTo>
                    <a:pt x="160" y="76"/>
                  </a:lnTo>
                  <a:lnTo>
                    <a:pt x="164" y="74"/>
                  </a:lnTo>
                  <a:lnTo>
                    <a:pt x="170" y="76"/>
                  </a:lnTo>
                  <a:lnTo>
                    <a:pt x="174" y="7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6" y="152"/>
                  </a:lnTo>
                  <a:lnTo>
                    <a:pt x="248" y="158"/>
                  </a:lnTo>
                  <a:lnTo>
                    <a:pt x="246" y="162"/>
                  </a:lnTo>
                  <a:lnTo>
                    <a:pt x="244" y="166"/>
                  </a:lnTo>
                  <a:lnTo>
                    <a:pt x="124" y="286"/>
                  </a:lnTo>
                  <a:lnTo>
                    <a:pt x="124" y="286"/>
                  </a:lnTo>
                  <a:lnTo>
                    <a:pt x="118" y="290"/>
                  </a:lnTo>
                  <a:lnTo>
                    <a:pt x="112" y="290"/>
                  </a:lnTo>
                  <a:lnTo>
                    <a:pt x="106" y="290"/>
                  </a:lnTo>
                  <a:lnTo>
                    <a:pt x="100" y="286"/>
                  </a:lnTo>
                  <a:lnTo>
                    <a:pt x="36" y="222"/>
                  </a:lnTo>
                  <a:lnTo>
                    <a:pt x="36" y="222"/>
                  </a:lnTo>
                  <a:lnTo>
                    <a:pt x="32" y="216"/>
                  </a:lnTo>
                  <a:lnTo>
                    <a:pt x="32" y="210"/>
                  </a:lnTo>
                  <a:lnTo>
                    <a:pt x="32" y="204"/>
                  </a:lnTo>
                  <a:lnTo>
                    <a:pt x="36" y="198"/>
                  </a:lnTo>
                  <a:lnTo>
                    <a:pt x="36" y="1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08" name="Freeform 1884"/>
            <p:cNvSpPr>
              <a:spLocks noEditPoints="1"/>
            </p:cNvSpPr>
            <p:nvPr/>
          </p:nvSpPr>
          <p:spPr>
            <a:xfrm>
              <a:off x="8728607" y="687858"/>
              <a:ext cx="376151" cy="329398"/>
            </a:xfrm>
            <a:custGeom>
              <a:avLst/>
              <a:gdLst>
                <a:gd name="T0" fmla="*/ 172 w 354"/>
                <a:gd name="T1" fmla="*/ 308 h 310"/>
                <a:gd name="T2" fmla="*/ 182 w 354"/>
                <a:gd name="T3" fmla="*/ 308 h 310"/>
                <a:gd name="T4" fmla="*/ 214 w 354"/>
                <a:gd name="T5" fmla="*/ 288 h 310"/>
                <a:gd name="T6" fmla="*/ 288 w 354"/>
                <a:gd name="T7" fmla="*/ 226 h 310"/>
                <a:gd name="T8" fmla="*/ 328 w 354"/>
                <a:gd name="T9" fmla="*/ 176 h 310"/>
                <a:gd name="T10" fmla="*/ 352 w 354"/>
                <a:gd name="T11" fmla="*/ 118 h 310"/>
                <a:gd name="T12" fmla="*/ 352 w 354"/>
                <a:gd name="T13" fmla="*/ 78 h 310"/>
                <a:gd name="T14" fmla="*/ 324 w 354"/>
                <a:gd name="T15" fmla="*/ 28 h 310"/>
                <a:gd name="T16" fmla="*/ 276 w 354"/>
                <a:gd name="T17" fmla="*/ 2 h 310"/>
                <a:gd name="T18" fmla="*/ 244 w 354"/>
                <a:gd name="T19" fmla="*/ 0 h 310"/>
                <a:gd name="T20" fmla="*/ 210 w 354"/>
                <a:gd name="T21" fmla="*/ 10 h 310"/>
                <a:gd name="T22" fmla="*/ 184 w 354"/>
                <a:gd name="T23" fmla="*/ 30 h 310"/>
                <a:gd name="T24" fmla="*/ 170 w 354"/>
                <a:gd name="T25" fmla="*/ 30 h 310"/>
                <a:gd name="T26" fmla="*/ 142 w 354"/>
                <a:gd name="T27" fmla="*/ 10 h 310"/>
                <a:gd name="T28" fmla="*/ 110 w 354"/>
                <a:gd name="T29" fmla="*/ 0 h 310"/>
                <a:gd name="T30" fmla="*/ 78 w 354"/>
                <a:gd name="T31" fmla="*/ 2 h 310"/>
                <a:gd name="T32" fmla="*/ 28 w 354"/>
                <a:gd name="T33" fmla="*/ 28 h 310"/>
                <a:gd name="T34" fmla="*/ 2 w 354"/>
                <a:gd name="T35" fmla="*/ 78 h 310"/>
                <a:gd name="T36" fmla="*/ 2 w 354"/>
                <a:gd name="T37" fmla="*/ 118 h 310"/>
                <a:gd name="T38" fmla="*/ 24 w 354"/>
                <a:gd name="T39" fmla="*/ 176 h 310"/>
                <a:gd name="T40" fmla="*/ 66 w 354"/>
                <a:gd name="T41" fmla="*/ 228 h 310"/>
                <a:gd name="T42" fmla="*/ 138 w 354"/>
                <a:gd name="T43" fmla="*/ 288 h 310"/>
                <a:gd name="T44" fmla="*/ 98 w 354"/>
                <a:gd name="T45" fmla="*/ 34 h 310"/>
                <a:gd name="T46" fmla="*/ 120 w 354"/>
                <a:gd name="T47" fmla="*/ 38 h 310"/>
                <a:gd name="T48" fmla="*/ 146 w 354"/>
                <a:gd name="T49" fmla="*/ 54 h 310"/>
                <a:gd name="T50" fmla="*/ 160 w 354"/>
                <a:gd name="T51" fmla="*/ 82 h 310"/>
                <a:gd name="T52" fmla="*/ 166 w 354"/>
                <a:gd name="T53" fmla="*/ 92 h 310"/>
                <a:gd name="T54" fmla="*/ 176 w 354"/>
                <a:gd name="T55" fmla="*/ 96 h 310"/>
                <a:gd name="T56" fmla="*/ 192 w 354"/>
                <a:gd name="T57" fmla="*/ 88 h 310"/>
                <a:gd name="T58" fmla="*/ 196 w 354"/>
                <a:gd name="T59" fmla="*/ 72 h 310"/>
                <a:gd name="T60" fmla="*/ 216 w 354"/>
                <a:gd name="T61" fmla="*/ 48 h 310"/>
                <a:gd name="T62" fmla="*/ 244 w 354"/>
                <a:gd name="T63" fmla="*/ 34 h 310"/>
                <a:gd name="T64" fmla="*/ 268 w 354"/>
                <a:gd name="T65" fmla="*/ 36 h 310"/>
                <a:gd name="T66" fmla="*/ 300 w 354"/>
                <a:gd name="T67" fmla="*/ 52 h 310"/>
                <a:gd name="T68" fmla="*/ 318 w 354"/>
                <a:gd name="T69" fmla="*/ 84 h 310"/>
                <a:gd name="T70" fmla="*/ 318 w 354"/>
                <a:gd name="T71" fmla="*/ 110 h 310"/>
                <a:gd name="T72" fmla="*/ 304 w 354"/>
                <a:gd name="T73" fmla="*/ 150 h 310"/>
                <a:gd name="T74" fmla="*/ 242 w 354"/>
                <a:gd name="T75" fmla="*/ 222 h 310"/>
                <a:gd name="T76" fmla="*/ 176 w 354"/>
                <a:gd name="T77" fmla="*/ 272 h 310"/>
                <a:gd name="T78" fmla="*/ 134 w 354"/>
                <a:gd name="T79" fmla="*/ 242 h 310"/>
                <a:gd name="T80" fmla="*/ 68 w 354"/>
                <a:gd name="T81" fmla="*/ 176 h 310"/>
                <a:gd name="T82" fmla="*/ 38 w 354"/>
                <a:gd name="T83" fmla="*/ 124 h 310"/>
                <a:gd name="T84" fmla="*/ 34 w 354"/>
                <a:gd name="T85" fmla="*/ 98 h 310"/>
                <a:gd name="T86" fmla="*/ 46 w 354"/>
                <a:gd name="T87" fmla="*/ 62 h 310"/>
                <a:gd name="T88" fmla="*/ 74 w 354"/>
                <a:gd name="T89" fmla="*/ 38 h 310"/>
                <a:gd name="T90" fmla="*/ 98 w 354"/>
                <a:gd name="T91" fmla="*/ 34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4" h="310">
                  <a:moveTo>
                    <a:pt x="168" y="308"/>
                  </a:moveTo>
                  <a:lnTo>
                    <a:pt x="168" y="308"/>
                  </a:lnTo>
                  <a:lnTo>
                    <a:pt x="172" y="308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2" y="308"/>
                  </a:lnTo>
                  <a:lnTo>
                    <a:pt x="186" y="308"/>
                  </a:lnTo>
                  <a:lnTo>
                    <a:pt x="186" y="308"/>
                  </a:lnTo>
                  <a:lnTo>
                    <a:pt x="214" y="288"/>
                  </a:lnTo>
                  <a:lnTo>
                    <a:pt x="242" y="268"/>
                  </a:lnTo>
                  <a:lnTo>
                    <a:pt x="272" y="242"/>
                  </a:lnTo>
                  <a:lnTo>
                    <a:pt x="288" y="226"/>
                  </a:lnTo>
                  <a:lnTo>
                    <a:pt x="302" y="210"/>
                  </a:lnTo>
                  <a:lnTo>
                    <a:pt x="316" y="194"/>
                  </a:lnTo>
                  <a:lnTo>
                    <a:pt x="328" y="176"/>
                  </a:lnTo>
                  <a:lnTo>
                    <a:pt x="338" y="156"/>
                  </a:lnTo>
                  <a:lnTo>
                    <a:pt x="346" y="138"/>
                  </a:lnTo>
                  <a:lnTo>
                    <a:pt x="352" y="11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52" y="78"/>
                  </a:lnTo>
                  <a:lnTo>
                    <a:pt x="346" y="60"/>
                  </a:lnTo>
                  <a:lnTo>
                    <a:pt x="336" y="42"/>
                  </a:lnTo>
                  <a:lnTo>
                    <a:pt x="324" y="28"/>
                  </a:lnTo>
                  <a:lnTo>
                    <a:pt x="310" y="16"/>
                  </a:lnTo>
                  <a:lnTo>
                    <a:pt x="294" y="6"/>
                  </a:lnTo>
                  <a:lnTo>
                    <a:pt x="276" y="2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32" y="2"/>
                  </a:lnTo>
                  <a:lnTo>
                    <a:pt x="222" y="6"/>
                  </a:lnTo>
                  <a:lnTo>
                    <a:pt x="210" y="10"/>
                  </a:lnTo>
                  <a:lnTo>
                    <a:pt x="202" y="16"/>
                  </a:lnTo>
                  <a:lnTo>
                    <a:pt x="192" y="22"/>
                  </a:lnTo>
                  <a:lnTo>
                    <a:pt x="184" y="30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0" y="30"/>
                  </a:lnTo>
                  <a:lnTo>
                    <a:pt x="162" y="22"/>
                  </a:lnTo>
                  <a:lnTo>
                    <a:pt x="152" y="16"/>
                  </a:lnTo>
                  <a:lnTo>
                    <a:pt x="142" y="10"/>
                  </a:lnTo>
                  <a:lnTo>
                    <a:pt x="132" y="6"/>
                  </a:lnTo>
                  <a:lnTo>
                    <a:pt x="122" y="2"/>
                  </a:lnTo>
                  <a:lnTo>
                    <a:pt x="11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2"/>
                  </a:lnTo>
                  <a:lnTo>
                    <a:pt x="60" y="6"/>
                  </a:lnTo>
                  <a:lnTo>
                    <a:pt x="44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60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8"/>
                  </a:lnTo>
                  <a:lnTo>
                    <a:pt x="6" y="138"/>
                  </a:lnTo>
                  <a:lnTo>
                    <a:pt x="14" y="158"/>
                  </a:lnTo>
                  <a:lnTo>
                    <a:pt x="24" y="176"/>
                  </a:lnTo>
                  <a:lnTo>
                    <a:pt x="38" y="194"/>
                  </a:lnTo>
                  <a:lnTo>
                    <a:pt x="52" y="212"/>
                  </a:lnTo>
                  <a:lnTo>
                    <a:pt x="66" y="228"/>
                  </a:lnTo>
                  <a:lnTo>
                    <a:pt x="82" y="242"/>
                  </a:lnTo>
                  <a:lnTo>
                    <a:pt x="112" y="268"/>
                  </a:lnTo>
                  <a:lnTo>
                    <a:pt x="138" y="288"/>
                  </a:lnTo>
                  <a:lnTo>
                    <a:pt x="168" y="308"/>
                  </a:lnTo>
                  <a:lnTo>
                    <a:pt x="168" y="308"/>
                  </a:lnTo>
                  <a:close/>
                  <a:moveTo>
                    <a:pt x="98" y="34"/>
                  </a:moveTo>
                  <a:lnTo>
                    <a:pt x="98" y="34"/>
                  </a:lnTo>
                  <a:lnTo>
                    <a:pt x="108" y="34"/>
                  </a:lnTo>
                  <a:lnTo>
                    <a:pt x="120" y="38"/>
                  </a:lnTo>
                  <a:lnTo>
                    <a:pt x="128" y="42"/>
                  </a:lnTo>
                  <a:lnTo>
                    <a:pt x="138" y="48"/>
                  </a:lnTo>
                  <a:lnTo>
                    <a:pt x="146" y="54"/>
                  </a:lnTo>
                  <a:lnTo>
                    <a:pt x="152" y="62"/>
                  </a:lnTo>
                  <a:lnTo>
                    <a:pt x="156" y="72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62" y="88"/>
                  </a:lnTo>
                  <a:lnTo>
                    <a:pt x="166" y="92"/>
                  </a:lnTo>
                  <a:lnTo>
                    <a:pt x="170" y="96"/>
                  </a:lnTo>
                  <a:lnTo>
                    <a:pt x="176" y="96"/>
                  </a:lnTo>
                  <a:lnTo>
                    <a:pt x="176" y="96"/>
                  </a:lnTo>
                  <a:lnTo>
                    <a:pt x="182" y="96"/>
                  </a:lnTo>
                  <a:lnTo>
                    <a:pt x="188" y="92"/>
                  </a:lnTo>
                  <a:lnTo>
                    <a:pt x="192" y="88"/>
                  </a:lnTo>
                  <a:lnTo>
                    <a:pt x="194" y="82"/>
                  </a:lnTo>
                  <a:lnTo>
                    <a:pt x="194" y="82"/>
                  </a:lnTo>
                  <a:lnTo>
                    <a:pt x="196" y="72"/>
                  </a:lnTo>
                  <a:lnTo>
                    <a:pt x="202" y="62"/>
                  </a:lnTo>
                  <a:lnTo>
                    <a:pt x="208" y="54"/>
                  </a:lnTo>
                  <a:lnTo>
                    <a:pt x="216" y="48"/>
                  </a:lnTo>
                  <a:lnTo>
                    <a:pt x="224" y="42"/>
                  </a:lnTo>
                  <a:lnTo>
                    <a:pt x="234" y="38"/>
                  </a:lnTo>
                  <a:lnTo>
                    <a:pt x="244" y="34"/>
                  </a:lnTo>
                  <a:lnTo>
                    <a:pt x="256" y="34"/>
                  </a:lnTo>
                  <a:lnTo>
                    <a:pt x="256" y="34"/>
                  </a:lnTo>
                  <a:lnTo>
                    <a:pt x="268" y="36"/>
                  </a:lnTo>
                  <a:lnTo>
                    <a:pt x="280" y="38"/>
                  </a:lnTo>
                  <a:lnTo>
                    <a:pt x="292" y="44"/>
                  </a:lnTo>
                  <a:lnTo>
                    <a:pt x="300" y="52"/>
                  </a:lnTo>
                  <a:lnTo>
                    <a:pt x="308" y="6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8" y="110"/>
                  </a:lnTo>
                  <a:lnTo>
                    <a:pt x="314" y="124"/>
                  </a:lnTo>
                  <a:lnTo>
                    <a:pt x="310" y="136"/>
                  </a:lnTo>
                  <a:lnTo>
                    <a:pt x="304" y="150"/>
                  </a:lnTo>
                  <a:lnTo>
                    <a:pt x="286" y="176"/>
                  </a:lnTo>
                  <a:lnTo>
                    <a:pt x="266" y="200"/>
                  </a:lnTo>
                  <a:lnTo>
                    <a:pt x="242" y="222"/>
                  </a:lnTo>
                  <a:lnTo>
                    <a:pt x="218" y="242"/>
                  </a:lnTo>
                  <a:lnTo>
                    <a:pt x="196" y="258"/>
                  </a:lnTo>
                  <a:lnTo>
                    <a:pt x="176" y="272"/>
                  </a:lnTo>
                  <a:lnTo>
                    <a:pt x="176" y="272"/>
                  </a:lnTo>
                  <a:lnTo>
                    <a:pt x="158" y="258"/>
                  </a:lnTo>
                  <a:lnTo>
                    <a:pt x="134" y="242"/>
                  </a:lnTo>
                  <a:lnTo>
                    <a:pt x="112" y="222"/>
                  </a:lnTo>
                  <a:lnTo>
                    <a:pt x="88" y="200"/>
                  </a:lnTo>
                  <a:lnTo>
                    <a:pt x="68" y="176"/>
                  </a:lnTo>
                  <a:lnTo>
                    <a:pt x="50" y="150"/>
                  </a:lnTo>
                  <a:lnTo>
                    <a:pt x="44" y="138"/>
                  </a:lnTo>
                  <a:lnTo>
                    <a:pt x="38" y="124"/>
                  </a:lnTo>
                  <a:lnTo>
                    <a:pt x="36" y="110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6" y="84"/>
                  </a:lnTo>
                  <a:lnTo>
                    <a:pt x="40" y="72"/>
                  </a:lnTo>
                  <a:lnTo>
                    <a:pt x="46" y="62"/>
                  </a:lnTo>
                  <a:lnTo>
                    <a:pt x="52" y="52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36"/>
                  </a:lnTo>
                  <a:lnTo>
                    <a:pt x="98" y="34"/>
                  </a:lnTo>
                  <a:lnTo>
                    <a:pt x="98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12" name="Freeform 1889"/>
            <p:cNvSpPr>
              <a:spLocks noEditPoints="1"/>
            </p:cNvSpPr>
            <p:nvPr/>
          </p:nvSpPr>
          <p:spPr>
            <a:xfrm>
              <a:off x="7476895" y="160821"/>
              <a:ext cx="365525" cy="263518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17" name="Freeform 1897"/>
            <p:cNvSpPr/>
            <p:nvPr/>
          </p:nvSpPr>
          <p:spPr>
            <a:xfrm>
              <a:off x="8751984" y="1229770"/>
              <a:ext cx="329398" cy="331523"/>
            </a:xfrm>
            <a:custGeom>
              <a:avLst/>
              <a:gdLst>
                <a:gd name="T0" fmla="*/ 292 w 310"/>
                <a:gd name="T1" fmla="*/ 8 h 312"/>
                <a:gd name="T2" fmla="*/ 268 w 310"/>
                <a:gd name="T3" fmla="*/ 0 h 312"/>
                <a:gd name="T4" fmla="*/ 246 w 310"/>
                <a:gd name="T5" fmla="*/ 8 h 312"/>
                <a:gd name="T6" fmla="*/ 234 w 310"/>
                <a:gd name="T7" fmla="*/ 22 h 312"/>
                <a:gd name="T8" fmla="*/ 180 w 310"/>
                <a:gd name="T9" fmla="*/ 14 h 312"/>
                <a:gd name="T10" fmla="*/ 170 w 310"/>
                <a:gd name="T11" fmla="*/ 8 h 312"/>
                <a:gd name="T12" fmla="*/ 142 w 310"/>
                <a:gd name="T13" fmla="*/ 10 h 312"/>
                <a:gd name="T14" fmla="*/ 110 w 310"/>
                <a:gd name="T15" fmla="*/ 42 h 312"/>
                <a:gd name="T16" fmla="*/ 102 w 310"/>
                <a:gd name="T17" fmla="*/ 60 h 312"/>
                <a:gd name="T18" fmla="*/ 104 w 310"/>
                <a:gd name="T19" fmla="*/ 64 h 312"/>
                <a:gd name="T20" fmla="*/ 136 w 310"/>
                <a:gd name="T21" fmla="*/ 80 h 312"/>
                <a:gd name="T22" fmla="*/ 142 w 310"/>
                <a:gd name="T23" fmla="*/ 102 h 312"/>
                <a:gd name="T24" fmla="*/ 136 w 310"/>
                <a:gd name="T25" fmla="*/ 124 h 312"/>
                <a:gd name="T26" fmla="*/ 112 w 310"/>
                <a:gd name="T27" fmla="*/ 140 h 312"/>
                <a:gd name="T28" fmla="*/ 86 w 310"/>
                <a:gd name="T29" fmla="*/ 140 h 312"/>
                <a:gd name="T30" fmla="*/ 70 w 310"/>
                <a:gd name="T31" fmla="*/ 130 h 312"/>
                <a:gd name="T32" fmla="*/ 64 w 310"/>
                <a:gd name="T33" fmla="*/ 106 h 312"/>
                <a:gd name="T34" fmla="*/ 60 w 310"/>
                <a:gd name="T35" fmla="*/ 104 h 312"/>
                <a:gd name="T36" fmla="*/ 40 w 310"/>
                <a:gd name="T37" fmla="*/ 110 h 312"/>
                <a:gd name="T38" fmla="*/ 8 w 310"/>
                <a:gd name="T39" fmla="*/ 144 h 312"/>
                <a:gd name="T40" fmla="*/ 6 w 310"/>
                <a:gd name="T41" fmla="*/ 172 h 312"/>
                <a:gd name="T42" fmla="*/ 52 w 310"/>
                <a:gd name="T43" fmla="*/ 222 h 312"/>
                <a:gd name="T44" fmla="*/ 42 w 310"/>
                <a:gd name="T45" fmla="*/ 228 h 312"/>
                <a:gd name="T46" fmla="*/ 12 w 310"/>
                <a:gd name="T47" fmla="*/ 240 h 312"/>
                <a:gd name="T48" fmla="*/ 2 w 310"/>
                <a:gd name="T49" fmla="*/ 254 h 312"/>
                <a:gd name="T50" fmla="*/ 0 w 310"/>
                <a:gd name="T51" fmla="*/ 278 h 312"/>
                <a:gd name="T52" fmla="*/ 12 w 310"/>
                <a:gd name="T53" fmla="*/ 300 h 312"/>
                <a:gd name="T54" fmla="*/ 26 w 310"/>
                <a:gd name="T55" fmla="*/ 308 h 312"/>
                <a:gd name="T56" fmla="*/ 48 w 310"/>
                <a:gd name="T57" fmla="*/ 310 h 312"/>
                <a:gd name="T58" fmla="*/ 70 w 310"/>
                <a:gd name="T59" fmla="*/ 300 h 312"/>
                <a:gd name="T60" fmla="*/ 80 w 310"/>
                <a:gd name="T61" fmla="*/ 280 h 312"/>
                <a:gd name="T62" fmla="*/ 128 w 310"/>
                <a:gd name="T63" fmla="*/ 298 h 312"/>
                <a:gd name="T64" fmla="*/ 150 w 310"/>
                <a:gd name="T65" fmla="*/ 306 h 312"/>
                <a:gd name="T66" fmla="*/ 172 w 310"/>
                <a:gd name="T67" fmla="*/ 298 h 312"/>
                <a:gd name="T68" fmla="*/ 204 w 310"/>
                <a:gd name="T69" fmla="*/ 264 h 312"/>
                <a:gd name="T70" fmla="*/ 206 w 310"/>
                <a:gd name="T71" fmla="*/ 248 h 312"/>
                <a:gd name="T72" fmla="*/ 192 w 310"/>
                <a:gd name="T73" fmla="*/ 244 h 312"/>
                <a:gd name="T74" fmla="*/ 180 w 310"/>
                <a:gd name="T75" fmla="*/ 240 h 312"/>
                <a:gd name="T76" fmla="*/ 168 w 310"/>
                <a:gd name="T77" fmla="*/ 216 h 312"/>
                <a:gd name="T78" fmla="*/ 174 w 310"/>
                <a:gd name="T79" fmla="*/ 190 h 312"/>
                <a:gd name="T80" fmla="*/ 188 w 310"/>
                <a:gd name="T81" fmla="*/ 176 h 312"/>
                <a:gd name="T82" fmla="*/ 220 w 310"/>
                <a:gd name="T83" fmla="*/ 170 h 312"/>
                <a:gd name="T84" fmla="*/ 236 w 310"/>
                <a:gd name="T85" fmla="*/ 180 h 312"/>
                <a:gd name="T86" fmla="*/ 246 w 310"/>
                <a:gd name="T87" fmla="*/ 206 h 312"/>
                <a:gd name="T88" fmla="*/ 256 w 310"/>
                <a:gd name="T89" fmla="*/ 208 h 312"/>
                <a:gd name="T90" fmla="*/ 296 w 310"/>
                <a:gd name="T91" fmla="*/ 172 h 312"/>
                <a:gd name="T92" fmla="*/ 304 w 310"/>
                <a:gd name="T93" fmla="*/ 162 h 312"/>
                <a:gd name="T94" fmla="*/ 300 w 310"/>
                <a:gd name="T95" fmla="*/ 134 h 312"/>
                <a:gd name="T96" fmla="*/ 256 w 310"/>
                <a:gd name="T97" fmla="*/ 90 h 312"/>
                <a:gd name="T98" fmla="*/ 290 w 310"/>
                <a:gd name="T99" fmla="*/ 76 h 312"/>
                <a:gd name="T100" fmla="*/ 304 w 310"/>
                <a:gd name="T101" fmla="*/ 64 h 312"/>
                <a:gd name="T102" fmla="*/ 310 w 310"/>
                <a:gd name="T103" fmla="*/ 42 h 312"/>
                <a:gd name="T104" fmla="*/ 304 w 310"/>
                <a:gd name="T105" fmla="*/ 2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0" h="312">
                  <a:moveTo>
                    <a:pt x="298" y="12"/>
                  </a:moveTo>
                  <a:lnTo>
                    <a:pt x="298" y="12"/>
                  </a:lnTo>
                  <a:lnTo>
                    <a:pt x="292" y="8"/>
                  </a:lnTo>
                  <a:lnTo>
                    <a:pt x="284" y="4"/>
                  </a:lnTo>
                  <a:lnTo>
                    <a:pt x="276" y="2"/>
                  </a:lnTo>
                  <a:lnTo>
                    <a:pt x="268" y="0"/>
                  </a:lnTo>
                  <a:lnTo>
                    <a:pt x="262" y="2"/>
                  </a:lnTo>
                  <a:lnTo>
                    <a:pt x="254" y="4"/>
                  </a:lnTo>
                  <a:lnTo>
                    <a:pt x="246" y="8"/>
                  </a:lnTo>
                  <a:lnTo>
                    <a:pt x="240" y="12"/>
                  </a:lnTo>
                  <a:lnTo>
                    <a:pt x="240" y="12"/>
                  </a:lnTo>
                  <a:lnTo>
                    <a:pt x="234" y="22"/>
                  </a:lnTo>
                  <a:lnTo>
                    <a:pt x="228" y="32"/>
                  </a:lnTo>
                  <a:lnTo>
                    <a:pt x="220" y="54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76" y="10"/>
                  </a:lnTo>
                  <a:lnTo>
                    <a:pt x="170" y="8"/>
                  </a:lnTo>
                  <a:lnTo>
                    <a:pt x="160" y="6"/>
                  </a:lnTo>
                  <a:lnTo>
                    <a:pt x="148" y="8"/>
                  </a:lnTo>
                  <a:lnTo>
                    <a:pt x="142" y="10"/>
                  </a:lnTo>
                  <a:lnTo>
                    <a:pt x="138" y="14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06" y="48"/>
                  </a:lnTo>
                  <a:lnTo>
                    <a:pt x="104" y="54"/>
                  </a:lnTo>
                  <a:lnTo>
                    <a:pt x="102" y="60"/>
                  </a:lnTo>
                  <a:lnTo>
                    <a:pt x="102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30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40" y="90"/>
                  </a:lnTo>
                  <a:lnTo>
                    <a:pt x="142" y="102"/>
                  </a:lnTo>
                  <a:lnTo>
                    <a:pt x="140" y="11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28" y="130"/>
                  </a:lnTo>
                  <a:lnTo>
                    <a:pt x="122" y="136"/>
                  </a:lnTo>
                  <a:lnTo>
                    <a:pt x="112" y="140"/>
                  </a:lnTo>
                  <a:lnTo>
                    <a:pt x="104" y="142"/>
                  </a:lnTo>
                  <a:lnTo>
                    <a:pt x="96" y="142"/>
                  </a:lnTo>
                  <a:lnTo>
                    <a:pt x="86" y="140"/>
                  </a:lnTo>
                  <a:lnTo>
                    <a:pt x="78" y="136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6" y="118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62" y="104"/>
                  </a:lnTo>
                  <a:lnTo>
                    <a:pt x="60" y="104"/>
                  </a:lnTo>
                  <a:lnTo>
                    <a:pt x="52" y="104"/>
                  </a:lnTo>
                  <a:lnTo>
                    <a:pt x="46" y="108"/>
                  </a:lnTo>
                  <a:lnTo>
                    <a:pt x="40" y="110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6" y="150"/>
                  </a:lnTo>
                  <a:lnTo>
                    <a:pt x="4" y="160"/>
                  </a:lnTo>
                  <a:lnTo>
                    <a:pt x="6" y="172"/>
                  </a:lnTo>
                  <a:lnTo>
                    <a:pt x="8" y="178"/>
                  </a:lnTo>
                  <a:lnTo>
                    <a:pt x="12" y="182"/>
                  </a:lnTo>
                  <a:lnTo>
                    <a:pt x="52" y="222"/>
                  </a:lnTo>
                  <a:lnTo>
                    <a:pt x="52" y="222"/>
                  </a:lnTo>
                  <a:lnTo>
                    <a:pt x="48" y="226"/>
                  </a:lnTo>
                  <a:lnTo>
                    <a:pt x="42" y="228"/>
                  </a:lnTo>
                  <a:lnTo>
                    <a:pt x="30" y="232"/>
                  </a:lnTo>
                  <a:lnTo>
                    <a:pt x="20" y="236"/>
                  </a:lnTo>
                  <a:lnTo>
                    <a:pt x="12" y="240"/>
                  </a:lnTo>
                  <a:lnTo>
                    <a:pt x="12" y="240"/>
                  </a:lnTo>
                  <a:lnTo>
                    <a:pt x="6" y="248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2" y="286"/>
                  </a:lnTo>
                  <a:lnTo>
                    <a:pt x="6" y="292"/>
                  </a:lnTo>
                  <a:lnTo>
                    <a:pt x="12" y="300"/>
                  </a:lnTo>
                  <a:lnTo>
                    <a:pt x="12" y="300"/>
                  </a:lnTo>
                  <a:lnTo>
                    <a:pt x="18" y="304"/>
                  </a:lnTo>
                  <a:lnTo>
                    <a:pt x="26" y="308"/>
                  </a:lnTo>
                  <a:lnTo>
                    <a:pt x="32" y="310"/>
                  </a:lnTo>
                  <a:lnTo>
                    <a:pt x="40" y="312"/>
                  </a:lnTo>
                  <a:lnTo>
                    <a:pt x="48" y="310"/>
                  </a:lnTo>
                  <a:lnTo>
                    <a:pt x="56" y="308"/>
                  </a:lnTo>
                  <a:lnTo>
                    <a:pt x="64" y="304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6" y="290"/>
                  </a:lnTo>
                  <a:lnTo>
                    <a:pt x="80" y="280"/>
                  </a:lnTo>
                  <a:lnTo>
                    <a:pt x="88" y="258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50" y="306"/>
                  </a:lnTo>
                  <a:lnTo>
                    <a:pt x="162" y="304"/>
                  </a:lnTo>
                  <a:lnTo>
                    <a:pt x="166" y="302"/>
                  </a:lnTo>
                  <a:lnTo>
                    <a:pt x="172" y="29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4" y="264"/>
                  </a:lnTo>
                  <a:lnTo>
                    <a:pt x="206" y="258"/>
                  </a:lnTo>
                  <a:lnTo>
                    <a:pt x="208" y="252"/>
                  </a:lnTo>
                  <a:lnTo>
                    <a:pt x="206" y="248"/>
                  </a:lnTo>
                  <a:lnTo>
                    <a:pt x="204" y="248"/>
                  </a:lnTo>
                  <a:lnTo>
                    <a:pt x="204" y="248"/>
                  </a:lnTo>
                  <a:lnTo>
                    <a:pt x="192" y="244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4" y="232"/>
                  </a:lnTo>
                  <a:lnTo>
                    <a:pt x="170" y="224"/>
                  </a:lnTo>
                  <a:lnTo>
                    <a:pt x="168" y="216"/>
                  </a:lnTo>
                  <a:lnTo>
                    <a:pt x="168" y="206"/>
                  </a:lnTo>
                  <a:lnTo>
                    <a:pt x="170" y="198"/>
                  </a:lnTo>
                  <a:lnTo>
                    <a:pt x="174" y="190"/>
                  </a:lnTo>
                  <a:lnTo>
                    <a:pt x="180" y="182"/>
                  </a:lnTo>
                  <a:lnTo>
                    <a:pt x="188" y="176"/>
                  </a:lnTo>
                  <a:lnTo>
                    <a:pt x="188" y="176"/>
                  </a:lnTo>
                  <a:lnTo>
                    <a:pt x="198" y="172"/>
                  </a:lnTo>
                  <a:lnTo>
                    <a:pt x="208" y="170"/>
                  </a:lnTo>
                  <a:lnTo>
                    <a:pt x="220" y="17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48" y="208"/>
                  </a:lnTo>
                  <a:lnTo>
                    <a:pt x="250" y="208"/>
                  </a:lnTo>
                  <a:lnTo>
                    <a:pt x="256" y="208"/>
                  </a:lnTo>
                  <a:lnTo>
                    <a:pt x="264" y="204"/>
                  </a:lnTo>
                  <a:lnTo>
                    <a:pt x="268" y="200"/>
                  </a:lnTo>
                  <a:lnTo>
                    <a:pt x="296" y="172"/>
                  </a:lnTo>
                  <a:lnTo>
                    <a:pt x="296" y="172"/>
                  </a:lnTo>
                  <a:lnTo>
                    <a:pt x="300" y="168"/>
                  </a:lnTo>
                  <a:lnTo>
                    <a:pt x="304" y="162"/>
                  </a:lnTo>
                  <a:lnTo>
                    <a:pt x="306" y="152"/>
                  </a:lnTo>
                  <a:lnTo>
                    <a:pt x="304" y="140"/>
                  </a:lnTo>
                  <a:lnTo>
                    <a:pt x="300" y="134"/>
                  </a:lnTo>
                  <a:lnTo>
                    <a:pt x="296" y="13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8" y="84"/>
                  </a:lnTo>
                  <a:lnTo>
                    <a:pt x="278" y="80"/>
                  </a:lnTo>
                  <a:lnTo>
                    <a:pt x="290" y="76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4" y="64"/>
                  </a:lnTo>
                  <a:lnTo>
                    <a:pt x="308" y="58"/>
                  </a:lnTo>
                  <a:lnTo>
                    <a:pt x="310" y="50"/>
                  </a:lnTo>
                  <a:lnTo>
                    <a:pt x="310" y="42"/>
                  </a:lnTo>
                  <a:lnTo>
                    <a:pt x="310" y="34"/>
                  </a:lnTo>
                  <a:lnTo>
                    <a:pt x="308" y="26"/>
                  </a:lnTo>
                  <a:lnTo>
                    <a:pt x="304" y="20"/>
                  </a:lnTo>
                  <a:lnTo>
                    <a:pt x="298" y="12"/>
                  </a:lnTo>
                  <a:lnTo>
                    <a:pt x="298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7" name="Freeform 1901"/>
            <p:cNvSpPr>
              <a:spLocks noEditPoints="1"/>
            </p:cNvSpPr>
            <p:nvPr/>
          </p:nvSpPr>
          <p:spPr>
            <a:xfrm>
              <a:off x="6278312" y="658105"/>
              <a:ext cx="306021" cy="382527"/>
            </a:xfrm>
            <a:custGeom>
              <a:avLst/>
              <a:gdLst>
                <a:gd name="T0" fmla="*/ 220 w 288"/>
                <a:gd name="T1" fmla="*/ 0 h 360"/>
                <a:gd name="T2" fmla="*/ 36 w 288"/>
                <a:gd name="T3" fmla="*/ 0 h 360"/>
                <a:gd name="T4" fmla="*/ 36 w 288"/>
                <a:gd name="T5" fmla="*/ 0 h 360"/>
                <a:gd name="T6" fmla="*/ 30 w 288"/>
                <a:gd name="T7" fmla="*/ 2 h 360"/>
                <a:gd name="T8" fmla="*/ 26 w 288"/>
                <a:gd name="T9" fmla="*/ 4 h 360"/>
                <a:gd name="T10" fmla="*/ 24 w 288"/>
                <a:gd name="T11" fmla="*/ 8 h 360"/>
                <a:gd name="T12" fmla="*/ 22 w 288"/>
                <a:gd name="T13" fmla="*/ 14 h 360"/>
                <a:gd name="T14" fmla="*/ 22 w 288"/>
                <a:gd name="T15" fmla="*/ 28 h 360"/>
                <a:gd name="T16" fmla="*/ 8 w 288"/>
                <a:gd name="T17" fmla="*/ 28 h 360"/>
                <a:gd name="T18" fmla="*/ 8 w 288"/>
                <a:gd name="T19" fmla="*/ 28 h 360"/>
                <a:gd name="T20" fmla="*/ 4 w 288"/>
                <a:gd name="T21" fmla="*/ 28 h 360"/>
                <a:gd name="T22" fmla="*/ 2 w 288"/>
                <a:gd name="T23" fmla="*/ 30 h 360"/>
                <a:gd name="T24" fmla="*/ 0 w 288"/>
                <a:gd name="T25" fmla="*/ 34 h 360"/>
                <a:gd name="T26" fmla="*/ 0 w 288"/>
                <a:gd name="T27" fmla="*/ 36 h 360"/>
                <a:gd name="T28" fmla="*/ 0 w 288"/>
                <a:gd name="T29" fmla="*/ 350 h 360"/>
                <a:gd name="T30" fmla="*/ 0 w 288"/>
                <a:gd name="T31" fmla="*/ 350 h 360"/>
                <a:gd name="T32" fmla="*/ 0 w 288"/>
                <a:gd name="T33" fmla="*/ 354 h 360"/>
                <a:gd name="T34" fmla="*/ 2 w 288"/>
                <a:gd name="T35" fmla="*/ 356 h 360"/>
                <a:gd name="T36" fmla="*/ 4 w 288"/>
                <a:gd name="T37" fmla="*/ 358 h 360"/>
                <a:gd name="T38" fmla="*/ 8 w 288"/>
                <a:gd name="T39" fmla="*/ 360 h 360"/>
                <a:gd name="T40" fmla="*/ 248 w 288"/>
                <a:gd name="T41" fmla="*/ 360 h 360"/>
                <a:gd name="T42" fmla="*/ 248 w 288"/>
                <a:gd name="T43" fmla="*/ 360 h 360"/>
                <a:gd name="T44" fmla="*/ 252 w 288"/>
                <a:gd name="T45" fmla="*/ 358 h 360"/>
                <a:gd name="T46" fmla="*/ 254 w 288"/>
                <a:gd name="T47" fmla="*/ 356 h 360"/>
                <a:gd name="T48" fmla="*/ 256 w 288"/>
                <a:gd name="T49" fmla="*/ 354 h 360"/>
                <a:gd name="T50" fmla="*/ 258 w 288"/>
                <a:gd name="T51" fmla="*/ 350 h 360"/>
                <a:gd name="T52" fmla="*/ 258 w 288"/>
                <a:gd name="T53" fmla="*/ 324 h 360"/>
                <a:gd name="T54" fmla="*/ 276 w 288"/>
                <a:gd name="T55" fmla="*/ 324 h 360"/>
                <a:gd name="T56" fmla="*/ 276 w 288"/>
                <a:gd name="T57" fmla="*/ 324 h 360"/>
                <a:gd name="T58" fmla="*/ 280 w 288"/>
                <a:gd name="T59" fmla="*/ 322 h 360"/>
                <a:gd name="T60" fmla="*/ 284 w 288"/>
                <a:gd name="T61" fmla="*/ 320 h 360"/>
                <a:gd name="T62" fmla="*/ 288 w 288"/>
                <a:gd name="T63" fmla="*/ 316 h 360"/>
                <a:gd name="T64" fmla="*/ 288 w 288"/>
                <a:gd name="T65" fmla="*/ 310 h 360"/>
                <a:gd name="T66" fmla="*/ 288 w 288"/>
                <a:gd name="T67" fmla="*/ 70 h 360"/>
                <a:gd name="T68" fmla="*/ 288 w 288"/>
                <a:gd name="T69" fmla="*/ 70 h 360"/>
                <a:gd name="T70" fmla="*/ 288 w 288"/>
                <a:gd name="T71" fmla="*/ 66 h 360"/>
                <a:gd name="T72" fmla="*/ 284 w 288"/>
                <a:gd name="T73" fmla="*/ 62 h 360"/>
                <a:gd name="T74" fmla="*/ 228 w 288"/>
                <a:gd name="T75" fmla="*/ 4 h 360"/>
                <a:gd name="T76" fmla="*/ 228 w 288"/>
                <a:gd name="T77" fmla="*/ 4 h 360"/>
                <a:gd name="T78" fmla="*/ 224 w 288"/>
                <a:gd name="T79" fmla="*/ 2 h 360"/>
                <a:gd name="T80" fmla="*/ 220 w 288"/>
                <a:gd name="T81" fmla="*/ 0 h 360"/>
                <a:gd name="T82" fmla="*/ 220 w 288"/>
                <a:gd name="T83" fmla="*/ 0 h 360"/>
                <a:gd name="T84" fmla="*/ 240 w 288"/>
                <a:gd name="T85" fmla="*/ 342 h 360"/>
                <a:gd name="T86" fmla="*/ 16 w 288"/>
                <a:gd name="T87" fmla="*/ 342 h 360"/>
                <a:gd name="T88" fmla="*/ 16 w 288"/>
                <a:gd name="T89" fmla="*/ 46 h 360"/>
                <a:gd name="T90" fmla="*/ 22 w 288"/>
                <a:gd name="T91" fmla="*/ 46 h 360"/>
                <a:gd name="T92" fmla="*/ 22 w 288"/>
                <a:gd name="T93" fmla="*/ 310 h 360"/>
                <a:gd name="T94" fmla="*/ 22 w 288"/>
                <a:gd name="T95" fmla="*/ 310 h 360"/>
                <a:gd name="T96" fmla="*/ 24 w 288"/>
                <a:gd name="T97" fmla="*/ 316 h 360"/>
                <a:gd name="T98" fmla="*/ 26 w 288"/>
                <a:gd name="T99" fmla="*/ 320 h 360"/>
                <a:gd name="T100" fmla="*/ 30 w 288"/>
                <a:gd name="T101" fmla="*/ 322 h 360"/>
                <a:gd name="T102" fmla="*/ 36 w 288"/>
                <a:gd name="T103" fmla="*/ 324 h 360"/>
                <a:gd name="T104" fmla="*/ 240 w 288"/>
                <a:gd name="T105" fmla="*/ 324 h 360"/>
                <a:gd name="T106" fmla="*/ 240 w 288"/>
                <a:gd name="T107" fmla="*/ 342 h 360"/>
                <a:gd name="T108" fmla="*/ 262 w 288"/>
                <a:gd name="T109" fmla="*/ 298 h 360"/>
                <a:gd name="T110" fmla="*/ 48 w 288"/>
                <a:gd name="T111" fmla="*/ 298 h 360"/>
                <a:gd name="T112" fmla="*/ 48 w 288"/>
                <a:gd name="T113" fmla="*/ 26 h 360"/>
                <a:gd name="T114" fmla="*/ 214 w 288"/>
                <a:gd name="T115" fmla="*/ 26 h 360"/>
                <a:gd name="T116" fmla="*/ 220 w 288"/>
                <a:gd name="T117" fmla="*/ 32 h 360"/>
                <a:gd name="T118" fmla="*/ 220 w 288"/>
                <a:gd name="T119" fmla="*/ 70 h 360"/>
                <a:gd name="T120" fmla="*/ 258 w 288"/>
                <a:gd name="T121" fmla="*/ 70 h 360"/>
                <a:gd name="T122" fmla="*/ 262 w 288"/>
                <a:gd name="T123" fmla="*/ 76 h 360"/>
                <a:gd name="T124" fmla="*/ 262 w 288"/>
                <a:gd name="T125" fmla="*/ 298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8" h="360">
                  <a:moveTo>
                    <a:pt x="220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248" y="360"/>
                  </a:ln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40" y="342"/>
                  </a:moveTo>
                  <a:lnTo>
                    <a:pt x="16" y="342"/>
                  </a:lnTo>
                  <a:lnTo>
                    <a:pt x="16" y="46"/>
                  </a:ln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close/>
                  <a:moveTo>
                    <a:pt x="262" y="298"/>
                  </a:moveTo>
                  <a:lnTo>
                    <a:pt x="48" y="298"/>
                  </a:lnTo>
                  <a:lnTo>
                    <a:pt x="48" y="26"/>
                  </a:ln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8" name="Rectangle 1902"/>
            <p:cNvSpPr>
              <a:spLocks noChangeArrowheads="1"/>
            </p:cNvSpPr>
            <p:nvPr/>
          </p:nvSpPr>
          <p:spPr>
            <a:xfrm>
              <a:off x="6350567" y="762237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9" name="Rectangle 1903"/>
            <p:cNvSpPr>
              <a:spLocks noChangeArrowheads="1"/>
            </p:cNvSpPr>
            <p:nvPr/>
          </p:nvSpPr>
          <p:spPr>
            <a:xfrm>
              <a:off x="6350567" y="802615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40" name="Rectangle 1904"/>
            <p:cNvSpPr>
              <a:spLocks noChangeArrowheads="1"/>
            </p:cNvSpPr>
            <p:nvPr/>
          </p:nvSpPr>
          <p:spPr>
            <a:xfrm>
              <a:off x="6350567" y="840868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41" name="Rectangle 1905"/>
            <p:cNvSpPr>
              <a:spLocks noChangeArrowheads="1"/>
            </p:cNvSpPr>
            <p:nvPr/>
          </p:nvSpPr>
          <p:spPr>
            <a:xfrm>
              <a:off x="6350567" y="879121"/>
              <a:ext cx="104132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20" name="Freeform 1906"/>
            <p:cNvSpPr>
              <a:spLocks noEditPoints="1"/>
            </p:cNvSpPr>
            <p:nvPr/>
          </p:nvSpPr>
          <p:spPr>
            <a:xfrm>
              <a:off x="6890354" y="658105"/>
              <a:ext cx="306021" cy="382527"/>
            </a:xfrm>
            <a:custGeom>
              <a:avLst/>
              <a:gdLst>
                <a:gd name="T0" fmla="*/ 248 w 288"/>
                <a:gd name="T1" fmla="*/ 360 h 360"/>
                <a:gd name="T2" fmla="*/ 248 w 288"/>
                <a:gd name="T3" fmla="*/ 360 h 360"/>
                <a:gd name="T4" fmla="*/ 252 w 288"/>
                <a:gd name="T5" fmla="*/ 358 h 360"/>
                <a:gd name="T6" fmla="*/ 254 w 288"/>
                <a:gd name="T7" fmla="*/ 356 h 360"/>
                <a:gd name="T8" fmla="*/ 256 w 288"/>
                <a:gd name="T9" fmla="*/ 354 h 360"/>
                <a:gd name="T10" fmla="*/ 258 w 288"/>
                <a:gd name="T11" fmla="*/ 350 h 360"/>
                <a:gd name="T12" fmla="*/ 258 w 288"/>
                <a:gd name="T13" fmla="*/ 324 h 360"/>
                <a:gd name="T14" fmla="*/ 276 w 288"/>
                <a:gd name="T15" fmla="*/ 324 h 360"/>
                <a:gd name="T16" fmla="*/ 276 w 288"/>
                <a:gd name="T17" fmla="*/ 324 h 360"/>
                <a:gd name="T18" fmla="*/ 280 w 288"/>
                <a:gd name="T19" fmla="*/ 322 h 360"/>
                <a:gd name="T20" fmla="*/ 284 w 288"/>
                <a:gd name="T21" fmla="*/ 320 h 360"/>
                <a:gd name="T22" fmla="*/ 288 w 288"/>
                <a:gd name="T23" fmla="*/ 316 h 360"/>
                <a:gd name="T24" fmla="*/ 288 w 288"/>
                <a:gd name="T25" fmla="*/ 310 h 360"/>
                <a:gd name="T26" fmla="*/ 288 w 288"/>
                <a:gd name="T27" fmla="*/ 70 h 360"/>
                <a:gd name="T28" fmla="*/ 288 w 288"/>
                <a:gd name="T29" fmla="*/ 70 h 360"/>
                <a:gd name="T30" fmla="*/ 288 w 288"/>
                <a:gd name="T31" fmla="*/ 66 h 360"/>
                <a:gd name="T32" fmla="*/ 284 w 288"/>
                <a:gd name="T33" fmla="*/ 62 h 360"/>
                <a:gd name="T34" fmla="*/ 228 w 288"/>
                <a:gd name="T35" fmla="*/ 4 h 360"/>
                <a:gd name="T36" fmla="*/ 228 w 288"/>
                <a:gd name="T37" fmla="*/ 4 h 360"/>
                <a:gd name="T38" fmla="*/ 224 w 288"/>
                <a:gd name="T39" fmla="*/ 2 h 360"/>
                <a:gd name="T40" fmla="*/ 220 w 288"/>
                <a:gd name="T41" fmla="*/ 0 h 360"/>
                <a:gd name="T42" fmla="*/ 36 w 288"/>
                <a:gd name="T43" fmla="*/ 0 h 360"/>
                <a:gd name="T44" fmla="*/ 36 w 288"/>
                <a:gd name="T45" fmla="*/ 0 h 360"/>
                <a:gd name="T46" fmla="*/ 30 w 288"/>
                <a:gd name="T47" fmla="*/ 2 h 360"/>
                <a:gd name="T48" fmla="*/ 26 w 288"/>
                <a:gd name="T49" fmla="*/ 4 h 360"/>
                <a:gd name="T50" fmla="*/ 24 w 288"/>
                <a:gd name="T51" fmla="*/ 8 h 360"/>
                <a:gd name="T52" fmla="*/ 22 w 288"/>
                <a:gd name="T53" fmla="*/ 14 h 360"/>
                <a:gd name="T54" fmla="*/ 22 w 288"/>
                <a:gd name="T55" fmla="*/ 28 h 360"/>
                <a:gd name="T56" fmla="*/ 8 w 288"/>
                <a:gd name="T57" fmla="*/ 28 h 360"/>
                <a:gd name="T58" fmla="*/ 8 w 288"/>
                <a:gd name="T59" fmla="*/ 28 h 360"/>
                <a:gd name="T60" fmla="*/ 6 w 288"/>
                <a:gd name="T61" fmla="*/ 28 h 360"/>
                <a:gd name="T62" fmla="*/ 2 w 288"/>
                <a:gd name="T63" fmla="*/ 30 h 360"/>
                <a:gd name="T64" fmla="*/ 0 w 288"/>
                <a:gd name="T65" fmla="*/ 34 h 360"/>
                <a:gd name="T66" fmla="*/ 0 w 288"/>
                <a:gd name="T67" fmla="*/ 36 h 360"/>
                <a:gd name="T68" fmla="*/ 0 w 288"/>
                <a:gd name="T69" fmla="*/ 350 h 360"/>
                <a:gd name="T70" fmla="*/ 0 w 288"/>
                <a:gd name="T71" fmla="*/ 350 h 360"/>
                <a:gd name="T72" fmla="*/ 0 w 288"/>
                <a:gd name="T73" fmla="*/ 354 h 360"/>
                <a:gd name="T74" fmla="*/ 2 w 288"/>
                <a:gd name="T75" fmla="*/ 356 h 360"/>
                <a:gd name="T76" fmla="*/ 6 w 288"/>
                <a:gd name="T77" fmla="*/ 358 h 360"/>
                <a:gd name="T78" fmla="*/ 8 w 288"/>
                <a:gd name="T79" fmla="*/ 360 h 360"/>
                <a:gd name="T80" fmla="*/ 248 w 288"/>
                <a:gd name="T81" fmla="*/ 360 h 360"/>
                <a:gd name="T82" fmla="*/ 48 w 288"/>
                <a:gd name="T83" fmla="*/ 26 h 360"/>
                <a:gd name="T84" fmla="*/ 214 w 288"/>
                <a:gd name="T85" fmla="*/ 26 h 360"/>
                <a:gd name="T86" fmla="*/ 220 w 288"/>
                <a:gd name="T87" fmla="*/ 32 h 360"/>
                <a:gd name="T88" fmla="*/ 220 w 288"/>
                <a:gd name="T89" fmla="*/ 70 h 360"/>
                <a:gd name="T90" fmla="*/ 258 w 288"/>
                <a:gd name="T91" fmla="*/ 70 h 360"/>
                <a:gd name="T92" fmla="*/ 262 w 288"/>
                <a:gd name="T93" fmla="*/ 76 h 360"/>
                <a:gd name="T94" fmla="*/ 262 w 288"/>
                <a:gd name="T95" fmla="*/ 298 h 360"/>
                <a:gd name="T96" fmla="*/ 48 w 288"/>
                <a:gd name="T97" fmla="*/ 298 h 360"/>
                <a:gd name="T98" fmla="*/ 48 w 288"/>
                <a:gd name="T99" fmla="*/ 26 h 360"/>
                <a:gd name="T100" fmla="*/ 18 w 288"/>
                <a:gd name="T101" fmla="*/ 46 h 360"/>
                <a:gd name="T102" fmla="*/ 22 w 288"/>
                <a:gd name="T103" fmla="*/ 46 h 360"/>
                <a:gd name="T104" fmla="*/ 22 w 288"/>
                <a:gd name="T105" fmla="*/ 310 h 360"/>
                <a:gd name="T106" fmla="*/ 22 w 288"/>
                <a:gd name="T107" fmla="*/ 310 h 360"/>
                <a:gd name="T108" fmla="*/ 24 w 288"/>
                <a:gd name="T109" fmla="*/ 316 h 360"/>
                <a:gd name="T110" fmla="*/ 26 w 288"/>
                <a:gd name="T111" fmla="*/ 320 h 360"/>
                <a:gd name="T112" fmla="*/ 30 w 288"/>
                <a:gd name="T113" fmla="*/ 322 h 360"/>
                <a:gd name="T114" fmla="*/ 36 w 288"/>
                <a:gd name="T115" fmla="*/ 324 h 360"/>
                <a:gd name="T116" fmla="*/ 240 w 288"/>
                <a:gd name="T117" fmla="*/ 324 h 360"/>
                <a:gd name="T118" fmla="*/ 240 w 288"/>
                <a:gd name="T119" fmla="*/ 342 h 360"/>
                <a:gd name="T120" fmla="*/ 18 w 288"/>
                <a:gd name="T121" fmla="*/ 342 h 360"/>
                <a:gd name="T122" fmla="*/ 18 w 288"/>
                <a:gd name="T123" fmla="*/ 46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" h="360">
                  <a:moveTo>
                    <a:pt x="248" y="360"/>
                  </a:move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6" y="358"/>
                  </a:lnTo>
                  <a:lnTo>
                    <a:pt x="8" y="360"/>
                  </a:lnTo>
                  <a:lnTo>
                    <a:pt x="248" y="360"/>
                  </a:lnTo>
                  <a:close/>
                  <a:moveTo>
                    <a:pt x="48" y="26"/>
                  </a:move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lnTo>
                    <a:pt x="48" y="298"/>
                  </a:lnTo>
                  <a:lnTo>
                    <a:pt x="48" y="26"/>
                  </a:lnTo>
                  <a:close/>
                  <a:moveTo>
                    <a:pt x="18" y="46"/>
                  </a:move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lnTo>
                    <a:pt x="18" y="342"/>
                  </a:lnTo>
                  <a:lnTo>
                    <a:pt x="18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0" name="Freeform 1907"/>
            <p:cNvSpPr/>
            <p:nvPr/>
          </p:nvSpPr>
          <p:spPr>
            <a:xfrm>
              <a:off x="8261074" y="3673690"/>
              <a:ext cx="53129" cy="55254"/>
            </a:xfrm>
            <a:custGeom>
              <a:avLst/>
              <a:gdLst>
                <a:gd name="T0" fmla="*/ 50 w 50"/>
                <a:gd name="T1" fmla="*/ 26 h 52"/>
                <a:gd name="T2" fmla="*/ 50 w 50"/>
                <a:gd name="T3" fmla="*/ 26 h 52"/>
                <a:gd name="T4" fmla="*/ 48 w 50"/>
                <a:gd name="T5" fmla="*/ 16 h 52"/>
                <a:gd name="T6" fmla="*/ 42 w 50"/>
                <a:gd name="T7" fmla="*/ 8 h 52"/>
                <a:gd name="T8" fmla="*/ 34 w 50"/>
                <a:gd name="T9" fmla="*/ 2 h 52"/>
                <a:gd name="T10" fmla="*/ 24 w 50"/>
                <a:gd name="T11" fmla="*/ 0 h 52"/>
                <a:gd name="T12" fmla="*/ 24 w 50"/>
                <a:gd name="T13" fmla="*/ 0 h 52"/>
                <a:gd name="T14" fmla="*/ 14 w 50"/>
                <a:gd name="T15" fmla="*/ 2 h 52"/>
                <a:gd name="T16" fmla="*/ 6 w 50"/>
                <a:gd name="T17" fmla="*/ 8 h 52"/>
                <a:gd name="T18" fmla="*/ 2 w 50"/>
                <a:gd name="T19" fmla="*/ 16 h 52"/>
                <a:gd name="T20" fmla="*/ 0 w 50"/>
                <a:gd name="T21" fmla="*/ 26 h 52"/>
                <a:gd name="T22" fmla="*/ 0 w 50"/>
                <a:gd name="T23" fmla="*/ 26 h 52"/>
                <a:gd name="T24" fmla="*/ 2 w 50"/>
                <a:gd name="T25" fmla="*/ 36 h 52"/>
                <a:gd name="T26" fmla="*/ 6 w 50"/>
                <a:gd name="T27" fmla="*/ 44 h 52"/>
                <a:gd name="T28" fmla="*/ 14 w 50"/>
                <a:gd name="T29" fmla="*/ 50 h 52"/>
                <a:gd name="T30" fmla="*/ 24 w 50"/>
                <a:gd name="T31" fmla="*/ 52 h 52"/>
                <a:gd name="T32" fmla="*/ 24 w 50"/>
                <a:gd name="T33" fmla="*/ 52 h 52"/>
                <a:gd name="T34" fmla="*/ 34 w 50"/>
                <a:gd name="T35" fmla="*/ 50 h 52"/>
                <a:gd name="T36" fmla="*/ 42 w 50"/>
                <a:gd name="T37" fmla="*/ 44 h 52"/>
                <a:gd name="T38" fmla="*/ 48 w 50"/>
                <a:gd name="T39" fmla="*/ 36 h 52"/>
                <a:gd name="T40" fmla="*/ 50 w 50"/>
                <a:gd name="T41" fmla="*/ 26 h 52"/>
                <a:gd name="T42" fmla="*/ 50 w 50"/>
                <a:gd name="T43" fmla="*/ 26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" h="52">
                  <a:moveTo>
                    <a:pt x="50" y="26"/>
                  </a:moveTo>
                  <a:lnTo>
                    <a:pt x="50" y="26"/>
                  </a:lnTo>
                  <a:lnTo>
                    <a:pt x="48" y="16"/>
                  </a:lnTo>
                  <a:lnTo>
                    <a:pt x="42" y="8"/>
                  </a:lnTo>
                  <a:lnTo>
                    <a:pt x="3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6" y="44"/>
                  </a:lnTo>
                  <a:lnTo>
                    <a:pt x="14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34" y="50"/>
                  </a:lnTo>
                  <a:lnTo>
                    <a:pt x="42" y="44"/>
                  </a:lnTo>
                  <a:lnTo>
                    <a:pt x="48" y="36"/>
                  </a:lnTo>
                  <a:lnTo>
                    <a:pt x="50" y="26"/>
                  </a:lnTo>
                  <a:lnTo>
                    <a:pt x="50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1" name="Freeform 1908"/>
            <p:cNvSpPr>
              <a:spLocks noEditPoints="1"/>
            </p:cNvSpPr>
            <p:nvPr/>
          </p:nvSpPr>
          <p:spPr>
            <a:xfrm>
              <a:off x="8254698" y="3592934"/>
              <a:ext cx="65880" cy="65880"/>
            </a:xfrm>
            <a:custGeom>
              <a:avLst/>
              <a:gdLst>
                <a:gd name="T0" fmla="*/ 30 w 62"/>
                <a:gd name="T1" fmla="*/ 62 h 62"/>
                <a:gd name="T2" fmla="*/ 30 w 62"/>
                <a:gd name="T3" fmla="*/ 62 h 62"/>
                <a:gd name="T4" fmla="*/ 36 w 62"/>
                <a:gd name="T5" fmla="*/ 62 h 62"/>
                <a:gd name="T6" fmla="*/ 42 w 62"/>
                <a:gd name="T7" fmla="*/ 60 h 62"/>
                <a:gd name="T8" fmla="*/ 52 w 62"/>
                <a:gd name="T9" fmla="*/ 54 h 62"/>
                <a:gd name="T10" fmla="*/ 60 w 62"/>
                <a:gd name="T11" fmla="*/ 44 h 62"/>
                <a:gd name="T12" fmla="*/ 60 w 62"/>
                <a:gd name="T13" fmla="*/ 38 h 62"/>
                <a:gd name="T14" fmla="*/ 62 w 62"/>
                <a:gd name="T15" fmla="*/ 32 h 62"/>
                <a:gd name="T16" fmla="*/ 62 w 62"/>
                <a:gd name="T17" fmla="*/ 32 h 62"/>
                <a:gd name="T18" fmla="*/ 60 w 62"/>
                <a:gd name="T19" fmla="*/ 24 h 62"/>
                <a:gd name="T20" fmla="*/ 60 w 62"/>
                <a:gd name="T21" fmla="*/ 20 h 62"/>
                <a:gd name="T22" fmla="*/ 52 w 62"/>
                <a:gd name="T23" fmla="*/ 10 h 62"/>
                <a:gd name="T24" fmla="*/ 42 w 62"/>
                <a:gd name="T25" fmla="*/ 2 h 62"/>
                <a:gd name="T26" fmla="*/ 36 w 62"/>
                <a:gd name="T27" fmla="*/ 0 h 62"/>
                <a:gd name="T28" fmla="*/ 30 w 62"/>
                <a:gd name="T29" fmla="*/ 0 h 62"/>
                <a:gd name="T30" fmla="*/ 30 w 62"/>
                <a:gd name="T31" fmla="*/ 0 h 62"/>
                <a:gd name="T32" fmla="*/ 24 w 62"/>
                <a:gd name="T33" fmla="*/ 0 h 62"/>
                <a:gd name="T34" fmla="*/ 18 w 62"/>
                <a:gd name="T35" fmla="*/ 2 h 62"/>
                <a:gd name="T36" fmla="*/ 8 w 62"/>
                <a:gd name="T37" fmla="*/ 10 h 62"/>
                <a:gd name="T38" fmla="*/ 2 w 62"/>
                <a:gd name="T39" fmla="*/ 20 h 62"/>
                <a:gd name="T40" fmla="*/ 0 w 62"/>
                <a:gd name="T41" fmla="*/ 24 h 62"/>
                <a:gd name="T42" fmla="*/ 0 w 62"/>
                <a:gd name="T43" fmla="*/ 32 h 62"/>
                <a:gd name="T44" fmla="*/ 0 w 62"/>
                <a:gd name="T45" fmla="*/ 32 h 62"/>
                <a:gd name="T46" fmla="*/ 0 w 62"/>
                <a:gd name="T47" fmla="*/ 38 h 62"/>
                <a:gd name="T48" fmla="*/ 2 w 62"/>
                <a:gd name="T49" fmla="*/ 44 h 62"/>
                <a:gd name="T50" fmla="*/ 8 w 62"/>
                <a:gd name="T51" fmla="*/ 54 h 62"/>
                <a:gd name="T52" fmla="*/ 18 w 62"/>
                <a:gd name="T53" fmla="*/ 60 h 62"/>
                <a:gd name="T54" fmla="*/ 24 w 62"/>
                <a:gd name="T55" fmla="*/ 62 h 62"/>
                <a:gd name="T56" fmla="*/ 30 w 62"/>
                <a:gd name="T57" fmla="*/ 62 h 62"/>
                <a:gd name="T58" fmla="*/ 30 w 62"/>
                <a:gd name="T59" fmla="*/ 62 h 62"/>
                <a:gd name="T60" fmla="*/ 30 w 62"/>
                <a:gd name="T61" fmla="*/ 18 h 62"/>
                <a:gd name="T62" fmla="*/ 30 w 62"/>
                <a:gd name="T63" fmla="*/ 18 h 62"/>
                <a:gd name="T64" fmla="*/ 36 w 62"/>
                <a:gd name="T65" fmla="*/ 20 h 62"/>
                <a:gd name="T66" fmla="*/ 40 w 62"/>
                <a:gd name="T67" fmla="*/ 22 h 62"/>
                <a:gd name="T68" fmla="*/ 42 w 62"/>
                <a:gd name="T69" fmla="*/ 26 h 62"/>
                <a:gd name="T70" fmla="*/ 44 w 62"/>
                <a:gd name="T71" fmla="*/ 32 h 62"/>
                <a:gd name="T72" fmla="*/ 44 w 62"/>
                <a:gd name="T73" fmla="*/ 32 h 62"/>
                <a:gd name="T74" fmla="*/ 42 w 62"/>
                <a:gd name="T75" fmla="*/ 36 h 62"/>
                <a:gd name="T76" fmla="*/ 40 w 62"/>
                <a:gd name="T77" fmla="*/ 40 h 62"/>
                <a:gd name="T78" fmla="*/ 36 w 62"/>
                <a:gd name="T79" fmla="*/ 44 h 62"/>
                <a:gd name="T80" fmla="*/ 30 w 62"/>
                <a:gd name="T81" fmla="*/ 44 h 62"/>
                <a:gd name="T82" fmla="*/ 30 w 62"/>
                <a:gd name="T83" fmla="*/ 44 h 62"/>
                <a:gd name="T84" fmla="*/ 26 w 62"/>
                <a:gd name="T85" fmla="*/ 44 h 62"/>
                <a:gd name="T86" fmla="*/ 22 w 62"/>
                <a:gd name="T87" fmla="*/ 40 h 62"/>
                <a:gd name="T88" fmla="*/ 18 w 62"/>
                <a:gd name="T89" fmla="*/ 36 h 62"/>
                <a:gd name="T90" fmla="*/ 18 w 62"/>
                <a:gd name="T91" fmla="*/ 32 h 62"/>
                <a:gd name="T92" fmla="*/ 18 w 62"/>
                <a:gd name="T93" fmla="*/ 32 h 62"/>
                <a:gd name="T94" fmla="*/ 18 w 62"/>
                <a:gd name="T95" fmla="*/ 26 h 62"/>
                <a:gd name="T96" fmla="*/ 22 w 62"/>
                <a:gd name="T97" fmla="*/ 22 h 62"/>
                <a:gd name="T98" fmla="*/ 26 w 62"/>
                <a:gd name="T99" fmla="*/ 20 h 62"/>
                <a:gd name="T100" fmla="*/ 30 w 62"/>
                <a:gd name="T101" fmla="*/ 18 h 62"/>
                <a:gd name="T102" fmla="*/ 30 w 62"/>
                <a:gd name="T103" fmla="*/ 18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62"/>
                  </a:moveTo>
                  <a:lnTo>
                    <a:pt x="30" y="62"/>
                  </a:lnTo>
                  <a:lnTo>
                    <a:pt x="36" y="62"/>
                  </a:lnTo>
                  <a:lnTo>
                    <a:pt x="42" y="60"/>
                  </a:lnTo>
                  <a:lnTo>
                    <a:pt x="52" y="54"/>
                  </a:lnTo>
                  <a:lnTo>
                    <a:pt x="60" y="44"/>
                  </a:lnTo>
                  <a:lnTo>
                    <a:pt x="60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0" y="24"/>
                  </a:lnTo>
                  <a:lnTo>
                    <a:pt x="60" y="20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close/>
                  <a:moveTo>
                    <a:pt x="30" y="18"/>
                  </a:move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2" name="Freeform 1909"/>
            <p:cNvSpPr>
              <a:spLocks noEditPoints="1"/>
            </p:cNvSpPr>
            <p:nvPr/>
          </p:nvSpPr>
          <p:spPr>
            <a:xfrm>
              <a:off x="8182444" y="3646063"/>
              <a:ext cx="65880" cy="65880"/>
            </a:xfrm>
            <a:custGeom>
              <a:avLst/>
              <a:gdLst>
                <a:gd name="T0" fmla="*/ 62 w 62"/>
                <a:gd name="T1" fmla="*/ 30 h 62"/>
                <a:gd name="T2" fmla="*/ 62 w 62"/>
                <a:gd name="T3" fmla="*/ 30 h 62"/>
                <a:gd name="T4" fmla="*/ 62 w 62"/>
                <a:gd name="T5" fmla="*/ 24 h 62"/>
                <a:gd name="T6" fmla="*/ 60 w 62"/>
                <a:gd name="T7" fmla="*/ 18 h 62"/>
                <a:gd name="T8" fmla="*/ 54 w 62"/>
                <a:gd name="T9" fmla="*/ 8 h 62"/>
                <a:gd name="T10" fmla="*/ 44 w 62"/>
                <a:gd name="T11" fmla="*/ 2 h 62"/>
                <a:gd name="T12" fmla="*/ 38 w 62"/>
                <a:gd name="T13" fmla="*/ 0 h 62"/>
                <a:gd name="T14" fmla="*/ 32 w 62"/>
                <a:gd name="T15" fmla="*/ 0 h 62"/>
                <a:gd name="T16" fmla="*/ 32 w 62"/>
                <a:gd name="T17" fmla="*/ 0 h 62"/>
                <a:gd name="T18" fmla="*/ 24 w 62"/>
                <a:gd name="T19" fmla="*/ 0 h 62"/>
                <a:gd name="T20" fmla="*/ 18 w 62"/>
                <a:gd name="T21" fmla="*/ 2 h 62"/>
                <a:gd name="T22" fmla="*/ 10 w 62"/>
                <a:gd name="T23" fmla="*/ 8 h 62"/>
                <a:gd name="T24" fmla="*/ 2 w 62"/>
                <a:gd name="T25" fmla="*/ 18 h 62"/>
                <a:gd name="T26" fmla="*/ 0 w 62"/>
                <a:gd name="T27" fmla="*/ 24 h 62"/>
                <a:gd name="T28" fmla="*/ 0 w 62"/>
                <a:gd name="T29" fmla="*/ 30 h 62"/>
                <a:gd name="T30" fmla="*/ 0 w 62"/>
                <a:gd name="T31" fmla="*/ 30 h 62"/>
                <a:gd name="T32" fmla="*/ 0 w 62"/>
                <a:gd name="T33" fmla="*/ 36 h 62"/>
                <a:gd name="T34" fmla="*/ 2 w 62"/>
                <a:gd name="T35" fmla="*/ 42 h 62"/>
                <a:gd name="T36" fmla="*/ 10 w 62"/>
                <a:gd name="T37" fmla="*/ 52 h 62"/>
                <a:gd name="T38" fmla="*/ 18 w 62"/>
                <a:gd name="T39" fmla="*/ 60 h 62"/>
                <a:gd name="T40" fmla="*/ 24 w 62"/>
                <a:gd name="T41" fmla="*/ 60 h 62"/>
                <a:gd name="T42" fmla="*/ 32 w 62"/>
                <a:gd name="T43" fmla="*/ 62 h 62"/>
                <a:gd name="T44" fmla="*/ 32 w 62"/>
                <a:gd name="T45" fmla="*/ 62 h 62"/>
                <a:gd name="T46" fmla="*/ 38 w 62"/>
                <a:gd name="T47" fmla="*/ 60 h 62"/>
                <a:gd name="T48" fmla="*/ 44 w 62"/>
                <a:gd name="T49" fmla="*/ 60 h 62"/>
                <a:gd name="T50" fmla="*/ 54 w 62"/>
                <a:gd name="T51" fmla="*/ 52 h 62"/>
                <a:gd name="T52" fmla="*/ 60 w 62"/>
                <a:gd name="T53" fmla="*/ 42 h 62"/>
                <a:gd name="T54" fmla="*/ 62 w 62"/>
                <a:gd name="T55" fmla="*/ 36 h 62"/>
                <a:gd name="T56" fmla="*/ 62 w 62"/>
                <a:gd name="T57" fmla="*/ 30 h 62"/>
                <a:gd name="T58" fmla="*/ 62 w 62"/>
                <a:gd name="T59" fmla="*/ 30 h 62"/>
                <a:gd name="T60" fmla="*/ 18 w 62"/>
                <a:gd name="T61" fmla="*/ 30 h 62"/>
                <a:gd name="T62" fmla="*/ 18 w 62"/>
                <a:gd name="T63" fmla="*/ 30 h 62"/>
                <a:gd name="T64" fmla="*/ 20 w 62"/>
                <a:gd name="T65" fmla="*/ 26 h 62"/>
                <a:gd name="T66" fmla="*/ 22 w 62"/>
                <a:gd name="T67" fmla="*/ 22 h 62"/>
                <a:gd name="T68" fmla="*/ 26 w 62"/>
                <a:gd name="T69" fmla="*/ 18 h 62"/>
                <a:gd name="T70" fmla="*/ 32 w 62"/>
                <a:gd name="T71" fmla="*/ 18 h 62"/>
                <a:gd name="T72" fmla="*/ 32 w 62"/>
                <a:gd name="T73" fmla="*/ 18 h 62"/>
                <a:gd name="T74" fmla="*/ 36 w 62"/>
                <a:gd name="T75" fmla="*/ 18 h 62"/>
                <a:gd name="T76" fmla="*/ 40 w 62"/>
                <a:gd name="T77" fmla="*/ 22 h 62"/>
                <a:gd name="T78" fmla="*/ 44 w 62"/>
                <a:gd name="T79" fmla="*/ 26 h 62"/>
                <a:gd name="T80" fmla="*/ 44 w 62"/>
                <a:gd name="T81" fmla="*/ 30 h 62"/>
                <a:gd name="T82" fmla="*/ 44 w 62"/>
                <a:gd name="T83" fmla="*/ 30 h 62"/>
                <a:gd name="T84" fmla="*/ 44 w 62"/>
                <a:gd name="T85" fmla="*/ 36 h 62"/>
                <a:gd name="T86" fmla="*/ 40 w 62"/>
                <a:gd name="T87" fmla="*/ 40 h 62"/>
                <a:gd name="T88" fmla="*/ 36 w 62"/>
                <a:gd name="T89" fmla="*/ 42 h 62"/>
                <a:gd name="T90" fmla="*/ 32 w 62"/>
                <a:gd name="T91" fmla="*/ 44 h 62"/>
                <a:gd name="T92" fmla="*/ 32 w 62"/>
                <a:gd name="T93" fmla="*/ 44 h 62"/>
                <a:gd name="T94" fmla="*/ 26 w 62"/>
                <a:gd name="T95" fmla="*/ 42 h 62"/>
                <a:gd name="T96" fmla="*/ 22 w 62"/>
                <a:gd name="T97" fmla="*/ 40 h 62"/>
                <a:gd name="T98" fmla="*/ 20 w 62"/>
                <a:gd name="T99" fmla="*/ 36 h 62"/>
                <a:gd name="T100" fmla="*/ 18 w 62"/>
                <a:gd name="T101" fmla="*/ 30 h 62"/>
                <a:gd name="T102" fmla="*/ 18 w 62"/>
                <a:gd name="T103" fmla="*/ 30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62" y="30"/>
                  </a:moveTo>
                  <a:lnTo>
                    <a:pt x="62" y="30"/>
                  </a:lnTo>
                  <a:lnTo>
                    <a:pt x="62" y="24"/>
                  </a:lnTo>
                  <a:lnTo>
                    <a:pt x="60" y="18"/>
                  </a:lnTo>
                  <a:lnTo>
                    <a:pt x="54" y="8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10" y="52"/>
                  </a:lnTo>
                  <a:lnTo>
                    <a:pt x="18" y="60"/>
                  </a:lnTo>
                  <a:lnTo>
                    <a:pt x="24" y="60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8" y="60"/>
                  </a:lnTo>
                  <a:lnTo>
                    <a:pt x="44" y="60"/>
                  </a:lnTo>
                  <a:lnTo>
                    <a:pt x="54" y="52"/>
                  </a:lnTo>
                  <a:lnTo>
                    <a:pt x="60" y="42"/>
                  </a:lnTo>
                  <a:lnTo>
                    <a:pt x="62" y="36"/>
                  </a:lnTo>
                  <a:lnTo>
                    <a:pt x="62" y="30"/>
                  </a:lnTo>
                  <a:lnTo>
                    <a:pt x="62" y="30"/>
                  </a:lnTo>
                  <a:close/>
                  <a:moveTo>
                    <a:pt x="18" y="30"/>
                  </a:moveTo>
                  <a:lnTo>
                    <a:pt x="18" y="30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0"/>
                  </a:lnTo>
                  <a:lnTo>
                    <a:pt x="18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3" name="Freeform 1910"/>
            <p:cNvSpPr>
              <a:spLocks noEditPoints="1"/>
            </p:cNvSpPr>
            <p:nvPr/>
          </p:nvSpPr>
          <p:spPr>
            <a:xfrm>
              <a:off x="8322703" y="3646063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8 h 62"/>
                <a:gd name="T10" fmla="*/ 2 w 62"/>
                <a:gd name="T11" fmla="*/ 18 h 62"/>
                <a:gd name="T12" fmla="*/ 0 w 62"/>
                <a:gd name="T13" fmla="*/ 24 h 62"/>
                <a:gd name="T14" fmla="*/ 0 w 62"/>
                <a:gd name="T15" fmla="*/ 30 h 62"/>
                <a:gd name="T16" fmla="*/ 0 w 62"/>
                <a:gd name="T17" fmla="*/ 30 h 62"/>
                <a:gd name="T18" fmla="*/ 0 w 62"/>
                <a:gd name="T19" fmla="*/ 36 h 62"/>
                <a:gd name="T20" fmla="*/ 2 w 62"/>
                <a:gd name="T21" fmla="*/ 42 h 62"/>
                <a:gd name="T22" fmla="*/ 8 w 62"/>
                <a:gd name="T23" fmla="*/ 52 h 62"/>
                <a:gd name="T24" fmla="*/ 18 w 62"/>
                <a:gd name="T25" fmla="*/ 60 h 62"/>
                <a:gd name="T26" fmla="*/ 24 w 62"/>
                <a:gd name="T27" fmla="*/ 60 h 62"/>
                <a:gd name="T28" fmla="*/ 30 w 62"/>
                <a:gd name="T29" fmla="*/ 62 h 62"/>
                <a:gd name="T30" fmla="*/ 30 w 62"/>
                <a:gd name="T31" fmla="*/ 62 h 62"/>
                <a:gd name="T32" fmla="*/ 38 w 62"/>
                <a:gd name="T33" fmla="*/ 60 h 62"/>
                <a:gd name="T34" fmla="*/ 44 w 62"/>
                <a:gd name="T35" fmla="*/ 60 h 62"/>
                <a:gd name="T36" fmla="*/ 52 w 62"/>
                <a:gd name="T37" fmla="*/ 52 h 62"/>
                <a:gd name="T38" fmla="*/ 60 w 62"/>
                <a:gd name="T39" fmla="*/ 42 h 62"/>
                <a:gd name="T40" fmla="*/ 62 w 62"/>
                <a:gd name="T41" fmla="*/ 36 h 62"/>
                <a:gd name="T42" fmla="*/ 62 w 62"/>
                <a:gd name="T43" fmla="*/ 30 h 62"/>
                <a:gd name="T44" fmla="*/ 62 w 62"/>
                <a:gd name="T45" fmla="*/ 30 h 62"/>
                <a:gd name="T46" fmla="*/ 62 w 62"/>
                <a:gd name="T47" fmla="*/ 24 h 62"/>
                <a:gd name="T48" fmla="*/ 60 w 62"/>
                <a:gd name="T49" fmla="*/ 18 h 62"/>
                <a:gd name="T50" fmla="*/ 52 w 62"/>
                <a:gd name="T51" fmla="*/ 8 h 62"/>
                <a:gd name="T52" fmla="*/ 44 w 62"/>
                <a:gd name="T53" fmla="*/ 2 h 62"/>
                <a:gd name="T54" fmla="*/ 38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2 h 62"/>
                <a:gd name="T66" fmla="*/ 22 w 62"/>
                <a:gd name="T67" fmla="*/ 40 h 62"/>
                <a:gd name="T68" fmla="*/ 18 w 62"/>
                <a:gd name="T69" fmla="*/ 36 h 62"/>
                <a:gd name="T70" fmla="*/ 18 w 62"/>
                <a:gd name="T71" fmla="*/ 30 h 62"/>
                <a:gd name="T72" fmla="*/ 18 w 62"/>
                <a:gd name="T73" fmla="*/ 30 h 62"/>
                <a:gd name="T74" fmla="*/ 18 w 62"/>
                <a:gd name="T75" fmla="*/ 26 h 62"/>
                <a:gd name="T76" fmla="*/ 22 w 62"/>
                <a:gd name="T77" fmla="*/ 22 h 62"/>
                <a:gd name="T78" fmla="*/ 26 w 62"/>
                <a:gd name="T79" fmla="*/ 18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18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0 h 62"/>
                <a:gd name="T92" fmla="*/ 44 w 62"/>
                <a:gd name="T93" fmla="*/ 30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2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60"/>
                  </a:lnTo>
                  <a:lnTo>
                    <a:pt x="24" y="60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8" y="60"/>
                  </a:lnTo>
                  <a:lnTo>
                    <a:pt x="44" y="60"/>
                  </a:lnTo>
                  <a:lnTo>
                    <a:pt x="52" y="52"/>
                  </a:lnTo>
                  <a:lnTo>
                    <a:pt x="60" y="42"/>
                  </a:lnTo>
                  <a:lnTo>
                    <a:pt x="62" y="36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2" y="24"/>
                  </a:lnTo>
                  <a:lnTo>
                    <a:pt x="60" y="18"/>
                  </a:lnTo>
                  <a:lnTo>
                    <a:pt x="52" y="8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2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4" name="Freeform 1911"/>
            <p:cNvSpPr>
              <a:spLocks noEditPoints="1"/>
            </p:cNvSpPr>
            <p:nvPr/>
          </p:nvSpPr>
          <p:spPr>
            <a:xfrm>
              <a:off x="8292951" y="3726819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10 h 62"/>
                <a:gd name="T10" fmla="*/ 2 w 62"/>
                <a:gd name="T11" fmla="*/ 20 h 62"/>
                <a:gd name="T12" fmla="*/ 0 w 62"/>
                <a:gd name="T13" fmla="*/ 26 h 62"/>
                <a:gd name="T14" fmla="*/ 0 w 62"/>
                <a:gd name="T15" fmla="*/ 32 h 62"/>
                <a:gd name="T16" fmla="*/ 0 w 62"/>
                <a:gd name="T17" fmla="*/ 32 h 62"/>
                <a:gd name="T18" fmla="*/ 0 w 62"/>
                <a:gd name="T19" fmla="*/ 38 h 62"/>
                <a:gd name="T20" fmla="*/ 2 w 62"/>
                <a:gd name="T21" fmla="*/ 44 h 62"/>
                <a:gd name="T22" fmla="*/ 8 w 62"/>
                <a:gd name="T23" fmla="*/ 54 h 62"/>
                <a:gd name="T24" fmla="*/ 18 w 62"/>
                <a:gd name="T25" fmla="*/ 60 h 62"/>
                <a:gd name="T26" fmla="*/ 24 w 62"/>
                <a:gd name="T27" fmla="*/ 62 h 62"/>
                <a:gd name="T28" fmla="*/ 30 w 62"/>
                <a:gd name="T29" fmla="*/ 62 h 62"/>
                <a:gd name="T30" fmla="*/ 30 w 62"/>
                <a:gd name="T31" fmla="*/ 62 h 62"/>
                <a:gd name="T32" fmla="*/ 36 w 62"/>
                <a:gd name="T33" fmla="*/ 62 h 62"/>
                <a:gd name="T34" fmla="*/ 42 w 62"/>
                <a:gd name="T35" fmla="*/ 60 h 62"/>
                <a:gd name="T36" fmla="*/ 52 w 62"/>
                <a:gd name="T37" fmla="*/ 54 h 62"/>
                <a:gd name="T38" fmla="*/ 60 w 62"/>
                <a:gd name="T39" fmla="*/ 44 h 62"/>
                <a:gd name="T40" fmla="*/ 62 w 62"/>
                <a:gd name="T41" fmla="*/ 38 h 62"/>
                <a:gd name="T42" fmla="*/ 62 w 62"/>
                <a:gd name="T43" fmla="*/ 32 h 62"/>
                <a:gd name="T44" fmla="*/ 62 w 62"/>
                <a:gd name="T45" fmla="*/ 32 h 62"/>
                <a:gd name="T46" fmla="*/ 62 w 62"/>
                <a:gd name="T47" fmla="*/ 26 h 62"/>
                <a:gd name="T48" fmla="*/ 60 w 62"/>
                <a:gd name="T49" fmla="*/ 20 h 62"/>
                <a:gd name="T50" fmla="*/ 52 w 62"/>
                <a:gd name="T51" fmla="*/ 10 h 62"/>
                <a:gd name="T52" fmla="*/ 42 w 62"/>
                <a:gd name="T53" fmla="*/ 2 h 62"/>
                <a:gd name="T54" fmla="*/ 36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4 h 62"/>
                <a:gd name="T66" fmla="*/ 22 w 62"/>
                <a:gd name="T67" fmla="*/ 40 h 62"/>
                <a:gd name="T68" fmla="*/ 18 w 62"/>
                <a:gd name="T69" fmla="*/ 36 h 62"/>
                <a:gd name="T70" fmla="*/ 18 w 62"/>
                <a:gd name="T71" fmla="*/ 32 h 62"/>
                <a:gd name="T72" fmla="*/ 18 w 62"/>
                <a:gd name="T73" fmla="*/ 32 h 62"/>
                <a:gd name="T74" fmla="*/ 18 w 62"/>
                <a:gd name="T75" fmla="*/ 26 h 62"/>
                <a:gd name="T76" fmla="*/ 22 w 62"/>
                <a:gd name="T77" fmla="*/ 22 h 62"/>
                <a:gd name="T78" fmla="*/ 26 w 62"/>
                <a:gd name="T79" fmla="*/ 20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20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2 h 62"/>
                <a:gd name="T92" fmla="*/ 44 w 62"/>
                <a:gd name="T93" fmla="*/ 32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4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6" y="62"/>
                  </a:lnTo>
                  <a:lnTo>
                    <a:pt x="42" y="60"/>
                  </a:lnTo>
                  <a:lnTo>
                    <a:pt x="52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8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5" name="Freeform 1912"/>
            <p:cNvSpPr>
              <a:spLocks noEditPoints="1"/>
            </p:cNvSpPr>
            <p:nvPr/>
          </p:nvSpPr>
          <p:spPr>
            <a:xfrm>
              <a:off x="8210070" y="3726819"/>
              <a:ext cx="65880" cy="65880"/>
            </a:xfrm>
            <a:custGeom>
              <a:avLst/>
              <a:gdLst>
                <a:gd name="T0" fmla="*/ 30 w 62"/>
                <a:gd name="T1" fmla="*/ 0 h 62"/>
                <a:gd name="T2" fmla="*/ 30 w 62"/>
                <a:gd name="T3" fmla="*/ 0 h 62"/>
                <a:gd name="T4" fmla="*/ 24 w 62"/>
                <a:gd name="T5" fmla="*/ 0 h 62"/>
                <a:gd name="T6" fmla="*/ 18 w 62"/>
                <a:gd name="T7" fmla="*/ 2 h 62"/>
                <a:gd name="T8" fmla="*/ 8 w 62"/>
                <a:gd name="T9" fmla="*/ 10 h 62"/>
                <a:gd name="T10" fmla="*/ 2 w 62"/>
                <a:gd name="T11" fmla="*/ 20 h 62"/>
                <a:gd name="T12" fmla="*/ 0 w 62"/>
                <a:gd name="T13" fmla="*/ 26 h 62"/>
                <a:gd name="T14" fmla="*/ 0 w 62"/>
                <a:gd name="T15" fmla="*/ 32 h 62"/>
                <a:gd name="T16" fmla="*/ 0 w 62"/>
                <a:gd name="T17" fmla="*/ 32 h 62"/>
                <a:gd name="T18" fmla="*/ 0 w 62"/>
                <a:gd name="T19" fmla="*/ 38 h 62"/>
                <a:gd name="T20" fmla="*/ 2 w 62"/>
                <a:gd name="T21" fmla="*/ 44 h 62"/>
                <a:gd name="T22" fmla="*/ 8 w 62"/>
                <a:gd name="T23" fmla="*/ 54 h 62"/>
                <a:gd name="T24" fmla="*/ 18 w 62"/>
                <a:gd name="T25" fmla="*/ 60 h 62"/>
                <a:gd name="T26" fmla="*/ 24 w 62"/>
                <a:gd name="T27" fmla="*/ 62 h 62"/>
                <a:gd name="T28" fmla="*/ 30 w 62"/>
                <a:gd name="T29" fmla="*/ 62 h 62"/>
                <a:gd name="T30" fmla="*/ 30 w 62"/>
                <a:gd name="T31" fmla="*/ 62 h 62"/>
                <a:gd name="T32" fmla="*/ 38 w 62"/>
                <a:gd name="T33" fmla="*/ 62 h 62"/>
                <a:gd name="T34" fmla="*/ 44 w 62"/>
                <a:gd name="T35" fmla="*/ 60 h 62"/>
                <a:gd name="T36" fmla="*/ 54 w 62"/>
                <a:gd name="T37" fmla="*/ 54 h 62"/>
                <a:gd name="T38" fmla="*/ 60 w 62"/>
                <a:gd name="T39" fmla="*/ 44 h 62"/>
                <a:gd name="T40" fmla="*/ 62 w 62"/>
                <a:gd name="T41" fmla="*/ 38 h 62"/>
                <a:gd name="T42" fmla="*/ 62 w 62"/>
                <a:gd name="T43" fmla="*/ 32 h 62"/>
                <a:gd name="T44" fmla="*/ 62 w 62"/>
                <a:gd name="T45" fmla="*/ 32 h 62"/>
                <a:gd name="T46" fmla="*/ 62 w 62"/>
                <a:gd name="T47" fmla="*/ 26 h 62"/>
                <a:gd name="T48" fmla="*/ 60 w 62"/>
                <a:gd name="T49" fmla="*/ 20 h 62"/>
                <a:gd name="T50" fmla="*/ 54 w 62"/>
                <a:gd name="T51" fmla="*/ 10 h 62"/>
                <a:gd name="T52" fmla="*/ 44 w 62"/>
                <a:gd name="T53" fmla="*/ 2 h 62"/>
                <a:gd name="T54" fmla="*/ 38 w 62"/>
                <a:gd name="T55" fmla="*/ 0 h 62"/>
                <a:gd name="T56" fmla="*/ 30 w 62"/>
                <a:gd name="T57" fmla="*/ 0 h 62"/>
                <a:gd name="T58" fmla="*/ 30 w 62"/>
                <a:gd name="T59" fmla="*/ 0 h 62"/>
                <a:gd name="T60" fmla="*/ 30 w 62"/>
                <a:gd name="T61" fmla="*/ 44 h 62"/>
                <a:gd name="T62" fmla="*/ 30 w 62"/>
                <a:gd name="T63" fmla="*/ 44 h 62"/>
                <a:gd name="T64" fmla="*/ 26 w 62"/>
                <a:gd name="T65" fmla="*/ 44 h 62"/>
                <a:gd name="T66" fmla="*/ 22 w 62"/>
                <a:gd name="T67" fmla="*/ 40 h 62"/>
                <a:gd name="T68" fmla="*/ 20 w 62"/>
                <a:gd name="T69" fmla="*/ 36 h 62"/>
                <a:gd name="T70" fmla="*/ 18 w 62"/>
                <a:gd name="T71" fmla="*/ 32 h 62"/>
                <a:gd name="T72" fmla="*/ 18 w 62"/>
                <a:gd name="T73" fmla="*/ 32 h 62"/>
                <a:gd name="T74" fmla="*/ 20 w 62"/>
                <a:gd name="T75" fmla="*/ 26 h 62"/>
                <a:gd name="T76" fmla="*/ 22 w 62"/>
                <a:gd name="T77" fmla="*/ 22 h 62"/>
                <a:gd name="T78" fmla="*/ 26 w 62"/>
                <a:gd name="T79" fmla="*/ 20 h 62"/>
                <a:gd name="T80" fmla="*/ 30 w 62"/>
                <a:gd name="T81" fmla="*/ 18 h 62"/>
                <a:gd name="T82" fmla="*/ 30 w 62"/>
                <a:gd name="T83" fmla="*/ 18 h 62"/>
                <a:gd name="T84" fmla="*/ 36 w 62"/>
                <a:gd name="T85" fmla="*/ 20 h 62"/>
                <a:gd name="T86" fmla="*/ 40 w 62"/>
                <a:gd name="T87" fmla="*/ 22 h 62"/>
                <a:gd name="T88" fmla="*/ 42 w 62"/>
                <a:gd name="T89" fmla="*/ 26 h 62"/>
                <a:gd name="T90" fmla="*/ 44 w 62"/>
                <a:gd name="T91" fmla="*/ 32 h 62"/>
                <a:gd name="T92" fmla="*/ 44 w 62"/>
                <a:gd name="T93" fmla="*/ 32 h 62"/>
                <a:gd name="T94" fmla="*/ 42 w 62"/>
                <a:gd name="T95" fmla="*/ 36 h 62"/>
                <a:gd name="T96" fmla="*/ 40 w 62"/>
                <a:gd name="T97" fmla="*/ 40 h 62"/>
                <a:gd name="T98" fmla="*/ 36 w 62"/>
                <a:gd name="T99" fmla="*/ 44 h 62"/>
                <a:gd name="T100" fmla="*/ 30 w 62"/>
                <a:gd name="T101" fmla="*/ 44 h 62"/>
                <a:gd name="T102" fmla="*/ 30 w 62"/>
                <a:gd name="T103" fmla="*/ 44 h 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2" h="62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30" y="0"/>
                  </a:lnTo>
                  <a:close/>
                  <a:moveTo>
                    <a:pt x="30" y="44"/>
                  </a:moveTo>
                  <a:lnTo>
                    <a:pt x="30" y="44"/>
                  </a:lnTo>
                  <a:lnTo>
                    <a:pt x="26" y="44"/>
                  </a:lnTo>
                  <a:lnTo>
                    <a:pt x="22" y="40"/>
                  </a:lnTo>
                  <a:lnTo>
                    <a:pt x="20" y="36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20" y="26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6" y="20"/>
                  </a:lnTo>
                  <a:lnTo>
                    <a:pt x="40" y="22"/>
                  </a:lnTo>
                  <a:lnTo>
                    <a:pt x="42" y="26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2" y="36"/>
                  </a:lnTo>
                  <a:lnTo>
                    <a:pt x="40" y="40"/>
                  </a:lnTo>
                  <a:lnTo>
                    <a:pt x="36" y="44"/>
                  </a:lnTo>
                  <a:lnTo>
                    <a:pt x="30" y="44"/>
                  </a:lnTo>
                  <a:lnTo>
                    <a:pt x="3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36" name="Freeform 1913"/>
            <p:cNvSpPr>
              <a:spLocks noEditPoints="1"/>
            </p:cNvSpPr>
            <p:nvPr/>
          </p:nvSpPr>
          <p:spPr>
            <a:xfrm>
              <a:off x="8131440" y="3544056"/>
              <a:ext cx="348524" cy="314522"/>
            </a:xfrm>
            <a:custGeom>
              <a:avLst/>
              <a:gdLst>
                <a:gd name="T0" fmla="*/ 236 w 328"/>
                <a:gd name="T1" fmla="*/ 264 h 296"/>
                <a:gd name="T2" fmla="*/ 248 w 328"/>
                <a:gd name="T3" fmla="*/ 254 h 296"/>
                <a:gd name="T4" fmla="*/ 270 w 328"/>
                <a:gd name="T5" fmla="*/ 228 h 296"/>
                <a:gd name="T6" fmla="*/ 284 w 328"/>
                <a:gd name="T7" fmla="*/ 198 h 296"/>
                <a:gd name="T8" fmla="*/ 292 w 328"/>
                <a:gd name="T9" fmla="*/ 166 h 296"/>
                <a:gd name="T10" fmla="*/ 294 w 328"/>
                <a:gd name="T11" fmla="*/ 148 h 296"/>
                <a:gd name="T12" fmla="*/ 290 w 328"/>
                <a:gd name="T13" fmla="*/ 118 h 296"/>
                <a:gd name="T14" fmla="*/ 282 w 328"/>
                <a:gd name="T15" fmla="*/ 90 h 296"/>
                <a:gd name="T16" fmla="*/ 268 w 328"/>
                <a:gd name="T17" fmla="*/ 66 h 296"/>
                <a:gd name="T18" fmla="*/ 250 w 328"/>
                <a:gd name="T19" fmla="*/ 44 h 296"/>
                <a:gd name="T20" fmla="*/ 228 w 328"/>
                <a:gd name="T21" fmla="*/ 26 h 296"/>
                <a:gd name="T22" fmla="*/ 204 w 328"/>
                <a:gd name="T23" fmla="*/ 12 h 296"/>
                <a:gd name="T24" fmla="*/ 176 w 328"/>
                <a:gd name="T25" fmla="*/ 4 h 296"/>
                <a:gd name="T26" fmla="*/ 146 w 328"/>
                <a:gd name="T27" fmla="*/ 0 h 296"/>
                <a:gd name="T28" fmla="*/ 132 w 328"/>
                <a:gd name="T29" fmla="*/ 2 h 296"/>
                <a:gd name="T30" fmla="*/ 102 w 328"/>
                <a:gd name="T31" fmla="*/ 8 h 296"/>
                <a:gd name="T32" fmla="*/ 76 w 328"/>
                <a:gd name="T33" fmla="*/ 18 h 296"/>
                <a:gd name="T34" fmla="*/ 52 w 328"/>
                <a:gd name="T35" fmla="*/ 34 h 296"/>
                <a:gd name="T36" fmla="*/ 32 w 328"/>
                <a:gd name="T37" fmla="*/ 54 h 296"/>
                <a:gd name="T38" fmla="*/ 16 w 328"/>
                <a:gd name="T39" fmla="*/ 78 h 296"/>
                <a:gd name="T40" fmla="*/ 6 w 328"/>
                <a:gd name="T41" fmla="*/ 104 h 296"/>
                <a:gd name="T42" fmla="*/ 0 w 328"/>
                <a:gd name="T43" fmla="*/ 132 h 296"/>
                <a:gd name="T44" fmla="*/ 0 w 328"/>
                <a:gd name="T45" fmla="*/ 148 h 296"/>
                <a:gd name="T46" fmla="*/ 2 w 328"/>
                <a:gd name="T47" fmla="*/ 178 h 296"/>
                <a:gd name="T48" fmla="*/ 10 w 328"/>
                <a:gd name="T49" fmla="*/ 206 h 296"/>
                <a:gd name="T50" fmla="*/ 24 w 328"/>
                <a:gd name="T51" fmla="*/ 230 h 296"/>
                <a:gd name="T52" fmla="*/ 42 w 328"/>
                <a:gd name="T53" fmla="*/ 252 h 296"/>
                <a:gd name="T54" fmla="*/ 64 w 328"/>
                <a:gd name="T55" fmla="*/ 270 h 296"/>
                <a:gd name="T56" fmla="*/ 90 w 328"/>
                <a:gd name="T57" fmla="*/ 284 h 296"/>
                <a:gd name="T58" fmla="*/ 116 w 328"/>
                <a:gd name="T59" fmla="*/ 292 h 296"/>
                <a:gd name="T60" fmla="*/ 146 w 328"/>
                <a:gd name="T61" fmla="*/ 296 h 296"/>
                <a:gd name="T62" fmla="*/ 312 w 328"/>
                <a:gd name="T63" fmla="*/ 296 h 296"/>
                <a:gd name="T64" fmla="*/ 324 w 328"/>
                <a:gd name="T65" fmla="*/ 290 h 296"/>
                <a:gd name="T66" fmla="*/ 328 w 328"/>
                <a:gd name="T67" fmla="*/ 280 h 296"/>
                <a:gd name="T68" fmla="*/ 326 w 328"/>
                <a:gd name="T69" fmla="*/ 274 h 296"/>
                <a:gd name="T70" fmla="*/ 318 w 328"/>
                <a:gd name="T71" fmla="*/ 266 h 296"/>
                <a:gd name="T72" fmla="*/ 312 w 328"/>
                <a:gd name="T73" fmla="*/ 264 h 296"/>
                <a:gd name="T74" fmla="*/ 146 w 328"/>
                <a:gd name="T75" fmla="*/ 264 h 296"/>
                <a:gd name="T76" fmla="*/ 122 w 328"/>
                <a:gd name="T77" fmla="*/ 262 h 296"/>
                <a:gd name="T78" fmla="*/ 82 w 328"/>
                <a:gd name="T79" fmla="*/ 244 h 296"/>
                <a:gd name="T80" fmla="*/ 50 w 328"/>
                <a:gd name="T81" fmla="*/ 214 h 296"/>
                <a:gd name="T82" fmla="*/ 32 w 328"/>
                <a:gd name="T83" fmla="*/ 172 h 296"/>
                <a:gd name="T84" fmla="*/ 30 w 328"/>
                <a:gd name="T85" fmla="*/ 148 h 296"/>
                <a:gd name="T86" fmla="*/ 30 w 328"/>
                <a:gd name="T87" fmla="*/ 136 h 296"/>
                <a:gd name="T88" fmla="*/ 38 w 328"/>
                <a:gd name="T89" fmla="*/ 102 h 296"/>
                <a:gd name="T90" fmla="*/ 64 w 328"/>
                <a:gd name="T91" fmla="*/ 66 h 296"/>
                <a:gd name="T92" fmla="*/ 100 w 328"/>
                <a:gd name="T93" fmla="*/ 40 h 296"/>
                <a:gd name="T94" fmla="*/ 134 w 328"/>
                <a:gd name="T95" fmla="*/ 32 h 296"/>
                <a:gd name="T96" fmla="*/ 146 w 328"/>
                <a:gd name="T97" fmla="*/ 30 h 296"/>
                <a:gd name="T98" fmla="*/ 170 w 328"/>
                <a:gd name="T99" fmla="*/ 34 h 296"/>
                <a:gd name="T100" fmla="*/ 212 w 328"/>
                <a:gd name="T101" fmla="*/ 50 h 296"/>
                <a:gd name="T102" fmla="*/ 244 w 328"/>
                <a:gd name="T103" fmla="*/ 82 h 296"/>
                <a:gd name="T104" fmla="*/ 262 w 328"/>
                <a:gd name="T105" fmla="*/ 124 h 296"/>
                <a:gd name="T106" fmla="*/ 264 w 328"/>
                <a:gd name="T107" fmla="*/ 148 h 296"/>
                <a:gd name="T108" fmla="*/ 262 w 328"/>
                <a:gd name="T109" fmla="*/ 160 h 296"/>
                <a:gd name="T110" fmla="*/ 254 w 328"/>
                <a:gd name="T111" fmla="*/ 194 h 296"/>
                <a:gd name="T112" fmla="*/ 230 w 328"/>
                <a:gd name="T113" fmla="*/ 230 h 296"/>
                <a:gd name="T114" fmla="*/ 192 w 328"/>
                <a:gd name="T115" fmla="*/ 256 h 296"/>
                <a:gd name="T116" fmla="*/ 158 w 328"/>
                <a:gd name="T117" fmla="*/ 264 h 296"/>
                <a:gd name="T118" fmla="*/ 146 w 328"/>
                <a:gd name="T119" fmla="*/ 264 h 2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8" h="296">
                  <a:moveTo>
                    <a:pt x="312" y="264"/>
                  </a:moveTo>
                  <a:lnTo>
                    <a:pt x="236" y="264"/>
                  </a:lnTo>
                  <a:lnTo>
                    <a:pt x="236" y="264"/>
                  </a:lnTo>
                  <a:lnTo>
                    <a:pt x="248" y="254"/>
                  </a:lnTo>
                  <a:lnTo>
                    <a:pt x="260" y="242"/>
                  </a:lnTo>
                  <a:lnTo>
                    <a:pt x="270" y="228"/>
                  </a:lnTo>
                  <a:lnTo>
                    <a:pt x="278" y="214"/>
                  </a:lnTo>
                  <a:lnTo>
                    <a:pt x="284" y="198"/>
                  </a:lnTo>
                  <a:lnTo>
                    <a:pt x="290" y="182"/>
                  </a:lnTo>
                  <a:lnTo>
                    <a:pt x="292" y="166"/>
                  </a:lnTo>
                  <a:lnTo>
                    <a:pt x="294" y="148"/>
                  </a:lnTo>
                  <a:lnTo>
                    <a:pt x="294" y="148"/>
                  </a:lnTo>
                  <a:lnTo>
                    <a:pt x="294" y="132"/>
                  </a:lnTo>
                  <a:lnTo>
                    <a:pt x="290" y="118"/>
                  </a:lnTo>
                  <a:lnTo>
                    <a:pt x="288" y="104"/>
                  </a:lnTo>
                  <a:lnTo>
                    <a:pt x="282" y="90"/>
                  </a:lnTo>
                  <a:lnTo>
                    <a:pt x="276" y="78"/>
                  </a:lnTo>
                  <a:lnTo>
                    <a:pt x="268" y="66"/>
                  </a:lnTo>
                  <a:lnTo>
                    <a:pt x="260" y="54"/>
                  </a:lnTo>
                  <a:lnTo>
                    <a:pt x="250" y="44"/>
                  </a:lnTo>
                  <a:lnTo>
                    <a:pt x="240" y="34"/>
                  </a:lnTo>
                  <a:lnTo>
                    <a:pt x="228" y="26"/>
                  </a:lnTo>
                  <a:lnTo>
                    <a:pt x="216" y="18"/>
                  </a:lnTo>
                  <a:lnTo>
                    <a:pt x="204" y="12"/>
                  </a:lnTo>
                  <a:lnTo>
                    <a:pt x="190" y="8"/>
                  </a:lnTo>
                  <a:lnTo>
                    <a:pt x="176" y="4"/>
                  </a:lnTo>
                  <a:lnTo>
                    <a:pt x="162" y="2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32" y="2"/>
                  </a:lnTo>
                  <a:lnTo>
                    <a:pt x="116" y="4"/>
                  </a:lnTo>
                  <a:lnTo>
                    <a:pt x="102" y="8"/>
                  </a:lnTo>
                  <a:lnTo>
                    <a:pt x="90" y="12"/>
                  </a:lnTo>
                  <a:lnTo>
                    <a:pt x="76" y="18"/>
                  </a:lnTo>
                  <a:lnTo>
                    <a:pt x="64" y="26"/>
                  </a:lnTo>
                  <a:lnTo>
                    <a:pt x="52" y="34"/>
                  </a:lnTo>
                  <a:lnTo>
                    <a:pt x="42" y="44"/>
                  </a:lnTo>
                  <a:lnTo>
                    <a:pt x="32" y="54"/>
                  </a:lnTo>
                  <a:lnTo>
                    <a:pt x="24" y="66"/>
                  </a:lnTo>
                  <a:lnTo>
                    <a:pt x="16" y="78"/>
                  </a:lnTo>
                  <a:lnTo>
                    <a:pt x="10" y="90"/>
                  </a:lnTo>
                  <a:lnTo>
                    <a:pt x="6" y="104"/>
                  </a:lnTo>
                  <a:lnTo>
                    <a:pt x="2" y="118"/>
                  </a:lnTo>
                  <a:lnTo>
                    <a:pt x="0" y="13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62"/>
                  </a:lnTo>
                  <a:lnTo>
                    <a:pt x="2" y="178"/>
                  </a:lnTo>
                  <a:lnTo>
                    <a:pt x="6" y="192"/>
                  </a:lnTo>
                  <a:lnTo>
                    <a:pt x="10" y="206"/>
                  </a:lnTo>
                  <a:lnTo>
                    <a:pt x="16" y="218"/>
                  </a:lnTo>
                  <a:lnTo>
                    <a:pt x="24" y="230"/>
                  </a:lnTo>
                  <a:lnTo>
                    <a:pt x="32" y="242"/>
                  </a:lnTo>
                  <a:lnTo>
                    <a:pt x="42" y="252"/>
                  </a:lnTo>
                  <a:lnTo>
                    <a:pt x="52" y="262"/>
                  </a:lnTo>
                  <a:lnTo>
                    <a:pt x="64" y="270"/>
                  </a:lnTo>
                  <a:lnTo>
                    <a:pt x="76" y="278"/>
                  </a:lnTo>
                  <a:lnTo>
                    <a:pt x="90" y="284"/>
                  </a:lnTo>
                  <a:lnTo>
                    <a:pt x="102" y="288"/>
                  </a:lnTo>
                  <a:lnTo>
                    <a:pt x="116" y="292"/>
                  </a:lnTo>
                  <a:lnTo>
                    <a:pt x="132" y="294"/>
                  </a:lnTo>
                  <a:lnTo>
                    <a:pt x="146" y="296"/>
                  </a:lnTo>
                  <a:lnTo>
                    <a:pt x="312" y="296"/>
                  </a:lnTo>
                  <a:lnTo>
                    <a:pt x="312" y="296"/>
                  </a:lnTo>
                  <a:lnTo>
                    <a:pt x="318" y="294"/>
                  </a:lnTo>
                  <a:lnTo>
                    <a:pt x="324" y="290"/>
                  </a:lnTo>
                  <a:lnTo>
                    <a:pt x="326" y="286"/>
                  </a:lnTo>
                  <a:lnTo>
                    <a:pt x="328" y="280"/>
                  </a:lnTo>
                  <a:lnTo>
                    <a:pt x="328" y="280"/>
                  </a:lnTo>
                  <a:lnTo>
                    <a:pt x="326" y="274"/>
                  </a:lnTo>
                  <a:lnTo>
                    <a:pt x="324" y="270"/>
                  </a:lnTo>
                  <a:lnTo>
                    <a:pt x="318" y="266"/>
                  </a:lnTo>
                  <a:lnTo>
                    <a:pt x="312" y="264"/>
                  </a:lnTo>
                  <a:lnTo>
                    <a:pt x="312" y="264"/>
                  </a:lnTo>
                  <a:close/>
                  <a:moveTo>
                    <a:pt x="146" y="264"/>
                  </a:moveTo>
                  <a:lnTo>
                    <a:pt x="146" y="264"/>
                  </a:lnTo>
                  <a:lnTo>
                    <a:pt x="134" y="264"/>
                  </a:lnTo>
                  <a:lnTo>
                    <a:pt x="122" y="262"/>
                  </a:lnTo>
                  <a:lnTo>
                    <a:pt x="100" y="256"/>
                  </a:lnTo>
                  <a:lnTo>
                    <a:pt x="82" y="244"/>
                  </a:lnTo>
                  <a:lnTo>
                    <a:pt x="64" y="230"/>
                  </a:lnTo>
                  <a:lnTo>
                    <a:pt x="50" y="214"/>
                  </a:lnTo>
                  <a:lnTo>
                    <a:pt x="38" y="194"/>
                  </a:lnTo>
                  <a:lnTo>
                    <a:pt x="32" y="172"/>
                  </a:lnTo>
                  <a:lnTo>
                    <a:pt x="30" y="160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30" y="136"/>
                  </a:lnTo>
                  <a:lnTo>
                    <a:pt x="32" y="124"/>
                  </a:lnTo>
                  <a:lnTo>
                    <a:pt x="38" y="102"/>
                  </a:lnTo>
                  <a:lnTo>
                    <a:pt x="50" y="82"/>
                  </a:lnTo>
                  <a:lnTo>
                    <a:pt x="64" y="66"/>
                  </a:lnTo>
                  <a:lnTo>
                    <a:pt x="82" y="50"/>
                  </a:lnTo>
                  <a:lnTo>
                    <a:pt x="100" y="40"/>
                  </a:lnTo>
                  <a:lnTo>
                    <a:pt x="122" y="34"/>
                  </a:lnTo>
                  <a:lnTo>
                    <a:pt x="134" y="32"/>
                  </a:lnTo>
                  <a:lnTo>
                    <a:pt x="146" y="30"/>
                  </a:lnTo>
                  <a:lnTo>
                    <a:pt x="146" y="30"/>
                  </a:lnTo>
                  <a:lnTo>
                    <a:pt x="158" y="32"/>
                  </a:lnTo>
                  <a:lnTo>
                    <a:pt x="170" y="34"/>
                  </a:lnTo>
                  <a:lnTo>
                    <a:pt x="192" y="40"/>
                  </a:lnTo>
                  <a:lnTo>
                    <a:pt x="212" y="50"/>
                  </a:lnTo>
                  <a:lnTo>
                    <a:pt x="230" y="66"/>
                  </a:lnTo>
                  <a:lnTo>
                    <a:pt x="244" y="82"/>
                  </a:lnTo>
                  <a:lnTo>
                    <a:pt x="254" y="102"/>
                  </a:lnTo>
                  <a:lnTo>
                    <a:pt x="262" y="124"/>
                  </a:lnTo>
                  <a:lnTo>
                    <a:pt x="262" y="136"/>
                  </a:lnTo>
                  <a:lnTo>
                    <a:pt x="264" y="148"/>
                  </a:lnTo>
                  <a:lnTo>
                    <a:pt x="264" y="148"/>
                  </a:lnTo>
                  <a:lnTo>
                    <a:pt x="262" y="160"/>
                  </a:lnTo>
                  <a:lnTo>
                    <a:pt x="262" y="172"/>
                  </a:lnTo>
                  <a:lnTo>
                    <a:pt x="254" y="194"/>
                  </a:lnTo>
                  <a:lnTo>
                    <a:pt x="244" y="214"/>
                  </a:lnTo>
                  <a:lnTo>
                    <a:pt x="230" y="230"/>
                  </a:lnTo>
                  <a:lnTo>
                    <a:pt x="212" y="244"/>
                  </a:lnTo>
                  <a:lnTo>
                    <a:pt x="192" y="256"/>
                  </a:lnTo>
                  <a:lnTo>
                    <a:pt x="170" y="262"/>
                  </a:lnTo>
                  <a:lnTo>
                    <a:pt x="158" y="264"/>
                  </a:lnTo>
                  <a:lnTo>
                    <a:pt x="146" y="264"/>
                  </a:lnTo>
                  <a:lnTo>
                    <a:pt x="146" y="26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12" name="Freeform 1930"/>
            <p:cNvSpPr>
              <a:spLocks noEditPoints="1"/>
            </p:cNvSpPr>
            <p:nvPr/>
          </p:nvSpPr>
          <p:spPr>
            <a:xfrm>
              <a:off x="6259185" y="3539806"/>
              <a:ext cx="306022" cy="323022"/>
            </a:xfrm>
            <a:custGeom>
              <a:avLst/>
              <a:gdLst>
                <a:gd name="T0" fmla="*/ 274 w 288"/>
                <a:gd name="T1" fmla="*/ 48 h 304"/>
                <a:gd name="T2" fmla="*/ 288 w 288"/>
                <a:gd name="T3" fmla="*/ 24 h 304"/>
                <a:gd name="T4" fmla="*/ 280 w 288"/>
                <a:gd name="T5" fmla="*/ 8 h 304"/>
                <a:gd name="T6" fmla="*/ 264 w 288"/>
                <a:gd name="T7" fmla="*/ 0 h 304"/>
                <a:gd name="T8" fmla="*/ 242 w 288"/>
                <a:gd name="T9" fmla="*/ 16 h 304"/>
                <a:gd name="T10" fmla="*/ 240 w 288"/>
                <a:gd name="T11" fmla="*/ 30 h 304"/>
                <a:gd name="T12" fmla="*/ 198 w 288"/>
                <a:gd name="T13" fmla="*/ 84 h 304"/>
                <a:gd name="T14" fmla="*/ 180 w 288"/>
                <a:gd name="T15" fmla="*/ 76 h 304"/>
                <a:gd name="T16" fmla="*/ 158 w 288"/>
                <a:gd name="T17" fmla="*/ 72 h 304"/>
                <a:gd name="T18" fmla="*/ 124 w 288"/>
                <a:gd name="T19" fmla="*/ 82 h 304"/>
                <a:gd name="T20" fmla="*/ 90 w 288"/>
                <a:gd name="T21" fmla="*/ 40 h 304"/>
                <a:gd name="T22" fmla="*/ 82 w 288"/>
                <a:gd name="T23" fmla="*/ 22 h 304"/>
                <a:gd name="T24" fmla="*/ 66 w 288"/>
                <a:gd name="T25" fmla="*/ 16 h 304"/>
                <a:gd name="T26" fmla="*/ 42 w 288"/>
                <a:gd name="T27" fmla="*/ 30 h 304"/>
                <a:gd name="T28" fmla="*/ 42 w 288"/>
                <a:gd name="T29" fmla="*/ 50 h 304"/>
                <a:gd name="T30" fmla="*/ 66 w 288"/>
                <a:gd name="T31" fmla="*/ 64 h 304"/>
                <a:gd name="T32" fmla="*/ 78 w 288"/>
                <a:gd name="T33" fmla="*/ 60 h 304"/>
                <a:gd name="T34" fmla="*/ 100 w 288"/>
                <a:gd name="T35" fmla="*/ 102 h 304"/>
                <a:gd name="T36" fmla="*/ 86 w 288"/>
                <a:gd name="T37" fmla="*/ 144 h 304"/>
                <a:gd name="T38" fmla="*/ 34 w 288"/>
                <a:gd name="T39" fmla="*/ 182 h 304"/>
                <a:gd name="T40" fmla="*/ 24 w 288"/>
                <a:gd name="T41" fmla="*/ 180 h 304"/>
                <a:gd name="T42" fmla="*/ 8 w 288"/>
                <a:gd name="T43" fmla="*/ 188 h 304"/>
                <a:gd name="T44" fmla="*/ 0 w 288"/>
                <a:gd name="T45" fmla="*/ 204 h 304"/>
                <a:gd name="T46" fmla="*/ 16 w 288"/>
                <a:gd name="T47" fmla="*/ 226 h 304"/>
                <a:gd name="T48" fmla="*/ 34 w 288"/>
                <a:gd name="T49" fmla="*/ 226 h 304"/>
                <a:gd name="T50" fmla="*/ 50 w 288"/>
                <a:gd name="T51" fmla="*/ 204 h 304"/>
                <a:gd name="T52" fmla="*/ 94 w 288"/>
                <a:gd name="T53" fmla="*/ 176 h 304"/>
                <a:gd name="T54" fmla="*/ 114 w 288"/>
                <a:gd name="T55" fmla="*/ 200 h 304"/>
                <a:gd name="T56" fmla="*/ 142 w 288"/>
                <a:gd name="T57" fmla="*/ 256 h 304"/>
                <a:gd name="T58" fmla="*/ 130 w 288"/>
                <a:gd name="T59" fmla="*/ 266 h 304"/>
                <a:gd name="T60" fmla="*/ 126 w 288"/>
                <a:gd name="T61" fmla="*/ 280 h 304"/>
                <a:gd name="T62" fmla="*/ 142 w 288"/>
                <a:gd name="T63" fmla="*/ 302 h 304"/>
                <a:gd name="T64" fmla="*/ 160 w 288"/>
                <a:gd name="T65" fmla="*/ 302 h 304"/>
                <a:gd name="T66" fmla="*/ 176 w 288"/>
                <a:gd name="T67" fmla="*/ 280 h 304"/>
                <a:gd name="T68" fmla="*/ 170 w 288"/>
                <a:gd name="T69" fmla="*/ 264 h 304"/>
                <a:gd name="T70" fmla="*/ 158 w 288"/>
                <a:gd name="T71" fmla="*/ 216 h 304"/>
                <a:gd name="T72" fmla="*/ 182 w 288"/>
                <a:gd name="T73" fmla="*/ 212 h 304"/>
                <a:gd name="T74" fmla="*/ 212 w 288"/>
                <a:gd name="T75" fmla="*/ 192 h 304"/>
                <a:gd name="T76" fmla="*/ 228 w 288"/>
                <a:gd name="T77" fmla="*/ 162 h 304"/>
                <a:gd name="T78" fmla="*/ 230 w 288"/>
                <a:gd name="T79" fmla="*/ 144 h 304"/>
                <a:gd name="T80" fmla="*/ 226 w 288"/>
                <a:gd name="T81" fmla="*/ 118 h 304"/>
                <a:gd name="T82" fmla="*/ 254 w 288"/>
                <a:gd name="T83" fmla="*/ 48 h 304"/>
                <a:gd name="T84" fmla="*/ 264 w 288"/>
                <a:gd name="T85" fmla="*/ 50 h 304"/>
                <a:gd name="T86" fmla="*/ 152 w 288"/>
                <a:gd name="T87" fmla="*/ 180 h 304"/>
                <a:gd name="T88" fmla="*/ 132 w 288"/>
                <a:gd name="T89" fmla="*/ 170 h 304"/>
                <a:gd name="T90" fmla="*/ 122 w 288"/>
                <a:gd name="T91" fmla="*/ 152 h 304"/>
                <a:gd name="T92" fmla="*/ 122 w 288"/>
                <a:gd name="T93" fmla="*/ 136 h 304"/>
                <a:gd name="T94" fmla="*/ 132 w 288"/>
                <a:gd name="T95" fmla="*/ 118 h 304"/>
                <a:gd name="T96" fmla="*/ 152 w 288"/>
                <a:gd name="T97" fmla="*/ 108 h 304"/>
                <a:gd name="T98" fmla="*/ 166 w 288"/>
                <a:gd name="T99" fmla="*/ 108 h 304"/>
                <a:gd name="T100" fmla="*/ 184 w 288"/>
                <a:gd name="T101" fmla="*/ 118 h 304"/>
                <a:gd name="T102" fmla="*/ 196 w 288"/>
                <a:gd name="T103" fmla="*/ 136 h 304"/>
                <a:gd name="T104" fmla="*/ 196 w 288"/>
                <a:gd name="T105" fmla="*/ 152 h 304"/>
                <a:gd name="T106" fmla="*/ 184 w 288"/>
                <a:gd name="T107" fmla="*/ 170 h 304"/>
                <a:gd name="T108" fmla="*/ 166 w 288"/>
                <a:gd name="T109" fmla="*/ 180 h 3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8" h="304">
                  <a:moveTo>
                    <a:pt x="264" y="50"/>
                  </a:moveTo>
                  <a:lnTo>
                    <a:pt x="264" y="50"/>
                  </a:lnTo>
                  <a:lnTo>
                    <a:pt x="274" y="48"/>
                  </a:lnTo>
                  <a:lnTo>
                    <a:pt x="280" y="42"/>
                  </a:lnTo>
                  <a:lnTo>
                    <a:pt x="286" y="34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86" y="16"/>
                  </a:lnTo>
                  <a:lnTo>
                    <a:pt x="280" y="8"/>
                  </a:lnTo>
                  <a:lnTo>
                    <a:pt x="274" y="2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54" y="2"/>
                  </a:lnTo>
                  <a:lnTo>
                    <a:pt x="246" y="8"/>
                  </a:lnTo>
                  <a:lnTo>
                    <a:pt x="242" y="16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40" y="30"/>
                  </a:lnTo>
                  <a:lnTo>
                    <a:pt x="242" y="36"/>
                  </a:lnTo>
                  <a:lnTo>
                    <a:pt x="242" y="36"/>
                  </a:lnTo>
                  <a:lnTo>
                    <a:pt x="198" y="84"/>
                  </a:lnTo>
                  <a:lnTo>
                    <a:pt x="198" y="84"/>
                  </a:lnTo>
                  <a:lnTo>
                    <a:pt x="190" y="80"/>
                  </a:lnTo>
                  <a:lnTo>
                    <a:pt x="180" y="76"/>
                  </a:lnTo>
                  <a:lnTo>
                    <a:pt x="170" y="72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50" y="72"/>
                  </a:lnTo>
                  <a:lnTo>
                    <a:pt x="140" y="74"/>
                  </a:lnTo>
                  <a:lnTo>
                    <a:pt x="124" y="82"/>
                  </a:lnTo>
                  <a:lnTo>
                    <a:pt x="88" y="48"/>
                  </a:lnTo>
                  <a:lnTo>
                    <a:pt x="88" y="48"/>
                  </a:lnTo>
                  <a:lnTo>
                    <a:pt x="90" y="40"/>
                  </a:lnTo>
                  <a:lnTo>
                    <a:pt x="90" y="40"/>
                  </a:lnTo>
                  <a:lnTo>
                    <a:pt x="88" y="30"/>
                  </a:lnTo>
                  <a:lnTo>
                    <a:pt x="82" y="22"/>
                  </a:lnTo>
                  <a:lnTo>
                    <a:pt x="74" y="18"/>
                  </a:lnTo>
                  <a:lnTo>
                    <a:pt x="66" y="16"/>
                  </a:lnTo>
                  <a:lnTo>
                    <a:pt x="66" y="16"/>
                  </a:lnTo>
                  <a:lnTo>
                    <a:pt x="56" y="18"/>
                  </a:lnTo>
                  <a:lnTo>
                    <a:pt x="48" y="22"/>
                  </a:lnTo>
                  <a:lnTo>
                    <a:pt x="42" y="30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8" y="58"/>
                  </a:lnTo>
                  <a:lnTo>
                    <a:pt x="56" y="62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72" y="64"/>
                  </a:lnTo>
                  <a:lnTo>
                    <a:pt x="78" y="60"/>
                  </a:lnTo>
                  <a:lnTo>
                    <a:pt x="108" y="92"/>
                  </a:lnTo>
                  <a:lnTo>
                    <a:pt x="108" y="92"/>
                  </a:lnTo>
                  <a:lnTo>
                    <a:pt x="100" y="102"/>
                  </a:lnTo>
                  <a:lnTo>
                    <a:pt x="92" y="116"/>
                  </a:lnTo>
                  <a:lnTo>
                    <a:pt x="88" y="130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8" y="160"/>
                  </a:lnTo>
                  <a:lnTo>
                    <a:pt x="34" y="182"/>
                  </a:lnTo>
                  <a:lnTo>
                    <a:pt x="34" y="182"/>
                  </a:lnTo>
                  <a:lnTo>
                    <a:pt x="30" y="180"/>
                  </a:lnTo>
                  <a:lnTo>
                    <a:pt x="24" y="180"/>
                  </a:lnTo>
                  <a:lnTo>
                    <a:pt x="24" y="180"/>
                  </a:lnTo>
                  <a:lnTo>
                    <a:pt x="16" y="182"/>
                  </a:lnTo>
                  <a:lnTo>
                    <a:pt x="8" y="188"/>
                  </a:lnTo>
                  <a:lnTo>
                    <a:pt x="2" y="194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214"/>
                  </a:lnTo>
                  <a:lnTo>
                    <a:pt x="8" y="222"/>
                  </a:lnTo>
                  <a:lnTo>
                    <a:pt x="16" y="226"/>
                  </a:lnTo>
                  <a:lnTo>
                    <a:pt x="24" y="228"/>
                  </a:lnTo>
                  <a:lnTo>
                    <a:pt x="24" y="228"/>
                  </a:lnTo>
                  <a:lnTo>
                    <a:pt x="34" y="226"/>
                  </a:lnTo>
                  <a:lnTo>
                    <a:pt x="42" y="222"/>
                  </a:lnTo>
                  <a:lnTo>
                    <a:pt x="48" y="214"/>
                  </a:lnTo>
                  <a:lnTo>
                    <a:pt x="50" y="204"/>
                  </a:lnTo>
                  <a:lnTo>
                    <a:pt x="50" y="204"/>
                  </a:lnTo>
                  <a:lnTo>
                    <a:pt x="48" y="196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102" y="188"/>
                  </a:lnTo>
                  <a:lnTo>
                    <a:pt x="114" y="200"/>
                  </a:lnTo>
                  <a:lnTo>
                    <a:pt x="126" y="208"/>
                  </a:lnTo>
                  <a:lnTo>
                    <a:pt x="142" y="214"/>
                  </a:lnTo>
                  <a:lnTo>
                    <a:pt x="142" y="256"/>
                  </a:lnTo>
                  <a:lnTo>
                    <a:pt x="142" y="256"/>
                  </a:lnTo>
                  <a:lnTo>
                    <a:pt x="136" y="260"/>
                  </a:lnTo>
                  <a:lnTo>
                    <a:pt x="130" y="266"/>
                  </a:lnTo>
                  <a:lnTo>
                    <a:pt x="128" y="272"/>
                  </a:lnTo>
                  <a:lnTo>
                    <a:pt x="126" y="280"/>
                  </a:lnTo>
                  <a:lnTo>
                    <a:pt x="126" y="280"/>
                  </a:lnTo>
                  <a:lnTo>
                    <a:pt x="128" y="288"/>
                  </a:lnTo>
                  <a:lnTo>
                    <a:pt x="134" y="296"/>
                  </a:lnTo>
                  <a:lnTo>
                    <a:pt x="142" y="302"/>
                  </a:lnTo>
                  <a:lnTo>
                    <a:pt x="152" y="304"/>
                  </a:lnTo>
                  <a:lnTo>
                    <a:pt x="152" y="304"/>
                  </a:lnTo>
                  <a:lnTo>
                    <a:pt x="160" y="302"/>
                  </a:lnTo>
                  <a:lnTo>
                    <a:pt x="168" y="296"/>
                  </a:lnTo>
                  <a:lnTo>
                    <a:pt x="174" y="288"/>
                  </a:lnTo>
                  <a:lnTo>
                    <a:pt x="176" y="280"/>
                  </a:lnTo>
                  <a:lnTo>
                    <a:pt x="176" y="280"/>
                  </a:lnTo>
                  <a:lnTo>
                    <a:pt x="174" y="272"/>
                  </a:lnTo>
                  <a:lnTo>
                    <a:pt x="170" y="264"/>
                  </a:lnTo>
                  <a:lnTo>
                    <a:pt x="166" y="260"/>
                  </a:lnTo>
                  <a:lnTo>
                    <a:pt x="158" y="256"/>
                  </a:lnTo>
                  <a:lnTo>
                    <a:pt x="158" y="216"/>
                  </a:lnTo>
                  <a:lnTo>
                    <a:pt x="158" y="216"/>
                  </a:lnTo>
                  <a:lnTo>
                    <a:pt x="170" y="214"/>
                  </a:lnTo>
                  <a:lnTo>
                    <a:pt x="182" y="212"/>
                  </a:lnTo>
                  <a:lnTo>
                    <a:pt x="194" y="206"/>
                  </a:lnTo>
                  <a:lnTo>
                    <a:pt x="204" y="200"/>
                  </a:lnTo>
                  <a:lnTo>
                    <a:pt x="212" y="192"/>
                  </a:lnTo>
                  <a:lnTo>
                    <a:pt x="218" y="184"/>
                  </a:lnTo>
                  <a:lnTo>
                    <a:pt x="224" y="172"/>
                  </a:lnTo>
                  <a:lnTo>
                    <a:pt x="228" y="162"/>
                  </a:lnTo>
                  <a:lnTo>
                    <a:pt x="270" y="162"/>
                  </a:lnTo>
                  <a:lnTo>
                    <a:pt x="270" y="144"/>
                  </a:lnTo>
                  <a:lnTo>
                    <a:pt x="230" y="144"/>
                  </a:lnTo>
                  <a:lnTo>
                    <a:pt x="230" y="144"/>
                  </a:lnTo>
                  <a:lnTo>
                    <a:pt x="230" y="130"/>
                  </a:lnTo>
                  <a:lnTo>
                    <a:pt x="226" y="118"/>
                  </a:lnTo>
                  <a:lnTo>
                    <a:pt x="220" y="106"/>
                  </a:lnTo>
                  <a:lnTo>
                    <a:pt x="212" y="96"/>
                  </a:lnTo>
                  <a:lnTo>
                    <a:pt x="254" y="48"/>
                  </a:lnTo>
                  <a:lnTo>
                    <a:pt x="254" y="48"/>
                  </a:lnTo>
                  <a:lnTo>
                    <a:pt x="264" y="50"/>
                  </a:lnTo>
                  <a:lnTo>
                    <a:pt x="264" y="50"/>
                  </a:lnTo>
                  <a:close/>
                  <a:moveTo>
                    <a:pt x="158" y="182"/>
                  </a:moveTo>
                  <a:lnTo>
                    <a:pt x="158" y="182"/>
                  </a:lnTo>
                  <a:lnTo>
                    <a:pt x="152" y="180"/>
                  </a:lnTo>
                  <a:lnTo>
                    <a:pt x="144" y="178"/>
                  </a:lnTo>
                  <a:lnTo>
                    <a:pt x="138" y="174"/>
                  </a:lnTo>
                  <a:lnTo>
                    <a:pt x="132" y="170"/>
                  </a:lnTo>
                  <a:lnTo>
                    <a:pt x="128" y="164"/>
                  </a:lnTo>
                  <a:lnTo>
                    <a:pt x="124" y="158"/>
                  </a:lnTo>
                  <a:lnTo>
                    <a:pt x="122" y="152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2" y="136"/>
                  </a:lnTo>
                  <a:lnTo>
                    <a:pt x="124" y="130"/>
                  </a:lnTo>
                  <a:lnTo>
                    <a:pt x="128" y="124"/>
                  </a:lnTo>
                  <a:lnTo>
                    <a:pt x="132" y="118"/>
                  </a:lnTo>
                  <a:lnTo>
                    <a:pt x="138" y="114"/>
                  </a:lnTo>
                  <a:lnTo>
                    <a:pt x="144" y="110"/>
                  </a:lnTo>
                  <a:lnTo>
                    <a:pt x="152" y="108"/>
                  </a:lnTo>
                  <a:lnTo>
                    <a:pt x="158" y="106"/>
                  </a:lnTo>
                  <a:lnTo>
                    <a:pt x="158" y="106"/>
                  </a:lnTo>
                  <a:lnTo>
                    <a:pt x="166" y="108"/>
                  </a:lnTo>
                  <a:lnTo>
                    <a:pt x="174" y="110"/>
                  </a:lnTo>
                  <a:lnTo>
                    <a:pt x="180" y="114"/>
                  </a:lnTo>
                  <a:lnTo>
                    <a:pt x="184" y="118"/>
                  </a:lnTo>
                  <a:lnTo>
                    <a:pt x="190" y="124"/>
                  </a:lnTo>
                  <a:lnTo>
                    <a:pt x="192" y="130"/>
                  </a:lnTo>
                  <a:lnTo>
                    <a:pt x="196" y="136"/>
                  </a:lnTo>
                  <a:lnTo>
                    <a:pt x="196" y="144"/>
                  </a:lnTo>
                  <a:lnTo>
                    <a:pt x="196" y="144"/>
                  </a:lnTo>
                  <a:lnTo>
                    <a:pt x="196" y="152"/>
                  </a:lnTo>
                  <a:lnTo>
                    <a:pt x="192" y="158"/>
                  </a:lnTo>
                  <a:lnTo>
                    <a:pt x="190" y="164"/>
                  </a:lnTo>
                  <a:lnTo>
                    <a:pt x="184" y="170"/>
                  </a:lnTo>
                  <a:lnTo>
                    <a:pt x="180" y="174"/>
                  </a:lnTo>
                  <a:lnTo>
                    <a:pt x="174" y="178"/>
                  </a:lnTo>
                  <a:lnTo>
                    <a:pt x="166" y="180"/>
                  </a:lnTo>
                  <a:lnTo>
                    <a:pt x="158" y="182"/>
                  </a:lnTo>
                  <a:lnTo>
                    <a:pt x="158" y="18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13" name="Freeform 1931"/>
            <p:cNvSpPr/>
            <p:nvPr/>
          </p:nvSpPr>
          <p:spPr>
            <a:xfrm>
              <a:off x="6546080" y="3680066"/>
              <a:ext cx="53129" cy="51003"/>
            </a:xfrm>
            <a:custGeom>
              <a:avLst/>
              <a:gdLst>
                <a:gd name="T0" fmla="*/ 26 w 50"/>
                <a:gd name="T1" fmla="*/ 48 h 48"/>
                <a:gd name="T2" fmla="*/ 26 w 50"/>
                <a:gd name="T3" fmla="*/ 48 h 48"/>
                <a:gd name="T4" fmla="*/ 34 w 50"/>
                <a:gd name="T5" fmla="*/ 46 h 48"/>
                <a:gd name="T6" fmla="*/ 42 w 50"/>
                <a:gd name="T7" fmla="*/ 40 h 48"/>
                <a:gd name="T8" fmla="*/ 48 w 50"/>
                <a:gd name="T9" fmla="*/ 34 h 48"/>
                <a:gd name="T10" fmla="*/ 50 w 50"/>
                <a:gd name="T11" fmla="*/ 24 h 48"/>
                <a:gd name="T12" fmla="*/ 50 w 50"/>
                <a:gd name="T13" fmla="*/ 24 h 48"/>
                <a:gd name="T14" fmla="*/ 48 w 50"/>
                <a:gd name="T15" fmla="*/ 14 h 48"/>
                <a:gd name="T16" fmla="*/ 42 w 50"/>
                <a:gd name="T17" fmla="*/ 6 h 48"/>
                <a:gd name="T18" fmla="*/ 34 w 50"/>
                <a:gd name="T19" fmla="*/ 0 h 48"/>
                <a:gd name="T20" fmla="*/ 26 w 50"/>
                <a:gd name="T21" fmla="*/ 0 h 48"/>
                <a:gd name="T22" fmla="*/ 26 w 50"/>
                <a:gd name="T23" fmla="*/ 0 h 48"/>
                <a:gd name="T24" fmla="*/ 16 w 50"/>
                <a:gd name="T25" fmla="*/ 0 h 48"/>
                <a:gd name="T26" fmla="*/ 8 w 50"/>
                <a:gd name="T27" fmla="*/ 6 h 48"/>
                <a:gd name="T28" fmla="*/ 2 w 50"/>
                <a:gd name="T29" fmla="*/ 14 h 48"/>
                <a:gd name="T30" fmla="*/ 0 w 50"/>
                <a:gd name="T31" fmla="*/ 24 h 48"/>
                <a:gd name="T32" fmla="*/ 0 w 50"/>
                <a:gd name="T33" fmla="*/ 24 h 48"/>
                <a:gd name="T34" fmla="*/ 2 w 50"/>
                <a:gd name="T35" fmla="*/ 34 h 48"/>
                <a:gd name="T36" fmla="*/ 8 w 50"/>
                <a:gd name="T37" fmla="*/ 40 h 48"/>
                <a:gd name="T38" fmla="*/ 16 w 50"/>
                <a:gd name="T39" fmla="*/ 46 h 48"/>
                <a:gd name="T40" fmla="*/ 26 w 50"/>
                <a:gd name="T41" fmla="*/ 48 h 48"/>
                <a:gd name="T42" fmla="*/ 26 w 50"/>
                <a:gd name="T43" fmla="*/ 48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" h="48">
                  <a:moveTo>
                    <a:pt x="26" y="48"/>
                  </a:moveTo>
                  <a:lnTo>
                    <a:pt x="26" y="48"/>
                  </a:lnTo>
                  <a:lnTo>
                    <a:pt x="34" y="46"/>
                  </a:lnTo>
                  <a:lnTo>
                    <a:pt x="42" y="40"/>
                  </a:lnTo>
                  <a:lnTo>
                    <a:pt x="48" y="34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48" y="14"/>
                  </a:lnTo>
                  <a:lnTo>
                    <a:pt x="42" y="6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8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34"/>
                  </a:lnTo>
                  <a:lnTo>
                    <a:pt x="8" y="40"/>
                  </a:lnTo>
                  <a:lnTo>
                    <a:pt x="16" y="46"/>
                  </a:lnTo>
                  <a:lnTo>
                    <a:pt x="26" y="48"/>
                  </a:lnTo>
                  <a:lnTo>
                    <a:pt x="26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9" name="Freeform 1933"/>
            <p:cNvSpPr>
              <a:spLocks noEditPoints="1"/>
            </p:cNvSpPr>
            <p:nvPr/>
          </p:nvSpPr>
          <p:spPr>
            <a:xfrm>
              <a:off x="8197320" y="2919263"/>
              <a:ext cx="216765" cy="365525"/>
            </a:xfrm>
            <a:custGeom>
              <a:avLst/>
              <a:gdLst>
                <a:gd name="T0" fmla="*/ 202 w 204"/>
                <a:gd name="T1" fmla="*/ 90 h 344"/>
                <a:gd name="T2" fmla="*/ 182 w 204"/>
                <a:gd name="T3" fmla="*/ 68 h 344"/>
                <a:gd name="T4" fmla="*/ 184 w 204"/>
                <a:gd name="T5" fmla="*/ 48 h 344"/>
                <a:gd name="T6" fmla="*/ 174 w 204"/>
                <a:gd name="T7" fmla="*/ 30 h 344"/>
                <a:gd name="T8" fmla="*/ 146 w 204"/>
                <a:gd name="T9" fmla="*/ 18 h 344"/>
                <a:gd name="T10" fmla="*/ 130 w 204"/>
                <a:gd name="T11" fmla="*/ 12 h 344"/>
                <a:gd name="T12" fmla="*/ 102 w 204"/>
                <a:gd name="T13" fmla="*/ 0 h 344"/>
                <a:gd name="T14" fmla="*/ 82 w 204"/>
                <a:gd name="T15" fmla="*/ 6 h 344"/>
                <a:gd name="T16" fmla="*/ 68 w 204"/>
                <a:gd name="T17" fmla="*/ 20 h 344"/>
                <a:gd name="T18" fmla="*/ 38 w 204"/>
                <a:gd name="T19" fmla="*/ 24 h 344"/>
                <a:gd name="T20" fmla="*/ 24 w 204"/>
                <a:gd name="T21" fmla="*/ 38 h 344"/>
                <a:gd name="T22" fmla="*/ 20 w 204"/>
                <a:gd name="T23" fmla="*/ 68 h 344"/>
                <a:gd name="T24" fmla="*/ 6 w 204"/>
                <a:gd name="T25" fmla="*/ 82 h 344"/>
                <a:gd name="T26" fmla="*/ 0 w 204"/>
                <a:gd name="T27" fmla="*/ 102 h 344"/>
                <a:gd name="T28" fmla="*/ 12 w 204"/>
                <a:gd name="T29" fmla="*/ 130 h 344"/>
                <a:gd name="T30" fmla="*/ 18 w 204"/>
                <a:gd name="T31" fmla="*/ 144 h 344"/>
                <a:gd name="T32" fmla="*/ 30 w 204"/>
                <a:gd name="T33" fmla="*/ 174 h 344"/>
                <a:gd name="T34" fmla="*/ 48 w 204"/>
                <a:gd name="T35" fmla="*/ 184 h 344"/>
                <a:gd name="T36" fmla="*/ 68 w 204"/>
                <a:gd name="T37" fmla="*/ 182 h 344"/>
                <a:gd name="T38" fmla="*/ 88 w 204"/>
                <a:gd name="T39" fmla="*/ 200 h 344"/>
                <a:gd name="T40" fmla="*/ 96 w 204"/>
                <a:gd name="T41" fmla="*/ 340 h 344"/>
                <a:gd name="T42" fmla="*/ 102 w 204"/>
                <a:gd name="T43" fmla="*/ 344 h 344"/>
                <a:gd name="T44" fmla="*/ 106 w 204"/>
                <a:gd name="T45" fmla="*/ 202 h 344"/>
                <a:gd name="T46" fmla="*/ 124 w 204"/>
                <a:gd name="T47" fmla="*/ 196 h 344"/>
                <a:gd name="T48" fmla="*/ 134 w 204"/>
                <a:gd name="T49" fmla="*/ 182 h 344"/>
                <a:gd name="T50" fmla="*/ 164 w 204"/>
                <a:gd name="T51" fmla="*/ 180 h 344"/>
                <a:gd name="T52" fmla="*/ 180 w 204"/>
                <a:gd name="T53" fmla="*/ 164 h 344"/>
                <a:gd name="T54" fmla="*/ 182 w 204"/>
                <a:gd name="T55" fmla="*/ 134 h 344"/>
                <a:gd name="T56" fmla="*/ 198 w 204"/>
                <a:gd name="T57" fmla="*/ 122 h 344"/>
                <a:gd name="T58" fmla="*/ 204 w 204"/>
                <a:gd name="T59" fmla="*/ 102 h 344"/>
                <a:gd name="T60" fmla="*/ 94 w 204"/>
                <a:gd name="T61" fmla="*/ 140 h 344"/>
                <a:gd name="T62" fmla="*/ 74 w 204"/>
                <a:gd name="T63" fmla="*/ 128 h 344"/>
                <a:gd name="T64" fmla="*/ 64 w 204"/>
                <a:gd name="T65" fmla="*/ 110 h 344"/>
                <a:gd name="T66" fmla="*/ 64 w 204"/>
                <a:gd name="T67" fmla="*/ 94 h 344"/>
                <a:gd name="T68" fmla="*/ 74 w 204"/>
                <a:gd name="T69" fmla="*/ 76 h 344"/>
                <a:gd name="T70" fmla="*/ 94 w 204"/>
                <a:gd name="T71" fmla="*/ 64 h 344"/>
                <a:gd name="T72" fmla="*/ 110 w 204"/>
                <a:gd name="T73" fmla="*/ 64 h 344"/>
                <a:gd name="T74" fmla="*/ 128 w 204"/>
                <a:gd name="T75" fmla="*/ 76 h 344"/>
                <a:gd name="T76" fmla="*/ 138 w 204"/>
                <a:gd name="T77" fmla="*/ 94 h 344"/>
                <a:gd name="T78" fmla="*/ 138 w 204"/>
                <a:gd name="T79" fmla="*/ 110 h 344"/>
                <a:gd name="T80" fmla="*/ 128 w 204"/>
                <a:gd name="T81" fmla="*/ 128 h 344"/>
                <a:gd name="T82" fmla="*/ 110 w 204"/>
                <a:gd name="T83" fmla="*/ 14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344">
                  <a:moveTo>
                    <a:pt x="204" y="102"/>
                  </a:moveTo>
                  <a:lnTo>
                    <a:pt x="204" y="102"/>
                  </a:lnTo>
                  <a:lnTo>
                    <a:pt x="202" y="90"/>
                  </a:lnTo>
                  <a:lnTo>
                    <a:pt x="198" y="82"/>
                  </a:lnTo>
                  <a:lnTo>
                    <a:pt x="190" y="74"/>
                  </a:lnTo>
                  <a:lnTo>
                    <a:pt x="182" y="68"/>
                  </a:lnTo>
                  <a:lnTo>
                    <a:pt x="182" y="68"/>
                  </a:lnTo>
                  <a:lnTo>
                    <a:pt x="184" y="58"/>
                  </a:lnTo>
                  <a:lnTo>
                    <a:pt x="184" y="48"/>
                  </a:lnTo>
                  <a:lnTo>
                    <a:pt x="180" y="38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64" y="24"/>
                  </a:lnTo>
                  <a:lnTo>
                    <a:pt x="156" y="20"/>
                  </a:lnTo>
                  <a:lnTo>
                    <a:pt x="146" y="18"/>
                  </a:lnTo>
                  <a:lnTo>
                    <a:pt x="134" y="20"/>
                  </a:lnTo>
                  <a:lnTo>
                    <a:pt x="134" y="20"/>
                  </a:lnTo>
                  <a:lnTo>
                    <a:pt x="130" y="12"/>
                  </a:lnTo>
                  <a:lnTo>
                    <a:pt x="122" y="6"/>
                  </a:lnTo>
                  <a:lnTo>
                    <a:pt x="112" y="2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0" y="2"/>
                  </a:lnTo>
                  <a:lnTo>
                    <a:pt x="82" y="6"/>
                  </a:lnTo>
                  <a:lnTo>
                    <a:pt x="74" y="12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58" y="18"/>
                  </a:lnTo>
                  <a:lnTo>
                    <a:pt x="48" y="20"/>
                  </a:lnTo>
                  <a:lnTo>
                    <a:pt x="38" y="2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24" y="38"/>
                  </a:lnTo>
                  <a:lnTo>
                    <a:pt x="20" y="48"/>
                  </a:lnTo>
                  <a:lnTo>
                    <a:pt x="18" y="58"/>
                  </a:lnTo>
                  <a:lnTo>
                    <a:pt x="20" y="68"/>
                  </a:lnTo>
                  <a:lnTo>
                    <a:pt x="20" y="68"/>
                  </a:lnTo>
                  <a:lnTo>
                    <a:pt x="12" y="74"/>
                  </a:lnTo>
                  <a:lnTo>
                    <a:pt x="6" y="82"/>
                  </a:lnTo>
                  <a:lnTo>
                    <a:pt x="2" y="9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" y="112"/>
                  </a:lnTo>
                  <a:lnTo>
                    <a:pt x="6" y="122"/>
                  </a:lnTo>
                  <a:lnTo>
                    <a:pt x="12" y="130"/>
                  </a:lnTo>
                  <a:lnTo>
                    <a:pt x="20" y="134"/>
                  </a:lnTo>
                  <a:lnTo>
                    <a:pt x="20" y="134"/>
                  </a:lnTo>
                  <a:lnTo>
                    <a:pt x="18" y="144"/>
                  </a:lnTo>
                  <a:lnTo>
                    <a:pt x="20" y="156"/>
                  </a:lnTo>
                  <a:lnTo>
                    <a:pt x="24" y="164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8" y="180"/>
                  </a:lnTo>
                  <a:lnTo>
                    <a:pt x="48" y="184"/>
                  </a:lnTo>
                  <a:lnTo>
                    <a:pt x="58" y="184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74" y="190"/>
                  </a:lnTo>
                  <a:lnTo>
                    <a:pt x="80" y="196"/>
                  </a:lnTo>
                  <a:lnTo>
                    <a:pt x="88" y="200"/>
                  </a:lnTo>
                  <a:lnTo>
                    <a:pt x="96" y="202"/>
                  </a:lnTo>
                  <a:lnTo>
                    <a:pt x="96" y="202"/>
                  </a:lnTo>
                  <a:lnTo>
                    <a:pt x="96" y="340"/>
                  </a:lnTo>
                  <a:lnTo>
                    <a:pt x="96" y="340"/>
                  </a:lnTo>
                  <a:lnTo>
                    <a:pt x="98" y="344"/>
                  </a:lnTo>
                  <a:lnTo>
                    <a:pt x="102" y="344"/>
                  </a:lnTo>
                  <a:lnTo>
                    <a:pt x="104" y="344"/>
                  </a:lnTo>
                  <a:lnTo>
                    <a:pt x="106" y="340"/>
                  </a:lnTo>
                  <a:lnTo>
                    <a:pt x="106" y="202"/>
                  </a:lnTo>
                  <a:lnTo>
                    <a:pt x="106" y="202"/>
                  </a:lnTo>
                  <a:lnTo>
                    <a:pt x="114" y="200"/>
                  </a:lnTo>
                  <a:lnTo>
                    <a:pt x="124" y="196"/>
                  </a:lnTo>
                  <a:lnTo>
                    <a:pt x="130" y="190"/>
                  </a:lnTo>
                  <a:lnTo>
                    <a:pt x="134" y="182"/>
                  </a:lnTo>
                  <a:lnTo>
                    <a:pt x="134" y="182"/>
                  </a:lnTo>
                  <a:lnTo>
                    <a:pt x="146" y="184"/>
                  </a:lnTo>
                  <a:lnTo>
                    <a:pt x="156" y="184"/>
                  </a:lnTo>
                  <a:lnTo>
                    <a:pt x="164" y="180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80" y="164"/>
                  </a:lnTo>
                  <a:lnTo>
                    <a:pt x="184" y="156"/>
                  </a:lnTo>
                  <a:lnTo>
                    <a:pt x="184" y="144"/>
                  </a:lnTo>
                  <a:lnTo>
                    <a:pt x="182" y="134"/>
                  </a:lnTo>
                  <a:lnTo>
                    <a:pt x="182" y="134"/>
                  </a:lnTo>
                  <a:lnTo>
                    <a:pt x="190" y="130"/>
                  </a:lnTo>
                  <a:lnTo>
                    <a:pt x="198" y="122"/>
                  </a:lnTo>
                  <a:lnTo>
                    <a:pt x="202" y="112"/>
                  </a:lnTo>
                  <a:lnTo>
                    <a:pt x="204" y="102"/>
                  </a:lnTo>
                  <a:lnTo>
                    <a:pt x="204" y="102"/>
                  </a:lnTo>
                  <a:close/>
                  <a:moveTo>
                    <a:pt x="102" y="140"/>
                  </a:moveTo>
                  <a:lnTo>
                    <a:pt x="102" y="140"/>
                  </a:lnTo>
                  <a:lnTo>
                    <a:pt x="94" y="140"/>
                  </a:lnTo>
                  <a:lnTo>
                    <a:pt x="86" y="138"/>
                  </a:lnTo>
                  <a:lnTo>
                    <a:pt x="80" y="134"/>
                  </a:lnTo>
                  <a:lnTo>
                    <a:pt x="74" y="128"/>
                  </a:lnTo>
                  <a:lnTo>
                    <a:pt x="70" y="124"/>
                  </a:lnTo>
                  <a:lnTo>
                    <a:pt x="66" y="116"/>
                  </a:lnTo>
                  <a:lnTo>
                    <a:pt x="64" y="110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4" y="94"/>
                  </a:lnTo>
                  <a:lnTo>
                    <a:pt x="66" y="88"/>
                  </a:lnTo>
                  <a:lnTo>
                    <a:pt x="70" y="80"/>
                  </a:lnTo>
                  <a:lnTo>
                    <a:pt x="74" y="76"/>
                  </a:lnTo>
                  <a:lnTo>
                    <a:pt x="80" y="70"/>
                  </a:lnTo>
                  <a:lnTo>
                    <a:pt x="86" y="68"/>
                  </a:lnTo>
                  <a:lnTo>
                    <a:pt x="94" y="64"/>
                  </a:lnTo>
                  <a:lnTo>
                    <a:pt x="102" y="64"/>
                  </a:lnTo>
                  <a:lnTo>
                    <a:pt x="102" y="64"/>
                  </a:lnTo>
                  <a:lnTo>
                    <a:pt x="110" y="64"/>
                  </a:lnTo>
                  <a:lnTo>
                    <a:pt x="116" y="68"/>
                  </a:lnTo>
                  <a:lnTo>
                    <a:pt x="122" y="70"/>
                  </a:lnTo>
                  <a:lnTo>
                    <a:pt x="128" y="76"/>
                  </a:lnTo>
                  <a:lnTo>
                    <a:pt x="132" y="80"/>
                  </a:lnTo>
                  <a:lnTo>
                    <a:pt x="136" y="88"/>
                  </a:lnTo>
                  <a:lnTo>
                    <a:pt x="138" y="94"/>
                  </a:lnTo>
                  <a:lnTo>
                    <a:pt x="140" y="102"/>
                  </a:lnTo>
                  <a:lnTo>
                    <a:pt x="140" y="102"/>
                  </a:lnTo>
                  <a:lnTo>
                    <a:pt x="138" y="110"/>
                  </a:lnTo>
                  <a:lnTo>
                    <a:pt x="136" y="116"/>
                  </a:lnTo>
                  <a:lnTo>
                    <a:pt x="132" y="124"/>
                  </a:lnTo>
                  <a:lnTo>
                    <a:pt x="128" y="128"/>
                  </a:lnTo>
                  <a:lnTo>
                    <a:pt x="122" y="134"/>
                  </a:lnTo>
                  <a:lnTo>
                    <a:pt x="116" y="138"/>
                  </a:lnTo>
                  <a:lnTo>
                    <a:pt x="110" y="140"/>
                  </a:lnTo>
                  <a:lnTo>
                    <a:pt x="102" y="140"/>
                  </a:lnTo>
                  <a:lnTo>
                    <a:pt x="102" y="1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10" name="Freeform 1934"/>
            <p:cNvSpPr/>
            <p:nvPr/>
          </p:nvSpPr>
          <p:spPr>
            <a:xfrm>
              <a:off x="8205821" y="3142403"/>
              <a:ext cx="87131" cy="87131"/>
            </a:xfrm>
            <a:custGeom>
              <a:avLst/>
              <a:gdLst>
                <a:gd name="T0" fmla="*/ 34 w 82"/>
                <a:gd name="T1" fmla="*/ 30 h 82"/>
                <a:gd name="T2" fmla="*/ 34 w 82"/>
                <a:gd name="T3" fmla="*/ 30 h 82"/>
                <a:gd name="T4" fmla="*/ 74 w 82"/>
                <a:gd name="T5" fmla="*/ 70 h 82"/>
                <a:gd name="T6" fmla="*/ 74 w 82"/>
                <a:gd name="T7" fmla="*/ 70 h 82"/>
                <a:gd name="T8" fmla="*/ 78 w 82"/>
                <a:gd name="T9" fmla="*/ 64 h 82"/>
                <a:gd name="T10" fmla="*/ 80 w 82"/>
                <a:gd name="T11" fmla="*/ 60 h 82"/>
                <a:gd name="T12" fmla="*/ 82 w 82"/>
                <a:gd name="T13" fmla="*/ 46 h 82"/>
                <a:gd name="T14" fmla="*/ 80 w 82"/>
                <a:gd name="T15" fmla="*/ 34 h 82"/>
                <a:gd name="T16" fmla="*/ 76 w 82"/>
                <a:gd name="T17" fmla="*/ 30 h 82"/>
                <a:gd name="T18" fmla="*/ 72 w 82"/>
                <a:gd name="T19" fmla="*/ 24 h 82"/>
                <a:gd name="T20" fmla="*/ 72 w 82"/>
                <a:gd name="T21" fmla="*/ 24 h 82"/>
                <a:gd name="T22" fmla="*/ 66 w 82"/>
                <a:gd name="T23" fmla="*/ 20 h 82"/>
                <a:gd name="T24" fmla="*/ 56 w 82"/>
                <a:gd name="T25" fmla="*/ 14 h 82"/>
                <a:gd name="T26" fmla="*/ 32 w 82"/>
                <a:gd name="T27" fmla="*/ 8 h 82"/>
                <a:gd name="T28" fmla="*/ 0 w 82"/>
                <a:gd name="T29" fmla="*/ 0 h 82"/>
                <a:gd name="T30" fmla="*/ 0 w 82"/>
                <a:gd name="T31" fmla="*/ 0 h 82"/>
                <a:gd name="T32" fmla="*/ 6 w 82"/>
                <a:gd name="T33" fmla="*/ 32 h 82"/>
                <a:gd name="T34" fmla="*/ 14 w 82"/>
                <a:gd name="T35" fmla="*/ 56 h 82"/>
                <a:gd name="T36" fmla="*/ 20 w 82"/>
                <a:gd name="T37" fmla="*/ 66 h 82"/>
                <a:gd name="T38" fmla="*/ 24 w 82"/>
                <a:gd name="T39" fmla="*/ 72 h 82"/>
                <a:gd name="T40" fmla="*/ 24 w 82"/>
                <a:gd name="T41" fmla="*/ 72 h 82"/>
                <a:gd name="T42" fmla="*/ 30 w 82"/>
                <a:gd name="T43" fmla="*/ 76 h 82"/>
                <a:gd name="T44" fmla="*/ 34 w 82"/>
                <a:gd name="T45" fmla="*/ 80 h 82"/>
                <a:gd name="T46" fmla="*/ 46 w 82"/>
                <a:gd name="T47" fmla="*/ 82 h 82"/>
                <a:gd name="T48" fmla="*/ 60 w 82"/>
                <a:gd name="T49" fmla="*/ 80 h 82"/>
                <a:gd name="T50" fmla="*/ 64 w 82"/>
                <a:gd name="T51" fmla="*/ 78 h 82"/>
                <a:gd name="T52" fmla="*/ 70 w 82"/>
                <a:gd name="T53" fmla="*/ 74 h 82"/>
                <a:gd name="T54" fmla="*/ 70 w 82"/>
                <a:gd name="T55" fmla="*/ 74 h 82"/>
                <a:gd name="T56" fmla="*/ 30 w 82"/>
                <a:gd name="T57" fmla="*/ 34 h 82"/>
                <a:gd name="T58" fmla="*/ 30 w 82"/>
                <a:gd name="T59" fmla="*/ 34 h 82"/>
                <a:gd name="T60" fmla="*/ 28 w 82"/>
                <a:gd name="T61" fmla="*/ 32 h 82"/>
                <a:gd name="T62" fmla="*/ 28 w 82"/>
                <a:gd name="T63" fmla="*/ 28 h 82"/>
                <a:gd name="T64" fmla="*/ 32 w 82"/>
                <a:gd name="T65" fmla="*/ 28 h 82"/>
                <a:gd name="T66" fmla="*/ 34 w 82"/>
                <a:gd name="T67" fmla="*/ 30 h 82"/>
                <a:gd name="T68" fmla="*/ 34 w 82"/>
                <a:gd name="T69" fmla="*/ 3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2" h="82">
                  <a:moveTo>
                    <a:pt x="34" y="30"/>
                  </a:moveTo>
                  <a:lnTo>
                    <a:pt x="34" y="30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8" y="64"/>
                  </a:lnTo>
                  <a:lnTo>
                    <a:pt x="80" y="60"/>
                  </a:lnTo>
                  <a:lnTo>
                    <a:pt x="82" y="46"/>
                  </a:lnTo>
                  <a:lnTo>
                    <a:pt x="80" y="34"/>
                  </a:lnTo>
                  <a:lnTo>
                    <a:pt x="76" y="30"/>
                  </a:lnTo>
                  <a:lnTo>
                    <a:pt x="72" y="24"/>
                  </a:lnTo>
                  <a:lnTo>
                    <a:pt x="72" y="24"/>
                  </a:lnTo>
                  <a:lnTo>
                    <a:pt x="66" y="20"/>
                  </a:lnTo>
                  <a:lnTo>
                    <a:pt x="56" y="14"/>
                  </a:lnTo>
                  <a:lnTo>
                    <a:pt x="32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32"/>
                  </a:lnTo>
                  <a:lnTo>
                    <a:pt x="14" y="56"/>
                  </a:lnTo>
                  <a:lnTo>
                    <a:pt x="20" y="6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30" y="76"/>
                  </a:lnTo>
                  <a:lnTo>
                    <a:pt x="34" y="80"/>
                  </a:lnTo>
                  <a:lnTo>
                    <a:pt x="46" y="82"/>
                  </a:lnTo>
                  <a:lnTo>
                    <a:pt x="60" y="80"/>
                  </a:lnTo>
                  <a:lnTo>
                    <a:pt x="64" y="78"/>
                  </a:lnTo>
                  <a:lnTo>
                    <a:pt x="70" y="74"/>
                  </a:lnTo>
                  <a:lnTo>
                    <a:pt x="70" y="74"/>
                  </a:lnTo>
                  <a:lnTo>
                    <a:pt x="30" y="34"/>
                  </a:lnTo>
                  <a:lnTo>
                    <a:pt x="30" y="34"/>
                  </a:lnTo>
                  <a:lnTo>
                    <a:pt x="28" y="32"/>
                  </a:lnTo>
                  <a:lnTo>
                    <a:pt x="28" y="28"/>
                  </a:lnTo>
                  <a:lnTo>
                    <a:pt x="32" y="28"/>
                  </a:lnTo>
                  <a:lnTo>
                    <a:pt x="34" y="30"/>
                  </a:lnTo>
                  <a:lnTo>
                    <a:pt x="3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11" name="Freeform 1935"/>
            <p:cNvSpPr/>
            <p:nvPr/>
          </p:nvSpPr>
          <p:spPr>
            <a:xfrm>
              <a:off x="8318453" y="3125402"/>
              <a:ext cx="68005" cy="70130"/>
            </a:xfrm>
            <a:custGeom>
              <a:avLst/>
              <a:gdLst>
                <a:gd name="T0" fmla="*/ 10 w 64"/>
                <a:gd name="T1" fmla="*/ 60 h 66"/>
                <a:gd name="T2" fmla="*/ 10 w 64"/>
                <a:gd name="T3" fmla="*/ 60 h 66"/>
                <a:gd name="T4" fmla="*/ 18 w 64"/>
                <a:gd name="T5" fmla="*/ 64 h 66"/>
                <a:gd name="T6" fmla="*/ 28 w 64"/>
                <a:gd name="T7" fmla="*/ 66 h 66"/>
                <a:gd name="T8" fmla="*/ 36 w 64"/>
                <a:gd name="T9" fmla="*/ 64 h 66"/>
                <a:gd name="T10" fmla="*/ 44 w 64"/>
                <a:gd name="T11" fmla="*/ 58 h 66"/>
                <a:gd name="T12" fmla="*/ 44 w 64"/>
                <a:gd name="T13" fmla="*/ 58 h 66"/>
                <a:gd name="T14" fmla="*/ 48 w 64"/>
                <a:gd name="T15" fmla="*/ 52 h 66"/>
                <a:gd name="T16" fmla="*/ 52 w 64"/>
                <a:gd name="T17" fmla="*/ 44 h 66"/>
                <a:gd name="T18" fmla="*/ 58 w 64"/>
                <a:gd name="T19" fmla="*/ 26 h 66"/>
                <a:gd name="T20" fmla="*/ 64 w 64"/>
                <a:gd name="T21" fmla="*/ 0 h 66"/>
                <a:gd name="T22" fmla="*/ 64 w 64"/>
                <a:gd name="T23" fmla="*/ 0 h 66"/>
                <a:gd name="T24" fmla="*/ 40 w 64"/>
                <a:gd name="T25" fmla="*/ 6 h 66"/>
                <a:gd name="T26" fmla="*/ 20 w 64"/>
                <a:gd name="T27" fmla="*/ 12 h 66"/>
                <a:gd name="T28" fmla="*/ 12 w 64"/>
                <a:gd name="T29" fmla="*/ 16 h 66"/>
                <a:gd name="T30" fmla="*/ 8 w 64"/>
                <a:gd name="T31" fmla="*/ 20 h 66"/>
                <a:gd name="T32" fmla="*/ 8 w 64"/>
                <a:gd name="T33" fmla="*/ 20 h 66"/>
                <a:gd name="T34" fmla="*/ 2 w 64"/>
                <a:gd name="T35" fmla="*/ 28 h 66"/>
                <a:gd name="T36" fmla="*/ 0 w 64"/>
                <a:gd name="T37" fmla="*/ 38 h 66"/>
                <a:gd name="T38" fmla="*/ 0 w 64"/>
                <a:gd name="T39" fmla="*/ 48 h 66"/>
                <a:gd name="T40" fmla="*/ 6 w 64"/>
                <a:gd name="T41" fmla="*/ 56 h 66"/>
                <a:gd name="T42" fmla="*/ 6 w 64"/>
                <a:gd name="T43" fmla="*/ 56 h 66"/>
                <a:gd name="T44" fmla="*/ 38 w 64"/>
                <a:gd name="T45" fmla="*/ 24 h 66"/>
                <a:gd name="T46" fmla="*/ 38 w 64"/>
                <a:gd name="T47" fmla="*/ 24 h 66"/>
                <a:gd name="T48" fmla="*/ 40 w 64"/>
                <a:gd name="T49" fmla="*/ 24 h 66"/>
                <a:gd name="T50" fmla="*/ 42 w 64"/>
                <a:gd name="T51" fmla="*/ 24 h 66"/>
                <a:gd name="T52" fmla="*/ 42 w 64"/>
                <a:gd name="T53" fmla="*/ 26 h 66"/>
                <a:gd name="T54" fmla="*/ 40 w 64"/>
                <a:gd name="T55" fmla="*/ 28 h 66"/>
                <a:gd name="T56" fmla="*/ 40 w 64"/>
                <a:gd name="T57" fmla="*/ 28 h 66"/>
                <a:gd name="T58" fmla="*/ 10 w 64"/>
                <a:gd name="T59" fmla="*/ 60 h 66"/>
                <a:gd name="T60" fmla="*/ 10 w 64"/>
                <a:gd name="T61" fmla="*/ 60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66">
                  <a:moveTo>
                    <a:pt x="10" y="60"/>
                  </a:moveTo>
                  <a:lnTo>
                    <a:pt x="10" y="60"/>
                  </a:lnTo>
                  <a:lnTo>
                    <a:pt x="18" y="64"/>
                  </a:lnTo>
                  <a:lnTo>
                    <a:pt x="28" y="66"/>
                  </a:lnTo>
                  <a:lnTo>
                    <a:pt x="36" y="64"/>
                  </a:lnTo>
                  <a:lnTo>
                    <a:pt x="44" y="58"/>
                  </a:lnTo>
                  <a:lnTo>
                    <a:pt x="44" y="58"/>
                  </a:lnTo>
                  <a:lnTo>
                    <a:pt x="48" y="52"/>
                  </a:lnTo>
                  <a:lnTo>
                    <a:pt x="52" y="44"/>
                  </a:lnTo>
                  <a:lnTo>
                    <a:pt x="58" y="26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40" y="6"/>
                  </a:lnTo>
                  <a:lnTo>
                    <a:pt x="20" y="12"/>
                  </a:lnTo>
                  <a:lnTo>
                    <a:pt x="12" y="16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2" y="24"/>
                  </a:lnTo>
                  <a:lnTo>
                    <a:pt x="42" y="26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10" y="60"/>
                  </a:lnTo>
                  <a:lnTo>
                    <a:pt x="1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6" name="Freeform 1938"/>
            <p:cNvSpPr/>
            <p:nvPr/>
          </p:nvSpPr>
          <p:spPr>
            <a:xfrm>
              <a:off x="8178194" y="1289275"/>
              <a:ext cx="231641" cy="229516"/>
            </a:xfrm>
            <a:custGeom>
              <a:avLst/>
              <a:gdLst>
                <a:gd name="T0" fmla="*/ 138 w 218"/>
                <a:gd name="T1" fmla="*/ 0 h 216"/>
                <a:gd name="T2" fmla="*/ 72 w 218"/>
                <a:gd name="T3" fmla="*/ 64 h 216"/>
                <a:gd name="T4" fmla="*/ 72 w 218"/>
                <a:gd name="T5" fmla="*/ 64 h 216"/>
                <a:gd name="T6" fmla="*/ 52 w 218"/>
                <a:gd name="T7" fmla="*/ 58 h 216"/>
                <a:gd name="T8" fmla="*/ 32 w 218"/>
                <a:gd name="T9" fmla="*/ 56 h 216"/>
                <a:gd name="T10" fmla="*/ 24 w 218"/>
                <a:gd name="T11" fmla="*/ 56 h 216"/>
                <a:gd name="T12" fmla="*/ 16 w 218"/>
                <a:gd name="T13" fmla="*/ 58 h 216"/>
                <a:gd name="T14" fmla="*/ 8 w 218"/>
                <a:gd name="T15" fmla="*/ 62 h 216"/>
                <a:gd name="T16" fmla="*/ 0 w 218"/>
                <a:gd name="T17" fmla="*/ 66 h 216"/>
                <a:gd name="T18" fmla="*/ 150 w 218"/>
                <a:gd name="T19" fmla="*/ 216 h 216"/>
                <a:gd name="T20" fmla="*/ 150 w 218"/>
                <a:gd name="T21" fmla="*/ 216 h 216"/>
                <a:gd name="T22" fmla="*/ 156 w 218"/>
                <a:gd name="T23" fmla="*/ 210 h 216"/>
                <a:gd name="T24" fmla="*/ 158 w 218"/>
                <a:gd name="T25" fmla="*/ 202 h 216"/>
                <a:gd name="T26" fmla="*/ 160 w 218"/>
                <a:gd name="T27" fmla="*/ 194 h 216"/>
                <a:gd name="T28" fmla="*/ 162 w 218"/>
                <a:gd name="T29" fmla="*/ 186 h 216"/>
                <a:gd name="T30" fmla="*/ 160 w 218"/>
                <a:gd name="T31" fmla="*/ 166 h 216"/>
                <a:gd name="T32" fmla="*/ 152 w 218"/>
                <a:gd name="T33" fmla="*/ 146 h 216"/>
                <a:gd name="T34" fmla="*/ 218 w 218"/>
                <a:gd name="T35" fmla="*/ 80 h 216"/>
                <a:gd name="T36" fmla="*/ 138 w 218"/>
                <a:gd name="T37" fmla="*/ 0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8" h="216">
                  <a:moveTo>
                    <a:pt x="138" y="0"/>
                  </a:moveTo>
                  <a:lnTo>
                    <a:pt x="72" y="64"/>
                  </a:lnTo>
                  <a:lnTo>
                    <a:pt x="72" y="64"/>
                  </a:lnTo>
                  <a:lnTo>
                    <a:pt x="52" y="58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6" y="58"/>
                  </a:lnTo>
                  <a:lnTo>
                    <a:pt x="8" y="62"/>
                  </a:lnTo>
                  <a:lnTo>
                    <a:pt x="0" y="6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6" y="210"/>
                  </a:lnTo>
                  <a:lnTo>
                    <a:pt x="158" y="202"/>
                  </a:lnTo>
                  <a:lnTo>
                    <a:pt x="160" y="194"/>
                  </a:lnTo>
                  <a:lnTo>
                    <a:pt x="162" y="186"/>
                  </a:lnTo>
                  <a:lnTo>
                    <a:pt x="160" y="166"/>
                  </a:lnTo>
                  <a:lnTo>
                    <a:pt x="152" y="146"/>
                  </a:lnTo>
                  <a:lnTo>
                    <a:pt x="218" y="8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7" name="Freeform 1939"/>
            <p:cNvSpPr/>
            <p:nvPr/>
          </p:nvSpPr>
          <p:spPr>
            <a:xfrm>
              <a:off x="8333330" y="1223395"/>
              <a:ext cx="142385" cy="140260"/>
            </a:xfrm>
            <a:custGeom>
              <a:avLst/>
              <a:gdLst>
                <a:gd name="T0" fmla="*/ 10 w 134"/>
                <a:gd name="T1" fmla="*/ 0 h 132"/>
                <a:gd name="T2" fmla="*/ 10 w 134"/>
                <a:gd name="T3" fmla="*/ 0 h 132"/>
                <a:gd name="T4" fmla="*/ 4 w 134"/>
                <a:gd name="T5" fmla="*/ 8 h 132"/>
                <a:gd name="T6" fmla="*/ 2 w 134"/>
                <a:gd name="T7" fmla="*/ 18 h 132"/>
                <a:gd name="T8" fmla="*/ 0 w 134"/>
                <a:gd name="T9" fmla="*/ 30 h 132"/>
                <a:gd name="T10" fmla="*/ 4 w 134"/>
                <a:gd name="T11" fmla="*/ 44 h 132"/>
                <a:gd name="T12" fmla="*/ 90 w 134"/>
                <a:gd name="T13" fmla="*/ 130 h 132"/>
                <a:gd name="T14" fmla="*/ 90 w 134"/>
                <a:gd name="T15" fmla="*/ 130 h 132"/>
                <a:gd name="T16" fmla="*/ 104 w 134"/>
                <a:gd name="T17" fmla="*/ 132 h 132"/>
                <a:gd name="T18" fmla="*/ 114 w 134"/>
                <a:gd name="T19" fmla="*/ 132 h 132"/>
                <a:gd name="T20" fmla="*/ 124 w 134"/>
                <a:gd name="T21" fmla="*/ 130 h 132"/>
                <a:gd name="T22" fmla="*/ 134 w 134"/>
                <a:gd name="T23" fmla="*/ 124 h 132"/>
                <a:gd name="T24" fmla="*/ 10 w 134"/>
                <a:gd name="T25" fmla="*/ 0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" h="132">
                  <a:moveTo>
                    <a:pt x="10" y="0"/>
                  </a:moveTo>
                  <a:lnTo>
                    <a:pt x="10" y="0"/>
                  </a:lnTo>
                  <a:lnTo>
                    <a:pt x="4" y="8"/>
                  </a:lnTo>
                  <a:lnTo>
                    <a:pt x="2" y="18"/>
                  </a:lnTo>
                  <a:lnTo>
                    <a:pt x="0" y="30"/>
                  </a:lnTo>
                  <a:lnTo>
                    <a:pt x="4" y="44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104" y="132"/>
                  </a:lnTo>
                  <a:lnTo>
                    <a:pt x="114" y="132"/>
                  </a:lnTo>
                  <a:lnTo>
                    <a:pt x="124" y="130"/>
                  </a:lnTo>
                  <a:lnTo>
                    <a:pt x="134" y="12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8" name="Freeform 1940"/>
            <p:cNvSpPr/>
            <p:nvPr/>
          </p:nvSpPr>
          <p:spPr>
            <a:xfrm>
              <a:off x="8135691" y="1438035"/>
              <a:ext cx="127509" cy="129634"/>
            </a:xfrm>
            <a:custGeom>
              <a:avLst/>
              <a:gdLst>
                <a:gd name="T0" fmla="*/ 96 w 120"/>
                <a:gd name="T1" fmla="*/ 0 h 122"/>
                <a:gd name="T2" fmla="*/ 0 w 120"/>
                <a:gd name="T3" fmla="*/ 122 h 122"/>
                <a:gd name="T4" fmla="*/ 120 w 120"/>
                <a:gd name="T5" fmla="*/ 24 h 122"/>
                <a:gd name="T6" fmla="*/ 96 w 120"/>
                <a:gd name="T7" fmla="*/ 0 h 1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2">
                  <a:moveTo>
                    <a:pt x="96" y="0"/>
                  </a:moveTo>
                  <a:lnTo>
                    <a:pt x="0" y="122"/>
                  </a:lnTo>
                  <a:lnTo>
                    <a:pt x="120" y="24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1" name="Freeform 1941"/>
            <p:cNvSpPr>
              <a:spLocks noEditPoints="1"/>
            </p:cNvSpPr>
            <p:nvPr/>
          </p:nvSpPr>
          <p:spPr>
            <a:xfrm>
              <a:off x="6265561" y="90691"/>
              <a:ext cx="323022" cy="401653"/>
            </a:xfrm>
            <a:custGeom>
              <a:avLst/>
              <a:gdLst>
                <a:gd name="T0" fmla="*/ 32 w 304"/>
                <a:gd name="T1" fmla="*/ 370 h 378"/>
                <a:gd name="T2" fmla="*/ 36 w 304"/>
                <a:gd name="T3" fmla="*/ 376 h 378"/>
                <a:gd name="T4" fmla="*/ 294 w 304"/>
                <a:gd name="T5" fmla="*/ 378 h 378"/>
                <a:gd name="T6" fmla="*/ 300 w 304"/>
                <a:gd name="T7" fmla="*/ 376 h 378"/>
                <a:gd name="T8" fmla="*/ 304 w 304"/>
                <a:gd name="T9" fmla="*/ 52 h 378"/>
                <a:gd name="T10" fmla="*/ 300 w 304"/>
                <a:gd name="T11" fmla="*/ 46 h 378"/>
                <a:gd name="T12" fmla="*/ 280 w 304"/>
                <a:gd name="T13" fmla="*/ 44 h 378"/>
                <a:gd name="T14" fmla="*/ 278 w 304"/>
                <a:gd name="T15" fmla="*/ 24 h 378"/>
                <a:gd name="T16" fmla="*/ 266 w 304"/>
                <a:gd name="T17" fmla="*/ 16 h 378"/>
                <a:gd name="T18" fmla="*/ 238 w 304"/>
                <a:gd name="T19" fmla="*/ 8 h 378"/>
                <a:gd name="T20" fmla="*/ 234 w 304"/>
                <a:gd name="T21" fmla="*/ 0 h 378"/>
                <a:gd name="T22" fmla="*/ 226 w 304"/>
                <a:gd name="T23" fmla="*/ 0 h 378"/>
                <a:gd name="T24" fmla="*/ 222 w 304"/>
                <a:gd name="T25" fmla="*/ 8 h 378"/>
                <a:gd name="T26" fmla="*/ 182 w 304"/>
                <a:gd name="T27" fmla="*/ 8 h 378"/>
                <a:gd name="T28" fmla="*/ 178 w 304"/>
                <a:gd name="T29" fmla="*/ 2 h 378"/>
                <a:gd name="T30" fmla="*/ 172 w 304"/>
                <a:gd name="T31" fmla="*/ 0 h 378"/>
                <a:gd name="T32" fmla="*/ 164 w 304"/>
                <a:gd name="T33" fmla="*/ 6 h 378"/>
                <a:gd name="T34" fmla="*/ 124 w 304"/>
                <a:gd name="T35" fmla="*/ 16 h 378"/>
                <a:gd name="T36" fmla="*/ 122 w 304"/>
                <a:gd name="T37" fmla="*/ 6 h 378"/>
                <a:gd name="T38" fmla="*/ 114 w 304"/>
                <a:gd name="T39" fmla="*/ 0 h 378"/>
                <a:gd name="T40" fmla="*/ 108 w 304"/>
                <a:gd name="T41" fmla="*/ 2 h 378"/>
                <a:gd name="T42" fmla="*/ 106 w 304"/>
                <a:gd name="T43" fmla="*/ 16 h 378"/>
                <a:gd name="T44" fmla="*/ 66 w 304"/>
                <a:gd name="T45" fmla="*/ 8 h 378"/>
                <a:gd name="T46" fmla="*/ 60 w 304"/>
                <a:gd name="T47" fmla="*/ 0 h 378"/>
                <a:gd name="T48" fmla="*/ 54 w 304"/>
                <a:gd name="T49" fmla="*/ 0 h 378"/>
                <a:gd name="T50" fmla="*/ 48 w 304"/>
                <a:gd name="T51" fmla="*/ 8 h 378"/>
                <a:gd name="T52" fmla="*/ 14 w 304"/>
                <a:gd name="T53" fmla="*/ 16 h 378"/>
                <a:gd name="T54" fmla="*/ 2 w 304"/>
                <a:gd name="T55" fmla="*/ 24 h 378"/>
                <a:gd name="T56" fmla="*/ 0 w 304"/>
                <a:gd name="T57" fmla="*/ 328 h 378"/>
                <a:gd name="T58" fmla="*/ 8 w 304"/>
                <a:gd name="T59" fmla="*/ 340 h 378"/>
                <a:gd name="T60" fmla="*/ 286 w 304"/>
                <a:gd name="T61" fmla="*/ 60 h 378"/>
                <a:gd name="T62" fmla="*/ 50 w 304"/>
                <a:gd name="T63" fmla="*/ 342 h 378"/>
                <a:gd name="T64" fmla="*/ 272 w 304"/>
                <a:gd name="T65" fmla="*/ 340 h 378"/>
                <a:gd name="T66" fmla="*/ 280 w 304"/>
                <a:gd name="T67" fmla="*/ 328 h 378"/>
                <a:gd name="T68" fmla="*/ 26 w 304"/>
                <a:gd name="T69" fmla="*/ 42 h 378"/>
                <a:gd name="T70" fmla="*/ 48 w 304"/>
                <a:gd name="T71" fmla="*/ 42 h 378"/>
                <a:gd name="T72" fmla="*/ 42 w 304"/>
                <a:gd name="T73" fmla="*/ 56 h 378"/>
                <a:gd name="T74" fmla="*/ 52 w 304"/>
                <a:gd name="T75" fmla="*/ 72 h 378"/>
                <a:gd name="T76" fmla="*/ 66 w 304"/>
                <a:gd name="T77" fmla="*/ 72 h 378"/>
                <a:gd name="T78" fmla="*/ 76 w 304"/>
                <a:gd name="T79" fmla="*/ 56 h 378"/>
                <a:gd name="T80" fmla="*/ 74 w 304"/>
                <a:gd name="T81" fmla="*/ 48 h 378"/>
                <a:gd name="T82" fmla="*/ 106 w 304"/>
                <a:gd name="T83" fmla="*/ 42 h 378"/>
                <a:gd name="T84" fmla="*/ 100 w 304"/>
                <a:gd name="T85" fmla="*/ 48 h 378"/>
                <a:gd name="T86" fmla="*/ 100 w 304"/>
                <a:gd name="T87" fmla="*/ 64 h 378"/>
                <a:gd name="T88" fmla="*/ 116 w 304"/>
                <a:gd name="T89" fmla="*/ 74 h 378"/>
                <a:gd name="T90" fmla="*/ 128 w 304"/>
                <a:gd name="T91" fmla="*/ 68 h 378"/>
                <a:gd name="T92" fmla="*/ 134 w 304"/>
                <a:gd name="T93" fmla="*/ 56 h 378"/>
                <a:gd name="T94" fmla="*/ 128 w 304"/>
                <a:gd name="T95" fmla="*/ 44 h 378"/>
                <a:gd name="T96" fmla="*/ 164 w 304"/>
                <a:gd name="T97" fmla="*/ 42 h 378"/>
                <a:gd name="T98" fmla="*/ 156 w 304"/>
                <a:gd name="T99" fmla="*/ 56 h 378"/>
                <a:gd name="T100" fmla="*/ 162 w 304"/>
                <a:gd name="T101" fmla="*/ 68 h 378"/>
                <a:gd name="T102" fmla="*/ 174 w 304"/>
                <a:gd name="T103" fmla="*/ 74 h 378"/>
                <a:gd name="T104" fmla="*/ 190 w 304"/>
                <a:gd name="T105" fmla="*/ 64 h 378"/>
                <a:gd name="T106" fmla="*/ 190 w 304"/>
                <a:gd name="T107" fmla="*/ 52 h 378"/>
                <a:gd name="T108" fmla="*/ 182 w 304"/>
                <a:gd name="T109" fmla="*/ 42 h 378"/>
                <a:gd name="T110" fmla="*/ 222 w 304"/>
                <a:gd name="T111" fmla="*/ 42 h 378"/>
                <a:gd name="T112" fmla="*/ 214 w 304"/>
                <a:gd name="T113" fmla="*/ 56 h 378"/>
                <a:gd name="T114" fmla="*/ 224 w 304"/>
                <a:gd name="T115" fmla="*/ 72 h 378"/>
                <a:gd name="T116" fmla="*/ 238 w 304"/>
                <a:gd name="T117" fmla="*/ 72 h 378"/>
                <a:gd name="T118" fmla="*/ 248 w 304"/>
                <a:gd name="T119" fmla="*/ 56 h 378"/>
                <a:gd name="T120" fmla="*/ 246 w 304"/>
                <a:gd name="T121" fmla="*/ 48 h 378"/>
                <a:gd name="T122" fmla="*/ 254 w 304"/>
                <a:gd name="T123" fmla="*/ 42 h 378"/>
                <a:gd name="T124" fmla="*/ 26 w 304"/>
                <a:gd name="T125" fmla="*/ 42 h 3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4" h="378">
                  <a:moveTo>
                    <a:pt x="14" y="342"/>
                  </a:moveTo>
                  <a:lnTo>
                    <a:pt x="32" y="342"/>
                  </a:lnTo>
                  <a:lnTo>
                    <a:pt x="32" y="370"/>
                  </a:lnTo>
                  <a:lnTo>
                    <a:pt x="32" y="370"/>
                  </a:lnTo>
                  <a:lnTo>
                    <a:pt x="34" y="374"/>
                  </a:lnTo>
                  <a:lnTo>
                    <a:pt x="36" y="376"/>
                  </a:lnTo>
                  <a:lnTo>
                    <a:pt x="38" y="378"/>
                  </a:lnTo>
                  <a:lnTo>
                    <a:pt x="42" y="378"/>
                  </a:lnTo>
                  <a:lnTo>
                    <a:pt x="294" y="378"/>
                  </a:lnTo>
                  <a:lnTo>
                    <a:pt x="294" y="378"/>
                  </a:lnTo>
                  <a:lnTo>
                    <a:pt x="298" y="378"/>
                  </a:lnTo>
                  <a:lnTo>
                    <a:pt x="300" y="376"/>
                  </a:lnTo>
                  <a:lnTo>
                    <a:pt x="302" y="374"/>
                  </a:lnTo>
                  <a:lnTo>
                    <a:pt x="304" y="370"/>
                  </a:lnTo>
                  <a:lnTo>
                    <a:pt x="304" y="52"/>
                  </a:lnTo>
                  <a:lnTo>
                    <a:pt x="304" y="52"/>
                  </a:lnTo>
                  <a:lnTo>
                    <a:pt x="302" y="48"/>
                  </a:lnTo>
                  <a:lnTo>
                    <a:pt x="300" y="46"/>
                  </a:lnTo>
                  <a:lnTo>
                    <a:pt x="298" y="44"/>
                  </a:lnTo>
                  <a:lnTo>
                    <a:pt x="294" y="44"/>
                  </a:lnTo>
                  <a:lnTo>
                    <a:pt x="280" y="44"/>
                  </a:lnTo>
                  <a:lnTo>
                    <a:pt x="280" y="28"/>
                  </a:lnTo>
                  <a:lnTo>
                    <a:pt x="280" y="28"/>
                  </a:lnTo>
                  <a:lnTo>
                    <a:pt x="278" y="24"/>
                  </a:lnTo>
                  <a:lnTo>
                    <a:pt x="276" y="20"/>
                  </a:lnTo>
                  <a:lnTo>
                    <a:pt x="272" y="16"/>
                  </a:lnTo>
                  <a:lnTo>
                    <a:pt x="266" y="16"/>
                  </a:lnTo>
                  <a:lnTo>
                    <a:pt x="238" y="16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8" y="6"/>
                  </a:lnTo>
                  <a:lnTo>
                    <a:pt x="236" y="2"/>
                  </a:lnTo>
                  <a:lnTo>
                    <a:pt x="234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26" y="0"/>
                  </a:lnTo>
                  <a:lnTo>
                    <a:pt x="224" y="2"/>
                  </a:lnTo>
                  <a:lnTo>
                    <a:pt x="222" y="6"/>
                  </a:lnTo>
                  <a:lnTo>
                    <a:pt x="222" y="8"/>
                  </a:lnTo>
                  <a:lnTo>
                    <a:pt x="222" y="1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80" y="6"/>
                  </a:lnTo>
                  <a:lnTo>
                    <a:pt x="178" y="2"/>
                  </a:lnTo>
                  <a:lnTo>
                    <a:pt x="176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0" y="0"/>
                  </a:lnTo>
                  <a:lnTo>
                    <a:pt x="166" y="2"/>
                  </a:lnTo>
                  <a:lnTo>
                    <a:pt x="164" y="6"/>
                  </a:lnTo>
                  <a:lnTo>
                    <a:pt x="164" y="8"/>
                  </a:lnTo>
                  <a:lnTo>
                    <a:pt x="164" y="16"/>
                  </a:lnTo>
                  <a:lnTo>
                    <a:pt x="124" y="16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122" y="6"/>
                  </a:lnTo>
                  <a:lnTo>
                    <a:pt x="122" y="2"/>
                  </a:lnTo>
                  <a:lnTo>
                    <a:pt x="118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2" y="0"/>
                  </a:lnTo>
                  <a:lnTo>
                    <a:pt x="108" y="2"/>
                  </a:lnTo>
                  <a:lnTo>
                    <a:pt x="108" y="6"/>
                  </a:lnTo>
                  <a:lnTo>
                    <a:pt x="106" y="8"/>
                  </a:lnTo>
                  <a:lnTo>
                    <a:pt x="106" y="16"/>
                  </a:lnTo>
                  <a:lnTo>
                    <a:pt x="66" y="16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6"/>
                  </a:lnTo>
                  <a:lnTo>
                    <a:pt x="64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2" y="2"/>
                  </a:lnTo>
                  <a:lnTo>
                    <a:pt x="50" y="6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328"/>
                  </a:lnTo>
                  <a:lnTo>
                    <a:pt x="0" y="328"/>
                  </a:lnTo>
                  <a:lnTo>
                    <a:pt x="2" y="334"/>
                  </a:lnTo>
                  <a:lnTo>
                    <a:pt x="4" y="338"/>
                  </a:lnTo>
                  <a:lnTo>
                    <a:pt x="8" y="340"/>
                  </a:lnTo>
                  <a:lnTo>
                    <a:pt x="14" y="342"/>
                  </a:lnTo>
                  <a:lnTo>
                    <a:pt x="14" y="342"/>
                  </a:lnTo>
                  <a:close/>
                  <a:moveTo>
                    <a:pt x="286" y="60"/>
                  </a:moveTo>
                  <a:lnTo>
                    <a:pt x="286" y="362"/>
                  </a:lnTo>
                  <a:lnTo>
                    <a:pt x="50" y="362"/>
                  </a:lnTo>
                  <a:lnTo>
                    <a:pt x="50" y="342"/>
                  </a:lnTo>
                  <a:lnTo>
                    <a:pt x="266" y="342"/>
                  </a:lnTo>
                  <a:lnTo>
                    <a:pt x="266" y="342"/>
                  </a:lnTo>
                  <a:lnTo>
                    <a:pt x="272" y="340"/>
                  </a:lnTo>
                  <a:lnTo>
                    <a:pt x="276" y="338"/>
                  </a:lnTo>
                  <a:lnTo>
                    <a:pt x="278" y="334"/>
                  </a:lnTo>
                  <a:lnTo>
                    <a:pt x="280" y="328"/>
                  </a:lnTo>
                  <a:lnTo>
                    <a:pt x="280" y="60"/>
                  </a:lnTo>
                  <a:lnTo>
                    <a:pt x="286" y="60"/>
                  </a:lnTo>
                  <a:close/>
                  <a:moveTo>
                    <a:pt x="26" y="42"/>
                  </a:move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4" y="48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64"/>
                  </a:lnTo>
                  <a:lnTo>
                    <a:pt x="46" y="68"/>
                  </a:lnTo>
                  <a:lnTo>
                    <a:pt x="52" y="72"/>
                  </a:lnTo>
                  <a:lnTo>
                    <a:pt x="58" y="74"/>
                  </a:lnTo>
                  <a:lnTo>
                    <a:pt x="58" y="74"/>
                  </a:lnTo>
                  <a:lnTo>
                    <a:pt x="66" y="72"/>
                  </a:lnTo>
                  <a:lnTo>
                    <a:pt x="70" y="68"/>
                  </a:lnTo>
                  <a:lnTo>
                    <a:pt x="74" y="64"/>
                  </a:lnTo>
                  <a:lnTo>
                    <a:pt x="76" y="56"/>
                  </a:lnTo>
                  <a:lnTo>
                    <a:pt x="76" y="56"/>
                  </a:lnTo>
                  <a:lnTo>
                    <a:pt x="74" y="52"/>
                  </a:lnTo>
                  <a:lnTo>
                    <a:pt x="74" y="48"/>
                  </a:lnTo>
                  <a:lnTo>
                    <a:pt x="70" y="44"/>
                  </a:lnTo>
                  <a:lnTo>
                    <a:pt x="6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0" y="48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4"/>
                  </a:lnTo>
                  <a:lnTo>
                    <a:pt x="104" y="68"/>
                  </a:lnTo>
                  <a:lnTo>
                    <a:pt x="110" y="72"/>
                  </a:lnTo>
                  <a:lnTo>
                    <a:pt x="116" y="74"/>
                  </a:lnTo>
                  <a:lnTo>
                    <a:pt x="116" y="74"/>
                  </a:lnTo>
                  <a:lnTo>
                    <a:pt x="122" y="72"/>
                  </a:lnTo>
                  <a:lnTo>
                    <a:pt x="128" y="68"/>
                  </a:lnTo>
                  <a:lnTo>
                    <a:pt x="132" y="64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2" y="52"/>
                  </a:lnTo>
                  <a:lnTo>
                    <a:pt x="130" y="48"/>
                  </a:lnTo>
                  <a:lnTo>
                    <a:pt x="128" y="44"/>
                  </a:lnTo>
                  <a:lnTo>
                    <a:pt x="12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58" y="48"/>
                  </a:lnTo>
                  <a:lnTo>
                    <a:pt x="156" y="56"/>
                  </a:lnTo>
                  <a:lnTo>
                    <a:pt x="156" y="56"/>
                  </a:lnTo>
                  <a:lnTo>
                    <a:pt x="158" y="64"/>
                  </a:lnTo>
                  <a:lnTo>
                    <a:pt x="162" y="68"/>
                  </a:lnTo>
                  <a:lnTo>
                    <a:pt x="166" y="72"/>
                  </a:lnTo>
                  <a:lnTo>
                    <a:pt x="174" y="74"/>
                  </a:lnTo>
                  <a:lnTo>
                    <a:pt x="174" y="74"/>
                  </a:lnTo>
                  <a:lnTo>
                    <a:pt x="180" y="72"/>
                  </a:lnTo>
                  <a:lnTo>
                    <a:pt x="186" y="68"/>
                  </a:lnTo>
                  <a:lnTo>
                    <a:pt x="190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90" y="52"/>
                  </a:lnTo>
                  <a:lnTo>
                    <a:pt x="188" y="48"/>
                  </a:lnTo>
                  <a:lnTo>
                    <a:pt x="184" y="44"/>
                  </a:lnTo>
                  <a:lnTo>
                    <a:pt x="18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16" y="48"/>
                  </a:lnTo>
                  <a:lnTo>
                    <a:pt x="214" y="56"/>
                  </a:lnTo>
                  <a:lnTo>
                    <a:pt x="214" y="56"/>
                  </a:lnTo>
                  <a:lnTo>
                    <a:pt x="214" y="64"/>
                  </a:lnTo>
                  <a:lnTo>
                    <a:pt x="218" y="68"/>
                  </a:lnTo>
                  <a:lnTo>
                    <a:pt x="224" y="72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38" y="72"/>
                  </a:lnTo>
                  <a:lnTo>
                    <a:pt x="242" y="68"/>
                  </a:lnTo>
                  <a:lnTo>
                    <a:pt x="246" y="64"/>
                  </a:lnTo>
                  <a:lnTo>
                    <a:pt x="248" y="56"/>
                  </a:lnTo>
                  <a:lnTo>
                    <a:pt x="248" y="56"/>
                  </a:lnTo>
                  <a:lnTo>
                    <a:pt x="248" y="52"/>
                  </a:lnTo>
                  <a:lnTo>
                    <a:pt x="246" y="48"/>
                  </a:lnTo>
                  <a:lnTo>
                    <a:pt x="242" y="44"/>
                  </a:lnTo>
                  <a:lnTo>
                    <a:pt x="238" y="42"/>
                  </a:lnTo>
                  <a:lnTo>
                    <a:pt x="254" y="42"/>
                  </a:lnTo>
                  <a:lnTo>
                    <a:pt x="254" y="316"/>
                  </a:lnTo>
                  <a:lnTo>
                    <a:pt x="26" y="316"/>
                  </a:lnTo>
                  <a:lnTo>
                    <a:pt x="26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2" name="Rectangle 1942"/>
            <p:cNvSpPr>
              <a:spLocks noChangeArrowheads="1"/>
            </p:cNvSpPr>
            <p:nvPr/>
          </p:nvSpPr>
          <p:spPr>
            <a:xfrm>
              <a:off x="6314439" y="224575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3" name="Rectangle 1943"/>
            <p:cNvSpPr>
              <a:spLocks noChangeArrowheads="1"/>
            </p:cNvSpPr>
            <p:nvPr/>
          </p:nvSpPr>
          <p:spPr>
            <a:xfrm>
              <a:off x="6314439" y="264953"/>
              <a:ext cx="201889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4" name="Rectangle 1944"/>
            <p:cNvSpPr>
              <a:spLocks noChangeArrowheads="1"/>
            </p:cNvSpPr>
            <p:nvPr/>
          </p:nvSpPr>
          <p:spPr>
            <a:xfrm>
              <a:off x="6314439" y="307456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5" name="Rectangle 1945"/>
            <p:cNvSpPr>
              <a:spLocks noChangeArrowheads="1"/>
            </p:cNvSpPr>
            <p:nvPr/>
          </p:nvSpPr>
          <p:spPr>
            <a:xfrm>
              <a:off x="6314439" y="347834"/>
              <a:ext cx="110508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7" name="Freeform 1946"/>
            <p:cNvSpPr>
              <a:spLocks noEditPoints="1"/>
            </p:cNvSpPr>
            <p:nvPr/>
          </p:nvSpPr>
          <p:spPr>
            <a:xfrm>
              <a:off x="6871228" y="1221270"/>
              <a:ext cx="340024" cy="350649"/>
            </a:xfrm>
            <a:custGeom>
              <a:avLst/>
              <a:gdLst>
                <a:gd name="T0" fmla="*/ 0 w 320"/>
                <a:gd name="T1" fmla="*/ 284 h 330"/>
                <a:gd name="T2" fmla="*/ 2 w 320"/>
                <a:gd name="T3" fmla="*/ 294 h 330"/>
                <a:gd name="T4" fmla="*/ 8 w 320"/>
                <a:gd name="T5" fmla="*/ 310 h 330"/>
                <a:gd name="T6" fmla="*/ 20 w 320"/>
                <a:gd name="T7" fmla="*/ 322 h 330"/>
                <a:gd name="T8" fmla="*/ 36 w 320"/>
                <a:gd name="T9" fmla="*/ 328 h 330"/>
                <a:gd name="T10" fmla="*/ 276 w 320"/>
                <a:gd name="T11" fmla="*/ 330 h 330"/>
                <a:gd name="T12" fmla="*/ 284 w 320"/>
                <a:gd name="T13" fmla="*/ 328 h 330"/>
                <a:gd name="T14" fmla="*/ 300 w 320"/>
                <a:gd name="T15" fmla="*/ 322 h 330"/>
                <a:gd name="T16" fmla="*/ 312 w 320"/>
                <a:gd name="T17" fmla="*/ 310 h 330"/>
                <a:gd name="T18" fmla="*/ 318 w 320"/>
                <a:gd name="T19" fmla="*/ 294 h 330"/>
                <a:gd name="T20" fmla="*/ 320 w 320"/>
                <a:gd name="T21" fmla="*/ 142 h 330"/>
                <a:gd name="T22" fmla="*/ 318 w 320"/>
                <a:gd name="T23" fmla="*/ 132 h 330"/>
                <a:gd name="T24" fmla="*/ 308 w 320"/>
                <a:gd name="T25" fmla="*/ 112 h 330"/>
                <a:gd name="T26" fmla="*/ 272 w 320"/>
                <a:gd name="T27" fmla="*/ 82 h 330"/>
                <a:gd name="T28" fmla="*/ 210 w 320"/>
                <a:gd name="T29" fmla="*/ 26 h 330"/>
                <a:gd name="T30" fmla="*/ 202 w 320"/>
                <a:gd name="T31" fmla="*/ 20 h 330"/>
                <a:gd name="T32" fmla="*/ 188 w 320"/>
                <a:gd name="T33" fmla="*/ 8 h 330"/>
                <a:gd name="T34" fmla="*/ 172 w 320"/>
                <a:gd name="T35" fmla="*/ 0 h 330"/>
                <a:gd name="T36" fmla="*/ 164 w 320"/>
                <a:gd name="T37" fmla="*/ 0 h 330"/>
                <a:gd name="T38" fmla="*/ 150 w 320"/>
                <a:gd name="T39" fmla="*/ 2 h 330"/>
                <a:gd name="T40" fmla="*/ 130 w 320"/>
                <a:gd name="T41" fmla="*/ 14 h 330"/>
                <a:gd name="T42" fmla="*/ 114 w 320"/>
                <a:gd name="T43" fmla="*/ 26 h 330"/>
                <a:gd name="T44" fmla="*/ 50 w 320"/>
                <a:gd name="T45" fmla="*/ 82 h 330"/>
                <a:gd name="T46" fmla="*/ 24 w 320"/>
                <a:gd name="T47" fmla="*/ 104 h 330"/>
                <a:gd name="T48" fmla="*/ 6 w 320"/>
                <a:gd name="T49" fmla="*/ 120 h 330"/>
                <a:gd name="T50" fmla="*/ 0 w 320"/>
                <a:gd name="T51" fmla="*/ 142 h 330"/>
                <a:gd name="T52" fmla="*/ 104 w 320"/>
                <a:gd name="T53" fmla="*/ 222 h 330"/>
                <a:gd name="T54" fmla="*/ 32 w 320"/>
                <a:gd name="T55" fmla="*/ 150 h 330"/>
                <a:gd name="T56" fmla="*/ 44 w 320"/>
                <a:gd name="T57" fmla="*/ 298 h 330"/>
                <a:gd name="T58" fmla="*/ 138 w 320"/>
                <a:gd name="T59" fmla="*/ 216 h 330"/>
                <a:gd name="T60" fmla="*/ 148 w 320"/>
                <a:gd name="T61" fmla="*/ 210 h 330"/>
                <a:gd name="T62" fmla="*/ 162 w 320"/>
                <a:gd name="T63" fmla="*/ 204 h 330"/>
                <a:gd name="T64" fmla="*/ 168 w 320"/>
                <a:gd name="T65" fmla="*/ 206 h 330"/>
                <a:gd name="T66" fmla="*/ 182 w 320"/>
                <a:gd name="T67" fmla="*/ 218 h 330"/>
                <a:gd name="T68" fmla="*/ 44 w 320"/>
                <a:gd name="T69" fmla="*/ 298 h 330"/>
                <a:gd name="T70" fmla="*/ 44 w 320"/>
                <a:gd name="T71" fmla="*/ 298 h 330"/>
                <a:gd name="T72" fmla="*/ 288 w 320"/>
                <a:gd name="T73" fmla="*/ 152 h 330"/>
                <a:gd name="T74" fmla="*/ 288 w 320"/>
                <a:gd name="T75" fmla="*/ 284 h 330"/>
                <a:gd name="T76" fmla="*/ 220 w 320"/>
                <a:gd name="T77" fmla="*/ 228 h 330"/>
                <a:gd name="T78" fmla="*/ 280 w 320"/>
                <a:gd name="T79" fmla="*/ 130 h 330"/>
                <a:gd name="T80" fmla="*/ 282 w 320"/>
                <a:gd name="T81" fmla="*/ 130 h 330"/>
                <a:gd name="T82" fmla="*/ 272 w 320"/>
                <a:gd name="T83" fmla="*/ 142 h 330"/>
                <a:gd name="T84" fmla="*/ 280 w 320"/>
                <a:gd name="T85" fmla="*/ 130 h 330"/>
                <a:gd name="T86" fmla="*/ 254 w 320"/>
                <a:gd name="T87" fmla="*/ 158 h 330"/>
                <a:gd name="T88" fmla="*/ 206 w 320"/>
                <a:gd name="T89" fmla="*/ 214 h 330"/>
                <a:gd name="T90" fmla="*/ 196 w 320"/>
                <a:gd name="T91" fmla="*/ 204 h 330"/>
                <a:gd name="T92" fmla="*/ 184 w 320"/>
                <a:gd name="T93" fmla="*/ 194 h 330"/>
                <a:gd name="T94" fmla="*/ 168 w 320"/>
                <a:gd name="T95" fmla="*/ 186 h 330"/>
                <a:gd name="T96" fmla="*/ 162 w 320"/>
                <a:gd name="T97" fmla="*/ 186 h 330"/>
                <a:gd name="T98" fmla="*/ 138 w 320"/>
                <a:gd name="T99" fmla="*/ 194 h 330"/>
                <a:gd name="T100" fmla="*/ 126 w 320"/>
                <a:gd name="T101" fmla="*/ 204 h 330"/>
                <a:gd name="T102" fmla="*/ 68 w 320"/>
                <a:gd name="T103" fmla="*/ 160 h 330"/>
                <a:gd name="T104" fmla="*/ 254 w 320"/>
                <a:gd name="T105" fmla="*/ 46 h 330"/>
                <a:gd name="T106" fmla="*/ 50 w 320"/>
                <a:gd name="T107" fmla="*/ 122 h 330"/>
                <a:gd name="T108" fmla="*/ 38 w 320"/>
                <a:gd name="T109" fmla="*/ 132 h 330"/>
                <a:gd name="T110" fmla="*/ 40 w 320"/>
                <a:gd name="T111" fmla="*/ 130 h 3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0" h="330">
                  <a:moveTo>
                    <a:pt x="0" y="142"/>
                  </a:moveTo>
                  <a:lnTo>
                    <a:pt x="0" y="284"/>
                  </a:lnTo>
                  <a:lnTo>
                    <a:pt x="0" y="284"/>
                  </a:lnTo>
                  <a:lnTo>
                    <a:pt x="2" y="294"/>
                  </a:lnTo>
                  <a:lnTo>
                    <a:pt x="4" y="302"/>
                  </a:lnTo>
                  <a:lnTo>
                    <a:pt x="8" y="310"/>
                  </a:lnTo>
                  <a:lnTo>
                    <a:pt x="14" y="316"/>
                  </a:lnTo>
                  <a:lnTo>
                    <a:pt x="20" y="322"/>
                  </a:lnTo>
                  <a:lnTo>
                    <a:pt x="28" y="326"/>
                  </a:lnTo>
                  <a:lnTo>
                    <a:pt x="36" y="328"/>
                  </a:lnTo>
                  <a:lnTo>
                    <a:pt x="44" y="330"/>
                  </a:lnTo>
                  <a:lnTo>
                    <a:pt x="276" y="330"/>
                  </a:lnTo>
                  <a:lnTo>
                    <a:pt x="276" y="330"/>
                  </a:lnTo>
                  <a:lnTo>
                    <a:pt x="284" y="328"/>
                  </a:lnTo>
                  <a:lnTo>
                    <a:pt x="292" y="326"/>
                  </a:lnTo>
                  <a:lnTo>
                    <a:pt x="300" y="322"/>
                  </a:lnTo>
                  <a:lnTo>
                    <a:pt x="306" y="316"/>
                  </a:lnTo>
                  <a:lnTo>
                    <a:pt x="312" y="310"/>
                  </a:lnTo>
                  <a:lnTo>
                    <a:pt x="316" y="302"/>
                  </a:lnTo>
                  <a:lnTo>
                    <a:pt x="318" y="294"/>
                  </a:lnTo>
                  <a:lnTo>
                    <a:pt x="320" y="284"/>
                  </a:lnTo>
                  <a:lnTo>
                    <a:pt x="320" y="142"/>
                  </a:lnTo>
                  <a:lnTo>
                    <a:pt x="320" y="142"/>
                  </a:lnTo>
                  <a:lnTo>
                    <a:pt x="318" y="132"/>
                  </a:lnTo>
                  <a:lnTo>
                    <a:pt x="314" y="120"/>
                  </a:lnTo>
                  <a:lnTo>
                    <a:pt x="308" y="112"/>
                  </a:lnTo>
                  <a:lnTo>
                    <a:pt x="298" y="104"/>
                  </a:lnTo>
                  <a:lnTo>
                    <a:pt x="272" y="82"/>
                  </a:lnTo>
                  <a:lnTo>
                    <a:pt x="272" y="26"/>
                  </a:lnTo>
                  <a:lnTo>
                    <a:pt x="210" y="26"/>
                  </a:lnTo>
                  <a:lnTo>
                    <a:pt x="202" y="20"/>
                  </a:lnTo>
                  <a:lnTo>
                    <a:pt x="202" y="20"/>
                  </a:lnTo>
                  <a:lnTo>
                    <a:pt x="198" y="14"/>
                  </a:lnTo>
                  <a:lnTo>
                    <a:pt x="188" y="8"/>
                  </a:lnTo>
                  <a:lnTo>
                    <a:pt x="178" y="2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64" y="0"/>
                  </a:lnTo>
                  <a:lnTo>
                    <a:pt x="158" y="0"/>
                  </a:lnTo>
                  <a:lnTo>
                    <a:pt x="150" y="2"/>
                  </a:lnTo>
                  <a:lnTo>
                    <a:pt x="138" y="8"/>
                  </a:lnTo>
                  <a:lnTo>
                    <a:pt x="130" y="14"/>
                  </a:lnTo>
                  <a:lnTo>
                    <a:pt x="124" y="18"/>
                  </a:lnTo>
                  <a:lnTo>
                    <a:pt x="114" y="26"/>
                  </a:lnTo>
                  <a:lnTo>
                    <a:pt x="50" y="26"/>
                  </a:lnTo>
                  <a:lnTo>
                    <a:pt x="50" y="82"/>
                  </a:lnTo>
                  <a:lnTo>
                    <a:pt x="24" y="104"/>
                  </a:lnTo>
                  <a:lnTo>
                    <a:pt x="24" y="104"/>
                  </a:lnTo>
                  <a:lnTo>
                    <a:pt x="14" y="110"/>
                  </a:lnTo>
                  <a:lnTo>
                    <a:pt x="6" y="120"/>
                  </a:lnTo>
                  <a:lnTo>
                    <a:pt x="2" y="13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104" y="222"/>
                  </a:moveTo>
                  <a:lnTo>
                    <a:pt x="32" y="284"/>
                  </a:lnTo>
                  <a:lnTo>
                    <a:pt x="32" y="150"/>
                  </a:lnTo>
                  <a:lnTo>
                    <a:pt x="104" y="222"/>
                  </a:lnTo>
                  <a:close/>
                  <a:moveTo>
                    <a:pt x="44" y="298"/>
                  </a:moveTo>
                  <a:lnTo>
                    <a:pt x="138" y="218"/>
                  </a:lnTo>
                  <a:lnTo>
                    <a:pt x="138" y="216"/>
                  </a:lnTo>
                  <a:lnTo>
                    <a:pt x="138" y="216"/>
                  </a:lnTo>
                  <a:lnTo>
                    <a:pt x="148" y="210"/>
                  </a:lnTo>
                  <a:lnTo>
                    <a:pt x="156" y="206"/>
                  </a:lnTo>
                  <a:lnTo>
                    <a:pt x="162" y="204"/>
                  </a:lnTo>
                  <a:lnTo>
                    <a:pt x="162" y="204"/>
                  </a:lnTo>
                  <a:lnTo>
                    <a:pt x="168" y="206"/>
                  </a:lnTo>
                  <a:lnTo>
                    <a:pt x="174" y="210"/>
                  </a:lnTo>
                  <a:lnTo>
                    <a:pt x="182" y="218"/>
                  </a:lnTo>
                  <a:lnTo>
                    <a:pt x="272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close/>
                  <a:moveTo>
                    <a:pt x="288" y="152"/>
                  </a:moveTo>
                  <a:lnTo>
                    <a:pt x="288" y="284"/>
                  </a:lnTo>
                  <a:lnTo>
                    <a:pt x="288" y="284"/>
                  </a:lnTo>
                  <a:lnTo>
                    <a:pt x="288" y="286"/>
                  </a:lnTo>
                  <a:lnTo>
                    <a:pt x="220" y="228"/>
                  </a:lnTo>
                  <a:lnTo>
                    <a:pt x="288" y="152"/>
                  </a:lnTo>
                  <a:close/>
                  <a:moveTo>
                    <a:pt x="280" y="130"/>
                  </a:moveTo>
                  <a:lnTo>
                    <a:pt x="282" y="130"/>
                  </a:lnTo>
                  <a:lnTo>
                    <a:pt x="282" y="130"/>
                  </a:lnTo>
                  <a:lnTo>
                    <a:pt x="282" y="132"/>
                  </a:lnTo>
                  <a:lnTo>
                    <a:pt x="272" y="142"/>
                  </a:lnTo>
                  <a:lnTo>
                    <a:pt x="272" y="124"/>
                  </a:lnTo>
                  <a:lnTo>
                    <a:pt x="280" y="130"/>
                  </a:lnTo>
                  <a:close/>
                  <a:moveTo>
                    <a:pt x="254" y="46"/>
                  </a:moveTo>
                  <a:lnTo>
                    <a:pt x="254" y="158"/>
                  </a:lnTo>
                  <a:lnTo>
                    <a:pt x="258" y="158"/>
                  </a:lnTo>
                  <a:lnTo>
                    <a:pt x="206" y="214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2" y="200"/>
                  </a:lnTo>
                  <a:lnTo>
                    <a:pt x="184" y="194"/>
                  </a:lnTo>
                  <a:lnTo>
                    <a:pt x="174" y="188"/>
                  </a:lnTo>
                  <a:lnTo>
                    <a:pt x="168" y="186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50" y="188"/>
                  </a:lnTo>
                  <a:lnTo>
                    <a:pt x="138" y="194"/>
                  </a:lnTo>
                  <a:lnTo>
                    <a:pt x="130" y="200"/>
                  </a:lnTo>
                  <a:lnTo>
                    <a:pt x="126" y="204"/>
                  </a:lnTo>
                  <a:lnTo>
                    <a:pt x="118" y="210"/>
                  </a:lnTo>
                  <a:lnTo>
                    <a:pt x="68" y="160"/>
                  </a:lnTo>
                  <a:lnTo>
                    <a:pt x="68" y="46"/>
                  </a:lnTo>
                  <a:lnTo>
                    <a:pt x="254" y="46"/>
                  </a:lnTo>
                  <a:close/>
                  <a:moveTo>
                    <a:pt x="40" y="130"/>
                  </a:moveTo>
                  <a:lnTo>
                    <a:pt x="50" y="122"/>
                  </a:lnTo>
                  <a:lnTo>
                    <a:pt x="50" y="142"/>
                  </a:lnTo>
                  <a:lnTo>
                    <a:pt x="38" y="132"/>
                  </a:lnTo>
                  <a:lnTo>
                    <a:pt x="38" y="132"/>
                  </a:lnTo>
                  <a:lnTo>
                    <a:pt x="40" y="130"/>
                  </a:lnTo>
                  <a:lnTo>
                    <a:pt x="40" y="1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8" name="Rectangle 1947"/>
            <p:cNvSpPr>
              <a:spLocks noChangeArrowheads="1"/>
            </p:cNvSpPr>
            <p:nvPr/>
          </p:nvSpPr>
          <p:spPr>
            <a:xfrm>
              <a:off x="6966860" y="1299900"/>
              <a:ext cx="144510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9" name="Rectangle 1948"/>
            <p:cNvSpPr>
              <a:spLocks noChangeArrowheads="1"/>
            </p:cNvSpPr>
            <p:nvPr/>
          </p:nvSpPr>
          <p:spPr>
            <a:xfrm>
              <a:off x="6966860" y="1340278"/>
              <a:ext cx="144510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00" name="Rectangle 1949"/>
            <p:cNvSpPr>
              <a:spLocks noChangeArrowheads="1"/>
            </p:cNvSpPr>
            <p:nvPr/>
          </p:nvSpPr>
          <p:spPr>
            <a:xfrm>
              <a:off x="6966860" y="1382781"/>
              <a:ext cx="78631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3" name="Freeform 1950"/>
            <p:cNvSpPr>
              <a:spLocks noEditPoints="1"/>
            </p:cNvSpPr>
            <p:nvPr/>
          </p:nvSpPr>
          <p:spPr>
            <a:xfrm>
              <a:off x="6960484" y="233076"/>
              <a:ext cx="161511" cy="163637"/>
            </a:xfrm>
            <a:custGeom>
              <a:avLst/>
              <a:gdLst>
                <a:gd name="T0" fmla="*/ 76 w 152"/>
                <a:gd name="T1" fmla="*/ 154 h 154"/>
                <a:gd name="T2" fmla="*/ 106 w 152"/>
                <a:gd name="T3" fmla="*/ 148 h 154"/>
                <a:gd name="T4" fmla="*/ 130 w 152"/>
                <a:gd name="T5" fmla="*/ 130 h 154"/>
                <a:gd name="T6" fmla="*/ 146 w 152"/>
                <a:gd name="T7" fmla="*/ 106 h 154"/>
                <a:gd name="T8" fmla="*/ 152 w 152"/>
                <a:gd name="T9" fmla="*/ 76 h 154"/>
                <a:gd name="T10" fmla="*/ 152 w 152"/>
                <a:gd name="T11" fmla="*/ 62 h 154"/>
                <a:gd name="T12" fmla="*/ 140 w 152"/>
                <a:gd name="T13" fmla="*/ 34 h 154"/>
                <a:gd name="T14" fmla="*/ 118 w 152"/>
                <a:gd name="T15" fmla="*/ 14 h 154"/>
                <a:gd name="T16" fmla="*/ 92 w 152"/>
                <a:gd name="T17" fmla="*/ 2 h 154"/>
                <a:gd name="T18" fmla="*/ 76 w 152"/>
                <a:gd name="T19" fmla="*/ 0 h 154"/>
                <a:gd name="T20" fmla="*/ 46 w 152"/>
                <a:gd name="T21" fmla="*/ 6 h 154"/>
                <a:gd name="T22" fmla="*/ 22 w 152"/>
                <a:gd name="T23" fmla="*/ 22 h 154"/>
                <a:gd name="T24" fmla="*/ 6 w 152"/>
                <a:gd name="T25" fmla="*/ 46 h 154"/>
                <a:gd name="T26" fmla="*/ 0 w 152"/>
                <a:gd name="T27" fmla="*/ 76 h 154"/>
                <a:gd name="T28" fmla="*/ 0 w 152"/>
                <a:gd name="T29" fmla="*/ 92 h 154"/>
                <a:gd name="T30" fmla="*/ 12 w 152"/>
                <a:gd name="T31" fmla="*/ 120 h 154"/>
                <a:gd name="T32" fmla="*/ 34 w 152"/>
                <a:gd name="T33" fmla="*/ 140 h 154"/>
                <a:gd name="T34" fmla="*/ 60 w 152"/>
                <a:gd name="T35" fmla="*/ 152 h 154"/>
                <a:gd name="T36" fmla="*/ 76 w 152"/>
                <a:gd name="T37" fmla="*/ 154 h 154"/>
                <a:gd name="T38" fmla="*/ 76 w 152"/>
                <a:gd name="T39" fmla="*/ 20 h 154"/>
                <a:gd name="T40" fmla="*/ 98 w 152"/>
                <a:gd name="T41" fmla="*/ 24 h 154"/>
                <a:gd name="T42" fmla="*/ 116 w 152"/>
                <a:gd name="T43" fmla="*/ 36 h 154"/>
                <a:gd name="T44" fmla="*/ 128 w 152"/>
                <a:gd name="T45" fmla="*/ 54 h 154"/>
                <a:gd name="T46" fmla="*/ 132 w 152"/>
                <a:gd name="T47" fmla="*/ 76 h 154"/>
                <a:gd name="T48" fmla="*/ 132 w 152"/>
                <a:gd name="T49" fmla="*/ 88 h 154"/>
                <a:gd name="T50" fmla="*/ 122 w 152"/>
                <a:gd name="T51" fmla="*/ 108 h 154"/>
                <a:gd name="T52" fmla="*/ 108 w 152"/>
                <a:gd name="T53" fmla="*/ 124 h 154"/>
                <a:gd name="T54" fmla="*/ 88 w 152"/>
                <a:gd name="T55" fmla="*/ 132 h 154"/>
                <a:gd name="T56" fmla="*/ 76 w 152"/>
                <a:gd name="T57" fmla="*/ 134 h 154"/>
                <a:gd name="T58" fmla="*/ 54 w 152"/>
                <a:gd name="T59" fmla="*/ 128 h 154"/>
                <a:gd name="T60" fmla="*/ 36 w 152"/>
                <a:gd name="T61" fmla="*/ 116 h 154"/>
                <a:gd name="T62" fmla="*/ 24 w 152"/>
                <a:gd name="T63" fmla="*/ 98 h 154"/>
                <a:gd name="T64" fmla="*/ 20 w 152"/>
                <a:gd name="T65" fmla="*/ 76 h 154"/>
                <a:gd name="T66" fmla="*/ 20 w 152"/>
                <a:gd name="T67" fmla="*/ 66 h 154"/>
                <a:gd name="T68" fmla="*/ 30 w 152"/>
                <a:gd name="T69" fmla="*/ 46 h 154"/>
                <a:gd name="T70" fmla="*/ 44 w 152"/>
                <a:gd name="T71" fmla="*/ 30 h 154"/>
                <a:gd name="T72" fmla="*/ 64 w 152"/>
                <a:gd name="T73" fmla="*/ 22 h 154"/>
                <a:gd name="T74" fmla="*/ 76 w 152"/>
                <a:gd name="T75" fmla="*/ 20 h 1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4">
                  <a:moveTo>
                    <a:pt x="76" y="154"/>
                  </a:moveTo>
                  <a:lnTo>
                    <a:pt x="76" y="154"/>
                  </a:lnTo>
                  <a:lnTo>
                    <a:pt x="92" y="152"/>
                  </a:lnTo>
                  <a:lnTo>
                    <a:pt x="106" y="148"/>
                  </a:lnTo>
                  <a:lnTo>
                    <a:pt x="118" y="140"/>
                  </a:lnTo>
                  <a:lnTo>
                    <a:pt x="130" y="130"/>
                  </a:lnTo>
                  <a:lnTo>
                    <a:pt x="140" y="120"/>
                  </a:lnTo>
                  <a:lnTo>
                    <a:pt x="146" y="106"/>
                  </a:lnTo>
                  <a:lnTo>
                    <a:pt x="152" y="9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2" y="62"/>
                  </a:lnTo>
                  <a:lnTo>
                    <a:pt x="146" y="46"/>
                  </a:lnTo>
                  <a:lnTo>
                    <a:pt x="140" y="34"/>
                  </a:lnTo>
                  <a:lnTo>
                    <a:pt x="130" y="22"/>
                  </a:lnTo>
                  <a:lnTo>
                    <a:pt x="118" y="14"/>
                  </a:lnTo>
                  <a:lnTo>
                    <a:pt x="106" y="6"/>
                  </a:lnTo>
                  <a:lnTo>
                    <a:pt x="92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4" y="14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6" y="46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92"/>
                  </a:lnTo>
                  <a:lnTo>
                    <a:pt x="6" y="106"/>
                  </a:lnTo>
                  <a:lnTo>
                    <a:pt x="12" y="120"/>
                  </a:lnTo>
                  <a:lnTo>
                    <a:pt x="22" y="130"/>
                  </a:lnTo>
                  <a:lnTo>
                    <a:pt x="34" y="140"/>
                  </a:lnTo>
                  <a:lnTo>
                    <a:pt x="46" y="148"/>
                  </a:lnTo>
                  <a:lnTo>
                    <a:pt x="60" y="152"/>
                  </a:lnTo>
                  <a:lnTo>
                    <a:pt x="76" y="154"/>
                  </a:lnTo>
                  <a:lnTo>
                    <a:pt x="76" y="154"/>
                  </a:lnTo>
                  <a:close/>
                  <a:moveTo>
                    <a:pt x="76" y="20"/>
                  </a:moveTo>
                  <a:lnTo>
                    <a:pt x="76" y="20"/>
                  </a:lnTo>
                  <a:lnTo>
                    <a:pt x="88" y="22"/>
                  </a:lnTo>
                  <a:lnTo>
                    <a:pt x="98" y="24"/>
                  </a:lnTo>
                  <a:lnTo>
                    <a:pt x="108" y="30"/>
                  </a:lnTo>
                  <a:lnTo>
                    <a:pt x="116" y="36"/>
                  </a:lnTo>
                  <a:lnTo>
                    <a:pt x="122" y="46"/>
                  </a:lnTo>
                  <a:lnTo>
                    <a:pt x="128" y="54"/>
                  </a:lnTo>
                  <a:lnTo>
                    <a:pt x="132" y="66"/>
                  </a:lnTo>
                  <a:lnTo>
                    <a:pt x="132" y="76"/>
                  </a:lnTo>
                  <a:lnTo>
                    <a:pt x="132" y="76"/>
                  </a:lnTo>
                  <a:lnTo>
                    <a:pt x="132" y="88"/>
                  </a:lnTo>
                  <a:lnTo>
                    <a:pt x="128" y="98"/>
                  </a:lnTo>
                  <a:lnTo>
                    <a:pt x="122" y="108"/>
                  </a:lnTo>
                  <a:lnTo>
                    <a:pt x="116" y="116"/>
                  </a:lnTo>
                  <a:lnTo>
                    <a:pt x="108" y="124"/>
                  </a:lnTo>
                  <a:lnTo>
                    <a:pt x="98" y="128"/>
                  </a:lnTo>
                  <a:lnTo>
                    <a:pt x="88" y="132"/>
                  </a:lnTo>
                  <a:lnTo>
                    <a:pt x="76" y="134"/>
                  </a:lnTo>
                  <a:lnTo>
                    <a:pt x="76" y="134"/>
                  </a:lnTo>
                  <a:lnTo>
                    <a:pt x="64" y="132"/>
                  </a:lnTo>
                  <a:lnTo>
                    <a:pt x="54" y="128"/>
                  </a:lnTo>
                  <a:lnTo>
                    <a:pt x="44" y="124"/>
                  </a:lnTo>
                  <a:lnTo>
                    <a:pt x="36" y="116"/>
                  </a:lnTo>
                  <a:lnTo>
                    <a:pt x="30" y="108"/>
                  </a:lnTo>
                  <a:lnTo>
                    <a:pt x="24" y="98"/>
                  </a:lnTo>
                  <a:lnTo>
                    <a:pt x="20" y="88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20" y="66"/>
                  </a:lnTo>
                  <a:lnTo>
                    <a:pt x="24" y="54"/>
                  </a:lnTo>
                  <a:lnTo>
                    <a:pt x="30" y="46"/>
                  </a:lnTo>
                  <a:lnTo>
                    <a:pt x="36" y="36"/>
                  </a:lnTo>
                  <a:lnTo>
                    <a:pt x="44" y="30"/>
                  </a:lnTo>
                  <a:lnTo>
                    <a:pt x="54" y="24"/>
                  </a:lnTo>
                  <a:lnTo>
                    <a:pt x="64" y="22"/>
                  </a:lnTo>
                  <a:lnTo>
                    <a:pt x="76" y="20"/>
                  </a:lnTo>
                  <a:lnTo>
                    <a:pt x="76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4" name="Freeform 1951"/>
            <p:cNvSpPr>
              <a:spLocks noEditPoints="1"/>
            </p:cNvSpPr>
            <p:nvPr/>
          </p:nvSpPr>
          <p:spPr>
            <a:xfrm>
              <a:off x="6858477" y="143820"/>
              <a:ext cx="365525" cy="295396"/>
            </a:xfrm>
            <a:custGeom>
              <a:avLst/>
              <a:gdLst>
                <a:gd name="T0" fmla="*/ 318 w 344"/>
                <a:gd name="T1" fmla="*/ 278 h 278"/>
                <a:gd name="T2" fmla="*/ 328 w 344"/>
                <a:gd name="T3" fmla="*/ 276 h 278"/>
                <a:gd name="T4" fmla="*/ 342 w 344"/>
                <a:gd name="T5" fmla="*/ 262 h 278"/>
                <a:gd name="T6" fmla="*/ 344 w 344"/>
                <a:gd name="T7" fmla="*/ 70 h 278"/>
                <a:gd name="T8" fmla="*/ 342 w 344"/>
                <a:gd name="T9" fmla="*/ 60 h 278"/>
                <a:gd name="T10" fmla="*/ 328 w 344"/>
                <a:gd name="T11" fmla="*/ 46 h 278"/>
                <a:gd name="T12" fmla="*/ 256 w 344"/>
                <a:gd name="T13" fmla="*/ 44 h 278"/>
                <a:gd name="T14" fmla="*/ 250 w 344"/>
                <a:gd name="T15" fmla="*/ 18 h 278"/>
                <a:gd name="T16" fmla="*/ 244 w 344"/>
                <a:gd name="T17" fmla="*/ 6 h 278"/>
                <a:gd name="T18" fmla="*/ 232 w 344"/>
                <a:gd name="T19" fmla="*/ 0 h 278"/>
                <a:gd name="T20" fmla="*/ 112 w 344"/>
                <a:gd name="T21" fmla="*/ 0 h 278"/>
                <a:gd name="T22" fmla="*/ 100 w 344"/>
                <a:gd name="T23" fmla="*/ 6 h 278"/>
                <a:gd name="T24" fmla="*/ 94 w 344"/>
                <a:gd name="T25" fmla="*/ 18 h 278"/>
                <a:gd name="T26" fmla="*/ 26 w 344"/>
                <a:gd name="T27" fmla="*/ 44 h 278"/>
                <a:gd name="T28" fmla="*/ 16 w 344"/>
                <a:gd name="T29" fmla="*/ 46 h 278"/>
                <a:gd name="T30" fmla="*/ 2 w 344"/>
                <a:gd name="T31" fmla="*/ 60 h 278"/>
                <a:gd name="T32" fmla="*/ 0 w 344"/>
                <a:gd name="T33" fmla="*/ 252 h 278"/>
                <a:gd name="T34" fmla="*/ 2 w 344"/>
                <a:gd name="T35" fmla="*/ 262 h 278"/>
                <a:gd name="T36" fmla="*/ 16 w 344"/>
                <a:gd name="T37" fmla="*/ 276 h 278"/>
                <a:gd name="T38" fmla="*/ 26 w 344"/>
                <a:gd name="T39" fmla="*/ 278 h 278"/>
                <a:gd name="T40" fmla="*/ 270 w 344"/>
                <a:gd name="T41" fmla="*/ 72 h 278"/>
                <a:gd name="T42" fmla="*/ 272 w 344"/>
                <a:gd name="T43" fmla="*/ 68 h 278"/>
                <a:gd name="T44" fmla="*/ 312 w 344"/>
                <a:gd name="T45" fmla="*/ 68 h 278"/>
                <a:gd name="T46" fmla="*/ 316 w 344"/>
                <a:gd name="T47" fmla="*/ 72 h 278"/>
                <a:gd name="T48" fmla="*/ 316 w 344"/>
                <a:gd name="T49" fmla="*/ 96 h 278"/>
                <a:gd name="T50" fmla="*/ 312 w 344"/>
                <a:gd name="T51" fmla="*/ 100 h 278"/>
                <a:gd name="T52" fmla="*/ 272 w 344"/>
                <a:gd name="T53" fmla="*/ 100 h 278"/>
                <a:gd name="T54" fmla="*/ 270 w 344"/>
                <a:gd name="T55" fmla="*/ 94 h 278"/>
                <a:gd name="T56" fmla="*/ 172 w 344"/>
                <a:gd name="T57" fmla="*/ 70 h 278"/>
                <a:gd name="T58" fmla="*/ 190 w 344"/>
                <a:gd name="T59" fmla="*/ 72 h 278"/>
                <a:gd name="T60" fmla="*/ 222 w 344"/>
                <a:gd name="T61" fmla="*/ 86 h 278"/>
                <a:gd name="T62" fmla="*/ 246 w 344"/>
                <a:gd name="T63" fmla="*/ 110 h 278"/>
                <a:gd name="T64" fmla="*/ 260 w 344"/>
                <a:gd name="T65" fmla="*/ 142 h 278"/>
                <a:gd name="T66" fmla="*/ 262 w 344"/>
                <a:gd name="T67" fmla="*/ 160 h 278"/>
                <a:gd name="T68" fmla="*/ 256 w 344"/>
                <a:gd name="T69" fmla="*/ 196 h 278"/>
                <a:gd name="T70" fmla="*/ 236 w 344"/>
                <a:gd name="T71" fmla="*/ 224 h 278"/>
                <a:gd name="T72" fmla="*/ 208 w 344"/>
                <a:gd name="T73" fmla="*/ 244 h 278"/>
                <a:gd name="T74" fmla="*/ 172 w 344"/>
                <a:gd name="T75" fmla="*/ 250 h 278"/>
                <a:gd name="T76" fmla="*/ 154 w 344"/>
                <a:gd name="T77" fmla="*/ 250 h 278"/>
                <a:gd name="T78" fmla="*/ 122 w 344"/>
                <a:gd name="T79" fmla="*/ 236 h 278"/>
                <a:gd name="T80" fmla="*/ 98 w 344"/>
                <a:gd name="T81" fmla="*/ 212 h 278"/>
                <a:gd name="T82" fmla="*/ 84 w 344"/>
                <a:gd name="T83" fmla="*/ 178 h 278"/>
                <a:gd name="T84" fmla="*/ 82 w 344"/>
                <a:gd name="T85" fmla="*/ 160 h 278"/>
                <a:gd name="T86" fmla="*/ 88 w 344"/>
                <a:gd name="T87" fmla="*/ 126 h 278"/>
                <a:gd name="T88" fmla="*/ 108 w 344"/>
                <a:gd name="T89" fmla="*/ 96 h 278"/>
                <a:gd name="T90" fmla="*/ 136 w 344"/>
                <a:gd name="T91" fmla="*/ 78 h 278"/>
                <a:gd name="T92" fmla="*/ 172 w 344"/>
                <a:gd name="T93" fmla="*/ 70 h 2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4" h="278">
                  <a:moveTo>
                    <a:pt x="26" y="278"/>
                  </a:moveTo>
                  <a:lnTo>
                    <a:pt x="318" y="278"/>
                  </a:lnTo>
                  <a:lnTo>
                    <a:pt x="318" y="278"/>
                  </a:lnTo>
                  <a:lnTo>
                    <a:pt x="328" y="276"/>
                  </a:lnTo>
                  <a:lnTo>
                    <a:pt x="336" y="270"/>
                  </a:lnTo>
                  <a:lnTo>
                    <a:pt x="342" y="262"/>
                  </a:lnTo>
                  <a:lnTo>
                    <a:pt x="344" y="252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2" y="60"/>
                  </a:lnTo>
                  <a:lnTo>
                    <a:pt x="336" y="50"/>
                  </a:lnTo>
                  <a:lnTo>
                    <a:pt x="328" y="46"/>
                  </a:lnTo>
                  <a:lnTo>
                    <a:pt x="318" y="44"/>
                  </a:lnTo>
                  <a:lnTo>
                    <a:pt x="256" y="44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48" y="12"/>
                  </a:lnTo>
                  <a:lnTo>
                    <a:pt x="244" y="6"/>
                  </a:lnTo>
                  <a:lnTo>
                    <a:pt x="240" y="2"/>
                  </a:lnTo>
                  <a:lnTo>
                    <a:pt x="232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4" y="2"/>
                  </a:lnTo>
                  <a:lnTo>
                    <a:pt x="100" y="6"/>
                  </a:lnTo>
                  <a:lnTo>
                    <a:pt x="96" y="12"/>
                  </a:lnTo>
                  <a:lnTo>
                    <a:pt x="94" y="18"/>
                  </a:lnTo>
                  <a:lnTo>
                    <a:pt x="88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16" y="46"/>
                  </a:lnTo>
                  <a:lnTo>
                    <a:pt x="8" y="50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2" y="262"/>
                  </a:lnTo>
                  <a:lnTo>
                    <a:pt x="8" y="270"/>
                  </a:lnTo>
                  <a:lnTo>
                    <a:pt x="16" y="276"/>
                  </a:lnTo>
                  <a:lnTo>
                    <a:pt x="26" y="278"/>
                  </a:lnTo>
                  <a:lnTo>
                    <a:pt x="26" y="278"/>
                  </a:lnTo>
                  <a:close/>
                  <a:moveTo>
                    <a:pt x="270" y="72"/>
                  </a:moveTo>
                  <a:lnTo>
                    <a:pt x="270" y="72"/>
                  </a:lnTo>
                  <a:lnTo>
                    <a:pt x="270" y="70"/>
                  </a:lnTo>
                  <a:lnTo>
                    <a:pt x="272" y="68"/>
                  </a:lnTo>
                  <a:lnTo>
                    <a:pt x="312" y="68"/>
                  </a:lnTo>
                  <a:lnTo>
                    <a:pt x="312" y="68"/>
                  </a:lnTo>
                  <a:lnTo>
                    <a:pt x="314" y="70"/>
                  </a:lnTo>
                  <a:lnTo>
                    <a:pt x="316" y="72"/>
                  </a:lnTo>
                  <a:lnTo>
                    <a:pt x="316" y="96"/>
                  </a:lnTo>
                  <a:lnTo>
                    <a:pt x="316" y="96"/>
                  </a:lnTo>
                  <a:lnTo>
                    <a:pt x="314" y="98"/>
                  </a:lnTo>
                  <a:lnTo>
                    <a:pt x="312" y="100"/>
                  </a:lnTo>
                  <a:lnTo>
                    <a:pt x="272" y="100"/>
                  </a:lnTo>
                  <a:lnTo>
                    <a:pt x="272" y="100"/>
                  </a:lnTo>
                  <a:lnTo>
                    <a:pt x="270" y="100"/>
                  </a:lnTo>
                  <a:lnTo>
                    <a:pt x="270" y="94"/>
                  </a:lnTo>
                  <a:lnTo>
                    <a:pt x="270" y="72"/>
                  </a:lnTo>
                  <a:close/>
                  <a:moveTo>
                    <a:pt x="172" y="70"/>
                  </a:moveTo>
                  <a:lnTo>
                    <a:pt x="172" y="70"/>
                  </a:lnTo>
                  <a:lnTo>
                    <a:pt x="190" y="72"/>
                  </a:lnTo>
                  <a:lnTo>
                    <a:pt x="208" y="78"/>
                  </a:lnTo>
                  <a:lnTo>
                    <a:pt x="222" y="86"/>
                  </a:lnTo>
                  <a:lnTo>
                    <a:pt x="236" y="96"/>
                  </a:lnTo>
                  <a:lnTo>
                    <a:pt x="246" y="110"/>
                  </a:lnTo>
                  <a:lnTo>
                    <a:pt x="256" y="126"/>
                  </a:lnTo>
                  <a:lnTo>
                    <a:pt x="260" y="142"/>
                  </a:lnTo>
                  <a:lnTo>
                    <a:pt x="262" y="160"/>
                  </a:lnTo>
                  <a:lnTo>
                    <a:pt x="262" y="160"/>
                  </a:lnTo>
                  <a:lnTo>
                    <a:pt x="260" y="178"/>
                  </a:lnTo>
                  <a:lnTo>
                    <a:pt x="256" y="196"/>
                  </a:lnTo>
                  <a:lnTo>
                    <a:pt x="246" y="212"/>
                  </a:lnTo>
                  <a:lnTo>
                    <a:pt x="236" y="224"/>
                  </a:lnTo>
                  <a:lnTo>
                    <a:pt x="222" y="236"/>
                  </a:lnTo>
                  <a:lnTo>
                    <a:pt x="208" y="244"/>
                  </a:lnTo>
                  <a:lnTo>
                    <a:pt x="190" y="250"/>
                  </a:lnTo>
                  <a:lnTo>
                    <a:pt x="172" y="250"/>
                  </a:lnTo>
                  <a:lnTo>
                    <a:pt x="172" y="250"/>
                  </a:lnTo>
                  <a:lnTo>
                    <a:pt x="154" y="250"/>
                  </a:lnTo>
                  <a:lnTo>
                    <a:pt x="136" y="244"/>
                  </a:lnTo>
                  <a:lnTo>
                    <a:pt x="122" y="236"/>
                  </a:lnTo>
                  <a:lnTo>
                    <a:pt x="108" y="224"/>
                  </a:lnTo>
                  <a:lnTo>
                    <a:pt x="98" y="212"/>
                  </a:lnTo>
                  <a:lnTo>
                    <a:pt x="88" y="196"/>
                  </a:lnTo>
                  <a:lnTo>
                    <a:pt x="84" y="178"/>
                  </a:lnTo>
                  <a:lnTo>
                    <a:pt x="82" y="160"/>
                  </a:lnTo>
                  <a:lnTo>
                    <a:pt x="82" y="160"/>
                  </a:lnTo>
                  <a:lnTo>
                    <a:pt x="84" y="142"/>
                  </a:lnTo>
                  <a:lnTo>
                    <a:pt x="88" y="126"/>
                  </a:lnTo>
                  <a:lnTo>
                    <a:pt x="98" y="110"/>
                  </a:lnTo>
                  <a:lnTo>
                    <a:pt x="108" y="96"/>
                  </a:lnTo>
                  <a:lnTo>
                    <a:pt x="122" y="86"/>
                  </a:lnTo>
                  <a:lnTo>
                    <a:pt x="136" y="78"/>
                  </a:lnTo>
                  <a:lnTo>
                    <a:pt x="154" y="72"/>
                  </a:lnTo>
                  <a:lnTo>
                    <a:pt x="172" y="70"/>
                  </a:lnTo>
                  <a:lnTo>
                    <a:pt x="172" y="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5" name="Freeform 1952"/>
            <p:cNvSpPr/>
            <p:nvPr/>
          </p:nvSpPr>
          <p:spPr>
            <a:xfrm>
              <a:off x="6996611" y="269204"/>
              <a:ext cx="89256" cy="91381"/>
            </a:xfrm>
            <a:custGeom>
              <a:avLst/>
              <a:gdLst>
                <a:gd name="T0" fmla="*/ 42 w 84"/>
                <a:gd name="T1" fmla="*/ 86 h 86"/>
                <a:gd name="T2" fmla="*/ 42 w 84"/>
                <a:gd name="T3" fmla="*/ 86 h 86"/>
                <a:gd name="T4" fmla="*/ 50 w 84"/>
                <a:gd name="T5" fmla="*/ 84 h 86"/>
                <a:gd name="T6" fmla="*/ 58 w 84"/>
                <a:gd name="T7" fmla="*/ 82 h 86"/>
                <a:gd name="T8" fmla="*/ 66 w 84"/>
                <a:gd name="T9" fmla="*/ 78 h 86"/>
                <a:gd name="T10" fmla="*/ 72 w 84"/>
                <a:gd name="T11" fmla="*/ 72 h 86"/>
                <a:gd name="T12" fmla="*/ 78 w 84"/>
                <a:gd name="T13" fmla="*/ 66 h 86"/>
                <a:gd name="T14" fmla="*/ 82 w 84"/>
                <a:gd name="T15" fmla="*/ 60 h 86"/>
                <a:gd name="T16" fmla="*/ 84 w 84"/>
                <a:gd name="T17" fmla="*/ 52 h 86"/>
                <a:gd name="T18" fmla="*/ 84 w 84"/>
                <a:gd name="T19" fmla="*/ 42 h 86"/>
                <a:gd name="T20" fmla="*/ 84 w 84"/>
                <a:gd name="T21" fmla="*/ 42 h 86"/>
                <a:gd name="T22" fmla="*/ 84 w 84"/>
                <a:gd name="T23" fmla="*/ 34 h 86"/>
                <a:gd name="T24" fmla="*/ 82 w 84"/>
                <a:gd name="T25" fmla="*/ 26 h 86"/>
                <a:gd name="T26" fmla="*/ 78 w 84"/>
                <a:gd name="T27" fmla="*/ 18 h 86"/>
                <a:gd name="T28" fmla="*/ 72 w 84"/>
                <a:gd name="T29" fmla="*/ 12 h 86"/>
                <a:gd name="T30" fmla="*/ 66 w 84"/>
                <a:gd name="T31" fmla="*/ 8 h 86"/>
                <a:gd name="T32" fmla="*/ 58 w 84"/>
                <a:gd name="T33" fmla="*/ 4 h 86"/>
                <a:gd name="T34" fmla="*/ 50 w 84"/>
                <a:gd name="T35" fmla="*/ 0 h 86"/>
                <a:gd name="T36" fmla="*/ 42 w 84"/>
                <a:gd name="T37" fmla="*/ 0 h 86"/>
                <a:gd name="T38" fmla="*/ 42 w 84"/>
                <a:gd name="T39" fmla="*/ 0 h 86"/>
                <a:gd name="T40" fmla="*/ 34 w 84"/>
                <a:gd name="T41" fmla="*/ 0 h 86"/>
                <a:gd name="T42" fmla="*/ 26 w 84"/>
                <a:gd name="T43" fmla="*/ 4 h 86"/>
                <a:gd name="T44" fmla="*/ 18 w 84"/>
                <a:gd name="T45" fmla="*/ 8 h 86"/>
                <a:gd name="T46" fmla="*/ 12 w 84"/>
                <a:gd name="T47" fmla="*/ 12 h 86"/>
                <a:gd name="T48" fmla="*/ 6 w 84"/>
                <a:gd name="T49" fmla="*/ 18 h 86"/>
                <a:gd name="T50" fmla="*/ 2 w 84"/>
                <a:gd name="T51" fmla="*/ 26 h 86"/>
                <a:gd name="T52" fmla="*/ 0 w 84"/>
                <a:gd name="T53" fmla="*/ 34 h 86"/>
                <a:gd name="T54" fmla="*/ 0 w 84"/>
                <a:gd name="T55" fmla="*/ 42 h 86"/>
                <a:gd name="T56" fmla="*/ 0 w 84"/>
                <a:gd name="T57" fmla="*/ 42 h 86"/>
                <a:gd name="T58" fmla="*/ 0 w 84"/>
                <a:gd name="T59" fmla="*/ 52 h 86"/>
                <a:gd name="T60" fmla="*/ 2 w 84"/>
                <a:gd name="T61" fmla="*/ 60 h 86"/>
                <a:gd name="T62" fmla="*/ 6 w 84"/>
                <a:gd name="T63" fmla="*/ 66 h 86"/>
                <a:gd name="T64" fmla="*/ 12 w 84"/>
                <a:gd name="T65" fmla="*/ 72 h 86"/>
                <a:gd name="T66" fmla="*/ 18 w 84"/>
                <a:gd name="T67" fmla="*/ 78 h 86"/>
                <a:gd name="T68" fmla="*/ 26 w 84"/>
                <a:gd name="T69" fmla="*/ 82 h 86"/>
                <a:gd name="T70" fmla="*/ 34 w 84"/>
                <a:gd name="T71" fmla="*/ 84 h 86"/>
                <a:gd name="T72" fmla="*/ 42 w 84"/>
                <a:gd name="T73" fmla="*/ 86 h 86"/>
                <a:gd name="T74" fmla="*/ 42 w 84"/>
                <a:gd name="T75" fmla="*/ 86 h 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6">
                  <a:moveTo>
                    <a:pt x="42" y="86"/>
                  </a:moveTo>
                  <a:lnTo>
                    <a:pt x="42" y="86"/>
                  </a:lnTo>
                  <a:lnTo>
                    <a:pt x="50" y="84"/>
                  </a:lnTo>
                  <a:lnTo>
                    <a:pt x="58" y="82"/>
                  </a:lnTo>
                  <a:lnTo>
                    <a:pt x="66" y="78"/>
                  </a:lnTo>
                  <a:lnTo>
                    <a:pt x="72" y="72"/>
                  </a:lnTo>
                  <a:lnTo>
                    <a:pt x="78" y="66"/>
                  </a:lnTo>
                  <a:lnTo>
                    <a:pt x="82" y="60"/>
                  </a:lnTo>
                  <a:lnTo>
                    <a:pt x="84" y="52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4" y="34"/>
                  </a:lnTo>
                  <a:lnTo>
                    <a:pt x="82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6" y="66"/>
                  </a:lnTo>
                  <a:lnTo>
                    <a:pt x="12" y="72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4" y="84"/>
                  </a:lnTo>
                  <a:lnTo>
                    <a:pt x="42" y="86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96" name="Freeform 1953"/>
            <p:cNvSpPr/>
            <p:nvPr/>
          </p:nvSpPr>
          <p:spPr>
            <a:xfrm>
              <a:off x="6890354" y="156571"/>
              <a:ext cx="40378" cy="25502"/>
            </a:xfrm>
            <a:custGeom>
              <a:avLst/>
              <a:gdLst>
                <a:gd name="T0" fmla="*/ 38 w 38"/>
                <a:gd name="T1" fmla="*/ 24 h 24"/>
                <a:gd name="T2" fmla="*/ 38 w 38"/>
                <a:gd name="T3" fmla="*/ 24 h 24"/>
                <a:gd name="T4" fmla="*/ 38 w 38"/>
                <a:gd name="T5" fmla="*/ 20 h 24"/>
                <a:gd name="T6" fmla="*/ 38 w 38"/>
                <a:gd name="T7" fmla="*/ 20 h 24"/>
                <a:gd name="T8" fmla="*/ 36 w 38"/>
                <a:gd name="T9" fmla="*/ 12 h 24"/>
                <a:gd name="T10" fmla="*/ 32 w 38"/>
                <a:gd name="T11" fmla="*/ 6 h 24"/>
                <a:gd name="T12" fmla="*/ 26 w 38"/>
                <a:gd name="T13" fmla="*/ 2 h 24"/>
                <a:gd name="T14" fmla="*/ 20 w 38"/>
                <a:gd name="T15" fmla="*/ 0 h 24"/>
                <a:gd name="T16" fmla="*/ 20 w 38"/>
                <a:gd name="T17" fmla="*/ 0 h 24"/>
                <a:gd name="T18" fmla="*/ 12 w 38"/>
                <a:gd name="T19" fmla="*/ 2 h 24"/>
                <a:gd name="T20" fmla="*/ 6 w 38"/>
                <a:gd name="T21" fmla="*/ 6 h 24"/>
                <a:gd name="T22" fmla="*/ 2 w 38"/>
                <a:gd name="T23" fmla="*/ 12 h 24"/>
                <a:gd name="T24" fmla="*/ 0 w 38"/>
                <a:gd name="T25" fmla="*/ 20 h 24"/>
                <a:gd name="T26" fmla="*/ 0 w 38"/>
                <a:gd name="T27" fmla="*/ 20 h 24"/>
                <a:gd name="T28" fmla="*/ 0 w 38"/>
                <a:gd name="T29" fmla="*/ 24 h 24"/>
                <a:gd name="T30" fmla="*/ 38 w 38"/>
                <a:gd name="T31" fmla="*/ 24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lnTo>
                    <a:pt x="38" y="24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38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84" name="Freeform 1958"/>
            <p:cNvSpPr/>
            <p:nvPr/>
          </p:nvSpPr>
          <p:spPr>
            <a:xfrm>
              <a:off x="7583152" y="3671565"/>
              <a:ext cx="187013" cy="167886"/>
            </a:xfrm>
            <a:custGeom>
              <a:avLst/>
              <a:gdLst>
                <a:gd name="T0" fmla="*/ 0 w 176"/>
                <a:gd name="T1" fmla="*/ 102 h 158"/>
                <a:gd name="T2" fmla="*/ 0 w 176"/>
                <a:gd name="T3" fmla="*/ 102 h 158"/>
                <a:gd name="T4" fmla="*/ 2 w 176"/>
                <a:gd name="T5" fmla="*/ 118 h 158"/>
                <a:gd name="T6" fmla="*/ 8 w 176"/>
                <a:gd name="T7" fmla="*/ 130 h 158"/>
                <a:gd name="T8" fmla="*/ 16 w 176"/>
                <a:gd name="T9" fmla="*/ 140 h 158"/>
                <a:gd name="T10" fmla="*/ 26 w 176"/>
                <a:gd name="T11" fmla="*/ 148 h 158"/>
                <a:gd name="T12" fmla="*/ 40 w 176"/>
                <a:gd name="T13" fmla="*/ 154 h 158"/>
                <a:gd name="T14" fmla="*/ 54 w 176"/>
                <a:gd name="T15" fmla="*/ 156 h 158"/>
                <a:gd name="T16" fmla="*/ 70 w 176"/>
                <a:gd name="T17" fmla="*/ 158 h 158"/>
                <a:gd name="T18" fmla="*/ 88 w 176"/>
                <a:gd name="T19" fmla="*/ 158 h 158"/>
                <a:gd name="T20" fmla="*/ 88 w 176"/>
                <a:gd name="T21" fmla="*/ 158 h 158"/>
                <a:gd name="T22" fmla="*/ 106 w 176"/>
                <a:gd name="T23" fmla="*/ 158 h 158"/>
                <a:gd name="T24" fmla="*/ 122 w 176"/>
                <a:gd name="T25" fmla="*/ 156 h 158"/>
                <a:gd name="T26" fmla="*/ 136 w 176"/>
                <a:gd name="T27" fmla="*/ 154 h 158"/>
                <a:gd name="T28" fmla="*/ 150 w 176"/>
                <a:gd name="T29" fmla="*/ 148 h 158"/>
                <a:gd name="T30" fmla="*/ 160 w 176"/>
                <a:gd name="T31" fmla="*/ 140 h 158"/>
                <a:gd name="T32" fmla="*/ 168 w 176"/>
                <a:gd name="T33" fmla="*/ 130 h 158"/>
                <a:gd name="T34" fmla="*/ 174 w 176"/>
                <a:gd name="T35" fmla="*/ 118 h 158"/>
                <a:gd name="T36" fmla="*/ 176 w 176"/>
                <a:gd name="T37" fmla="*/ 102 h 158"/>
                <a:gd name="T38" fmla="*/ 176 w 176"/>
                <a:gd name="T39" fmla="*/ 102 h 158"/>
                <a:gd name="T40" fmla="*/ 174 w 176"/>
                <a:gd name="T41" fmla="*/ 84 h 158"/>
                <a:gd name="T42" fmla="*/ 168 w 176"/>
                <a:gd name="T43" fmla="*/ 66 h 158"/>
                <a:gd name="T44" fmla="*/ 160 w 176"/>
                <a:gd name="T45" fmla="*/ 48 h 158"/>
                <a:gd name="T46" fmla="*/ 150 w 176"/>
                <a:gd name="T47" fmla="*/ 32 h 158"/>
                <a:gd name="T48" fmla="*/ 136 w 176"/>
                <a:gd name="T49" fmla="*/ 18 h 158"/>
                <a:gd name="T50" fmla="*/ 122 w 176"/>
                <a:gd name="T51" fmla="*/ 8 h 158"/>
                <a:gd name="T52" fmla="*/ 106 w 176"/>
                <a:gd name="T53" fmla="*/ 2 h 158"/>
                <a:gd name="T54" fmla="*/ 96 w 176"/>
                <a:gd name="T55" fmla="*/ 0 h 158"/>
                <a:gd name="T56" fmla="*/ 88 w 176"/>
                <a:gd name="T57" fmla="*/ 0 h 158"/>
                <a:gd name="T58" fmla="*/ 88 w 176"/>
                <a:gd name="T59" fmla="*/ 0 h 158"/>
                <a:gd name="T60" fmla="*/ 78 w 176"/>
                <a:gd name="T61" fmla="*/ 0 h 158"/>
                <a:gd name="T62" fmla="*/ 70 w 176"/>
                <a:gd name="T63" fmla="*/ 2 h 158"/>
                <a:gd name="T64" fmla="*/ 54 w 176"/>
                <a:gd name="T65" fmla="*/ 8 h 158"/>
                <a:gd name="T66" fmla="*/ 40 w 176"/>
                <a:gd name="T67" fmla="*/ 18 h 158"/>
                <a:gd name="T68" fmla="*/ 26 w 176"/>
                <a:gd name="T69" fmla="*/ 32 h 158"/>
                <a:gd name="T70" fmla="*/ 16 w 176"/>
                <a:gd name="T71" fmla="*/ 48 h 158"/>
                <a:gd name="T72" fmla="*/ 8 w 176"/>
                <a:gd name="T73" fmla="*/ 66 h 158"/>
                <a:gd name="T74" fmla="*/ 2 w 176"/>
                <a:gd name="T75" fmla="*/ 84 h 158"/>
                <a:gd name="T76" fmla="*/ 0 w 176"/>
                <a:gd name="T77" fmla="*/ 102 h 158"/>
                <a:gd name="T78" fmla="*/ 0 w 176"/>
                <a:gd name="T79" fmla="*/ 102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58">
                  <a:moveTo>
                    <a:pt x="0" y="102"/>
                  </a:moveTo>
                  <a:lnTo>
                    <a:pt x="0" y="102"/>
                  </a:lnTo>
                  <a:lnTo>
                    <a:pt x="2" y="118"/>
                  </a:lnTo>
                  <a:lnTo>
                    <a:pt x="8" y="130"/>
                  </a:lnTo>
                  <a:lnTo>
                    <a:pt x="16" y="140"/>
                  </a:lnTo>
                  <a:lnTo>
                    <a:pt x="26" y="148"/>
                  </a:lnTo>
                  <a:lnTo>
                    <a:pt x="40" y="154"/>
                  </a:lnTo>
                  <a:lnTo>
                    <a:pt x="54" y="156"/>
                  </a:lnTo>
                  <a:lnTo>
                    <a:pt x="70" y="158"/>
                  </a:lnTo>
                  <a:lnTo>
                    <a:pt x="88" y="158"/>
                  </a:lnTo>
                  <a:lnTo>
                    <a:pt x="88" y="158"/>
                  </a:lnTo>
                  <a:lnTo>
                    <a:pt x="106" y="158"/>
                  </a:lnTo>
                  <a:lnTo>
                    <a:pt x="122" y="156"/>
                  </a:lnTo>
                  <a:lnTo>
                    <a:pt x="136" y="154"/>
                  </a:lnTo>
                  <a:lnTo>
                    <a:pt x="150" y="148"/>
                  </a:lnTo>
                  <a:lnTo>
                    <a:pt x="160" y="140"/>
                  </a:lnTo>
                  <a:lnTo>
                    <a:pt x="168" y="130"/>
                  </a:lnTo>
                  <a:lnTo>
                    <a:pt x="174" y="118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74" y="84"/>
                  </a:lnTo>
                  <a:lnTo>
                    <a:pt x="168" y="66"/>
                  </a:lnTo>
                  <a:lnTo>
                    <a:pt x="160" y="48"/>
                  </a:lnTo>
                  <a:lnTo>
                    <a:pt x="150" y="32"/>
                  </a:lnTo>
                  <a:lnTo>
                    <a:pt x="136" y="18"/>
                  </a:lnTo>
                  <a:lnTo>
                    <a:pt x="122" y="8"/>
                  </a:lnTo>
                  <a:lnTo>
                    <a:pt x="106" y="2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8" y="0"/>
                  </a:lnTo>
                  <a:lnTo>
                    <a:pt x="70" y="2"/>
                  </a:lnTo>
                  <a:lnTo>
                    <a:pt x="54" y="8"/>
                  </a:lnTo>
                  <a:lnTo>
                    <a:pt x="40" y="18"/>
                  </a:lnTo>
                  <a:lnTo>
                    <a:pt x="26" y="32"/>
                  </a:lnTo>
                  <a:lnTo>
                    <a:pt x="16" y="48"/>
                  </a:lnTo>
                  <a:lnTo>
                    <a:pt x="8" y="66"/>
                  </a:lnTo>
                  <a:lnTo>
                    <a:pt x="2" y="8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85" name="Freeform 1959"/>
            <p:cNvSpPr/>
            <p:nvPr/>
          </p:nvSpPr>
          <p:spPr>
            <a:xfrm>
              <a:off x="7585277" y="3561057"/>
              <a:ext cx="89256" cy="89256"/>
            </a:xfrm>
            <a:custGeom>
              <a:avLst/>
              <a:gdLst>
                <a:gd name="T0" fmla="*/ 42 w 84"/>
                <a:gd name="T1" fmla="*/ 0 h 84"/>
                <a:gd name="T2" fmla="*/ 42 w 84"/>
                <a:gd name="T3" fmla="*/ 0 h 84"/>
                <a:gd name="T4" fmla="*/ 34 w 84"/>
                <a:gd name="T5" fmla="*/ 2 h 84"/>
                <a:gd name="T6" fmla="*/ 26 w 84"/>
                <a:gd name="T7" fmla="*/ 4 h 84"/>
                <a:gd name="T8" fmla="*/ 18 w 84"/>
                <a:gd name="T9" fmla="*/ 8 h 84"/>
                <a:gd name="T10" fmla="*/ 12 w 84"/>
                <a:gd name="T11" fmla="*/ 12 h 84"/>
                <a:gd name="T12" fmla="*/ 8 w 84"/>
                <a:gd name="T13" fmla="*/ 20 h 84"/>
                <a:gd name="T14" fmla="*/ 4 w 84"/>
                <a:gd name="T15" fmla="*/ 26 h 84"/>
                <a:gd name="T16" fmla="*/ 2 w 84"/>
                <a:gd name="T17" fmla="*/ 34 h 84"/>
                <a:gd name="T18" fmla="*/ 0 w 84"/>
                <a:gd name="T19" fmla="*/ 42 h 84"/>
                <a:gd name="T20" fmla="*/ 0 w 84"/>
                <a:gd name="T21" fmla="*/ 42 h 84"/>
                <a:gd name="T22" fmla="*/ 2 w 84"/>
                <a:gd name="T23" fmla="*/ 50 h 84"/>
                <a:gd name="T24" fmla="*/ 4 w 84"/>
                <a:gd name="T25" fmla="*/ 58 h 84"/>
                <a:gd name="T26" fmla="*/ 8 w 84"/>
                <a:gd name="T27" fmla="*/ 66 h 84"/>
                <a:gd name="T28" fmla="*/ 12 w 84"/>
                <a:gd name="T29" fmla="*/ 72 h 84"/>
                <a:gd name="T30" fmla="*/ 18 w 84"/>
                <a:gd name="T31" fmla="*/ 76 h 84"/>
                <a:gd name="T32" fmla="*/ 26 w 84"/>
                <a:gd name="T33" fmla="*/ 80 h 84"/>
                <a:gd name="T34" fmla="*/ 34 w 84"/>
                <a:gd name="T35" fmla="*/ 84 h 84"/>
                <a:gd name="T36" fmla="*/ 42 w 84"/>
                <a:gd name="T37" fmla="*/ 84 h 84"/>
                <a:gd name="T38" fmla="*/ 42 w 84"/>
                <a:gd name="T39" fmla="*/ 84 h 84"/>
                <a:gd name="T40" fmla="*/ 50 w 84"/>
                <a:gd name="T41" fmla="*/ 84 h 84"/>
                <a:gd name="T42" fmla="*/ 58 w 84"/>
                <a:gd name="T43" fmla="*/ 80 h 84"/>
                <a:gd name="T44" fmla="*/ 66 w 84"/>
                <a:gd name="T45" fmla="*/ 76 h 84"/>
                <a:gd name="T46" fmla="*/ 72 w 84"/>
                <a:gd name="T47" fmla="*/ 72 h 84"/>
                <a:gd name="T48" fmla="*/ 76 w 84"/>
                <a:gd name="T49" fmla="*/ 66 h 84"/>
                <a:gd name="T50" fmla="*/ 80 w 84"/>
                <a:gd name="T51" fmla="*/ 58 h 84"/>
                <a:gd name="T52" fmla="*/ 82 w 84"/>
                <a:gd name="T53" fmla="*/ 50 h 84"/>
                <a:gd name="T54" fmla="*/ 84 w 84"/>
                <a:gd name="T55" fmla="*/ 42 h 84"/>
                <a:gd name="T56" fmla="*/ 84 w 84"/>
                <a:gd name="T57" fmla="*/ 42 h 84"/>
                <a:gd name="T58" fmla="*/ 82 w 84"/>
                <a:gd name="T59" fmla="*/ 34 h 84"/>
                <a:gd name="T60" fmla="*/ 80 w 84"/>
                <a:gd name="T61" fmla="*/ 26 h 84"/>
                <a:gd name="T62" fmla="*/ 76 w 84"/>
                <a:gd name="T63" fmla="*/ 20 h 84"/>
                <a:gd name="T64" fmla="*/ 72 w 84"/>
                <a:gd name="T65" fmla="*/ 12 h 84"/>
                <a:gd name="T66" fmla="*/ 66 w 84"/>
                <a:gd name="T67" fmla="*/ 8 h 84"/>
                <a:gd name="T68" fmla="*/ 58 w 84"/>
                <a:gd name="T69" fmla="*/ 4 h 84"/>
                <a:gd name="T70" fmla="*/ 50 w 84"/>
                <a:gd name="T71" fmla="*/ 2 h 84"/>
                <a:gd name="T72" fmla="*/ 42 w 84"/>
                <a:gd name="T73" fmla="*/ 0 h 84"/>
                <a:gd name="T74" fmla="*/ 42 w 84"/>
                <a:gd name="T75" fmla="*/ 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4">
                  <a:moveTo>
                    <a:pt x="42" y="0"/>
                  </a:moveTo>
                  <a:lnTo>
                    <a:pt x="42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50"/>
                  </a:lnTo>
                  <a:lnTo>
                    <a:pt x="4" y="58"/>
                  </a:lnTo>
                  <a:lnTo>
                    <a:pt x="8" y="66"/>
                  </a:lnTo>
                  <a:lnTo>
                    <a:pt x="12" y="72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4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50" y="84"/>
                  </a:lnTo>
                  <a:lnTo>
                    <a:pt x="58" y="80"/>
                  </a:lnTo>
                  <a:lnTo>
                    <a:pt x="66" y="76"/>
                  </a:lnTo>
                  <a:lnTo>
                    <a:pt x="72" y="72"/>
                  </a:lnTo>
                  <a:lnTo>
                    <a:pt x="76" y="66"/>
                  </a:lnTo>
                  <a:lnTo>
                    <a:pt x="80" y="58"/>
                  </a:lnTo>
                  <a:lnTo>
                    <a:pt x="82" y="50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2" y="34"/>
                  </a:lnTo>
                  <a:lnTo>
                    <a:pt x="80" y="26"/>
                  </a:lnTo>
                  <a:lnTo>
                    <a:pt x="76" y="20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86" name="Freeform 1960"/>
            <p:cNvSpPr/>
            <p:nvPr/>
          </p:nvSpPr>
          <p:spPr>
            <a:xfrm>
              <a:off x="7700035" y="3565307"/>
              <a:ext cx="72255" cy="72255"/>
            </a:xfrm>
            <a:custGeom>
              <a:avLst/>
              <a:gdLst>
                <a:gd name="T0" fmla="*/ 68 w 68"/>
                <a:gd name="T1" fmla="*/ 34 h 68"/>
                <a:gd name="T2" fmla="*/ 68 w 68"/>
                <a:gd name="T3" fmla="*/ 34 h 68"/>
                <a:gd name="T4" fmla="*/ 68 w 68"/>
                <a:gd name="T5" fmla="*/ 26 h 68"/>
                <a:gd name="T6" fmla="*/ 66 w 68"/>
                <a:gd name="T7" fmla="*/ 20 h 68"/>
                <a:gd name="T8" fmla="*/ 62 w 68"/>
                <a:gd name="T9" fmla="*/ 14 h 68"/>
                <a:gd name="T10" fmla="*/ 58 w 68"/>
                <a:gd name="T11" fmla="*/ 10 h 68"/>
                <a:gd name="T12" fmla="*/ 52 w 68"/>
                <a:gd name="T13" fmla="*/ 6 h 68"/>
                <a:gd name="T14" fmla="*/ 46 w 68"/>
                <a:gd name="T15" fmla="*/ 2 h 68"/>
                <a:gd name="T16" fmla="*/ 40 w 68"/>
                <a:gd name="T17" fmla="*/ 0 h 68"/>
                <a:gd name="T18" fmla="*/ 34 w 68"/>
                <a:gd name="T19" fmla="*/ 0 h 68"/>
                <a:gd name="T20" fmla="*/ 34 w 68"/>
                <a:gd name="T21" fmla="*/ 0 h 68"/>
                <a:gd name="T22" fmla="*/ 26 w 68"/>
                <a:gd name="T23" fmla="*/ 0 h 68"/>
                <a:gd name="T24" fmla="*/ 20 w 68"/>
                <a:gd name="T25" fmla="*/ 2 h 68"/>
                <a:gd name="T26" fmla="*/ 14 w 68"/>
                <a:gd name="T27" fmla="*/ 6 h 68"/>
                <a:gd name="T28" fmla="*/ 10 w 68"/>
                <a:gd name="T29" fmla="*/ 10 h 68"/>
                <a:gd name="T30" fmla="*/ 6 w 68"/>
                <a:gd name="T31" fmla="*/ 14 h 68"/>
                <a:gd name="T32" fmla="*/ 2 w 68"/>
                <a:gd name="T33" fmla="*/ 20 h 68"/>
                <a:gd name="T34" fmla="*/ 0 w 68"/>
                <a:gd name="T35" fmla="*/ 26 h 68"/>
                <a:gd name="T36" fmla="*/ 0 w 68"/>
                <a:gd name="T37" fmla="*/ 34 h 68"/>
                <a:gd name="T38" fmla="*/ 0 w 68"/>
                <a:gd name="T39" fmla="*/ 34 h 68"/>
                <a:gd name="T40" fmla="*/ 0 w 68"/>
                <a:gd name="T41" fmla="*/ 40 h 68"/>
                <a:gd name="T42" fmla="*/ 2 w 68"/>
                <a:gd name="T43" fmla="*/ 46 h 68"/>
                <a:gd name="T44" fmla="*/ 6 w 68"/>
                <a:gd name="T45" fmla="*/ 52 h 68"/>
                <a:gd name="T46" fmla="*/ 10 w 68"/>
                <a:gd name="T47" fmla="*/ 58 h 68"/>
                <a:gd name="T48" fmla="*/ 14 w 68"/>
                <a:gd name="T49" fmla="*/ 62 h 68"/>
                <a:gd name="T50" fmla="*/ 20 w 68"/>
                <a:gd name="T51" fmla="*/ 64 h 68"/>
                <a:gd name="T52" fmla="*/ 26 w 68"/>
                <a:gd name="T53" fmla="*/ 66 h 68"/>
                <a:gd name="T54" fmla="*/ 34 w 68"/>
                <a:gd name="T55" fmla="*/ 68 h 68"/>
                <a:gd name="T56" fmla="*/ 34 w 68"/>
                <a:gd name="T57" fmla="*/ 68 h 68"/>
                <a:gd name="T58" fmla="*/ 40 w 68"/>
                <a:gd name="T59" fmla="*/ 66 h 68"/>
                <a:gd name="T60" fmla="*/ 46 w 68"/>
                <a:gd name="T61" fmla="*/ 64 h 68"/>
                <a:gd name="T62" fmla="*/ 52 w 68"/>
                <a:gd name="T63" fmla="*/ 62 h 68"/>
                <a:gd name="T64" fmla="*/ 58 w 68"/>
                <a:gd name="T65" fmla="*/ 58 h 68"/>
                <a:gd name="T66" fmla="*/ 62 w 68"/>
                <a:gd name="T67" fmla="*/ 52 h 68"/>
                <a:gd name="T68" fmla="*/ 66 w 68"/>
                <a:gd name="T69" fmla="*/ 46 h 68"/>
                <a:gd name="T70" fmla="*/ 68 w 68"/>
                <a:gd name="T71" fmla="*/ 40 h 68"/>
                <a:gd name="T72" fmla="*/ 68 w 68"/>
                <a:gd name="T73" fmla="*/ 34 h 68"/>
                <a:gd name="T74" fmla="*/ 68 w 68"/>
                <a:gd name="T75" fmla="*/ 3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lnTo>
                    <a:pt x="68" y="34"/>
                  </a:lnTo>
                  <a:lnTo>
                    <a:pt x="68" y="26"/>
                  </a:lnTo>
                  <a:lnTo>
                    <a:pt x="66" y="20"/>
                  </a:lnTo>
                  <a:lnTo>
                    <a:pt x="62" y="14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8" y="58"/>
                  </a:lnTo>
                  <a:lnTo>
                    <a:pt x="62" y="52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34"/>
                  </a:lnTo>
                  <a:lnTo>
                    <a:pt x="68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87" name="Freeform 1961"/>
            <p:cNvSpPr/>
            <p:nvPr/>
          </p:nvSpPr>
          <p:spPr>
            <a:xfrm>
              <a:off x="7763790" y="3654563"/>
              <a:ext cx="65879" cy="68005"/>
            </a:xfrm>
            <a:custGeom>
              <a:avLst/>
              <a:gdLst>
                <a:gd name="T0" fmla="*/ 32 w 62"/>
                <a:gd name="T1" fmla="*/ 0 h 64"/>
                <a:gd name="T2" fmla="*/ 32 w 62"/>
                <a:gd name="T3" fmla="*/ 0 h 64"/>
                <a:gd name="T4" fmla="*/ 24 w 62"/>
                <a:gd name="T5" fmla="*/ 0 h 64"/>
                <a:gd name="T6" fmla="*/ 18 w 62"/>
                <a:gd name="T7" fmla="*/ 2 h 64"/>
                <a:gd name="T8" fmla="*/ 8 w 62"/>
                <a:gd name="T9" fmla="*/ 10 h 64"/>
                <a:gd name="T10" fmla="*/ 2 w 62"/>
                <a:gd name="T11" fmla="*/ 20 h 64"/>
                <a:gd name="T12" fmla="*/ 0 w 62"/>
                <a:gd name="T13" fmla="*/ 26 h 64"/>
                <a:gd name="T14" fmla="*/ 0 w 62"/>
                <a:gd name="T15" fmla="*/ 32 h 64"/>
                <a:gd name="T16" fmla="*/ 0 w 62"/>
                <a:gd name="T17" fmla="*/ 32 h 64"/>
                <a:gd name="T18" fmla="*/ 0 w 62"/>
                <a:gd name="T19" fmla="*/ 38 h 64"/>
                <a:gd name="T20" fmla="*/ 2 w 62"/>
                <a:gd name="T21" fmla="*/ 44 h 64"/>
                <a:gd name="T22" fmla="*/ 8 w 62"/>
                <a:gd name="T23" fmla="*/ 54 h 64"/>
                <a:gd name="T24" fmla="*/ 18 w 62"/>
                <a:gd name="T25" fmla="*/ 60 h 64"/>
                <a:gd name="T26" fmla="*/ 24 w 62"/>
                <a:gd name="T27" fmla="*/ 62 h 64"/>
                <a:gd name="T28" fmla="*/ 32 w 62"/>
                <a:gd name="T29" fmla="*/ 64 h 64"/>
                <a:gd name="T30" fmla="*/ 32 w 62"/>
                <a:gd name="T31" fmla="*/ 64 h 64"/>
                <a:gd name="T32" fmla="*/ 38 w 62"/>
                <a:gd name="T33" fmla="*/ 62 h 64"/>
                <a:gd name="T34" fmla="*/ 44 w 62"/>
                <a:gd name="T35" fmla="*/ 60 h 64"/>
                <a:gd name="T36" fmla="*/ 54 w 62"/>
                <a:gd name="T37" fmla="*/ 54 h 64"/>
                <a:gd name="T38" fmla="*/ 60 w 62"/>
                <a:gd name="T39" fmla="*/ 44 h 64"/>
                <a:gd name="T40" fmla="*/ 62 w 62"/>
                <a:gd name="T41" fmla="*/ 38 h 64"/>
                <a:gd name="T42" fmla="*/ 62 w 62"/>
                <a:gd name="T43" fmla="*/ 32 h 64"/>
                <a:gd name="T44" fmla="*/ 62 w 62"/>
                <a:gd name="T45" fmla="*/ 32 h 64"/>
                <a:gd name="T46" fmla="*/ 62 w 62"/>
                <a:gd name="T47" fmla="*/ 26 h 64"/>
                <a:gd name="T48" fmla="*/ 60 w 62"/>
                <a:gd name="T49" fmla="*/ 20 h 64"/>
                <a:gd name="T50" fmla="*/ 54 w 62"/>
                <a:gd name="T51" fmla="*/ 10 h 64"/>
                <a:gd name="T52" fmla="*/ 44 w 62"/>
                <a:gd name="T53" fmla="*/ 2 h 64"/>
                <a:gd name="T54" fmla="*/ 38 w 62"/>
                <a:gd name="T55" fmla="*/ 0 h 64"/>
                <a:gd name="T56" fmla="*/ 32 w 62"/>
                <a:gd name="T57" fmla="*/ 0 h 64"/>
                <a:gd name="T58" fmla="*/ 32 w 62"/>
                <a:gd name="T59" fmla="*/ 0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" h="64">
                  <a:moveTo>
                    <a:pt x="32" y="0"/>
                  </a:moveTo>
                  <a:lnTo>
                    <a:pt x="32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8" y="54"/>
                  </a:lnTo>
                  <a:lnTo>
                    <a:pt x="18" y="60"/>
                  </a:lnTo>
                  <a:lnTo>
                    <a:pt x="24" y="62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2"/>
                  </a:lnTo>
                  <a:lnTo>
                    <a:pt x="44" y="60"/>
                  </a:lnTo>
                  <a:lnTo>
                    <a:pt x="54" y="54"/>
                  </a:lnTo>
                  <a:lnTo>
                    <a:pt x="60" y="44"/>
                  </a:lnTo>
                  <a:lnTo>
                    <a:pt x="62" y="38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2" y="26"/>
                  </a:lnTo>
                  <a:lnTo>
                    <a:pt x="60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88" name="Freeform 1962"/>
            <p:cNvSpPr/>
            <p:nvPr/>
          </p:nvSpPr>
          <p:spPr>
            <a:xfrm>
              <a:off x="7491771" y="3637562"/>
              <a:ext cx="97757" cy="97757"/>
            </a:xfrm>
            <a:custGeom>
              <a:avLst/>
              <a:gdLst>
                <a:gd name="T0" fmla="*/ 46 w 92"/>
                <a:gd name="T1" fmla="*/ 0 h 92"/>
                <a:gd name="T2" fmla="*/ 46 w 92"/>
                <a:gd name="T3" fmla="*/ 0 h 92"/>
                <a:gd name="T4" fmla="*/ 36 w 92"/>
                <a:gd name="T5" fmla="*/ 0 h 92"/>
                <a:gd name="T6" fmla="*/ 28 w 92"/>
                <a:gd name="T7" fmla="*/ 2 h 92"/>
                <a:gd name="T8" fmla="*/ 20 w 92"/>
                <a:gd name="T9" fmla="*/ 8 h 92"/>
                <a:gd name="T10" fmla="*/ 12 w 92"/>
                <a:gd name="T11" fmla="*/ 12 h 92"/>
                <a:gd name="T12" fmla="*/ 8 w 92"/>
                <a:gd name="T13" fmla="*/ 20 h 92"/>
                <a:gd name="T14" fmla="*/ 2 w 92"/>
                <a:gd name="T15" fmla="*/ 28 h 92"/>
                <a:gd name="T16" fmla="*/ 0 w 92"/>
                <a:gd name="T17" fmla="*/ 36 h 92"/>
                <a:gd name="T18" fmla="*/ 0 w 92"/>
                <a:gd name="T19" fmla="*/ 46 h 92"/>
                <a:gd name="T20" fmla="*/ 0 w 92"/>
                <a:gd name="T21" fmla="*/ 46 h 92"/>
                <a:gd name="T22" fmla="*/ 0 w 92"/>
                <a:gd name="T23" fmla="*/ 56 h 92"/>
                <a:gd name="T24" fmla="*/ 2 w 92"/>
                <a:gd name="T25" fmla="*/ 64 h 92"/>
                <a:gd name="T26" fmla="*/ 8 w 92"/>
                <a:gd name="T27" fmla="*/ 72 h 92"/>
                <a:gd name="T28" fmla="*/ 12 w 92"/>
                <a:gd name="T29" fmla="*/ 78 h 92"/>
                <a:gd name="T30" fmla="*/ 20 w 92"/>
                <a:gd name="T31" fmla="*/ 84 h 92"/>
                <a:gd name="T32" fmla="*/ 28 w 92"/>
                <a:gd name="T33" fmla="*/ 88 h 92"/>
                <a:gd name="T34" fmla="*/ 36 w 92"/>
                <a:gd name="T35" fmla="*/ 92 h 92"/>
                <a:gd name="T36" fmla="*/ 46 w 92"/>
                <a:gd name="T37" fmla="*/ 92 h 92"/>
                <a:gd name="T38" fmla="*/ 46 w 92"/>
                <a:gd name="T39" fmla="*/ 92 h 92"/>
                <a:gd name="T40" fmla="*/ 56 w 92"/>
                <a:gd name="T41" fmla="*/ 92 h 92"/>
                <a:gd name="T42" fmla="*/ 64 w 92"/>
                <a:gd name="T43" fmla="*/ 88 h 92"/>
                <a:gd name="T44" fmla="*/ 72 w 92"/>
                <a:gd name="T45" fmla="*/ 84 h 92"/>
                <a:gd name="T46" fmla="*/ 78 w 92"/>
                <a:gd name="T47" fmla="*/ 78 h 92"/>
                <a:gd name="T48" fmla="*/ 84 w 92"/>
                <a:gd name="T49" fmla="*/ 72 h 92"/>
                <a:gd name="T50" fmla="*/ 88 w 92"/>
                <a:gd name="T51" fmla="*/ 64 h 92"/>
                <a:gd name="T52" fmla="*/ 92 w 92"/>
                <a:gd name="T53" fmla="*/ 56 h 92"/>
                <a:gd name="T54" fmla="*/ 92 w 92"/>
                <a:gd name="T55" fmla="*/ 46 h 92"/>
                <a:gd name="T56" fmla="*/ 92 w 92"/>
                <a:gd name="T57" fmla="*/ 46 h 92"/>
                <a:gd name="T58" fmla="*/ 92 w 92"/>
                <a:gd name="T59" fmla="*/ 36 h 92"/>
                <a:gd name="T60" fmla="*/ 88 w 92"/>
                <a:gd name="T61" fmla="*/ 28 h 92"/>
                <a:gd name="T62" fmla="*/ 84 w 92"/>
                <a:gd name="T63" fmla="*/ 20 h 92"/>
                <a:gd name="T64" fmla="*/ 78 w 92"/>
                <a:gd name="T65" fmla="*/ 12 h 92"/>
                <a:gd name="T66" fmla="*/ 72 w 92"/>
                <a:gd name="T67" fmla="*/ 8 h 92"/>
                <a:gd name="T68" fmla="*/ 64 w 92"/>
                <a:gd name="T69" fmla="*/ 2 h 92"/>
                <a:gd name="T70" fmla="*/ 56 w 92"/>
                <a:gd name="T71" fmla="*/ 0 h 92"/>
                <a:gd name="T72" fmla="*/ 46 w 92"/>
                <a:gd name="T73" fmla="*/ 0 h 92"/>
                <a:gd name="T74" fmla="*/ 46 w 92"/>
                <a:gd name="T75" fmla="*/ 0 h 9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lnTo>
                    <a:pt x="46" y="0"/>
                  </a:lnTo>
                  <a:lnTo>
                    <a:pt x="36" y="0"/>
                  </a:lnTo>
                  <a:lnTo>
                    <a:pt x="28" y="2"/>
                  </a:lnTo>
                  <a:lnTo>
                    <a:pt x="20" y="8"/>
                  </a:lnTo>
                  <a:lnTo>
                    <a:pt x="12" y="12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6"/>
                  </a:lnTo>
                  <a:lnTo>
                    <a:pt x="2" y="64"/>
                  </a:lnTo>
                  <a:lnTo>
                    <a:pt x="8" y="72"/>
                  </a:lnTo>
                  <a:lnTo>
                    <a:pt x="12" y="78"/>
                  </a:lnTo>
                  <a:lnTo>
                    <a:pt x="20" y="84"/>
                  </a:lnTo>
                  <a:lnTo>
                    <a:pt x="28" y="88"/>
                  </a:lnTo>
                  <a:lnTo>
                    <a:pt x="3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56" y="92"/>
                  </a:lnTo>
                  <a:lnTo>
                    <a:pt x="64" y="88"/>
                  </a:lnTo>
                  <a:lnTo>
                    <a:pt x="72" y="84"/>
                  </a:lnTo>
                  <a:lnTo>
                    <a:pt x="78" y="78"/>
                  </a:lnTo>
                  <a:lnTo>
                    <a:pt x="84" y="72"/>
                  </a:lnTo>
                  <a:lnTo>
                    <a:pt x="88" y="64"/>
                  </a:lnTo>
                  <a:lnTo>
                    <a:pt x="92" y="56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2" y="36"/>
                  </a:lnTo>
                  <a:lnTo>
                    <a:pt x="88" y="28"/>
                  </a:lnTo>
                  <a:lnTo>
                    <a:pt x="84" y="20"/>
                  </a:lnTo>
                  <a:lnTo>
                    <a:pt x="78" y="12"/>
                  </a:lnTo>
                  <a:lnTo>
                    <a:pt x="72" y="8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36" name="Freeform 1963"/>
            <p:cNvSpPr>
              <a:spLocks noEditPoints="1"/>
            </p:cNvSpPr>
            <p:nvPr/>
          </p:nvSpPr>
          <p:spPr>
            <a:xfrm>
              <a:off x="6871228" y="3578058"/>
              <a:ext cx="340024" cy="246517"/>
            </a:xfrm>
            <a:custGeom>
              <a:avLst/>
              <a:gdLst>
                <a:gd name="T0" fmla="*/ 136 w 320"/>
                <a:gd name="T1" fmla="*/ 230 h 232"/>
                <a:gd name="T2" fmla="*/ 174 w 320"/>
                <a:gd name="T3" fmla="*/ 220 h 232"/>
                <a:gd name="T4" fmla="*/ 206 w 320"/>
                <a:gd name="T5" fmla="*/ 198 h 232"/>
                <a:gd name="T6" fmla="*/ 228 w 320"/>
                <a:gd name="T7" fmla="*/ 168 h 232"/>
                <a:gd name="T8" fmla="*/ 242 w 320"/>
                <a:gd name="T9" fmla="*/ 132 h 232"/>
                <a:gd name="T10" fmla="*/ 250 w 320"/>
                <a:gd name="T11" fmla="*/ 130 h 232"/>
                <a:gd name="T12" fmla="*/ 266 w 320"/>
                <a:gd name="T13" fmla="*/ 120 h 232"/>
                <a:gd name="T14" fmla="*/ 280 w 320"/>
                <a:gd name="T15" fmla="*/ 106 h 232"/>
                <a:gd name="T16" fmla="*/ 288 w 320"/>
                <a:gd name="T17" fmla="*/ 90 h 232"/>
                <a:gd name="T18" fmla="*/ 314 w 320"/>
                <a:gd name="T19" fmla="*/ 72 h 232"/>
                <a:gd name="T20" fmla="*/ 318 w 320"/>
                <a:gd name="T21" fmla="*/ 70 h 232"/>
                <a:gd name="T22" fmla="*/ 318 w 320"/>
                <a:gd name="T23" fmla="*/ 64 h 232"/>
                <a:gd name="T24" fmla="*/ 290 w 320"/>
                <a:gd name="T25" fmla="*/ 54 h 232"/>
                <a:gd name="T26" fmla="*/ 286 w 320"/>
                <a:gd name="T27" fmla="*/ 42 h 232"/>
                <a:gd name="T28" fmla="*/ 276 w 320"/>
                <a:gd name="T29" fmla="*/ 24 h 232"/>
                <a:gd name="T30" fmla="*/ 258 w 320"/>
                <a:gd name="T31" fmla="*/ 8 h 232"/>
                <a:gd name="T32" fmla="*/ 236 w 320"/>
                <a:gd name="T33" fmla="*/ 2 h 232"/>
                <a:gd name="T34" fmla="*/ 224 w 320"/>
                <a:gd name="T35" fmla="*/ 0 h 232"/>
                <a:gd name="T36" fmla="*/ 198 w 320"/>
                <a:gd name="T37" fmla="*/ 6 h 232"/>
                <a:gd name="T38" fmla="*/ 178 w 320"/>
                <a:gd name="T39" fmla="*/ 20 h 232"/>
                <a:gd name="T40" fmla="*/ 164 w 320"/>
                <a:gd name="T41" fmla="*/ 42 h 232"/>
                <a:gd name="T42" fmla="*/ 158 w 320"/>
                <a:gd name="T43" fmla="*/ 68 h 232"/>
                <a:gd name="T44" fmla="*/ 158 w 320"/>
                <a:gd name="T45" fmla="*/ 78 h 232"/>
                <a:gd name="T46" fmla="*/ 164 w 320"/>
                <a:gd name="T47" fmla="*/ 96 h 232"/>
                <a:gd name="T48" fmla="*/ 162 w 320"/>
                <a:gd name="T49" fmla="*/ 104 h 232"/>
                <a:gd name="T50" fmla="*/ 38 w 320"/>
                <a:gd name="T51" fmla="*/ 70 h 232"/>
                <a:gd name="T52" fmla="*/ 36 w 320"/>
                <a:gd name="T53" fmla="*/ 108 h 232"/>
                <a:gd name="T54" fmla="*/ 46 w 320"/>
                <a:gd name="T55" fmla="*/ 144 h 232"/>
                <a:gd name="T56" fmla="*/ 70 w 320"/>
                <a:gd name="T57" fmla="*/ 172 h 232"/>
                <a:gd name="T58" fmla="*/ 106 w 320"/>
                <a:gd name="T59" fmla="*/ 188 h 232"/>
                <a:gd name="T60" fmla="*/ 124 w 320"/>
                <a:gd name="T61" fmla="*/ 192 h 232"/>
                <a:gd name="T62" fmla="*/ 142 w 320"/>
                <a:gd name="T63" fmla="*/ 192 h 232"/>
                <a:gd name="T64" fmla="*/ 118 w 320"/>
                <a:gd name="T65" fmla="*/ 194 h 232"/>
                <a:gd name="T66" fmla="*/ 90 w 320"/>
                <a:gd name="T67" fmla="*/ 192 h 232"/>
                <a:gd name="T68" fmla="*/ 78 w 320"/>
                <a:gd name="T69" fmla="*/ 186 h 232"/>
                <a:gd name="T70" fmla="*/ 56 w 320"/>
                <a:gd name="T71" fmla="*/ 174 h 232"/>
                <a:gd name="T72" fmla="*/ 38 w 320"/>
                <a:gd name="T73" fmla="*/ 156 h 232"/>
                <a:gd name="T74" fmla="*/ 24 w 320"/>
                <a:gd name="T75" fmla="*/ 134 h 232"/>
                <a:gd name="T76" fmla="*/ 0 w 320"/>
                <a:gd name="T77" fmla="*/ 124 h 232"/>
                <a:gd name="T78" fmla="*/ 2 w 320"/>
                <a:gd name="T79" fmla="*/ 136 h 232"/>
                <a:gd name="T80" fmla="*/ 10 w 320"/>
                <a:gd name="T81" fmla="*/ 160 h 232"/>
                <a:gd name="T82" fmla="*/ 30 w 320"/>
                <a:gd name="T83" fmla="*/ 190 h 232"/>
                <a:gd name="T84" fmla="*/ 66 w 320"/>
                <a:gd name="T85" fmla="*/ 218 h 232"/>
                <a:gd name="T86" fmla="*/ 100 w 320"/>
                <a:gd name="T87" fmla="*/ 230 h 232"/>
                <a:gd name="T88" fmla="*/ 124 w 320"/>
                <a:gd name="T89" fmla="*/ 232 h 232"/>
                <a:gd name="T90" fmla="*/ 136 w 320"/>
                <a:gd name="T91" fmla="*/ 230 h 232"/>
                <a:gd name="T92" fmla="*/ 236 w 320"/>
                <a:gd name="T93" fmla="*/ 48 h 232"/>
                <a:gd name="T94" fmla="*/ 244 w 320"/>
                <a:gd name="T95" fmla="*/ 52 h 232"/>
                <a:gd name="T96" fmla="*/ 248 w 320"/>
                <a:gd name="T97" fmla="*/ 60 h 232"/>
                <a:gd name="T98" fmla="*/ 248 w 320"/>
                <a:gd name="T99" fmla="*/ 64 h 232"/>
                <a:gd name="T100" fmla="*/ 242 w 320"/>
                <a:gd name="T101" fmla="*/ 72 h 232"/>
                <a:gd name="T102" fmla="*/ 236 w 320"/>
                <a:gd name="T103" fmla="*/ 72 h 232"/>
                <a:gd name="T104" fmla="*/ 228 w 320"/>
                <a:gd name="T105" fmla="*/ 68 h 232"/>
                <a:gd name="T106" fmla="*/ 224 w 320"/>
                <a:gd name="T107" fmla="*/ 60 h 232"/>
                <a:gd name="T108" fmla="*/ 226 w 320"/>
                <a:gd name="T109" fmla="*/ 56 h 232"/>
                <a:gd name="T110" fmla="*/ 232 w 320"/>
                <a:gd name="T111" fmla="*/ 48 h 232"/>
                <a:gd name="T112" fmla="*/ 236 w 320"/>
                <a:gd name="T113" fmla="*/ 48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0" h="232">
                  <a:moveTo>
                    <a:pt x="136" y="230"/>
                  </a:moveTo>
                  <a:lnTo>
                    <a:pt x="136" y="230"/>
                  </a:lnTo>
                  <a:lnTo>
                    <a:pt x="156" y="226"/>
                  </a:lnTo>
                  <a:lnTo>
                    <a:pt x="174" y="220"/>
                  </a:lnTo>
                  <a:lnTo>
                    <a:pt x="190" y="210"/>
                  </a:lnTo>
                  <a:lnTo>
                    <a:pt x="206" y="198"/>
                  </a:lnTo>
                  <a:lnTo>
                    <a:pt x="218" y="184"/>
                  </a:lnTo>
                  <a:lnTo>
                    <a:pt x="228" y="168"/>
                  </a:lnTo>
                  <a:lnTo>
                    <a:pt x="236" y="150"/>
                  </a:lnTo>
                  <a:lnTo>
                    <a:pt x="242" y="132"/>
                  </a:lnTo>
                  <a:lnTo>
                    <a:pt x="242" y="132"/>
                  </a:lnTo>
                  <a:lnTo>
                    <a:pt x="250" y="130"/>
                  </a:lnTo>
                  <a:lnTo>
                    <a:pt x="258" y="124"/>
                  </a:lnTo>
                  <a:lnTo>
                    <a:pt x="266" y="120"/>
                  </a:lnTo>
                  <a:lnTo>
                    <a:pt x="274" y="114"/>
                  </a:lnTo>
                  <a:lnTo>
                    <a:pt x="280" y="106"/>
                  </a:lnTo>
                  <a:lnTo>
                    <a:pt x="284" y="98"/>
                  </a:lnTo>
                  <a:lnTo>
                    <a:pt x="288" y="90"/>
                  </a:lnTo>
                  <a:lnTo>
                    <a:pt x="290" y="80"/>
                  </a:lnTo>
                  <a:lnTo>
                    <a:pt x="314" y="72"/>
                  </a:lnTo>
                  <a:lnTo>
                    <a:pt x="314" y="72"/>
                  </a:lnTo>
                  <a:lnTo>
                    <a:pt x="318" y="70"/>
                  </a:lnTo>
                  <a:lnTo>
                    <a:pt x="320" y="66"/>
                  </a:lnTo>
                  <a:lnTo>
                    <a:pt x="318" y="64"/>
                  </a:lnTo>
                  <a:lnTo>
                    <a:pt x="314" y="62"/>
                  </a:lnTo>
                  <a:lnTo>
                    <a:pt x="290" y="54"/>
                  </a:lnTo>
                  <a:lnTo>
                    <a:pt x="290" y="54"/>
                  </a:lnTo>
                  <a:lnTo>
                    <a:pt x="286" y="42"/>
                  </a:lnTo>
                  <a:lnTo>
                    <a:pt x="282" y="32"/>
                  </a:lnTo>
                  <a:lnTo>
                    <a:pt x="276" y="24"/>
                  </a:lnTo>
                  <a:lnTo>
                    <a:pt x="268" y="16"/>
                  </a:lnTo>
                  <a:lnTo>
                    <a:pt x="258" y="8"/>
                  </a:lnTo>
                  <a:lnTo>
                    <a:pt x="248" y="4"/>
                  </a:lnTo>
                  <a:lnTo>
                    <a:pt x="236" y="2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12" y="2"/>
                  </a:lnTo>
                  <a:lnTo>
                    <a:pt x="198" y="6"/>
                  </a:lnTo>
                  <a:lnTo>
                    <a:pt x="188" y="12"/>
                  </a:lnTo>
                  <a:lnTo>
                    <a:pt x="178" y="20"/>
                  </a:lnTo>
                  <a:lnTo>
                    <a:pt x="170" y="30"/>
                  </a:lnTo>
                  <a:lnTo>
                    <a:pt x="164" y="42"/>
                  </a:lnTo>
                  <a:lnTo>
                    <a:pt x="160" y="54"/>
                  </a:lnTo>
                  <a:lnTo>
                    <a:pt x="158" y="68"/>
                  </a:lnTo>
                  <a:lnTo>
                    <a:pt x="158" y="68"/>
                  </a:lnTo>
                  <a:lnTo>
                    <a:pt x="158" y="78"/>
                  </a:lnTo>
                  <a:lnTo>
                    <a:pt x="160" y="86"/>
                  </a:lnTo>
                  <a:lnTo>
                    <a:pt x="164" y="96"/>
                  </a:lnTo>
                  <a:lnTo>
                    <a:pt x="168" y="104"/>
                  </a:lnTo>
                  <a:lnTo>
                    <a:pt x="162" y="104"/>
                  </a:lnTo>
                  <a:lnTo>
                    <a:pt x="38" y="70"/>
                  </a:lnTo>
                  <a:lnTo>
                    <a:pt x="38" y="70"/>
                  </a:lnTo>
                  <a:lnTo>
                    <a:pt x="34" y="90"/>
                  </a:lnTo>
                  <a:lnTo>
                    <a:pt x="36" y="108"/>
                  </a:lnTo>
                  <a:lnTo>
                    <a:pt x="40" y="126"/>
                  </a:lnTo>
                  <a:lnTo>
                    <a:pt x="46" y="144"/>
                  </a:lnTo>
                  <a:lnTo>
                    <a:pt x="58" y="158"/>
                  </a:lnTo>
                  <a:lnTo>
                    <a:pt x="70" y="172"/>
                  </a:lnTo>
                  <a:lnTo>
                    <a:pt x="86" y="182"/>
                  </a:lnTo>
                  <a:lnTo>
                    <a:pt x="106" y="188"/>
                  </a:lnTo>
                  <a:lnTo>
                    <a:pt x="106" y="188"/>
                  </a:lnTo>
                  <a:lnTo>
                    <a:pt x="124" y="192"/>
                  </a:lnTo>
                  <a:lnTo>
                    <a:pt x="142" y="192"/>
                  </a:lnTo>
                  <a:lnTo>
                    <a:pt x="142" y="192"/>
                  </a:lnTo>
                  <a:lnTo>
                    <a:pt x="130" y="194"/>
                  </a:lnTo>
                  <a:lnTo>
                    <a:pt x="118" y="194"/>
                  </a:lnTo>
                  <a:lnTo>
                    <a:pt x="104" y="194"/>
                  </a:lnTo>
                  <a:lnTo>
                    <a:pt x="90" y="192"/>
                  </a:lnTo>
                  <a:lnTo>
                    <a:pt x="90" y="192"/>
                  </a:lnTo>
                  <a:lnTo>
                    <a:pt x="78" y="186"/>
                  </a:lnTo>
                  <a:lnTo>
                    <a:pt x="66" y="180"/>
                  </a:lnTo>
                  <a:lnTo>
                    <a:pt x="56" y="174"/>
                  </a:lnTo>
                  <a:lnTo>
                    <a:pt x="46" y="166"/>
                  </a:lnTo>
                  <a:lnTo>
                    <a:pt x="38" y="156"/>
                  </a:lnTo>
                  <a:lnTo>
                    <a:pt x="30" y="146"/>
                  </a:lnTo>
                  <a:lnTo>
                    <a:pt x="24" y="134"/>
                  </a:lnTo>
                  <a:lnTo>
                    <a:pt x="20" y="12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2" y="136"/>
                  </a:lnTo>
                  <a:lnTo>
                    <a:pt x="6" y="148"/>
                  </a:lnTo>
                  <a:lnTo>
                    <a:pt x="10" y="160"/>
                  </a:lnTo>
                  <a:lnTo>
                    <a:pt x="16" y="170"/>
                  </a:lnTo>
                  <a:lnTo>
                    <a:pt x="30" y="190"/>
                  </a:lnTo>
                  <a:lnTo>
                    <a:pt x="46" y="206"/>
                  </a:lnTo>
                  <a:lnTo>
                    <a:pt x="66" y="218"/>
                  </a:lnTo>
                  <a:lnTo>
                    <a:pt x="88" y="226"/>
                  </a:lnTo>
                  <a:lnTo>
                    <a:pt x="100" y="230"/>
                  </a:lnTo>
                  <a:lnTo>
                    <a:pt x="112" y="232"/>
                  </a:lnTo>
                  <a:lnTo>
                    <a:pt x="124" y="232"/>
                  </a:lnTo>
                  <a:lnTo>
                    <a:pt x="136" y="230"/>
                  </a:lnTo>
                  <a:lnTo>
                    <a:pt x="136" y="230"/>
                  </a:lnTo>
                  <a:close/>
                  <a:moveTo>
                    <a:pt x="236" y="48"/>
                  </a:moveTo>
                  <a:lnTo>
                    <a:pt x="236" y="48"/>
                  </a:lnTo>
                  <a:lnTo>
                    <a:pt x="242" y="48"/>
                  </a:lnTo>
                  <a:lnTo>
                    <a:pt x="244" y="52"/>
                  </a:lnTo>
                  <a:lnTo>
                    <a:pt x="248" y="56"/>
                  </a:lnTo>
                  <a:lnTo>
                    <a:pt x="248" y="60"/>
                  </a:lnTo>
                  <a:lnTo>
                    <a:pt x="248" y="60"/>
                  </a:lnTo>
                  <a:lnTo>
                    <a:pt x="248" y="64"/>
                  </a:lnTo>
                  <a:lnTo>
                    <a:pt x="244" y="68"/>
                  </a:lnTo>
                  <a:lnTo>
                    <a:pt x="242" y="72"/>
                  </a:lnTo>
                  <a:lnTo>
                    <a:pt x="236" y="72"/>
                  </a:lnTo>
                  <a:lnTo>
                    <a:pt x="236" y="72"/>
                  </a:lnTo>
                  <a:lnTo>
                    <a:pt x="232" y="72"/>
                  </a:lnTo>
                  <a:lnTo>
                    <a:pt x="228" y="68"/>
                  </a:lnTo>
                  <a:lnTo>
                    <a:pt x="226" y="64"/>
                  </a:lnTo>
                  <a:lnTo>
                    <a:pt x="224" y="60"/>
                  </a:lnTo>
                  <a:lnTo>
                    <a:pt x="224" y="60"/>
                  </a:lnTo>
                  <a:lnTo>
                    <a:pt x="226" y="56"/>
                  </a:lnTo>
                  <a:lnTo>
                    <a:pt x="228" y="52"/>
                  </a:lnTo>
                  <a:lnTo>
                    <a:pt x="232" y="48"/>
                  </a:lnTo>
                  <a:lnTo>
                    <a:pt x="236" y="48"/>
                  </a:lnTo>
                  <a:lnTo>
                    <a:pt x="236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59" name="Freeform 1987"/>
            <p:cNvSpPr/>
            <p:nvPr/>
          </p:nvSpPr>
          <p:spPr>
            <a:xfrm>
              <a:off x="8224947" y="1869439"/>
              <a:ext cx="161511" cy="286895"/>
            </a:xfrm>
            <a:custGeom>
              <a:avLst/>
              <a:gdLst>
                <a:gd name="T0" fmla="*/ 0 w 152"/>
                <a:gd name="T1" fmla="*/ 112 h 270"/>
                <a:gd name="T2" fmla="*/ 0 w 152"/>
                <a:gd name="T3" fmla="*/ 116 h 270"/>
                <a:gd name="T4" fmla="*/ 8 w 152"/>
                <a:gd name="T5" fmla="*/ 124 h 270"/>
                <a:gd name="T6" fmla="*/ 12 w 152"/>
                <a:gd name="T7" fmla="*/ 124 h 270"/>
                <a:gd name="T8" fmla="*/ 22 w 152"/>
                <a:gd name="T9" fmla="*/ 120 h 270"/>
                <a:gd name="T10" fmla="*/ 26 w 152"/>
                <a:gd name="T11" fmla="*/ 112 h 270"/>
                <a:gd name="T12" fmla="*/ 26 w 152"/>
                <a:gd name="T13" fmla="*/ 76 h 270"/>
                <a:gd name="T14" fmla="*/ 28 w 152"/>
                <a:gd name="T15" fmla="*/ 60 h 270"/>
                <a:gd name="T16" fmla="*/ 38 w 152"/>
                <a:gd name="T17" fmla="*/ 44 h 270"/>
                <a:gd name="T18" fmla="*/ 40 w 152"/>
                <a:gd name="T19" fmla="*/ 42 h 270"/>
                <a:gd name="T20" fmla="*/ 40 w 152"/>
                <a:gd name="T21" fmla="*/ 44 h 270"/>
                <a:gd name="T22" fmla="*/ 42 w 152"/>
                <a:gd name="T23" fmla="*/ 46 h 270"/>
                <a:gd name="T24" fmla="*/ 42 w 152"/>
                <a:gd name="T25" fmla="*/ 124 h 270"/>
                <a:gd name="T26" fmla="*/ 42 w 152"/>
                <a:gd name="T27" fmla="*/ 258 h 270"/>
                <a:gd name="T28" fmla="*/ 44 w 152"/>
                <a:gd name="T29" fmla="*/ 262 h 270"/>
                <a:gd name="T30" fmla="*/ 50 w 152"/>
                <a:gd name="T31" fmla="*/ 270 h 270"/>
                <a:gd name="T32" fmla="*/ 56 w 152"/>
                <a:gd name="T33" fmla="*/ 270 h 270"/>
                <a:gd name="T34" fmla="*/ 64 w 152"/>
                <a:gd name="T35" fmla="*/ 266 h 270"/>
                <a:gd name="T36" fmla="*/ 68 w 152"/>
                <a:gd name="T37" fmla="*/ 258 h 270"/>
                <a:gd name="T38" fmla="*/ 68 w 152"/>
                <a:gd name="T39" fmla="*/ 140 h 270"/>
                <a:gd name="T40" fmla="*/ 72 w 152"/>
                <a:gd name="T41" fmla="*/ 138 h 270"/>
                <a:gd name="T42" fmla="*/ 80 w 152"/>
                <a:gd name="T43" fmla="*/ 138 h 270"/>
                <a:gd name="T44" fmla="*/ 82 w 152"/>
                <a:gd name="T45" fmla="*/ 140 h 270"/>
                <a:gd name="T46" fmla="*/ 82 w 152"/>
                <a:gd name="T47" fmla="*/ 258 h 270"/>
                <a:gd name="T48" fmla="*/ 86 w 152"/>
                <a:gd name="T49" fmla="*/ 266 h 270"/>
                <a:gd name="T50" fmla="*/ 96 w 152"/>
                <a:gd name="T51" fmla="*/ 270 h 270"/>
                <a:gd name="T52" fmla="*/ 100 w 152"/>
                <a:gd name="T53" fmla="*/ 270 h 270"/>
                <a:gd name="T54" fmla="*/ 108 w 152"/>
                <a:gd name="T55" fmla="*/ 262 h 270"/>
                <a:gd name="T56" fmla="*/ 108 w 152"/>
                <a:gd name="T57" fmla="*/ 46 h 270"/>
                <a:gd name="T58" fmla="*/ 110 w 152"/>
                <a:gd name="T59" fmla="*/ 42 h 270"/>
                <a:gd name="T60" fmla="*/ 112 w 152"/>
                <a:gd name="T61" fmla="*/ 42 h 270"/>
                <a:gd name="T62" fmla="*/ 114 w 152"/>
                <a:gd name="T63" fmla="*/ 44 h 270"/>
                <a:gd name="T64" fmla="*/ 118 w 152"/>
                <a:gd name="T65" fmla="*/ 50 h 270"/>
                <a:gd name="T66" fmla="*/ 124 w 152"/>
                <a:gd name="T67" fmla="*/ 66 h 270"/>
                <a:gd name="T68" fmla="*/ 126 w 152"/>
                <a:gd name="T69" fmla="*/ 112 h 270"/>
                <a:gd name="T70" fmla="*/ 126 w 152"/>
                <a:gd name="T71" fmla="*/ 116 h 270"/>
                <a:gd name="T72" fmla="*/ 134 w 152"/>
                <a:gd name="T73" fmla="*/ 124 h 270"/>
                <a:gd name="T74" fmla="*/ 138 w 152"/>
                <a:gd name="T75" fmla="*/ 124 h 270"/>
                <a:gd name="T76" fmla="*/ 148 w 152"/>
                <a:gd name="T77" fmla="*/ 120 h 270"/>
                <a:gd name="T78" fmla="*/ 152 w 152"/>
                <a:gd name="T79" fmla="*/ 112 h 270"/>
                <a:gd name="T80" fmla="*/ 152 w 152"/>
                <a:gd name="T81" fmla="*/ 76 h 270"/>
                <a:gd name="T82" fmla="*/ 146 w 152"/>
                <a:gd name="T83" fmla="*/ 46 h 270"/>
                <a:gd name="T84" fmla="*/ 128 w 152"/>
                <a:gd name="T85" fmla="*/ 22 h 270"/>
                <a:gd name="T86" fmla="*/ 104 w 152"/>
                <a:gd name="T87" fmla="*/ 6 h 270"/>
                <a:gd name="T88" fmla="*/ 76 w 152"/>
                <a:gd name="T89" fmla="*/ 0 h 270"/>
                <a:gd name="T90" fmla="*/ 74 w 152"/>
                <a:gd name="T91" fmla="*/ 0 h 270"/>
                <a:gd name="T92" fmla="*/ 46 w 152"/>
                <a:gd name="T93" fmla="*/ 6 h 270"/>
                <a:gd name="T94" fmla="*/ 22 w 152"/>
                <a:gd name="T95" fmla="*/ 22 h 270"/>
                <a:gd name="T96" fmla="*/ 12 w 152"/>
                <a:gd name="T97" fmla="*/ 34 h 270"/>
                <a:gd name="T98" fmla="*/ 0 w 152"/>
                <a:gd name="T99" fmla="*/ 62 h 270"/>
                <a:gd name="T100" fmla="*/ 0 w 152"/>
                <a:gd name="T101" fmla="*/ 7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2" h="270">
                  <a:moveTo>
                    <a:pt x="0" y="76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8" y="124"/>
                  </a:lnTo>
                  <a:lnTo>
                    <a:pt x="22" y="120"/>
                  </a:lnTo>
                  <a:lnTo>
                    <a:pt x="24" y="116"/>
                  </a:lnTo>
                  <a:lnTo>
                    <a:pt x="26" y="112"/>
                  </a:lnTo>
                  <a:lnTo>
                    <a:pt x="26" y="76"/>
                  </a:lnTo>
                  <a:lnTo>
                    <a:pt x="26" y="76"/>
                  </a:lnTo>
                  <a:lnTo>
                    <a:pt x="26" y="68"/>
                  </a:lnTo>
                  <a:lnTo>
                    <a:pt x="28" y="60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6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258"/>
                  </a:lnTo>
                  <a:lnTo>
                    <a:pt x="42" y="258"/>
                  </a:lnTo>
                  <a:lnTo>
                    <a:pt x="44" y="262"/>
                  </a:lnTo>
                  <a:lnTo>
                    <a:pt x="46" y="266"/>
                  </a:lnTo>
                  <a:lnTo>
                    <a:pt x="50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0" y="270"/>
                  </a:lnTo>
                  <a:lnTo>
                    <a:pt x="64" y="266"/>
                  </a:lnTo>
                  <a:lnTo>
                    <a:pt x="68" y="262"/>
                  </a:lnTo>
                  <a:lnTo>
                    <a:pt x="68" y="258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38"/>
                  </a:lnTo>
                  <a:lnTo>
                    <a:pt x="72" y="138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82" y="138"/>
                  </a:lnTo>
                  <a:lnTo>
                    <a:pt x="82" y="14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84" y="262"/>
                  </a:lnTo>
                  <a:lnTo>
                    <a:pt x="86" y="266"/>
                  </a:lnTo>
                  <a:lnTo>
                    <a:pt x="90" y="270"/>
                  </a:lnTo>
                  <a:lnTo>
                    <a:pt x="96" y="270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4" y="266"/>
                  </a:lnTo>
                  <a:lnTo>
                    <a:pt x="108" y="262"/>
                  </a:lnTo>
                  <a:lnTo>
                    <a:pt x="108" y="258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8" y="50"/>
                  </a:lnTo>
                  <a:lnTo>
                    <a:pt x="122" y="58"/>
                  </a:lnTo>
                  <a:lnTo>
                    <a:pt x="124" y="66"/>
                  </a:lnTo>
                  <a:lnTo>
                    <a:pt x="126" y="76"/>
                  </a:lnTo>
                  <a:lnTo>
                    <a:pt x="126" y="112"/>
                  </a:lnTo>
                  <a:lnTo>
                    <a:pt x="126" y="112"/>
                  </a:lnTo>
                  <a:lnTo>
                    <a:pt x="126" y="116"/>
                  </a:lnTo>
                  <a:lnTo>
                    <a:pt x="128" y="120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4" y="124"/>
                  </a:lnTo>
                  <a:lnTo>
                    <a:pt x="148" y="120"/>
                  </a:lnTo>
                  <a:lnTo>
                    <a:pt x="150" y="116"/>
                  </a:lnTo>
                  <a:lnTo>
                    <a:pt x="152" y="11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0" y="60"/>
                  </a:lnTo>
                  <a:lnTo>
                    <a:pt x="146" y="46"/>
                  </a:lnTo>
                  <a:lnTo>
                    <a:pt x="138" y="34"/>
                  </a:lnTo>
                  <a:lnTo>
                    <a:pt x="128" y="22"/>
                  </a:lnTo>
                  <a:lnTo>
                    <a:pt x="118" y="12"/>
                  </a:lnTo>
                  <a:lnTo>
                    <a:pt x="104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4" y="48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60" name="Freeform 1988"/>
            <p:cNvSpPr/>
            <p:nvPr/>
          </p:nvSpPr>
          <p:spPr>
            <a:xfrm>
              <a:off x="8273825" y="1790809"/>
              <a:ext cx="63754" cy="63754"/>
            </a:xfrm>
            <a:custGeom>
              <a:avLst/>
              <a:gdLst>
                <a:gd name="T0" fmla="*/ 30 w 60"/>
                <a:gd name="T1" fmla="*/ 60 h 60"/>
                <a:gd name="T2" fmla="*/ 30 w 60"/>
                <a:gd name="T3" fmla="*/ 60 h 60"/>
                <a:gd name="T4" fmla="*/ 36 w 60"/>
                <a:gd name="T5" fmla="*/ 60 h 60"/>
                <a:gd name="T6" fmla="*/ 42 w 60"/>
                <a:gd name="T7" fmla="*/ 58 h 60"/>
                <a:gd name="T8" fmla="*/ 50 w 60"/>
                <a:gd name="T9" fmla="*/ 52 h 60"/>
                <a:gd name="T10" fmla="*/ 58 w 60"/>
                <a:gd name="T11" fmla="*/ 42 h 60"/>
                <a:gd name="T12" fmla="*/ 58 w 60"/>
                <a:gd name="T13" fmla="*/ 36 h 60"/>
                <a:gd name="T14" fmla="*/ 60 w 60"/>
                <a:gd name="T15" fmla="*/ 30 h 60"/>
                <a:gd name="T16" fmla="*/ 60 w 60"/>
                <a:gd name="T17" fmla="*/ 30 h 60"/>
                <a:gd name="T18" fmla="*/ 58 w 60"/>
                <a:gd name="T19" fmla="*/ 24 h 60"/>
                <a:gd name="T20" fmla="*/ 58 w 60"/>
                <a:gd name="T21" fmla="*/ 18 h 60"/>
                <a:gd name="T22" fmla="*/ 50 w 60"/>
                <a:gd name="T23" fmla="*/ 8 h 60"/>
                <a:gd name="T24" fmla="*/ 42 w 60"/>
                <a:gd name="T25" fmla="*/ 2 h 60"/>
                <a:gd name="T26" fmla="*/ 36 w 60"/>
                <a:gd name="T27" fmla="*/ 0 h 60"/>
                <a:gd name="T28" fmla="*/ 30 w 60"/>
                <a:gd name="T29" fmla="*/ 0 h 60"/>
                <a:gd name="T30" fmla="*/ 30 w 60"/>
                <a:gd name="T31" fmla="*/ 0 h 60"/>
                <a:gd name="T32" fmla="*/ 24 w 60"/>
                <a:gd name="T33" fmla="*/ 0 h 60"/>
                <a:gd name="T34" fmla="*/ 18 w 60"/>
                <a:gd name="T35" fmla="*/ 2 h 60"/>
                <a:gd name="T36" fmla="*/ 8 w 60"/>
                <a:gd name="T37" fmla="*/ 8 h 60"/>
                <a:gd name="T38" fmla="*/ 2 w 60"/>
                <a:gd name="T39" fmla="*/ 18 h 60"/>
                <a:gd name="T40" fmla="*/ 0 w 60"/>
                <a:gd name="T41" fmla="*/ 24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36 h 60"/>
                <a:gd name="T48" fmla="*/ 2 w 60"/>
                <a:gd name="T49" fmla="*/ 42 h 60"/>
                <a:gd name="T50" fmla="*/ 8 w 60"/>
                <a:gd name="T51" fmla="*/ 52 h 60"/>
                <a:gd name="T52" fmla="*/ 18 w 60"/>
                <a:gd name="T53" fmla="*/ 58 h 60"/>
                <a:gd name="T54" fmla="*/ 24 w 60"/>
                <a:gd name="T55" fmla="*/ 60 h 60"/>
                <a:gd name="T56" fmla="*/ 30 w 60"/>
                <a:gd name="T57" fmla="*/ 60 h 60"/>
                <a:gd name="T58" fmla="*/ 30 w 60"/>
                <a:gd name="T59" fmla="*/ 6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0" y="52"/>
                  </a:lnTo>
                  <a:lnTo>
                    <a:pt x="58" y="42"/>
                  </a:lnTo>
                  <a:lnTo>
                    <a:pt x="58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8" y="24"/>
                  </a:lnTo>
                  <a:lnTo>
                    <a:pt x="58" y="18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55" name="Freeform 1991"/>
            <p:cNvSpPr/>
            <p:nvPr/>
          </p:nvSpPr>
          <p:spPr>
            <a:xfrm>
              <a:off x="8811488" y="1869439"/>
              <a:ext cx="208264" cy="286895"/>
            </a:xfrm>
            <a:custGeom>
              <a:avLst/>
              <a:gdLst>
                <a:gd name="T0" fmla="*/ 126 w 196"/>
                <a:gd name="T1" fmla="*/ 36 h 270"/>
                <a:gd name="T2" fmla="*/ 148 w 196"/>
                <a:gd name="T3" fmla="*/ 64 h 270"/>
                <a:gd name="T4" fmla="*/ 164 w 196"/>
                <a:gd name="T5" fmla="*/ 100 h 270"/>
                <a:gd name="T6" fmla="*/ 176 w 196"/>
                <a:gd name="T7" fmla="*/ 122 h 270"/>
                <a:gd name="T8" fmla="*/ 190 w 196"/>
                <a:gd name="T9" fmla="*/ 124 h 270"/>
                <a:gd name="T10" fmla="*/ 196 w 196"/>
                <a:gd name="T11" fmla="*/ 116 h 270"/>
                <a:gd name="T12" fmla="*/ 196 w 196"/>
                <a:gd name="T13" fmla="*/ 106 h 270"/>
                <a:gd name="T14" fmla="*/ 190 w 196"/>
                <a:gd name="T15" fmla="*/ 90 h 270"/>
                <a:gd name="T16" fmla="*/ 168 w 196"/>
                <a:gd name="T17" fmla="*/ 46 h 270"/>
                <a:gd name="T18" fmla="*/ 134 w 196"/>
                <a:gd name="T19" fmla="*/ 10 h 270"/>
                <a:gd name="T20" fmla="*/ 98 w 196"/>
                <a:gd name="T21" fmla="*/ 0 h 270"/>
                <a:gd name="T22" fmla="*/ 80 w 196"/>
                <a:gd name="T23" fmla="*/ 2 h 270"/>
                <a:gd name="T24" fmla="*/ 40 w 196"/>
                <a:gd name="T25" fmla="*/ 32 h 270"/>
                <a:gd name="T26" fmla="*/ 8 w 196"/>
                <a:gd name="T27" fmla="*/ 90 h 270"/>
                <a:gd name="T28" fmla="*/ 2 w 196"/>
                <a:gd name="T29" fmla="*/ 106 h 270"/>
                <a:gd name="T30" fmla="*/ 2 w 196"/>
                <a:gd name="T31" fmla="*/ 116 h 270"/>
                <a:gd name="T32" fmla="*/ 8 w 196"/>
                <a:gd name="T33" fmla="*/ 124 h 270"/>
                <a:gd name="T34" fmla="*/ 20 w 196"/>
                <a:gd name="T35" fmla="*/ 122 h 270"/>
                <a:gd name="T36" fmla="*/ 32 w 196"/>
                <a:gd name="T37" fmla="*/ 100 h 270"/>
                <a:gd name="T38" fmla="*/ 50 w 196"/>
                <a:gd name="T39" fmla="*/ 64 h 270"/>
                <a:gd name="T40" fmla="*/ 70 w 196"/>
                <a:gd name="T41" fmla="*/ 36 h 270"/>
                <a:gd name="T42" fmla="*/ 74 w 196"/>
                <a:gd name="T43" fmla="*/ 36 h 270"/>
                <a:gd name="T44" fmla="*/ 34 w 196"/>
                <a:gd name="T45" fmla="*/ 142 h 270"/>
                <a:gd name="T46" fmla="*/ 34 w 196"/>
                <a:gd name="T47" fmla="*/ 158 h 270"/>
                <a:gd name="T48" fmla="*/ 48 w 196"/>
                <a:gd name="T49" fmla="*/ 164 h 270"/>
                <a:gd name="T50" fmla="*/ 64 w 196"/>
                <a:gd name="T51" fmla="*/ 166 h 270"/>
                <a:gd name="T52" fmla="*/ 66 w 196"/>
                <a:gd name="T53" fmla="*/ 258 h 270"/>
                <a:gd name="T54" fmla="*/ 70 w 196"/>
                <a:gd name="T55" fmla="*/ 266 h 270"/>
                <a:gd name="T56" fmla="*/ 78 w 196"/>
                <a:gd name="T57" fmla="*/ 270 h 270"/>
                <a:gd name="T58" fmla="*/ 90 w 196"/>
                <a:gd name="T59" fmla="*/ 262 h 270"/>
                <a:gd name="T60" fmla="*/ 92 w 196"/>
                <a:gd name="T61" fmla="*/ 168 h 270"/>
                <a:gd name="T62" fmla="*/ 102 w 196"/>
                <a:gd name="T63" fmla="*/ 164 h 270"/>
                <a:gd name="T64" fmla="*/ 106 w 196"/>
                <a:gd name="T65" fmla="*/ 168 h 270"/>
                <a:gd name="T66" fmla="*/ 106 w 196"/>
                <a:gd name="T67" fmla="*/ 262 h 270"/>
                <a:gd name="T68" fmla="*/ 118 w 196"/>
                <a:gd name="T69" fmla="*/ 270 h 270"/>
                <a:gd name="T70" fmla="*/ 128 w 196"/>
                <a:gd name="T71" fmla="*/ 266 h 270"/>
                <a:gd name="T72" fmla="*/ 132 w 196"/>
                <a:gd name="T73" fmla="*/ 168 h 270"/>
                <a:gd name="T74" fmla="*/ 132 w 196"/>
                <a:gd name="T75" fmla="*/ 166 h 270"/>
                <a:gd name="T76" fmla="*/ 148 w 196"/>
                <a:gd name="T77" fmla="*/ 164 h 270"/>
                <a:gd name="T78" fmla="*/ 164 w 196"/>
                <a:gd name="T79" fmla="*/ 158 h 270"/>
                <a:gd name="T80" fmla="*/ 122 w 196"/>
                <a:gd name="T81" fmla="*/ 40 h 270"/>
                <a:gd name="T82" fmla="*/ 124 w 196"/>
                <a:gd name="T83" fmla="*/ 3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6" h="270">
                  <a:moveTo>
                    <a:pt x="124" y="36"/>
                  </a:moveTo>
                  <a:lnTo>
                    <a:pt x="124" y="36"/>
                  </a:lnTo>
                  <a:lnTo>
                    <a:pt x="126" y="36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48" y="64"/>
                  </a:lnTo>
                  <a:lnTo>
                    <a:pt x="156" y="82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2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4" y="120"/>
                  </a:lnTo>
                  <a:lnTo>
                    <a:pt x="196" y="116"/>
                  </a:lnTo>
                  <a:lnTo>
                    <a:pt x="196" y="116"/>
                  </a:lnTo>
                  <a:lnTo>
                    <a:pt x="196" y="110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0" y="92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76" y="60"/>
                  </a:lnTo>
                  <a:lnTo>
                    <a:pt x="168" y="46"/>
                  </a:lnTo>
                  <a:lnTo>
                    <a:pt x="158" y="32"/>
                  </a:lnTo>
                  <a:lnTo>
                    <a:pt x="146" y="20"/>
                  </a:lnTo>
                  <a:lnTo>
                    <a:pt x="134" y="10"/>
                  </a:lnTo>
                  <a:lnTo>
                    <a:pt x="118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0" y="0"/>
                  </a:lnTo>
                  <a:lnTo>
                    <a:pt x="80" y="2"/>
                  </a:lnTo>
                  <a:lnTo>
                    <a:pt x="64" y="10"/>
                  </a:lnTo>
                  <a:lnTo>
                    <a:pt x="50" y="20"/>
                  </a:lnTo>
                  <a:lnTo>
                    <a:pt x="40" y="32"/>
                  </a:lnTo>
                  <a:lnTo>
                    <a:pt x="30" y="46"/>
                  </a:lnTo>
                  <a:lnTo>
                    <a:pt x="22" y="60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0" y="1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40" y="82"/>
                  </a:lnTo>
                  <a:lnTo>
                    <a:pt x="50" y="64"/>
                  </a:lnTo>
                  <a:lnTo>
                    <a:pt x="60" y="48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6" y="40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52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40" y="164"/>
                  </a:lnTo>
                  <a:lnTo>
                    <a:pt x="48" y="164"/>
                  </a:lnTo>
                  <a:lnTo>
                    <a:pt x="62" y="164"/>
                  </a:lnTo>
                  <a:lnTo>
                    <a:pt x="62" y="164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6" y="168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6" y="262"/>
                  </a:lnTo>
                  <a:lnTo>
                    <a:pt x="70" y="266"/>
                  </a:lnTo>
                  <a:lnTo>
                    <a:pt x="74" y="270"/>
                  </a:lnTo>
                  <a:lnTo>
                    <a:pt x="78" y="270"/>
                  </a:lnTo>
                  <a:lnTo>
                    <a:pt x="78" y="270"/>
                  </a:lnTo>
                  <a:lnTo>
                    <a:pt x="84" y="270"/>
                  </a:lnTo>
                  <a:lnTo>
                    <a:pt x="88" y="266"/>
                  </a:lnTo>
                  <a:lnTo>
                    <a:pt x="90" y="262"/>
                  </a:lnTo>
                  <a:lnTo>
                    <a:pt x="92" y="258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2" y="166"/>
                  </a:lnTo>
                  <a:lnTo>
                    <a:pt x="94" y="16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66"/>
                  </a:lnTo>
                  <a:lnTo>
                    <a:pt x="106" y="168"/>
                  </a:lnTo>
                  <a:lnTo>
                    <a:pt x="106" y="258"/>
                  </a:lnTo>
                  <a:lnTo>
                    <a:pt x="106" y="258"/>
                  </a:lnTo>
                  <a:lnTo>
                    <a:pt x="106" y="262"/>
                  </a:lnTo>
                  <a:lnTo>
                    <a:pt x="110" y="266"/>
                  </a:lnTo>
                  <a:lnTo>
                    <a:pt x="114" y="270"/>
                  </a:lnTo>
                  <a:lnTo>
                    <a:pt x="118" y="270"/>
                  </a:lnTo>
                  <a:lnTo>
                    <a:pt x="118" y="270"/>
                  </a:lnTo>
                  <a:lnTo>
                    <a:pt x="124" y="270"/>
                  </a:lnTo>
                  <a:lnTo>
                    <a:pt x="128" y="266"/>
                  </a:lnTo>
                  <a:lnTo>
                    <a:pt x="130" y="262"/>
                  </a:lnTo>
                  <a:lnTo>
                    <a:pt x="132" y="258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58" y="164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66" y="152"/>
                  </a:lnTo>
                  <a:lnTo>
                    <a:pt x="164" y="142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56" name="Freeform 1992"/>
            <p:cNvSpPr/>
            <p:nvPr/>
          </p:nvSpPr>
          <p:spPr>
            <a:xfrm>
              <a:off x="8883743" y="1790809"/>
              <a:ext cx="63754" cy="63754"/>
            </a:xfrm>
            <a:custGeom>
              <a:avLst/>
              <a:gdLst>
                <a:gd name="T0" fmla="*/ 60 w 60"/>
                <a:gd name="T1" fmla="*/ 30 h 60"/>
                <a:gd name="T2" fmla="*/ 60 w 60"/>
                <a:gd name="T3" fmla="*/ 30 h 60"/>
                <a:gd name="T4" fmla="*/ 60 w 60"/>
                <a:gd name="T5" fmla="*/ 24 h 60"/>
                <a:gd name="T6" fmla="*/ 58 w 60"/>
                <a:gd name="T7" fmla="*/ 18 h 60"/>
                <a:gd name="T8" fmla="*/ 52 w 60"/>
                <a:gd name="T9" fmla="*/ 8 h 60"/>
                <a:gd name="T10" fmla="*/ 42 w 60"/>
                <a:gd name="T11" fmla="*/ 2 h 60"/>
                <a:gd name="T12" fmla="*/ 36 w 60"/>
                <a:gd name="T13" fmla="*/ 0 h 60"/>
                <a:gd name="T14" fmla="*/ 30 w 60"/>
                <a:gd name="T15" fmla="*/ 0 h 60"/>
                <a:gd name="T16" fmla="*/ 30 w 60"/>
                <a:gd name="T17" fmla="*/ 0 h 60"/>
                <a:gd name="T18" fmla="*/ 24 w 60"/>
                <a:gd name="T19" fmla="*/ 0 h 60"/>
                <a:gd name="T20" fmla="*/ 18 w 60"/>
                <a:gd name="T21" fmla="*/ 2 h 60"/>
                <a:gd name="T22" fmla="*/ 10 w 60"/>
                <a:gd name="T23" fmla="*/ 8 h 60"/>
                <a:gd name="T24" fmla="*/ 4 w 60"/>
                <a:gd name="T25" fmla="*/ 18 h 60"/>
                <a:gd name="T26" fmla="*/ 2 w 60"/>
                <a:gd name="T27" fmla="*/ 24 h 60"/>
                <a:gd name="T28" fmla="*/ 0 w 60"/>
                <a:gd name="T29" fmla="*/ 30 h 60"/>
                <a:gd name="T30" fmla="*/ 0 w 60"/>
                <a:gd name="T31" fmla="*/ 30 h 60"/>
                <a:gd name="T32" fmla="*/ 2 w 60"/>
                <a:gd name="T33" fmla="*/ 36 h 60"/>
                <a:gd name="T34" fmla="*/ 4 w 60"/>
                <a:gd name="T35" fmla="*/ 42 h 60"/>
                <a:gd name="T36" fmla="*/ 10 w 60"/>
                <a:gd name="T37" fmla="*/ 52 h 60"/>
                <a:gd name="T38" fmla="*/ 18 w 60"/>
                <a:gd name="T39" fmla="*/ 58 h 60"/>
                <a:gd name="T40" fmla="*/ 24 w 60"/>
                <a:gd name="T41" fmla="*/ 60 h 60"/>
                <a:gd name="T42" fmla="*/ 30 w 60"/>
                <a:gd name="T43" fmla="*/ 60 h 60"/>
                <a:gd name="T44" fmla="*/ 30 w 60"/>
                <a:gd name="T45" fmla="*/ 60 h 60"/>
                <a:gd name="T46" fmla="*/ 36 w 60"/>
                <a:gd name="T47" fmla="*/ 60 h 60"/>
                <a:gd name="T48" fmla="*/ 42 w 60"/>
                <a:gd name="T49" fmla="*/ 58 h 60"/>
                <a:gd name="T50" fmla="*/ 52 w 60"/>
                <a:gd name="T51" fmla="*/ 52 h 60"/>
                <a:gd name="T52" fmla="*/ 58 w 60"/>
                <a:gd name="T53" fmla="*/ 42 h 60"/>
                <a:gd name="T54" fmla="*/ 60 w 60"/>
                <a:gd name="T55" fmla="*/ 36 h 60"/>
                <a:gd name="T56" fmla="*/ 60 w 60"/>
                <a:gd name="T57" fmla="*/ 30 h 60"/>
                <a:gd name="T58" fmla="*/ 60 w 60"/>
                <a:gd name="T59" fmla="*/ 3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60" y="30"/>
                  </a:move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31" name="Freeform 2014"/>
            <p:cNvSpPr>
              <a:spLocks noEditPoints="1"/>
            </p:cNvSpPr>
            <p:nvPr/>
          </p:nvSpPr>
          <p:spPr>
            <a:xfrm>
              <a:off x="6240059" y="4085969"/>
              <a:ext cx="376151" cy="365525"/>
            </a:xfrm>
            <a:custGeom>
              <a:avLst/>
              <a:gdLst>
                <a:gd name="T0" fmla="*/ 278 w 354"/>
                <a:gd name="T1" fmla="*/ 96 h 344"/>
                <a:gd name="T2" fmla="*/ 230 w 354"/>
                <a:gd name="T3" fmla="*/ 62 h 344"/>
                <a:gd name="T4" fmla="*/ 202 w 354"/>
                <a:gd name="T5" fmla="*/ 14 h 344"/>
                <a:gd name="T6" fmla="*/ 180 w 354"/>
                <a:gd name="T7" fmla="*/ 0 h 344"/>
                <a:gd name="T8" fmla="*/ 168 w 354"/>
                <a:gd name="T9" fmla="*/ 0 h 344"/>
                <a:gd name="T10" fmla="*/ 148 w 354"/>
                <a:gd name="T11" fmla="*/ 14 h 344"/>
                <a:gd name="T12" fmla="*/ 120 w 354"/>
                <a:gd name="T13" fmla="*/ 62 h 344"/>
                <a:gd name="T14" fmla="*/ 78 w 354"/>
                <a:gd name="T15" fmla="*/ 96 h 344"/>
                <a:gd name="T16" fmla="*/ 30 w 354"/>
                <a:gd name="T17" fmla="*/ 106 h 344"/>
                <a:gd name="T18" fmla="*/ 6 w 354"/>
                <a:gd name="T19" fmla="*/ 122 h 344"/>
                <a:gd name="T20" fmla="*/ 2 w 354"/>
                <a:gd name="T21" fmla="*/ 136 h 344"/>
                <a:gd name="T22" fmla="*/ 4 w 354"/>
                <a:gd name="T23" fmla="*/ 156 h 344"/>
                <a:gd name="T24" fmla="*/ 16 w 354"/>
                <a:gd name="T25" fmla="*/ 172 h 344"/>
                <a:gd name="T26" fmla="*/ 60 w 354"/>
                <a:gd name="T27" fmla="*/ 222 h 344"/>
                <a:gd name="T28" fmla="*/ 60 w 354"/>
                <a:gd name="T29" fmla="*/ 252 h 344"/>
                <a:gd name="T30" fmla="*/ 52 w 354"/>
                <a:gd name="T31" fmla="*/ 310 h 344"/>
                <a:gd name="T32" fmla="*/ 64 w 354"/>
                <a:gd name="T33" fmla="*/ 336 h 344"/>
                <a:gd name="T34" fmla="*/ 76 w 354"/>
                <a:gd name="T35" fmla="*/ 342 h 344"/>
                <a:gd name="T36" fmla="*/ 94 w 354"/>
                <a:gd name="T37" fmla="*/ 342 h 344"/>
                <a:gd name="T38" fmla="*/ 108 w 354"/>
                <a:gd name="T39" fmla="*/ 338 h 344"/>
                <a:gd name="T40" fmla="*/ 176 w 354"/>
                <a:gd name="T41" fmla="*/ 310 h 344"/>
                <a:gd name="T42" fmla="*/ 202 w 354"/>
                <a:gd name="T43" fmla="*/ 318 h 344"/>
                <a:gd name="T44" fmla="*/ 248 w 354"/>
                <a:gd name="T45" fmla="*/ 338 h 344"/>
                <a:gd name="T46" fmla="*/ 280 w 354"/>
                <a:gd name="T47" fmla="*/ 340 h 344"/>
                <a:gd name="T48" fmla="*/ 292 w 354"/>
                <a:gd name="T49" fmla="*/ 334 h 344"/>
                <a:gd name="T50" fmla="*/ 300 w 354"/>
                <a:gd name="T51" fmla="*/ 310 h 344"/>
                <a:gd name="T52" fmla="*/ 292 w 354"/>
                <a:gd name="T53" fmla="*/ 254 h 344"/>
                <a:gd name="T54" fmla="*/ 310 w 354"/>
                <a:gd name="T55" fmla="*/ 202 h 344"/>
                <a:gd name="T56" fmla="*/ 344 w 354"/>
                <a:gd name="T57" fmla="*/ 166 h 344"/>
                <a:gd name="T58" fmla="*/ 352 w 354"/>
                <a:gd name="T59" fmla="*/ 150 h 344"/>
                <a:gd name="T60" fmla="*/ 352 w 354"/>
                <a:gd name="T61" fmla="*/ 126 h 344"/>
                <a:gd name="T62" fmla="*/ 338 w 354"/>
                <a:gd name="T63" fmla="*/ 110 h 344"/>
                <a:gd name="T64" fmla="*/ 324 w 354"/>
                <a:gd name="T65" fmla="*/ 104 h 344"/>
                <a:gd name="T66" fmla="*/ 280 w 354"/>
                <a:gd name="T67" fmla="*/ 184 h 344"/>
                <a:gd name="T68" fmla="*/ 258 w 354"/>
                <a:gd name="T69" fmla="*/ 214 h 344"/>
                <a:gd name="T70" fmla="*/ 260 w 354"/>
                <a:gd name="T71" fmla="*/ 270 h 344"/>
                <a:gd name="T72" fmla="*/ 264 w 354"/>
                <a:gd name="T73" fmla="*/ 308 h 344"/>
                <a:gd name="T74" fmla="*/ 262 w 354"/>
                <a:gd name="T75" fmla="*/ 306 h 344"/>
                <a:gd name="T76" fmla="*/ 218 w 354"/>
                <a:gd name="T77" fmla="*/ 286 h 344"/>
                <a:gd name="T78" fmla="*/ 176 w 354"/>
                <a:gd name="T79" fmla="*/ 274 h 344"/>
                <a:gd name="T80" fmla="*/ 160 w 354"/>
                <a:gd name="T81" fmla="*/ 278 h 344"/>
                <a:gd name="T82" fmla="*/ 94 w 354"/>
                <a:gd name="T83" fmla="*/ 306 h 344"/>
                <a:gd name="T84" fmla="*/ 88 w 354"/>
                <a:gd name="T85" fmla="*/ 306 h 344"/>
                <a:gd name="T86" fmla="*/ 96 w 354"/>
                <a:gd name="T87" fmla="*/ 234 h 344"/>
                <a:gd name="T88" fmla="*/ 92 w 354"/>
                <a:gd name="T89" fmla="*/ 208 h 344"/>
                <a:gd name="T90" fmla="*/ 56 w 354"/>
                <a:gd name="T91" fmla="*/ 162 h 344"/>
                <a:gd name="T92" fmla="*/ 36 w 354"/>
                <a:gd name="T93" fmla="*/ 142 h 344"/>
                <a:gd name="T94" fmla="*/ 44 w 354"/>
                <a:gd name="T95" fmla="*/ 140 h 344"/>
                <a:gd name="T96" fmla="*/ 126 w 354"/>
                <a:gd name="T97" fmla="*/ 116 h 344"/>
                <a:gd name="T98" fmla="*/ 138 w 354"/>
                <a:gd name="T99" fmla="*/ 100 h 344"/>
                <a:gd name="T100" fmla="*/ 174 w 354"/>
                <a:gd name="T101" fmla="*/ 38 h 344"/>
                <a:gd name="T102" fmla="*/ 208 w 354"/>
                <a:gd name="T103" fmla="*/ 92 h 344"/>
                <a:gd name="T104" fmla="*/ 226 w 354"/>
                <a:gd name="T105" fmla="*/ 116 h 344"/>
                <a:gd name="T106" fmla="*/ 270 w 354"/>
                <a:gd name="T107" fmla="*/ 130 h 344"/>
                <a:gd name="T108" fmla="*/ 320 w 354"/>
                <a:gd name="T109" fmla="*/ 138 h 344"/>
                <a:gd name="T110" fmla="*/ 318 w 354"/>
                <a:gd name="T111" fmla="*/ 144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4" h="344">
                  <a:moveTo>
                    <a:pt x="324" y="104"/>
                  </a:moveTo>
                  <a:lnTo>
                    <a:pt x="324" y="104"/>
                  </a:lnTo>
                  <a:lnTo>
                    <a:pt x="278" y="96"/>
                  </a:lnTo>
                  <a:lnTo>
                    <a:pt x="248" y="88"/>
                  </a:lnTo>
                  <a:lnTo>
                    <a:pt x="248" y="88"/>
                  </a:lnTo>
                  <a:lnTo>
                    <a:pt x="230" y="62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2" y="14"/>
                  </a:lnTo>
                  <a:lnTo>
                    <a:pt x="194" y="8"/>
                  </a:lnTo>
                  <a:lnTo>
                    <a:pt x="186" y="2"/>
                  </a:lnTo>
                  <a:lnTo>
                    <a:pt x="180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68" y="0"/>
                  </a:lnTo>
                  <a:lnTo>
                    <a:pt x="162" y="2"/>
                  </a:lnTo>
                  <a:lnTo>
                    <a:pt x="154" y="8"/>
                  </a:lnTo>
                  <a:lnTo>
                    <a:pt x="148" y="14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20" y="62"/>
                  </a:lnTo>
                  <a:lnTo>
                    <a:pt x="106" y="88"/>
                  </a:lnTo>
                  <a:lnTo>
                    <a:pt x="106" y="88"/>
                  </a:lnTo>
                  <a:lnTo>
                    <a:pt x="78" y="96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0" y="106"/>
                  </a:lnTo>
                  <a:lnTo>
                    <a:pt x="20" y="110"/>
                  </a:lnTo>
                  <a:lnTo>
                    <a:pt x="10" y="118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0" y="144"/>
                  </a:lnTo>
                  <a:lnTo>
                    <a:pt x="2" y="150"/>
                  </a:lnTo>
                  <a:lnTo>
                    <a:pt x="4" y="156"/>
                  </a:lnTo>
                  <a:lnTo>
                    <a:pt x="10" y="166"/>
                  </a:lnTo>
                  <a:lnTo>
                    <a:pt x="16" y="172"/>
                  </a:lnTo>
                  <a:lnTo>
                    <a:pt x="16" y="172"/>
                  </a:lnTo>
                  <a:lnTo>
                    <a:pt x="44" y="202"/>
                  </a:lnTo>
                  <a:lnTo>
                    <a:pt x="54" y="214"/>
                  </a:lnTo>
                  <a:lnTo>
                    <a:pt x="60" y="222"/>
                  </a:lnTo>
                  <a:lnTo>
                    <a:pt x="60" y="222"/>
                  </a:lnTo>
                  <a:lnTo>
                    <a:pt x="60" y="234"/>
                  </a:lnTo>
                  <a:lnTo>
                    <a:pt x="60" y="252"/>
                  </a:lnTo>
                  <a:lnTo>
                    <a:pt x="54" y="300"/>
                  </a:lnTo>
                  <a:lnTo>
                    <a:pt x="54" y="300"/>
                  </a:lnTo>
                  <a:lnTo>
                    <a:pt x="52" y="310"/>
                  </a:lnTo>
                  <a:lnTo>
                    <a:pt x="54" y="320"/>
                  </a:lnTo>
                  <a:lnTo>
                    <a:pt x="60" y="330"/>
                  </a:lnTo>
                  <a:lnTo>
                    <a:pt x="64" y="336"/>
                  </a:lnTo>
                  <a:lnTo>
                    <a:pt x="68" y="338"/>
                  </a:lnTo>
                  <a:lnTo>
                    <a:pt x="68" y="338"/>
                  </a:lnTo>
                  <a:lnTo>
                    <a:pt x="76" y="342"/>
                  </a:lnTo>
                  <a:lnTo>
                    <a:pt x="86" y="344"/>
                  </a:lnTo>
                  <a:lnTo>
                    <a:pt x="86" y="344"/>
                  </a:lnTo>
                  <a:lnTo>
                    <a:pt x="94" y="342"/>
                  </a:lnTo>
                  <a:lnTo>
                    <a:pt x="100" y="342"/>
                  </a:lnTo>
                  <a:lnTo>
                    <a:pt x="108" y="338"/>
                  </a:lnTo>
                  <a:lnTo>
                    <a:pt x="108" y="338"/>
                  </a:lnTo>
                  <a:lnTo>
                    <a:pt x="150" y="318"/>
                  </a:lnTo>
                  <a:lnTo>
                    <a:pt x="166" y="312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6" y="312"/>
                  </a:lnTo>
                  <a:lnTo>
                    <a:pt x="202" y="318"/>
                  </a:lnTo>
                  <a:lnTo>
                    <a:pt x="244" y="336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8" y="342"/>
                  </a:lnTo>
                  <a:lnTo>
                    <a:pt x="268" y="344"/>
                  </a:lnTo>
                  <a:lnTo>
                    <a:pt x="280" y="340"/>
                  </a:lnTo>
                  <a:lnTo>
                    <a:pt x="280" y="340"/>
                  </a:lnTo>
                  <a:lnTo>
                    <a:pt x="286" y="338"/>
                  </a:lnTo>
                  <a:lnTo>
                    <a:pt x="292" y="334"/>
                  </a:lnTo>
                  <a:lnTo>
                    <a:pt x="296" y="328"/>
                  </a:lnTo>
                  <a:lnTo>
                    <a:pt x="298" y="322"/>
                  </a:lnTo>
                  <a:lnTo>
                    <a:pt x="300" y="310"/>
                  </a:lnTo>
                  <a:lnTo>
                    <a:pt x="298" y="298"/>
                  </a:lnTo>
                  <a:lnTo>
                    <a:pt x="298" y="298"/>
                  </a:lnTo>
                  <a:lnTo>
                    <a:pt x="292" y="254"/>
                  </a:lnTo>
                  <a:lnTo>
                    <a:pt x="290" y="226"/>
                  </a:lnTo>
                  <a:lnTo>
                    <a:pt x="290" y="226"/>
                  </a:lnTo>
                  <a:lnTo>
                    <a:pt x="310" y="202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8" y="160"/>
                  </a:lnTo>
                  <a:lnTo>
                    <a:pt x="352" y="150"/>
                  </a:lnTo>
                  <a:lnTo>
                    <a:pt x="354" y="138"/>
                  </a:lnTo>
                  <a:lnTo>
                    <a:pt x="354" y="132"/>
                  </a:lnTo>
                  <a:lnTo>
                    <a:pt x="352" y="126"/>
                  </a:lnTo>
                  <a:lnTo>
                    <a:pt x="352" y="126"/>
                  </a:lnTo>
                  <a:lnTo>
                    <a:pt x="346" y="116"/>
                  </a:lnTo>
                  <a:lnTo>
                    <a:pt x="338" y="110"/>
                  </a:lnTo>
                  <a:lnTo>
                    <a:pt x="330" y="106"/>
                  </a:lnTo>
                  <a:lnTo>
                    <a:pt x="324" y="104"/>
                  </a:lnTo>
                  <a:lnTo>
                    <a:pt x="324" y="104"/>
                  </a:lnTo>
                  <a:close/>
                  <a:moveTo>
                    <a:pt x="318" y="144"/>
                  </a:moveTo>
                  <a:lnTo>
                    <a:pt x="318" y="144"/>
                  </a:lnTo>
                  <a:lnTo>
                    <a:pt x="280" y="184"/>
                  </a:lnTo>
                  <a:lnTo>
                    <a:pt x="266" y="202"/>
                  </a:lnTo>
                  <a:lnTo>
                    <a:pt x="258" y="214"/>
                  </a:lnTo>
                  <a:lnTo>
                    <a:pt x="258" y="214"/>
                  </a:lnTo>
                  <a:lnTo>
                    <a:pt x="256" y="226"/>
                  </a:lnTo>
                  <a:lnTo>
                    <a:pt x="256" y="244"/>
                  </a:lnTo>
                  <a:lnTo>
                    <a:pt x="260" y="270"/>
                  </a:lnTo>
                  <a:lnTo>
                    <a:pt x="264" y="304"/>
                  </a:lnTo>
                  <a:lnTo>
                    <a:pt x="264" y="304"/>
                  </a:lnTo>
                  <a:lnTo>
                    <a:pt x="264" y="308"/>
                  </a:lnTo>
                  <a:lnTo>
                    <a:pt x="264" y="308"/>
                  </a:lnTo>
                  <a:lnTo>
                    <a:pt x="262" y="306"/>
                  </a:lnTo>
                  <a:lnTo>
                    <a:pt x="262" y="306"/>
                  </a:lnTo>
                  <a:lnTo>
                    <a:pt x="260" y="304"/>
                  </a:lnTo>
                  <a:lnTo>
                    <a:pt x="260" y="304"/>
                  </a:lnTo>
                  <a:lnTo>
                    <a:pt x="218" y="286"/>
                  </a:lnTo>
                  <a:lnTo>
                    <a:pt x="194" y="278"/>
                  </a:lnTo>
                  <a:lnTo>
                    <a:pt x="184" y="276"/>
                  </a:lnTo>
                  <a:lnTo>
                    <a:pt x="176" y="274"/>
                  </a:lnTo>
                  <a:lnTo>
                    <a:pt x="176" y="274"/>
                  </a:lnTo>
                  <a:lnTo>
                    <a:pt x="170" y="276"/>
                  </a:lnTo>
                  <a:lnTo>
                    <a:pt x="160" y="278"/>
                  </a:lnTo>
                  <a:lnTo>
                    <a:pt x="138" y="286"/>
                  </a:lnTo>
                  <a:lnTo>
                    <a:pt x="94" y="306"/>
                  </a:lnTo>
                  <a:lnTo>
                    <a:pt x="94" y="306"/>
                  </a:lnTo>
                  <a:lnTo>
                    <a:pt x="88" y="308"/>
                  </a:lnTo>
                  <a:lnTo>
                    <a:pt x="88" y="308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94" y="260"/>
                  </a:lnTo>
                  <a:lnTo>
                    <a:pt x="96" y="234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92" y="208"/>
                  </a:lnTo>
                  <a:lnTo>
                    <a:pt x="86" y="200"/>
                  </a:lnTo>
                  <a:lnTo>
                    <a:pt x="72" y="182"/>
                  </a:lnTo>
                  <a:lnTo>
                    <a:pt x="56" y="162"/>
                  </a:lnTo>
                  <a:lnTo>
                    <a:pt x="38" y="146"/>
                  </a:lnTo>
                  <a:lnTo>
                    <a:pt x="38" y="146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44" y="140"/>
                  </a:lnTo>
                  <a:lnTo>
                    <a:pt x="44" y="140"/>
                  </a:lnTo>
                  <a:lnTo>
                    <a:pt x="88" y="130"/>
                  </a:lnTo>
                  <a:lnTo>
                    <a:pt x="114" y="122"/>
                  </a:lnTo>
                  <a:lnTo>
                    <a:pt x="126" y="116"/>
                  </a:lnTo>
                  <a:lnTo>
                    <a:pt x="130" y="112"/>
                  </a:lnTo>
                  <a:lnTo>
                    <a:pt x="130" y="112"/>
                  </a:lnTo>
                  <a:lnTo>
                    <a:pt x="138" y="100"/>
                  </a:lnTo>
                  <a:lnTo>
                    <a:pt x="152" y="80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208" y="92"/>
                  </a:lnTo>
                  <a:lnTo>
                    <a:pt x="220" y="108"/>
                  </a:lnTo>
                  <a:lnTo>
                    <a:pt x="226" y="116"/>
                  </a:lnTo>
                  <a:lnTo>
                    <a:pt x="226" y="116"/>
                  </a:lnTo>
                  <a:lnTo>
                    <a:pt x="230" y="118"/>
                  </a:lnTo>
                  <a:lnTo>
                    <a:pt x="244" y="122"/>
                  </a:lnTo>
                  <a:lnTo>
                    <a:pt x="270" y="130"/>
                  </a:lnTo>
                  <a:lnTo>
                    <a:pt x="318" y="138"/>
                  </a:lnTo>
                  <a:lnTo>
                    <a:pt x="318" y="138"/>
                  </a:lnTo>
                  <a:lnTo>
                    <a:pt x="320" y="138"/>
                  </a:lnTo>
                  <a:lnTo>
                    <a:pt x="320" y="138"/>
                  </a:lnTo>
                  <a:lnTo>
                    <a:pt x="320" y="138"/>
                  </a:lnTo>
                  <a:lnTo>
                    <a:pt x="318" y="144"/>
                  </a:lnTo>
                  <a:lnTo>
                    <a:pt x="318" y="1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32" name="Freeform 2015"/>
            <p:cNvSpPr/>
            <p:nvPr/>
          </p:nvSpPr>
          <p:spPr>
            <a:xfrm>
              <a:off x="6412196" y="4204977"/>
              <a:ext cx="34002" cy="95632"/>
            </a:xfrm>
            <a:custGeom>
              <a:avLst/>
              <a:gdLst>
                <a:gd name="T0" fmla="*/ 16 w 32"/>
                <a:gd name="T1" fmla="*/ 90 h 90"/>
                <a:gd name="T2" fmla="*/ 16 w 32"/>
                <a:gd name="T3" fmla="*/ 90 h 90"/>
                <a:gd name="T4" fmla="*/ 22 w 32"/>
                <a:gd name="T5" fmla="*/ 88 h 90"/>
                <a:gd name="T6" fmla="*/ 26 w 32"/>
                <a:gd name="T7" fmla="*/ 86 h 90"/>
                <a:gd name="T8" fmla="*/ 30 w 32"/>
                <a:gd name="T9" fmla="*/ 80 h 90"/>
                <a:gd name="T10" fmla="*/ 32 w 32"/>
                <a:gd name="T11" fmla="*/ 74 h 90"/>
                <a:gd name="T12" fmla="*/ 32 w 32"/>
                <a:gd name="T13" fmla="*/ 16 h 90"/>
                <a:gd name="T14" fmla="*/ 32 w 32"/>
                <a:gd name="T15" fmla="*/ 16 h 90"/>
                <a:gd name="T16" fmla="*/ 30 w 32"/>
                <a:gd name="T17" fmla="*/ 10 h 90"/>
                <a:gd name="T18" fmla="*/ 26 w 32"/>
                <a:gd name="T19" fmla="*/ 6 h 90"/>
                <a:gd name="T20" fmla="*/ 22 w 32"/>
                <a:gd name="T21" fmla="*/ 2 h 90"/>
                <a:gd name="T22" fmla="*/ 16 w 32"/>
                <a:gd name="T23" fmla="*/ 0 h 90"/>
                <a:gd name="T24" fmla="*/ 16 w 32"/>
                <a:gd name="T25" fmla="*/ 0 h 90"/>
                <a:gd name="T26" fmla="*/ 10 w 32"/>
                <a:gd name="T27" fmla="*/ 2 h 90"/>
                <a:gd name="T28" fmla="*/ 6 w 32"/>
                <a:gd name="T29" fmla="*/ 6 h 90"/>
                <a:gd name="T30" fmla="*/ 2 w 32"/>
                <a:gd name="T31" fmla="*/ 10 h 90"/>
                <a:gd name="T32" fmla="*/ 0 w 32"/>
                <a:gd name="T33" fmla="*/ 16 h 90"/>
                <a:gd name="T34" fmla="*/ 0 w 32"/>
                <a:gd name="T35" fmla="*/ 74 h 90"/>
                <a:gd name="T36" fmla="*/ 0 w 32"/>
                <a:gd name="T37" fmla="*/ 74 h 90"/>
                <a:gd name="T38" fmla="*/ 2 w 32"/>
                <a:gd name="T39" fmla="*/ 80 h 90"/>
                <a:gd name="T40" fmla="*/ 6 w 32"/>
                <a:gd name="T41" fmla="*/ 86 h 90"/>
                <a:gd name="T42" fmla="*/ 10 w 32"/>
                <a:gd name="T43" fmla="*/ 88 h 90"/>
                <a:gd name="T44" fmla="*/ 16 w 32"/>
                <a:gd name="T45" fmla="*/ 90 h 90"/>
                <a:gd name="T46" fmla="*/ 16 w 32"/>
                <a:gd name="T47" fmla="*/ 9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90">
                  <a:moveTo>
                    <a:pt x="16" y="90"/>
                  </a:moveTo>
                  <a:lnTo>
                    <a:pt x="16" y="90"/>
                  </a:lnTo>
                  <a:lnTo>
                    <a:pt x="22" y="88"/>
                  </a:lnTo>
                  <a:lnTo>
                    <a:pt x="26" y="86"/>
                  </a:lnTo>
                  <a:lnTo>
                    <a:pt x="30" y="80"/>
                  </a:lnTo>
                  <a:lnTo>
                    <a:pt x="32" y="7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0" y="10"/>
                  </a:lnTo>
                  <a:lnTo>
                    <a:pt x="26" y="6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6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80"/>
                  </a:lnTo>
                  <a:lnTo>
                    <a:pt x="6" y="86"/>
                  </a:lnTo>
                  <a:lnTo>
                    <a:pt x="10" y="88"/>
                  </a:lnTo>
                  <a:lnTo>
                    <a:pt x="16" y="90"/>
                  </a:lnTo>
                  <a:lnTo>
                    <a:pt x="16" y="9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33" name="Freeform 2016"/>
            <p:cNvSpPr/>
            <p:nvPr/>
          </p:nvSpPr>
          <p:spPr>
            <a:xfrm>
              <a:off x="6407946" y="4315485"/>
              <a:ext cx="42503" cy="42503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12 w 40"/>
                <a:gd name="T5" fmla="*/ 2 h 40"/>
                <a:gd name="T6" fmla="*/ 6 w 40"/>
                <a:gd name="T7" fmla="*/ 6 h 40"/>
                <a:gd name="T8" fmla="*/ 2 w 40"/>
                <a:gd name="T9" fmla="*/ 12 h 40"/>
                <a:gd name="T10" fmla="*/ 0 w 40"/>
                <a:gd name="T11" fmla="*/ 20 h 40"/>
                <a:gd name="T12" fmla="*/ 0 w 40"/>
                <a:gd name="T13" fmla="*/ 20 h 40"/>
                <a:gd name="T14" fmla="*/ 2 w 40"/>
                <a:gd name="T15" fmla="*/ 28 h 40"/>
                <a:gd name="T16" fmla="*/ 6 w 40"/>
                <a:gd name="T17" fmla="*/ 34 h 40"/>
                <a:gd name="T18" fmla="*/ 12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28 w 40"/>
                <a:gd name="T25" fmla="*/ 38 h 40"/>
                <a:gd name="T26" fmla="*/ 34 w 40"/>
                <a:gd name="T27" fmla="*/ 34 h 40"/>
                <a:gd name="T28" fmla="*/ 38 w 40"/>
                <a:gd name="T29" fmla="*/ 28 h 40"/>
                <a:gd name="T30" fmla="*/ 40 w 40"/>
                <a:gd name="T31" fmla="*/ 20 h 40"/>
                <a:gd name="T32" fmla="*/ 40 w 40"/>
                <a:gd name="T33" fmla="*/ 20 h 40"/>
                <a:gd name="T34" fmla="*/ 38 w 40"/>
                <a:gd name="T35" fmla="*/ 12 h 40"/>
                <a:gd name="T36" fmla="*/ 34 w 40"/>
                <a:gd name="T37" fmla="*/ 6 h 40"/>
                <a:gd name="T38" fmla="*/ 28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9" name="Freeform 2017"/>
            <p:cNvSpPr>
              <a:spLocks noEditPoints="1"/>
            </p:cNvSpPr>
            <p:nvPr/>
          </p:nvSpPr>
          <p:spPr>
            <a:xfrm>
              <a:off x="6858477" y="4109345"/>
              <a:ext cx="365525" cy="318772"/>
            </a:xfrm>
            <a:custGeom>
              <a:avLst/>
              <a:gdLst>
                <a:gd name="T0" fmla="*/ 166 w 344"/>
                <a:gd name="T1" fmla="*/ 40 h 300"/>
                <a:gd name="T2" fmla="*/ 162 w 344"/>
                <a:gd name="T3" fmla="*/ 40 h 300"/>
                <a:gd name="T4" fmla="*/ 160 w 344"/>
                <a:gd name="T5" fmla="*/ 32 h 300"/>
                <a:gd name="T6" fmla="*/ 152 w 344"/>
                <a:gd name="T7" fmla="*/ 16 h 300"/>
                <a:gd name="T8" fmla="*/ 140 w 344"/>
                <a:gd name="T9" fmla="*/ 6 h 300"/>
                <a:gd name="T10" fmla="*/ 124 w 344"/>
                <a:gd name="T11" fmla="*/ 0 h 300"/>
                <a:gd name="T12" fmla="*/ 46 w 344"/>
                <a:gd name="T13" fmla="*/ 0 h 300"/>
                <a:gd name="T14" fmla="*/ 38 w 344"/>
                <a:gd name="T15" fmla="*/ 0 h 300"/>
                <a:gd name="T16" fmla="*/ 20 w 344"/>
                <a:gd name="T17" fmla="*/ 8 h 300"/>
                <a:gd name="T18" fmla="*/ 8 w 344"/>
                <a:gd name="T19" fmla="*/ 20 h 300"/>
                <a:gd name="T20" fmla="*/ 0 w 344"/>
                <a:gd name="T21" fmla="*/ 38 h 300"/>
                <a:gd name="T22" fmla="*/ 0 w 344"/>
                <a:gd name="T23" fmla="*/ 252 h 300"/>
                <a:gd name="T24" fmla="*/ 0 w 344"/>
                <a:gd name="T25" fmla="*/ 262 h 300"/>
                <a:gd name="T26" fmla="*/ 8 w 344"/>
                <a:gd name="T27" fmla="*/ 278 h 300"/>
                <a:gd name="T28" fmla="*/ 20 w 344"/>
                <a:gd name="T29" fmla="*/ 292 h 300"/>
                <a:gd name="T30" fmla="*/ 38 w 344"/>
                <a:gd name="T31" fmla="*/ 298 h 300"/>
                <a:gd name="T32" fmla="*/ 298 w 344"/>
                <a:gd name="T33" fmla="*/ 300 h 300"/>
                <a:gd name="T34" fmla="*/ 306 w 344"/>
                <a:gd name="T35" fmla="*/ 298 h 300"/>
                <a:gd name="T36" fmla="*/ 324 w 344"/>
                <a:gd name="T37" fmla="*/ 292 h 300"/>
                <a:gd name="T38" fmla="*/ 336 w 344"/>
                <a:gd name="T39" fmla="*/ 278 h 300"/>
                <a:gd name="T40" fmla="*/ 344 w 344"/>
                <a:gd name="T41" fmla="*/ 262 h 300"/>
                <a:gd name="T42" fmla="*/ 344 w 344"/>
                <a:gd name="T43" fmla="*/ 88 h 300"/>
                <a:gd name="T44" fmla="*/ 344 w 344"/>
                <a:gd name="T45" fmla="*/ 78 h 300"/>
                <a:gd name="T46" fmla="*/ 336 w 344"/>
                <a:gd name="T47" fmla="*/ 62 h 300"/>
                <a:gd name="T48" fmla="*/ 324 w 344"/>
                <a:gd name="T49" fmla="*/ 48 h 300"/>
                <a:gd name="T50" fmla="*/ 306 w 344"/>
                <a:gd name="T51" fmla="*/ 42 h 300"/>
                <a:gd name="T52" fmla="*/ 298 w 344"/>
                <a:gd name="T53" fmla="*/ 40 h 300"/>
                <a:gd name="T54" fmla="*/ 310 w 344"/>
                <a:gd name="T55" fmla="*/ 252 h 300"/>
                <a:gd name="T56" fmla="*/ 306 w 344"/>
                <a:gd name="T57" fmla="*/ 260 h 300"/>
                <a:gd name="T58" fmla="*/ 298 w 344"/>
                <a:gd name="T59" fmla="*/ 264 h 300"/>
                <a:gd name="T60" fmla="*/ 46 w 344"/>
                <a:gd name="T61" fmla="*/ 264 h 300"/>
                <a:gd name="T62" fmla="*/ 38 w 344"/>
                <a:gd name="T63" fmla="*/ 260 h 300"/>
                <a:gd name="T64" fmla="*/ 34 w 344"/>
                <a:gd name="T65" fmla="*/ 252 h 300"/>
                <a:gd name="T66" fmla="*/ 34 w 344"/>
                <a:gd name="T67" fmla="*/ 48 h 300"/>
                <a:gd name="T68" fmla="*/ 38 w 344"/>
                <a:gd name="T69" fmla="*/ 38 h 300"/>
                <a:gd name="T70" fmla="*/ 46 w 344"/>
                <a:gd name="T71" fmla="*/ 34 h 300"/>
                <a:gd name="T72" fmla="*/ 114 w 344"/>
                <a:gd name="T73" fmla="*/ 34 h 300"/>
                <a:gd name="T74" fmla="*/ 124 w 344"/>
                <a:gd name="T75" fmla="*/ 38 h 300"/>
                <a:gd name="T76" fmla="*/ 128 w 344"/>
                <a:gd name="T77" fmla="*/ 48 h 300"/>
                <a:gd name="T78" fmla="*/ 128 w 344"/>
                <a:gd name="T79" fmla="*/ 52 h 300"/>
                <a:gd name="T80" fmla="*/ 130 w 344"/>
                <a:gd name="T81" fmla="*/ 56 h 300"/>
                <a:gd name="T82" fmla="*/ 140 w 344"/>
                <a:gd name="T83" fmla="*/ 66 h 300"/>
                <a:gd name="T84" fmla="*/ 158 w 344"/>
                <a:gd name="T85" fmla="*/ 74 h 300"/>
                <a:gd name="T86" fmla="*/ 298 w 344"/>
                <a:gd name="T87" fmla="*/ 76 h 300"/>
                <a:gd name="T88" fmla="*/ 302 w 344"/>
                <a:gd name="T89" fmla="*/ 76 h 300"/>
                <a:gd name="T90" fmla="*/ 310 w 344"/>
                <a:gd name="T91" fmla="*/ 82 h 300"/>
                <a:gd name="T92" fmla="*/ 310 w 344"/>
                <a:gd name="T93" fmla="*/ 252 h 3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4" h="300">
                  <a:moveTo>
                    <a:pt x="298" y="40"/>
                  </a:moveTo>
                  <a:lnTo>
                    <a:pt x="166" y="40"/>
                  </a:lnTo>
                  <a:lnTo>
                    <a:pt x="166" y="40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60" y="32"/>
                  </a:lnTo>
                  <a:lnTo>
                    <a:pt x="156" y="24"/>
                  </a:lnTo>
                  <a:lnTo>
                    <a:pt x="152" y="16"/>
                  </a:lnTo>
                  <a:lnTo>
                    <a:pt x="146" y="12"/>
                  </a:lnTo>
                  <a:lnTo>
                    <a:pt x="140" y="6"/>
                  </a:lnTo>
                  <a:lnTo>
                    <a:pt x="132" y="2"/>
                  </a:lnTo>
                  <a:lnTo>
                    <a:pt x="124" y="0"/>
                  </a:lnTo>
                  <a:lnTo>
                    <a:pt x="114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8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2" y="28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0" y="262"/>
                  </a:lnTo>
                  <a:lnTo>
                    <a:pt x="2" y="270"/>
                  </a:lnTo>
                  <a:lnTo>
                    <a:pt x="8" y="278"/>
                  </a:lnTo>
                  <a:lnTo>
                    <a:pt x="14" y="286"/>
                  </a:lnTo>
                  <a:lnTo>
                    <a:pt x="20" y="292"/>
                  </a:lnTo>
                  <a:lnTo>
                    <a:pt x="28" y="296"/>
                  </a:lnTo>
                  <a:lnTo>
                    <a:pt x="38" y="298"/>
                  </a:lnTo>
                  <a:lnTo>
                    <a:pt x="46" y="300"/>
                  </a:lnTo>
                  <a:lnTo>
                    <a:pt x="298" y="300"/>
                  </a:lnTo>
                  <a:lnTo>
                    <a:pt x="298" y="300"/>
                  </a:lnTo>
                  <a:lnTo>
                    <a:pt x="306" y="298"/>
                  </a:lnTo>
                  <a:lnTo>
                    <a:pt x="316" y="296"/>
                  </a:lnTo>
                  <a:lnTo>
                    <a:pt x="324" y="292"/>
                  </a:lnTo>
                  <a:lnTo>
                    <a:pt x="330" y="286"/>
                  </a:lnTo>
                  <a:lnTo>
                    <a:pt x="336" y="278"/>
                  </a:lnTo>
                  <a:lnTo>
                    <a:pt x="340" y="270"/>
                  </a:lnTo>
                  <a:lnTo>
                    <a:pt x="344" y="262"/>
                  </a:lnTo>
                  <a:lnTo>
                    <a:pt x="344" y="252"/>
                  </a:lnTo>
                  <a:lnTo>
                    <a:pt x="344" y="88"/>
                  </a:lnTo>
                  <a:lnTo>
                    <a:pt x="344" y="88"/>
                  </a:lnTo>
                  <a:lnTo>
                    <a:pt x="344" y="78"/>
                  </a:lnTo>
                  <a:lnTo>
                    <a:pt x="340" y="70"/>
                  </a:lnTo>
                  <a:lnTo>
                    <a:pt x="336" y="62"/>
                  </a:lnTo>
                  <a:lnTo>
                    <a:pt x="330" y="54"/>
                  </a:lnTo>
                  <a:lnTo>
                    <a:pt x="324" y="48"/>
                  </a:lnTo>
                  <a:lnTo>
                    <a:pt x="316" y="44"/>
                  </a:lnTo>
                  <a:lnTo>
                    <a:pt x="306" y="42"/>
                  </a:lnTo>
                  <a:lnTo>
                    <a:pt x="298" y="40"/>
                  </a:lnTo>
                  <a:lnTo>
                    <a:pt x="298" y="40"/>
                  </a:lnTo>
                  <a:close/>
                  <a:moveTo>
                    <a:pt x="310" y="252"/>
                  </a:moveTo>
                  <a:lnTo>
                    <a:pt x="310" y="252"/>
                  </a:lnTo>
                  <a:lnTo>
                    <a:pt x="310" y="256"/>
                  </a:lnTo>
                  <a:lnTo>
                    <a:pt x="306" y="260"/>
                  </a:lnTo>
                  <a:lnTo>
                    <a:pt x="302" y="264"/>
                  </a:lnTo>
                  <a:lnTo>
                    <a:pt x="298" y="264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42" y="264"/>
                  </a:lnTo>
                  <a:lnTo>
                    <a:pt x="38" y="260"/>
                  </a:lnTo>
                  <a:lnTo>
                    <a:pt x="34" y="256"/>
                  </a:lnTo>
                  <a:lnTo>
                    <a:pt x="34" y="2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4" y="42"/>
                  </a:lnTo>
                  <a:lnTo>
                    <a:pt x="38" y="38"/>
                  </a:lnTo>
                  <a:lnTo>
                    <a:pt x="42" y="36"/>
                  </a:lnTo>
                  <a:lnTo>
                    <a:pt x="46" y="34"/>
                  </a:lnTo>
                  <a:lnTo>
                    <a:pt x="114" y="34"/>
                  </a:lnTo>
                  <a:lnTo>
                    <a:pt x="114" y="34"/>
                  </a:lnTo>
                  <a:lnTo>
                    <a:pt x="120" y="36"/>
                  </a:lnTo>
                  <a:lnTo>
                    <a:pt x="124" y="38"/>
                  </a:lnTo>
                  <a:lnTo>
                    <a:pt x="126" y="42"/>
                  </a:lnTo>
                  <a:lnTo>
                    <a:pt x="128" y="48"/>
                  </a:lnTo>
                  <a:lnTo>
                    <a:pt x="128" y="48"/>
                  </a:lnTo>
                  <a:lnTo>
                    <a:pt x="128" y="52"/>
                  </a:lnTo>
                  <a:lnTo>
                    <a:pt x="130" y="56"/>
                  </a:lnTo>
                  <a:lnTo>
                    <a:pt x="130" y="56"/>
                  </a:lnTo>
                  <a:lnTo>
                    <a:pt x="132" y="60"/>
                  </a:lnTo>
                  <a:lnTo>
                    <a:pt x="140" y="66"/>
                  </a:lnTo>
                  <a:lnTo>
                    <a:pt x="150" y="72"/>
                  </a:lnTo>
                  <a:lnTo>
                    <a:pt x="158" y="74"/>
                  </a:lnTo>
                  <a:lnTo>
                    <a:pt x="166" y="76"/>
                  </a:lnTo>
                  <a:lnTo>
                    <a:pt x="298" y="76"/>
                  </a:lnTo>
                  <a:lnTo>
                    <a:pt x="298" y="76"/>
                  </a:lnTo>
                  <a:lnTo>
                    <a:pt x="302" y="76"/>
                  </a:lnTo>
                  <a:lnTo>
                    <a:pt x="306" y="78"/>
                  </a:lnTo>
                  <a:lnTo>
                    <a:pt x="310" y="82"/>
                  </a:lnTo>
                  <a:lnTo>
                    <a:pt x="310" y="88"/>
                  </a:lnTo>
                  <a:lnTo>
                    <a:pt x="310" y="25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30" name="Freeform 2018"/>
            <p:cNvSpPr/>
            <p:nvPr/>
          </p:nvSpPr>
          <p:spPr>
            <a:xfrm>
              <a:off x="6971110" y="4219853"/>
              <a:ext cx="140260" cy="142385"/>
            </a:xfrm>
            <a:custGeom>
              <a:avLst/>
              <a:gdLst>
                <a:gd name="T0" fmla="*/ 116 w 132"/>
                <a:gd name="T1" fmla="*/ 50 h 134"/>
                <a:gd name="T2" fmla="*/ 84 w 132"/>
                <a:gd name="T3" fmla="*/ 50 h 134"/>
                <a:gd name="T4" fmla="*/ 84 w 132"/>
                <a:gd name="T5" fmla="*/ 18 h 134"/>
                <a:gd name="T6" fmla="*/ 84 w 132"/>
                <a:gd name="T7" fmla="*/ 18 h 134"/>
                <a:gd name="T8" fmla="*/ 82 w 132"/>
                <a:gd name="T9" fmla="*/ 10 h 134"/>
                <a:gd name="T10" fmla="*/ 78 w 132"/>
                <a:gd name="T11" fmla="*/ 6 h 134"/>
                <a:gd name="T12" fmla="*/ 72 w 132"/>
                <a:gd name="T13" fmla="*/ 2 h 134"/>
                <a:gd name="T14" fmla="*/ 66 w 132"/>
                <a:gd name="T15" fmla="*/ 0 h 134"/>
                <a:gd name="T16" fmla="*/ 66 w 132"/>
                <a:gd name="T17" fmla="*/ 0 h 134"/>
                <a:gd name="T18" fmla="*/ 60 w 132"/>
                <a:gd name="T19" fmla="*/ 2 h 134"/>
                <a:gd name="T20" fmla="*/ 54 w 132"/>
                <a:gd name="T21" fmla="*/ 6 h 134"/>
                <a:gd name="T22" fmla="*/ 50 w 132"/>
                <a:gd name="T23" fmla="*/ 10 h 134"/>
                <a:gd name="T24" fmla="*/ 48 w 132"/>
                <a:gd name="T25" fmla="*/ 18 h 134"/>
                <a:gd name="T26" fmla="*/ 48 w 132"/>
                <a:gd name="T27" fmla="*/ 50 h 134"/>
                <a:gd name="T28" fmla="*/ 16 w 132"/>
                <a:gd name="T29" fmla="*/ 50 h 134"/>
                <a:gd name="T30" fmla="*/ 16 w 132"/>
                <a:gd name="T31" fmla="*/ 50 h 134"/>
                <a:gd name="T32" fmla="*/ 10 w 132"/>
                <a:gd name="T33" fmla="*/ 50 h 134"/>
                <a:gd name="T34" fmla="*/ 4 w 132"/>
                <a:gd name="T35" fmla="*/ 54 h 134"/>
                <a:gd name="T36" fmla="*/ 0 w 132"/>
                <a:gd name="T37" fmla="*/ 60 h 134"/>
                <a:gd name="T38" fmla="*/ 0 w 132"/>
                <a:gd name="T39" fmla="*/ 66 h 134"/>
                <a:gd name="T40" fmla="*/ 0 w 132"/>
                <a:gd name="T41" fmla="*/ 66 h 134"/>
                <a:gd name="T42" fmla="*/ 0 w 132"/>
                <a:gd name="T43" fmla="*/ 74 h 134"/>
                <a:gd name="T44" fmla="*/ 4 w 132"/>
                <a:gd name="T45" fmla="*/ 78 h 134"/>
                <a:gd name="T46" fmla="*/ 10 w 132"/>
                <a:gd name="T47" fmla="*/ 82 h 134"/>
                <a:gd name="T48" fmla="*/ 16 w 132"/>
                <a:gd name="T49" fmla="*/ 84 h 134"/>
                <a:gd name="T50" fmla="*/ 48 w 132"/>
                <a:gd name="T51" fmla="*/ 84 h 134"/>
                <a:gd name="T52" fmla="*/ 48 w 132"/>
                <a:gd name="T53" fmla="*/ 116 h 134"/>
                <a:gd name="T54" fmla="*/ 48 w 132"/>
                <a:gd name="T55" fmla="*/ 116 h 134"/>
                <a:gd name="T56" fmla="*/ 50 w 132"/>
                <a:gd name="T57" fmla="*/ 122 h 134"/>
                <a:gd name="T58" fmla="*/ 54 w 132"/>
                <a:gd name="T59" fmla="*/ 128 h 134"/>
                <a:gd name="T60" fmla="*/ 60 w 132"/>
                <a:gd name="T61" fmla="*/ 132 h 134"/>
                <a:gd name="T62" fmla="*/ 66 w 132"/>
                <a:gd name="T63" fmla="*/ 134 h 134"/>
                <a:gd name="T64" fmla="*/ 66 w 132"/>
                <a:gd name="T65" fmla="*/ 134 h 134"/>
                <a:gd name="T66" fmla="*/ 72 w 132"/>
                <a:gd name="T67" fmla="*/ 132 h 134"/>
                <a:gd name="T68" fmla="*/ 78 w 132"/>
                <a:gd name="T69" fmla="*/ 128 h 134"/>
                <a:gd name="T70" fmla="*/ 82 w 132"/>
                <a:gd name="T71" fmla="*/ 122 h 134"/>
                <a:gd name="T72" fmla="*/ 84 w 132"/>
                <a:gd name="T73" fmla="*/ 116 h 134"/>
                <a:gd name="T74" fmla="*/ 84 w 132"/>
                <a:gd name="T75" fmla="*/ 84 h 134"/>
                <a:gd name="T76" fmla="*/ 116 w 132"/>
                <a:gd name="T77" fmla="*/ 84 h 134"/>
                <a:gd name="T78" fmla="*/ 116 w 132"/>
                <a:gd name="T79" fmla="*/ 84 h 134"/>
                <a:gd name="T80" fmla="*/ 122 w 132"/>
                <a:gd name="T81" fmla="*/ 82 h 134"/>
                <a:gd name="T82" fmla="*/ 128 w 132"/>
                <a:gd name="T83" fmla="*/ 78 h 134"/>
                <a:gd name="T84" fmla="*/ 132 w 132"/>
                <a:gd name="T85" fmla="*/ 74 h 134"/>
                <a:gd name="T86" fmla="*/ 132 w 132"/>
                <a:gd name="T87" fmla="*/ 66 h 134"/>
                <a:gd name="T88" fmla="*/ 132 w 132"/>
                <a:gd name="T89" fmla="*/ 66 h 134"/>
                <a:gd name="T90" fmla="*/ 132 w 132"/>
                <a:gd name="T91" fmla="*/ 60 h 134"/>
                <a:gd name="T92" fmla="*/ 128 w 132"/>
                <a:gd name="T93" fmla="*/ 54 h 134"/>
                <a:gd name="T94" fmla="*/ 122 w 132"/>
                <a:gd name="T95" fmla="*/ 50 h 134"/>
                <a:gd name="T96" fmla="*/ 116 w 132"/>
                <a:gd name="T97" fmla="*/ 50 h 134"/>
                <a:gd name="T98" fmla="*/ 116 w 132"/>
                <a:gd name="T99" fmla="*/ 50 h 1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2" h="134">
                  <a:moveTo>
                    <a:pt x="116" y="50"/>
                  </a:moveTo>
                  <a:lnTo>
                    <a:pt x="84" y="50"/>
                  </a:lnTo>
                  <a:lnTo>
                    <a:pt x="84" y="18"/>
                  </a:lnTo>
                  <a:lnTo>
                    <a:pt x="84" y="18"/>
                  </a:lnTo>
                  <a:lnTo>
                    <a:pt x="82" y="10"/>
                  </a:lnTo>
                  <a:lnTo>
                    <a:pt x="78" y="6"/>
                  </a:lnTo>
                  <a:lnTo>
                    <a:pt x="72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0" y="2"/>
                  </a:lnTo>
                  <a:lnTo>
                    <a:pt x="54" y="6"/>
                  </a:lnTo>
                  <a:lnTo>
                    <a:pt x="50" y="10"/>
                  </a:lnTo>
                  <a:lnTo>
                    <a:pt x="48" y="18"/>
                  </a:lnTo>
                  <a:lnTo>
                    <a:pt x="48" y="50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0" y="50"/>
                  </a:lnTo>
                  <a:lnTo>
                    <a:pt x="4" y="54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10" y="82"/>
                  </a:lnTo>
                  <a:lnTo>
                    <a:pt x="16" y="84"/>
                  </a:lnTo>
                  <a:lnTo>
                    <a:pt x="48" y="84"/>
                  </a:lnTo>
                  <a:lnTo>
                    <a:pt x="48" y="116"/>
                  </a:lnTo>
                  <a:lnTo>
                    <a:pt x="48" y="116"/>
                  </a:lnTo>
                  <a:lnTo>
                    <a:pt x="50" y="122"/>
                  </a:lnTo>
                  <a:lnTo>
                    <a:pt x="54" y="128"/>
                  </a:lnTo>
                  <a:lnTo>
                    <a:pt x="60" y="132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72" y="132"/>
                  </a:lnTo>
                  <a:lnTo>
                    <a:pt x="78" y="128"/>
                  </a:lnTo>
                  <a:lnTo>
                    <a:pt x="82" y="122"/>
                  </a:lnTo>
                  <a:lnTo>
                    <a:pt x="84" y="116"/>
                  </a:lnTo>
                  <a:lnTo>
                    <a:pt x="84" y="84"/>
                  </a:lnTo>
                  <a:lnTo>
                    <a:pt x="116" y="84"/>
                  </a:lnTo>
                  <a:lnTo>
                    <a:pt x="116" y="84"/>
                  </a:lnTo>
                  <a:lnTo>
                    <a:pt x="122" y="82"/>
                  </a:lnTo>
                  <a:lnTo>
                    <a:pt x="128" y="78"/>
                  </a:lnTo>
                  <a:lnTo>
                    <a:pt x="132" y="74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2" y="60"/>
                  </a:lnTo>
                  <a:lnTo>
                    <a:pt x="128" y="54"/>
                  </a:lnTo>
                  <a:lnTo>
                    <a:pt x="122" y="50"/>
                  </a:lnTo>
                  <a:lnTo>
                    <a:pt x="116" y="50"/>
                  </a:lnTo>
                  <a:lnTo>
                    <a:pt x="116" y="5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2" name="Freeform 2020"/>
            <p:cNvSpPr>
              <a:spLocks noEditPoints="1"/>
            </p:cNvSpPr>
            <p:nvPr/>
          </p:nvSpPr>
          <p:spPr>
            <a:xfrm>
              <a:off x="8732857" y="3565308"/>
              <a:ext cx="365525" cy="272019"/>
            </a:xfrm>
            <a:custGeom>
              <a:avLst/>
              <a:gdLst>
                <a:gd name="T0" fmla="*/ 166 w 344"/>
                <a:gd name="T1" fmla="*/ 256 h 256"/>
                <a:gd name="T2" fmla="*/ 172 w 344"/>
                <a:gd name="T3" fmla="*/ 256 h 256"/>
                <a:gd name="T4" fmla="*/ 180 w 344"/>
                <a:gd name="T5" fmla="*/ 256 h 256"/>
                <a:gd name="T6" fmla="*/ 200 w 344"/>
                <a:gd name="T7" fmla="*/ 248 h 256"/>
                <a:gd name="T8" fmla="*/ 236 w 344"/>
                <a:gd name="T9" fmla="*/ 242 h 256"/>
                <a:gd name="T10" fmla="*/ 252 w 344"/>
                <a:gd name="T11" fmla="*/ 240 h 256"/>
                <a:gd name="T12" fmla="*/ 290 w 344"/>
                <a:gd name="T13" fmla="*/ 244 h 256"/>
                <a:gd name="T14" fmla="*/ 326 w 344"/>
                <a:gd name="T15" fmla="*/ 256 h 256"/>
                <a:gd name="T16" fmla="*/ 332 w 344"/>
                <a:gd name="T17" fmla="*/ 256 h 256"/>
                <a:gd name="T18" fmla="*/ 338 w 344"/>
                <a:gd name="T19" fmla="*/ 254 h 256"/>
                <a:gd name="T20" fmla="*/ 344 w 344"/>
                <a:gd name="T21" fmla="*/ 250 h 256"/>
                <a:gd name="T22" fmla="*/ 344 w 344"/>
                <a:gd name="T23" fmla="*/ 38 h 256"/>
                <a:gd name="T24" fmla="*/ 344 w 344"/>
                <a:gd name="T25" fmla="*/ 32 h 256"/>
                <a:gd name="T26" fmla="*/ 340 w 344"/>
                <a:gd name="T27" fmla="*/ 26 h 256"/>
                <a:gd name="T28" fmla="*/ 316 w 344"/>
                <a:gd name="T29" fmla="*/ 12 h 256"/>
                <a:gd name="T30" fmla="*/ 290 w 344"/>
                <a:gd name="T31" fmla="*/ 4 h 256"/>
                <a:gd name="T32" fmla="*/ 256 w 344"/>
                <a:gd name="T33" fmla="*/ 0 h 256"/>
                <a:gd name="T34" fmla="*/ 234 w 344"/>
                <a:gd name="T35" fmla="*/ 2 h 256"/>
                <a:gd name="T36" fmla="*/ 192 w 344"/>
                <a:gd name="T37" fmla="*/ 18 h 256"/>
                <a:gd name="T38" fmla="*/ 172 w 344"/>
                <a:gd name="T39" fmla="*/ 32 h 256"/>
                <a:gd name="T40" fmla="*/ 132 w 344"/>
                <a:gd name="T41" fmla="*/ 8 h 256"/>
                <a:gd name="T42" fmla="*/ 88 w 344"/>
                <a:gd name="T43" fmla="*/ 0 h 256"/>
                <a:gd name="T44" fmla="*/ 72 w 344"/>
                <a:gd name="T45" fmla="*/ 0 h 256"/>
                <a:gd name="T46" fmla="*/ 42 w 344"/>
                <a:gd name="T47" fmla="*/ 8 h 256"/>
                <a:gd name="T48" fmla="*/ 12 w 344"/>
                <a:gd name="T49" fmla="*/ 22 h 256"/>
                <a:gd name="T50" fmla="*/ 6 w 344"/>
                <a:gd name="T51" fmla="*/ 26 h 256"/>
                <a:gd name="T52" fmla="*/ 0 w 344"/>
                <a:gd name="T53" fmla="*/ 38 h 256"/>
                <a:gd name="T54" fmla="*/ 0 w 344"/>
                <a:gd name="T55" fmla="*/ 244 h 256"/>
                <a:gd name="T56" fmla="*/ 6 w 344"/>
                <a:gd name="T57" fmla="*/ 254 h 256"/>
                <a:gd name="T58" fmla="*/ 14 w 344"/>
                <a:gd name="T59" fmla="*/ 256 h 256"/>
                <a:gd name="T60" fmla="*/ 18 w 344"/>
                <a:gd name="T61" fmla="*/ 256 h 256"/>
                <a:gd name="T62" fmla="*/ 38 w 344"/>
                <a:gd name="T63" fmla="*/ 250 h 256"/>
                <a:gd name="T64" fmla="*/ 74 w 344"/>
                <a:gd name="T65" fmla="*/ 242 h 256"/>
                <a:gd name="T66" fmla="*/ 94 w 344"/>
                <a:gd name="T67" fmla="*/ 240 h 256"/>
                <a:gd name="T68" fmla="*/ 146 w 344"/>
                <a:gd name="T69" fmla="*/ 248 h 256"/>
                <a:gd name="T70" fmla="*/ 166 w 344"/>
                <a:gd name="T71" fmla="*/ 256 h 256"/>
                <a:gd name="T72" fmla="*/ 186 w 344"/>
                <a:gd name="T73" fmla="*/ 56 h 256"/>
                <a:gd name="T74" fmla="*/ 202 w 344"/>
                <a:gd name="T75" fmla="*/ 42 h 256"/>
                <a:gd name="T76" fmla="*/ 238 w 344"/>
                <a:gd name="T77" fmla="*/ 28 h 256"/>
                <a:gd name="T78" fmla="*/ 256 w 344"/>
                <a:gd name="T79" fmla="*/ 26 h 256"/>
                <a:gd name="T80" fmla="*/ 294 w 344"/>
                <a:gd name="T81" fmla="*/ 32 h 256"/>
                <a:gd name="T82" fmla="*/ 318 w 344"/>
                <a:gd name="T83" fmla="*/ 44 h 256"/>
                <a:gd name="T84" fmla="*/ 318 w 344"/>
                <a:gd name="T85" fmla="*/ 224 h 256"/>
                <a:gd name="T86" fmla="*/ 286 w 344"/>
                <a:gd name="T87" fmla="*/ 218 h 256"/>
                <a:gd name="T88" fmla="*/ 252 w 344"/>
                <a:gd name="T89" fmla="*/ 214 h 256"/>
                <a:gd name="T90" fmla="*/ 232 w 344"/>
                <a:gd name="T91" fmla="*/ 216 h 256"/>
                <a:gd name="T92" fmla="*/ 186 w 344"/>
                <a:gd name="T93" fmla="*/ 224 h 256"/>
                <a:gd name="T94" fmla="*/ 26 w 344"/>
                <a:gd name="T95" fmla="*/ 44 h 256"/>
                <a:gd name="T96" fmla="*/ 36 w 344"/>
                <a:gd name="T97" fmla="*/ 38 h 256"/>
                <a:gd name="T98" fmla="*/ 68 w 344"/>
                <a:gd name="T99" fmla="*/ 28 h 256"/>
                <a:gd name="T100" fmla="*/ 88 w 344"/>
                <a:gd name="T101" fmla="*/ 26 h 256"/>
                <a:gd name="T102" fmla="*/ 126 w 344"/>
                <a:gd name="T103" fmla="*/ 34 h 256"/>
                <a:gd name="T104" fmla="*/ 158 w 344"/>
                <a:gd name="T105" fmla="*/ 56 h 256"/>
                <a:gd name="T106" fmla="*/ 158 w 344"/>
                <a:gd name="T107" fmla="*/ 224 h 256"/>
                <a:gd name="T108" fmla="*/ 114 w 344"/>
                <a:gd name="T109" fmla="*/ 216 h 256"/>
                <a:gd name="T110" fmla="*/ 94 w 344"/>
                <a:gd name="T111" fmla="*/ 214 h 256"/>
                <a:gd name="T112" fmla="*/ 60 w 344"/>
                <a:gd name="T113" fmla="*/ 218 h 256"/>
                <a:gd name="T114" fmla="*/ 26 w 344"/>
                <a:gd name="T115" fmla="*/ 224 h 2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6">
                  <a:moveTo>
                    <a:pt x="166" y="256"/>
                  </a:moveTo>
                  <a:lnTo>
                    <a:pt x="166" y="256"/>
                  </a:lnTo>
                  <a:lnTo>
                    <a:pt x="172" y="256"/>
                  </a:lnTo>
                  <a:lnTo>
                    <a:pt x="172" y="256"/>
                  </a:lnTo>
                  <a:lnTo>
                    <a:pt x="180" y="256"/>
                  </a:lnTo>
                  <a:lnTo>
                    <a:pt x="180" y="256"/>
                  </a:lnTo>
                  <a:lnTo>
                    <a:pt x="184" y="252"/>
                  </a:lnTo>
                  <a:lnTo>
                    <a:pt x="200" y="248"/>
                  </a:lnTo>
                  <a:lnTo>
                    <a:pt x="222" y="244"/>
                  </a:lnTo>
                  <a:lnTo>
                    <a:pt x="236" y="242"/>
                  </a:lnTo>
                  <a:lnTo>
                    <a:pt x="252" y="240"/>
                  </a:lnTo>
                  <a:lnTo>
                    <a:pt x="252" y="240"/>
                  </a:lnTo>
                  <a:lnTo>
                    <a:pt x="270" y="242"/>
                  </a:lnTo>
                  <a:lnTo>
                    <a:pt x="290" y="244"/>
                  </a:lnTo>
                  <a:lnTo>
                    <a:pt x="308" y="250"/>
                  </a:lnTo>
                  <a:lnTo>
                    <a:pt x="326" y="256"/>
                  </a:lnTo>
                  <a:lnTo>
                    <a:pt x="326" y="256"/>
                  </a:lnTo>
                  <a:lnTo>
                    <a:pt x="332" y="256"/>
                  </a:lnTo>
                  <a:lnTo>
                    <a:pt x="332" y="256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44" y="250"/>
                  </a:lnTo>
                  <a:lnTo>
                    <a:pt x="344" y="244"/>
                  </a:lnTo>
                  <a:lnTo>
                    <a:pt x="344" y="38"/>
                  </a:lnTo>
                  <a:lnTo>
                    <a:pt x="344" y="38"/>
                  </a:lnTo>
                  <a:lnTo>
                    <a:pt x="344" y="32"/>
                  </a:lnTo>
                  <a:lnTo>
                    <a:pt x="340" y="26"/>
                  </a:lnTo>
                  <a:lnTo>
                    <a:pt x="340" y="26"/>
                  </a:lnTo>
                  <a:lnTo>
                    <a:pt x="332" y="22"/>
                  </a:lnTo>
                  <a:lnTo>
                    <a:pt x="316" y="12"/>
                  </a:lnTo>
                  <a:lnTo>
                    <a:pt x="304" y="8"/>
                  </a:lnTo>
                  <a:lnTo>
                    <a:pt x="290" y="4"/>
                  </a:lnTo>
                  <a:lnTo>
                    <a:pt x="274" y="0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34" y="2"/>
                  </a:lnTo>
                  <a:lnTo>
                    <a:pt x="212" y="8"/>
                  </a:lnTo>
                  <a:lnTo>
                    <a:pt x="192" y="18"/>
                  </a:lnTo>
                  <a:lnTo>
                    <a:pt x="172" y="32"/>
                  </a:lnTo>
                  <a:lnTo>
                    <a:pt x="172" y="32"/>
                  </a:lnTo>
                  <a:lnTo>
                    <a:pt x="154" y="18"/>
                  </a:lnTo>
                  <a:lnTo>
                    <a:pt x="132" y="8"/>
                  </a:lnTo>
                  <a:lnTo>
                    <a:pt x="110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2"/>
                  </a:lnTo>
                  <a:lnTo>
                    <a:pt x="12" y="2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50"/>
                  </a:lnTo>
                  <a:lnTo>
                    <a:pt x="6" y="254"/>
                  </a:lnTo>
                  <a:lnTo>
                    <a:pt x="6" y="254"/>
                  </a:lnTo>
                  <a:lnTo>
                    <a:pt x="14" y="256"/>
                  </a:lnTo>
                  <a:lnTo>
                    <a:pt x="14" y="256"/>
                  </a:lnTo>
                  <a:lnTo>
                    <a:pt x="18" y="256"/>
                  </a:lnTo>
                  <a:lnTo>
                    <a:pt x="18" y="256"/>
                  </a:lnTo>
                  <a:lnTo>
                    <a:pt x="38" y="250"/>
                  </a:lnTo>
                  <a:lnTo>
                    <a:pt x="56" y="244"/>
                  </a:lnTo>
                  <a:lnTo>
                    <a:pt x="74" y="242"/>
                  </a:lnTo>
                  <a:lnTo>
                    <a:pt x="94" y="240"/>
                  </a:lnTo>
                  <a:lnTo>
                    <a:pt x="94" y="240"/>
                  </a:lnTo>
                  <a:lnTo>
                    <a:pt x="124" y="244"/>
                  </a:lnTo>
                  <a:lnTo>
                    <a:pt x="146" y="248"/>
                  </a:lnTo>
                  <a:lnTo>
                    <a:pt x="160" y="252"/>
                  </a:lnTo>
                  <a:lnTo>
                    <a:pt x="166" y="256"/>
                  </a:lnTo>
                  <a:lnTo>
                    <a:pt x="166" y="256"/>
                  </a:lnTo>
                  <a:close/>
                  <a:moveTo>
                    <a:pt x="186" y="56"/>
                  </a:moveTo>
                  <a:lnTo>
                    <a:pt x="186" y="56"/>
                  </a:lnTo>
                  <a:lnTo>
                    <a:pt x="202" y="42"/>
                  </a:lnTo>
                  <a:lnTo>
                    <a:pt x="220" y="34"/>
                  </a:lnTo>
                  <a:lnTo>
                    <a:pt x="238" y="28"/>
                  </a:lnTo>
                  <a:lnTo>
                    <a:pt x="256" y="26"/>
                  </a:lnTo>
                  <a:lnTo>
                    <a:pt x="256" y="26"/>
                  </a:lnTo>
                  <a:lnTo>
                    <a:pt x="278" y="28"/>
                  </a:lnTo>
                  <a:lnTo>
                    <a:pt x="294" y="32"/>
                  </a:lnTo>
                  <a:lnTo>
                    <a:pt x="308" y="38"/>
                  </a:lnTo>
                  <a:lnTo>
                    <a:pt x="318" y="44"/>
                  </a:lnTo>
                  <a:lnTo>
                    <a:pt x="318" y="224"/>
                  </a:lnTo>
                  <a:lnTo>
                    <a:pt x="318" y="224"/>
                  </a:lnTo>
                  <a:lnTo>
                    <a:pt x="302" y="220"/>
                  </a:lnTo>
                  <a:lnTo>
                    <a:pt x="286" y="218"/>
                  </a:lnTo>
                  <a:lnTo>
                    <a:pt x="268" y="216"/>
                  </a:lnTo>
                  <a:lnTo>
                    <a:pt x="252" y="214"/>
                  </a:lnTo>
                  <a:lnTo>
                    <a:pt x="252" y="214"/>
                  </a:lnTo>
                  <a:lnTo>
                    <a:pt x="232" y="216"/>
                  </a:lnTo>
                  <a:lnTo>
                    <a:pt x="214" y="218"/>
                  </a:lnTo>
                  <a:lnTo>
                    <a:pt x="186" y="224"/>
                  </a:lnTo>
                  <a:lnTo>
                    <a:pt x="186" y="56"/>
                  </a:lnTo>
                  <a:close/>
                  <a:moveTo>
                    <a:pt x="26" y="44"/>
                  </a:moveTo>
                  <a:lnTo>
                    <a:pt x="26" y="44"/>
                  </a:lnTo>
                  <a:lnTo>
                    <a:pt x="36" y="38"/>
                  </a:lnTo>
                  <a:lnTo>
                    <a:pt x="50" y="32"/>
                  </a:lnTo>
                  <a:lnTo>
                    <a:pt x="68" y="28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2" y="42"/>
                  </a:lnTo>
                  <a:lnTo>
                    <a:pt x="158" y="56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32" y="218"/>
                  </a:lnTo>
                  <a:lnTo>
                    <a:pt x="114" y="216"/>
                  </a:lnTo>
                  <a:lnTo>
                    <a:pt x="94" y="214"/>
                  </a:lnTo>
                  <a:lnTo>
                    <a:pt x="94" y="214"/>
                  </a:lnTo>
                  <a:lnTo>
                    <a:pt x="76" y="216"/>
                  </a:lnTo>
                  <a:lnTo>
                    <a:pt x="60" y="218"/>
                  </a:lnTo>
                  <a:lnTo>
                    <a:pt x="44" y="220"/>
                  </a:lnTo>
                  <a:lnTo>
                    <a:pt x="26" y="224"/>
                  </a:lnTo>
                  <a:lnTo>
                    <a:pt x="26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3" name="Freeform 2021"/>
            <p:cNvSpPr/>
            <p:nvPr/>
          </p:nvSpPr>
          <p:spPr>
            <a:xfrm>
              <a:off x="8773235" y="3639688"/>
              <a:ext cx="114758" cy="34002"/>
            </a:xfrm>
            <a:custGeom>
              <a:avLst/>
              <a:gdLst>
                <a:gd name="T0" fmla="*/ 12 w 108"/>
                <a:gd name="T1" fmla="*/ 26 h 32"/>
                <a:gd name="T2" fmla="*/ 12 w 108"/>
                <a:gd name="T3" fmla="*/ 26 h 32"/>
                <a:gd name="T4" fmla="*/ 24 w 108"/>
                <a:gd name="T5" fmla="*/ 22 h 32"/>
                <a:gd name="T6" fmla="*/ 34 w 108"/>
                <a:gd name="T7" fmla="*/ 20 h 32"/>
                <a:gd name="T8" fmla="*/ 44 w 108"/>
                <a:gd name="T9" fmla="*/ 18 h 32"/>
                <a:gd name="T10" fmla="*/ 56 w 108"/>
                <a:gd name="T11" fmla="*/ 18 h 32"/>
                <a:gd name="T12" fmla="*/ 66 w 108"/>
                <a:gd name="T13" fmla="*/ 18 h 32"/>
                <a:gd name="T14" fmla="*/ 76 w 108"/>
                <a:gd name="T15" fmla="*/ 22 h 32"/>
                <a:gd name="T16" fmla="*/ 86 w 108"/>
                <a:gd name="T17" fmla="*/ 26 h 32"/>
                <a:gd name="T18" fmla="*/ 96 w 108"/>
                <a:gd name="T19" fmla="*/ 30 h 32"/>
                <a:gd name="T20" fmla="*/ 96 w 108"/>
                <a:gd name="T21" fmla="*/ 30 h 32"/>
                <a:gd name="T22" fmla="*/ 100 w 108"/>
                <a:gd name="T23" fmla="*/ 32 h 32"/>
                <a:gd name="T24" fmla="*/ 100 w 108"/>
                <a:gd name="T25" fmla="*/ 32 h 32"/>
                <a:gd name="T26" fmla="*/ 104 w 108"/>
                <a:gd name="T27" fmla="*/ 32 h 32"/>
                <a:gd name="T28" fmla="*/ 108 w 108"/>
                <a:gd name="T29" fmla="*/ 28 h 32"/>
                <a:gd name="T30" fmla="*/ 108 w 108"/>
                <a:gd name="T31" fmla="*/ 28 h 32"/>
                <a:gd name="T32" fmla="*/ 108 w 108"/>
                <a:gd name="T33" fmla="*/ 26 h 32"/>
                <a:gd name="T34" fmla="*/ 108 w 108"/>
                <a:gd name="T35" fmla="*/ 22 h 32"/>
                <a:gd name="T36" fmla="*/ 108 w 108"/>
                <a:gd name="T37" fmla="*/ 18 h 32"/>
                <a:gd name="T38" fmla="*/ 104 w 108"/>
                <a:gd name="T39" fmla="*/ 16 h 32"/>
                <a:gd name="T40" fmla="*/ 104 w 108"/>
                <a:gd name="T41" fmla="*/ 16 h 32"/>
                <a:gd name="T42" fmla="*/ 94 w 108"/>
                <a:gd name="T43" fmla="*/ 10 h 32"/>
                <a:gd name="T44" fmla="*/ 82 w 108"/>
                <a:gd name="T45" fmla="*/ 4 h 32"/>
                <a:gd name="T46" fmla="*/ 68 w 108"/>
                <a:gd name="T47" fmla="*/ 2 h 32"/>
                <a:gd name="T48" fmla="*/ 56 w 108"/>
                <a:gd name="T49" fmla="*/ 0 h 32"/>
                <a:gd name="T50" fmla="*/ 44 w 108"/>
                <a:gd name="T51" fmla="*/ 0 h 32"/>
                <a:gd name="T52" fmla="*/ 32 w 108"/>
                <a:gd name="T53" fmla="*/ 2 h 32"/>
                <a:gd name="T54" fmla="*/ 18 w 108"/>
                <a:gd name="T55" fmla="*/ 6 h 32"/>
                <a:gd name="T56" fmla="*/ 6 w 108"/>
                <a:gd name="T57" fmla="*/ 12 h 32"/>
                <a:gd name="T58" fmla="*/ 6 w 108"/>
                <a:gd name="T59" fmla="*/ 12 h 32"/>
                <a:gd name="T60" fmla="*/ 2 w 108"/>
                <a:gd name="T61" fmla="*/ 14 h 32"/>
                <a:gd name="T62" fmla="*/ 0 w 108"/>
                <a:gd name="T63" fmla="*/ 16 h 32"/>
                <a:gd name="T64" fmla="*/ 0 w 108"/>
                <a:gd name="T65" fmla="*/ 20 h 32"/>
                <a:gd name="T66" fmla="*/ 2 w 108"/>
                <a:gd name="T67" fmla="*/ 22 h 32"/>
                <a:gd name="T68" fmla="*/ 2 w 108"/>
                <a:gd name="T69" fmla="*/ 22 h 32"/>
                <a:gd name="T70" fmla="*/ 4 w 108"/>
                <a:gd name="T71" fmla="*/ 26 h 32"/>
                <a:gd name="T72" fmla="*/ 6 w 108"/>
                <a:gd name="T73" fmla="*/ 28 h 32"/>
                <a:gd name="T74" fmla="*/ 10 w 108"/>
                <a:gd name="T75" fmla="*/ 28 h 32"/>
                <a:gd name="T76" fmla="*/ 12 w 108"/>
                <a:gd name="T77" fmla="*/ 26 h 32"/>
                <a:gd name="T78" fmla="*/ 12 w 108"/>
                <a:gd name="T79" fmla="*/ 26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2" y="26"/>
                  </a:moveTo>
                  <a:lnTo>
                    <a:pt x="12" y="26"/>
                  </a:lnTo>
                  <a:lnTo>
                    <a:pt x="24" y="22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66" y="18"/>
                  </a:lnTo>
                  <a:lnTo>
                    <a:pt x="76" y="22"/>
                  </a:lnTo>
                  <a:lnTo>
                    <a:pt x="8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10"/>
                  </a:lnTo>
                  <a:lnTo>
                    <a:pt x="82" y="4"/>
                  </a:lnTo>
                  <a:lnTo>
                    <a:pt x="68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10" y="28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4" name="Freeform 2022"/>
            <p:cNvSpPr/>
            <p:nvPr/>
          </p:nvSpPr>
          <p:spPr>
            <a:xfrm>
              <a:off x="8773235" y="3682191"/>
              <a:ext cx="114758" cy="34002"/>
            </a:xfrm>
            <a:custGeom>
              <a:avLst/>
              <a:gdLst>
                <a:gd name="T0" fmla="*/ 12 w 108"/>
                <a:gd name="T1" fmla="*/ 26 h 32"/>
                <a:gd name="T2" fmla="*/ 12 w 108"/>
                <a:gd name="T3" fmla="*/ 26 h 32"/>
                <a:gd name="T4" fmla="*/ 24 w 108"/>
                <a:gd name="T5" fmla="*/ 22 h 32"/>
                <a:gd name="T6" fmla="*/ 34 w 108"/>
                <a:gd name="T7" fmla="*/ 18 h 32"/>
                <a:gd name="T8" fmla="*/ 44 w 108"/>
                <a:gd name="T9" fmla="*/ 16 h 32"/>
                <a:gd name="T10" fmla="*/ 56 w 108"/>
                <a:gd name="T11" fmla="*/ 16 h 32"/>
                <a:gd name="T12" fmla="*/ 66 w 108"/>
                <a:gd name="T13" fmla="*/ 18 h 32"/>
                <a:gd name="T14" fmla="*/ 76 w 108"/>
                <a:gd name="T15" fmla="*/ 20 h 32"/>
                <a:gd name="T16" fmla="*/ 86 w 108"/>
                <a:gd name="T17" fmla="*/ 24 h 32"/>
                <a:gd name="T18" fmla="*/ 96 w 108"/>
                <a:gd name="T19" fmla="*/ 30 h 32"/>
                <a:gd name="T20" fmla="*/ 96 w 108"/>
                <a:gd name="T21" fmla="*/ 30 h 32"/>
                <a:gd name="T22" fmla="*/ 100 w 108"/>
                <a:gd name="T23" fmla="*/ 32 h 32"/>
                <a:gd name="T24" fmla="*/ 100 w 108"/>
                <a:gd name="T25" fmla="*/ 32 h 32"/>
                <a:gd name="T26" fmla="*/ 104 w 108"/>
                <a:gd name="T27" fmla="*/ 30 h 32"/>
                <a:gd name="T28" fmla="*/ 108 w 108"/>
                <a:gd name="T29" fmla="*/ 28 h 32"/>
                <a:gd name="T30" fmla="*/ 108 w 108"/>
                <a:gd name="T31" fmla="*/ 28 h 32"/>
                <a:gd name="T32" fmla="*/ 108 w 108"/>
                <a:gd name="T33" fmla="*/ 24 h 32"/>
                <a:gd name="T34" fmla="*/ 108 w 108"/>
                <a:gd name="T35" fmla="*/ 22 h 32"/>
                <a:gd name="T36" fmla="*/ 108 w 108"/>
                <a:gd name="T37" fmla="*/ 18 h 32"/>
                <a:gd name="T38" fmla="*/ 104 w 108"/>
                <a:gd name="T39" fmla="*/ 16 h 32"/>
                <a:gd name="T40" fmla="*/ 104 w 108"/>
                <a:gd name="T41" fmla="*/ 16 h 32"/>
                <a:gd name="T42" fmla="*/ 94 w 108"/>
                <a:gd name="T43" fmla="*/ 8 h 32"/>
                <a:gd name="T44" fmla="*/ 82 w 108"/>
                <a:gd name="T45" fmla="*/ 4 h 32"/>
                <a:gd name="T46" fmla="*/ 68 w 108"/>
                <a:gd name="T47" fmla="*/ 0 h 32"/>
                <a:gd name="T48" fmla="*/ 56 w 108"/>
                <a:gd name="T49" fmla="*/ 0 h 32"/>
                <a:gd name="T50" fmla="*/ 44 w 108"/>
                <a:gd name="T51" fmla="*/ 0 h 32"/>
                <a:gd name="T52" fmla="*/ 32 w 108"/>
                <a:gd name="T53" fmla="*/ 2 h 32"/>
                <a:gd name="T54" fmla="*/ 18 w 108"/>
                <a:gd name="T55" fmla="*/ 6 h 32"/>
                <a:gd name="T56" fmla="*/ 6 w 108"/>
                <a:gd name="T57" fmla="*/ 10 h 32"/>
                <a:gd name="T58" fmla="*/ 6 w 108"/>
                <a:gd name="T59" fmla="*/ 10 h 32"/>
                <a:gd name="T60" fmla="*/ 2 w 108"/>
                <a:gd name="T61" fmla="*/ 12 h 32"/>
                <a:gd name="T62" fmla="*/ 0 w 108"/>
                <a:gd name="T63" fmla="*/ 16 h 32"/>
                <a:gd name="T64" fmla="*/ 0 w 108"/>
                <a:gd name="T65" fmla="*/ 18 h 32"/>
                <a:gd name="T66" fmla="*/ 2 w 108"/>
                <a:gd name="T67" fmla="*/ 22 h 32"/>
                <a:gd name="T68" fmla="*/ 2 w 108"/>
                <a:gd name="T69" fmla="*/ 22 h 32"/>
                <a:gd name="T70" fmla="*/ 4 w 108"/>
                <a:gd name="T71" fmla="*/ 24 h 32"/>
                <a:gd name="T72" fmla="*/ 6 w 108"/>
                <a:gd name="T73" fmla="*/ 26 h 32"/>
                <a:gd name="T74" fmla="*/ 10 w 108"/>
                <a:gd name="T75" fmla="*/ 26 h 32"/>
                <a:gd name="T76" fmla="*/ 12 w 108"/>
                <a:gd name="T77" fmla="*/ 26 h 32"/>
                <a:gd name="T78" fmla="*/ 12 w 108"/>
                <a:gd name="T79" fmla="*/ 26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2" y="26"/>
                  </a:moveTo>
                  <a:lnTo>
                    <a:pt x="12" y="26"/>
                  </a:lnTo>
                  <a:lnTo>
                    <a:pt x="24" y="22"/>
                  </a:lnTo>
                  <a:lnTo>
                    <a:pt x="34" y="18"/>
                  </a:lnTo>
                  <a:lnTo>
                    <a:pt x="44" y="16"/>
                  </a:lnTo>
                  <a:lnTo>
                    <a:pt x="56" y="16"/>
                  </a:lnTo>
                  <a:lnTo>
                    <a:pt x="66" y="18"/>
                  </a:lnTo>
                  <a:lnTo>
                    <a:pt x="76" y="20"/>
                  </a:lnTo>
                  <a:lnTo>
                    <a:pt x="86" y="24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104" y="30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4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8"/>
                  </a:lnTo>
                  <a:lnTo>
                    <a:pt x="82" y="4"/>
                  </a:lnTo>
                  <a:lnTo>
                    <a:pt x="68" y="0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5" name="Freeform 2023"/>
            <p:cNvSpPr/>
            <p:nvPr/>
          </p:nvSpPr>
          <p:spPr>
            <a:xfrm>
              <a:off x="8773235" y="3722569"/>
              <a:ext cx="114758" cy="34002"/>
            </a:xfrm>
            <a:custGeom>
              <a:avLst/>
              <a:gdLst>
                <a:gd name="T0" fmla="*/ 100 w 108"/>
                <a:gd name="T1" fmla="*/ 32 h 32"/>
                <a:gd name="T2" fmla="*/ 100 w 108"/>
                <a:gd name="T3" fmla="*/ 32 h 32"/>
                <a:gd name="T4" fmla="*/ 104 w 108"/>
                <a:gd name="T5" fmla="*/ 32 h 32"/>
                <a:gd name="T6" fmla="*/ 108 w 108"/>
                <a:gd name="T7" fmla="*/ 28 h 32"/>
                <a:gd name="T8" fmla="*/ 108 w 108"/>
                <a:gd name="T9" fmla="*/ 28 h 32"/>
                <a:gd name="T10" fmla="*/ 108 w 108"/>
                <a:gd name="T11" fmla="*/ 26 h 32"/>
                <a:gd name="T12" fmla="*/ 108 w 108"/>
                <a:gd name="T13" fmla="*/ 22 h 32"/>
                <a:gd name="T14" fmla="*/ 108 w 108"/>
                <a:gd name="T15" fmla="*/ 20 h 32"/>
                <a:gd name="T16" fmla="*/ 104 w 108"/>
                <a:gd name="T17" fmla="*/ 16 h 32"/>
                <a:gd name="T18" fmla="*/ 104 w 108"/>
                <a:gd name="T19" fmla="*/ 16 h 32"/>
                <a:gd name="T20" fmla="*/ 94 w 108"/>
                <a:gd name="T21" fmla="*/ 10 h 32"/>
                <a:gd name="T22" fmla="*/ 82 w 108"/>
                <a:gd name="T23" fmla="*/ 4 h 32"/>
                <a:gd name="T24" fmla="*/ 68 w 108"/>
                <a:gd name="T25" fmla="*/ 2 h 32"/>
                <a:gd name="T26" fmla="*/ 56 w 108"/>
                <a:gd name="T27" fmla="*/ 0 h 32"/>
                <a:gd name="T28" fmla="*/ 44 w 108"/>
                <a:gd name="T29" fmla="*/ 0 h 32"/>
                <a:gd name="T30" fmla="*/ 32 w 108"/>
                <a:gd name="T31" fmla="*/ 2 h 32"/>
                <a:gd name="T32" fmla="*/ 18 w 108"/>
                <a:gd name="T33" fmla="*/ 6 h 32"/>
                <a:gd name="T34" fmla="*/ 6 w 108"/>
                <a:gd name="T35" fmla="*/ 12 h 32"/>
                <a:gd name="T36" fmla="*/ 6 w 108"/>
                <a:gd name="T37" fmla="*/ 12 h 32"/>
                <a:gd name="T38" fmla="*/ 2 w 108"/>
                <a:gd name="T39" fmla="*/ 14 h 32"/>
                <a:gd name="T40" fmla="*/ 0 w 108"/>
                <a:gd name="T41" fmla="*/ 16 h 32"/>
                <a:gd name="T42" fmla="*/ 0 w 108"/>
                <a:gd name="T43" fmla="*/ 20 h 32"/>
                <a:gd name="T44" fmla="*/ 2 w 108"/>
                <a:gd name="T45" fmla="*/ 24 h 32"/>
                <a:gd name="T46" fmla="*/ 2 w 108"/>
                <a:gd name="T47" fmla="*/ 24 h 32"/>
                <a:gd name="T48" fmla="*/ 4 w 108"/>
                <a:gd name="T49" fmla="*/ 26 h 32"/>
                <a:gd name="T50" fmla="*/ 6 w 108"/>
                <a:gd name="T51" fmla="*/ 28 h 32"/>
                <a:gd name="T52" fmla="*/ 10 w 108"/>
                <a:gd name="T53" fmla="*/ 28 h 32"/>
                <a:gd name="T54" fmla="*/ 12 w 108"/>
                <a:gd name="T55" fmla="*/ 28 h 32"/>
                <a:gd name="T56" fmla="*/ 12 w 108"/>
                <a:gd name="T57" fmla="*/ 28 h 32"/>
                <a:gd name="T58" fmla="*/ 24 w 108"/>
                <a:gd name="T59" fmla="*/ 22 h 32"/>
                <a:gd name="T60" fmla="*/ 34 w 108"/>
                <a:gd name="T61" fmla="*/ 20 h 32"/>
                <a:gd name="T62" fmla="*/ 44 w 108"/>
                <a:gd name="T63" fmla="*/ 18 h 32"/>
                <a:gd name="T64" fmla="*/ 56 w 108"/>
                <a:gd name="T65" fmla="*/ 18 h 32"/>
                <a:gd name="T66" fmla="*/ 66 w 108"/>
                <a:gd name="T67" fmla="*/ 18 h 32"/>
                <a:gd name="T68" fmla="*/ 76 w 108"/>
                <a:gd name="T69" fmla="*/ 22 h 32"/>
                <a:gd name="T70" fmla="*/ 86 w 108"/>
                <a:gd name="T71" fmla="*/ 26 h 32"/>
                <a:gd name="T72" fmla="*/ 96 w 108"/>
                <a:gd name="T73" fmla="*/ 32 h 32"/>
                <a:gd name="T74" fmla="*/ 96 w 108"/>
                <a:gd name="T75" fmla="*/ 32 h 32"/>
                <a:gd name="T76" fmla="*/ 100 w 108"/>
                <a:gd name="T77" fmla="*/ 32 h 32"/>
                <a:gd name="T78" fmla="*/ 100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00" y="32"/>
                  </a:moveTo>
                  <a:lnTo>
                    <a:pt x="100" y="32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08" y="20"/>
                  </a:lnTo>
                  <a:lnTo>
                    <a:pt x="104" y="16"/>
                  </a:lnTo>
                  <a:lnTo>
                    <a:pt x="104" y="16"/>
                  </a:lnTo>
                  <a:lnTo>
                    <a:pt x="94" y="10"/>
                  </a:lnTo>
                  <a:lnTo>
                    <a:pt x="82" y="4"/>
                  </a:lnTo>
                  <a:lnTo>
                    <a:pt x="68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32" y="2"/>
                  </a:lnTo>
                  <a:lnTo>
                    <a:pt x="18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10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24" y="22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66" y="18"/>
                  </a:lnTo>
                  <a:lnTo>
                    <a:pt x="76" y="22"/>
                  </a:lnTo>
                  <a:lnTo>
                    <a:pt x="86" y="26"/>
                  </a:lnTo>
                  <a:lnTo>
                    <a:pt x="96" y="32"/>
                  </a:lnTo>
                  <a:lnTo>
                    <a:pt x="96" y="32"/>
                  </a:lnTo>
                  <a:lnTo>
                    <a:pt x="100" y="32"/>
                  </a:lnTo>
                  <a:lnTo>
                    <a:pt x="100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6" name="Freeform 2024"/>
            <p:cNvSpPr/>
            <p:nvPr/>
          </p:nvSpPr>
          <p:spPr>
            <a:xfrm>
              <a:off x="8943246" y="3639688"/>
              <a:ext cx="114758" cy="34002"/>
            </a:xfrm>
            <a:custGeom>
              <a:avLst/>
              <a:gdLst>
                <a:gd name="T0" fmla="*/ 8 w 108"/>
                <a:gd name="T1" fmla="*/ 32 h 32"/>
                <a:gd name="T2" fmla="*/ 8 w 108"/>
                <a:gd name="T3" fmla="*/ 32 h 32"/>
                <a:gd name="T4" fmla="*/ 14 w 108"/>
                <a:gd name="T5" fmla="*/ 30 h 32"/>
                <a:gd name="T6" fmla="*/ 14 w 108"/>
                <a:gd name="T7" fmla="*/ 30 h 32"/>
                <a:gd name="T8" fmla="*/ 24 w 108"/>
                <a:gd name="T9" fmla="*/ 26 h 32"/>
                <a:gd name="T10" fmla="*/ 34 w 108"/>
                <a:gd name="T11" fmla="*/ 22 h 32"/>
                <a:gd name="T12" fmla="*/ 44 w 108"/>
                <a:gd name="T13" fmla="*/ 18 h 32"/>
                <a:gd name="T14" fmla="*/ 54 w 108"/>
                <a:gd name="T15" fmla="*/ 18 h 32"/>
                <a:gd name="T16" fmla="*/ 64 w 108"/>
                <a:gd name="T17" fmla="*/ 18 h 32"/>
                <a:gd name="T18" fmla="*/ 74 w 108"/>
                <a:gd name="T19" fmla="*/ 20 h 32"/>
                <a:gd name="T20" fmla="*/ 86 w 108"/>
                <a:gd name="T21" fmla="*/ 22 h 32"/>
                <a:gd name="T22" fmla="*/ 96 w 108"/>
                <a:gd name="T23" fmla="*/ 26 h 32"/>
                <a:gd name="T24" fmla="*/ 96 w 108"/>
                <a:gd name="T25" fmla="*/ 26 h 32"/>
                <a:gd name="T26" fmla="*/ 100 w 108"/>
                <a:gd name="T27" fmla="*/ 28 h 32"/>
                <a:gd name="T28" fmla="*/ 102 w 108"/>
                <a:gd name="T29" fmla="*/ 28 h 32"/>
                <a:gd name="T30" fmla="*/ 106 w 108"/>
                <a:gd name="T31" fmla="*/ 26 h 32"/>
                <a:gd name="T32" fmla="*/ 108 w 108"/>
                <a:gd name="T33" fmla="*/ 22 h 32"/>
                <a:gd name="T34" fmla="*/ 108 w 108"/>
                <a:gd name="T35" fmla="*/ 22 h 32"/>
                <a:gd name="T36" fmla="*/ 108 w 108"/>
                <a:gd name="T37" fmla="*/ 20 h 32"/>
                <a:gd name="T38" fmla="*/ 108 w 108"/>
                <a:gd name="T39" fmla="*/ 16 h 32"/>
                <a:gd name="T40" fmla="*/ 106 w 108"/>
                <a:gd name="T41" fmla="*/ 14 h 32"/>
                <a:gd name="T42" fmla="*/ 104 w 108"/>
                <a:gd name="T43" fmla="*/ 12 h 32"/>
                <a:gd name="T44" fmla="*/ 104 w 108"/>
                <a:gd name="T45" fmla="*/ 12 h 32"/>
                <a:gd name="T46" fmla="*/ 90 w 108"/>
                <a:gd name="T47" fmla="*/ 6 h 32"/>
                <a:gd name="T48" fmla="*/ 78 w 108"/>
                <a:gd name="T49" fmla="*/ 2 h 32"/>
                <a:gd name="T50" fmla="*/ 64 w 108"/>
                <a:gd name="T51" fmla="*/ 0 h 32"/>
                <a:gd name="T52" fmla="*/ 52 w 108"/>
                <a:gd name="T53" fmla="*/ 0 h 32"/>
                <a:gd name="T54" fmla="*/ 40 w 108"/>
                <a:gd name="T55" fmla="*/ 2 h 32"/>
                <a:gd name="T56" fmla="*/ 28 w 108"/>
                <a:gd name="T57" fmla="*/ 4 h 32"/>
                <a:gd name="T58" fmla="*/ 16 w 108"/>
                <a:gd name="T59" fmla="*/ 10 h 32"/>
                <a:gd name="T60" fmla="*/ 4 w 108"/>
                <a:gd name="T61" fmla="*/ 16 h 32"/>
                <a:gd name="T62" fmla="*/ 4 w 108"/>
                <a:gd name="T63" fmla="*/ 16 h 32"/>
                <a:gd name="T64" fmla="*/ 2 w 108"/>
                <a:gd name="T65" fmla="*/ 18 h 32"/>
                <a:gd name="T66" fmla="*/ 0 w 108"/>
                <a:gd name="T67" fmla="*/ 22 h 32"/>
                <a:gd name="T68" fmla="*/ 0 w 108"/>
                <a:gd name="T69" fmla="*/ 26 h 32"/>
                <a:gd name="T70" fmla="*/ 2 w 108"/>
                <a:gd name="T71" fmla="*/ 28 h 32"/>
                <a:gd name="T72" fmla="*/ 2 w 108"/>
                <a:gd name="T73" fmla="*/ 28 h 32"/>
                <a:gd name="T74" fmla="*/ 4 w 108"/>
                <a:gd name="T75" fmla="*/ 32 h 32"/>
                <a:gd name="T76" fmla="*/ 8 w 108"/>
                <a:gd name="T77" fmla="*/ 32 h 32"/>
                <a:gd name="T78" fmla="*/ 8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8" y="32"/>
                  </a:moveTo>
                  <a:lnTo>
                    <a:pt x="8" y="32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4" y="26"/>
                  </a:lnTo>
                  <a:lnTo>
                    <a:pt x="34" y="22"/>
                  </a:lnTo>
                  <a:lnTo>
                    <a:pt x="44" y="18"/>
                  </a:lnTo>
                  <a:lnTo>
                    <a:pt x="54" y="18"/>
                  </a:lnTo>
                  <a:lnTo>
                    <a:pt x="64" y="18"/>
                  </a:lnTo>
                  <a:lnTo>
                    <a:pt x="74" y="20"/>
                  </a:lnTo>
                  <a:lnTo>
                    <a:pt x="86" y="22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100" y="28"/>
                  </a:lnTo>
                  <a:lnTo>
                    <a:pt x="102" y="28"/>
                  </a:lnTo>
                  <a:lnTo>
                    <a:pt x="106" y="26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08" y="20"/>
                  </a:lnTo>
                  <a:lnTo>
                    <a:pt x="108" y="16"/>
                  </a:lnTo>
                  <a:lnTo>
                    <a:pt x="106" y="14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2"/>
                  </a:lnTo>
                  <a:lnTo>
                    <a:pt x="28" y="4"/>
                  </a:lnTo>
                  <a:lnTo>
                    <a:pt x="16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2"/>
                  </a:lnTo>
                  <a:lnTo>
                    <a:pt x="8" y="32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7" name="Freeform 2025"/>
            <p:cNvSpPr/>
            <p:nvPr/>
          </p:nvSpPr>
          <p:spPr>
            <a:xfrm>
              <a:off x="8943246" y="3682191"/>
              <a:ext cx="114758" cy="34002"/>
            </a:xfrm>
            <a:custGeom>
              <a:avLst/>
              <a:gdLst>
                <a:gd name="T0" fmla="*/ 8 w 108"/>
                <a:gd name="T1" fmla="*/ 32 h 32"/>
                <a:gd name="T2" fmla="*/ 8 w 108"/>
                <a:gd name="T3" fmla="*/ 32 h 32"/>
                <a:gd name="T4" fmla="*/ 14 w 108"/>
                <a:gd name="T5" fmla="*/ 30 h 32"/>
                <a:gd name="T6" fmla="*/ 14 w 108"/>
                <a:gd name="T7" fmla="*/ 30 h 32"/>
                <a:gd name="T8" fmla="*/ 24 w 108"/>
                <a:gd name="T9" fmla="*/ 24 h 32"/>
                <a:gd name="T10" fmla="*/ 34 w 108"/>
                <a:gd name="T11" fmla="*/ 20 h 32"/>
                <a:gd name="T12" fmla="*/ 44 w 108"/>
                <a:gd name="T13" fmla="*/ 18 h 32"/>
                <a:gd name="T14" fmla="*/ 54 w 108"/>
                <a:gd name="T15" fmla="*/ 16 h 32"/>
                <a:gd name="T16" fmla="*/ 64 w 108"/>
                <a:gd name="T17" fmla="*/ 16 h 32"/>
                <a:gd name="T18" fmla="*/ 74 w 108"/>
                <a:gd name="T19" fmla="*/ 18 h 32"/>
                <a:gd name="T20" fmla="*/ 86 w 108"/>
                <a:gd name="T21" fmla="*/ 22 h 32"/>
                <a:gd name="T22" fmla="*/ 96 w 108"/>
                <a:gd name="T23" fmla="*/ 26 h 32"/>
                <a:gd name="T24" fmla="*/ 96 w 108"/>
                <a:gd name="T25" fmla="*/ 26 h 32"/>
                <a:gd name="T26" fmla="*/ 100 w 108"/>
                <a:gd name="T27" fmla="*/ 26 h 32"/>
                <a:gd name="T28" fmla="*/ 102 w 108"/>
                <a:gd name="T29" fmla="*/ 26 h 32"/>
                <a:gd name="T30" fmla="*/ 106 w 108"/>
                <a:gd name="T31" fmla="*/ 24 h 32"/>
                <a:gd name="T32" fmla="*/ 108 w 108"/>
                <a:gd name="T33" fmla="*/ 22 h 32"/>
                <a:gd name="T34" fmla="*/ 108 w 108"/>
                <a:gd name="T35" fmla="*/ 22 h 32"/>
                <a:gd name="T36" fmla="*/ 108 w 108"/>
                <a:gd name="T37" fmla="*/ 18 h 32"/>
                <a:gd name="T38" fmla="*/ 108 w 108"/>
                <a:gd name="T39" fmla="*/ 16 h 32"/>
                <a:gd name="T40" fmla="*/ 106 w 108"/>
                <a:gd name="T41" fmla="*/ 12 h 32"/>
                <a:gd name="T42" fmla="*/ 104 w 108"/>
                <a:gd name="T43" fmla="*/ 10 h 32"/>
                <a:gd name="T44" fmla="*/ 104 w 108"/>
                <a:gd name="T45" fmla="*/ 10 h 32"/>
                <a:gd name="T46" fmla="*/ 90 w 108"/>
                <a:gd name="T47" fmla="*/ 6 h 32"/>
                <a:gd name="T48" fmla="*/ 78 w 108"/>
                <a:gd name="T49" fmla="*/ 2 h 32"/>
                <a:gd name="T50" fmla="*/ 64 w 108"/>
                <a:gd name="T51" fmla="*/ 0 h 32"/>
                <a:gd name="T52" fmla="*/ 52 w 108"/>
                <a:gd name="T53" fmla="*/ 0 h 32"/>
                <a:gd name="T54" fmla="*/ 40 w 108"/>
                <a:gd name="T55" fmla="*/ 0 h 32"/>
                <a:gd name="T56" fmla="*/ 28 w 108"/>
                <a:gd name="T57" fmla="*/ 4 h 32"/>
                <a:gd name="T58" fmla="*/ 16 w 108"/>
                <a:gd name="T59" fmla="*/ 8 h 32"/>
                <a:gd name="T60" fmla="*/ 4 w 108"/>
                <a:gd name="T61" fmla="*/ 16 h 32"/>
                <a:gd name="T62" fmla="*/ 4 w 108"/>
                <a:gd name="T63" fmla="*/ 16 h 32"/>
                <a:gd name="T64" fmla="*/ 2 w 108"/>
                <a:gd name="T65" fmla="*/ 18 h 32"/>
                <a:gd name="T66" fmla="*/ 0 w 108"/>
                <a:gd name="T67" fmla="*/ 22 h 32"/>
                <a:gd name="T68" fmla="*/ 0 w 108"/>
                <a:gd name="T69" fmla="*/ 24 h 32"/>
                <a:gd name="T70" fmla="*/ 2 w 108"/>
                <a:gd name="T71" fmla="*/ 28 h 32"/>
                <a:gd name="T72" fmla="*/ 2 w 108"/>
                <a:gd name="T73" fmla="*/ 28 h 32"/>
                <a:gd name="T74" fmla="*/ 4 w 108"/>
                <a:gd name="T75" fmla="*/ 30 h 32"/>
                <a:gd name="T76" fmla="*/ 8 w 108"/>
                <a:gd name="T77" fmla="*/ 32 h 32"/>
                <a:gd name="T78" fmla="*/ 8 w 108"/>
                <a:gd name="T79" fmla="*/ 32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8" y="32"/>
                  </a:moveTo>
                  <a:lnTo>
                    <a:pt x="8" y="32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4" y="24"/>
                  </a:lnTo>
                  <a:lnTo>
                    <a:pt x="34" y="20"/>
                  </a:lnTo>
                  <a:lnTo>
                    <a:pt x="44" y="18"/>
                  </a:lnTo>
                  <a:lnTo>
                    <a:pt x="54" y="16"/>
                  </a:lnTo>
                  <a:lnTo>
                    <a:pt x="64" y="16"/>
                  </a:lnTo>
                  <a:lnTo>
                    <a:pt x="74" y="18"/>
                  </a:lnTo>
                  <a:lnTo>
                    <a:pt x="86" y="22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2" y="26"/>
                  </a:lnTo>
                  <a:lnTo>
                    <a:pt x="106" y="24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108" y="16"/>
                  </a:lnTo>
                  <a:lnTo>
                    <a:pt x="106" y="12"/>
                  </a:lnTo>
                  <a:lnTo>
                    <a:pt x="104" y="10"/>
                  </a:lnTo>
                  <a:lnTo>
                    <a:pt x="104" y="10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0"/>
                  </a:lnTo>
                  <a:lnTo>
                    <a:pt x="28" y="4"/>
                  </a:lnTo>
                  <a:lnTo>
                    <a:pt x="16" y="8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4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8" y="32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28" name="Freeform 2026"/>
            <p:cNvSpPr/>
            <p:nvPr/>
          </p:nvSpPr>
          <p:spPr>
            <a:xfrm>
              <a:off x="8943246" y="3722569"/>
              <a:ext cx="114758" cy="34002"/>
            </a:xfrm>
            <a:custGeom>
              <a:avLst/>
              <a:gdLst>
                <a:gd name="T0" fmla="*/ 108 w 108"/>
                <a:gd name="T1" fmla="*/ 24 h 32"/>
                <a:gd name="T2" fmla="*/ 108 w 108"/>
                <a:gd name="T3" fmla="*/ 24 h 32"/>
                <a:gd name="T4" fmla="*/ 108 w 108"/>
                <a:gd name="T5" fmla="*/ 20 h 32"/>
                <a:gd name="T6" fmla="*/ 108 w 108"/>
                <a:gd name="T7" fmla="*/ 16 h 32"/>
                <a:gd name="T8" fmla="*/ 106 w 108"/>
                <a:gd name="T9" fmla="*/ 14 h 32"/>
                <a:gd name="T10" fmla="*/ 104 w 108"/>
                <a:gd name="T11" fmla="*/ 12 h 32"/>
                <a:gd name="T12" fmla="*/ 104 w 108"/>
                <a:gd name="T13" fmla="*/ 12 h 32"/>
                <a:gd name="T14" fmla="*/ 90 w 108"/>
                <a:gd name="T15" fmla="*/ 6 h 32"/>
                <a:gd name="T16" fmla="*/ 78 w 108"/>
                <a:gd name="T17" fmla="*/ 2 h 32"/>
                <a:gd name="T18" fmla="*/ 64 w 108"/>
                <a:gd name="T19" fmla="*/ 0 h 32"/>
                <a:gd name="T20" fmla="*/ 52 w 108"/>
                <a:gd name="T21" fmla="*/ 0 h 32"/>
                <a:gd name="T22" fmla="*/ 40 w 108"/>
                <a:gd name="T23" fmla="*/ 2 h 32"/>
                <a:gd name="T24" fmla="*/ 28 w 108"/>
                <a:gd name="T25" fmla="*/ 4 h 32"/>
                <a:gd name="T26" fmla="*/ 16 w 108"/>
                <a:gd name="T27" fmla="*/ 10 h 32"/>
                <a:gd name="T28" fmla="*/ 4 w 108"/>
                <a:gd name="T29" fmla="*/ 16 h 32"/>
                <a:gd name="T30" fmla="*/ 4 w 108"/>
                <a:gd name="T31" fmla="*/ 16 h 32"/>
                <a:gd name="T32" fmla="*/ 2 w 108"/>
                <a:gd name="T33" fmla="*/ 20 h 32"/>
                <a:gd name="T34" fmla="*/ 0 w 108"/>
                <a:gd name="T35" fmla="*/ 22 h 32"/>
                <a:gd name="T36" fmla="*/ 0 w 108"/>
                <a:gd name="T37" fmla="*/ 26 h 32"/>
                <a:gd name="T38" fmla="*/ 2 w 108"/>
                <a:gd name="T39" fmla="*/ 28 h 32"/>
                <a:gd name="T40" fmla="*/ 2 w 108"/>
                <a:gd name="T41" fmla="*/ 28 h 32"/>
                <a:gd name="T42" fmla="*/ 4 w 108"/>
                <a:gd name="T43" fmla="*/ 32 h 32"/>
                <a:gd name="T44" fmla="*/ 8 w 108"/>
                <a:gd name="T45" fmla="*/ 32 h 32"/>
                <a:gd name="T46" fmla="*/ 8 w 108"/>
                <a:gd name="T47" fmla="*/ 32 h 32"/>
                <a:gd name="T48" fmla="*/ 14 w 108"/>
                <a:gd name="T49" fmla="*/ 32 h 32"/>
                <a:gd name="T50" fmla="*/ 14 w 108"/>
                <a:gd name="T51" fmla="*/ 32 h 32"/>
                <a:gd name="T52" fmla="*/ 24 w 108"/>
                <a:gd name="T53" fmla="*/ 26 h 32"/>
                <a:gd name="T54" fmla="*/ 34 w 108"/>
                <a:gd name="T55" fmla="*/ 22 h 32"/>
                <a:gd name="T56" fmla="*/ 44 w 108"/>
                <a:gd name="T57" fmla="*/ 18 h 32"/>
                <a:gd name="T58" fmla="*/ 54 w 108"/>
                <a:gd name="T59" fmla="*/ 18 h 32"/>
                <a:gd name="T60" fmla="*/ 64 w 108"/>
                <a:gd name="T61" fmla="*/ 18 h 32"/>
                <a:gd name="T62" fmla="*/ 74 w 108"/>
                <a:gd name="T63" fmla="*/ 20 h 32"/>
                <a:gd name="T64" fmla="*/ 86 w 108"/>
                <a:gd name="T65" fmla="*/ 22 h 32"/>
                <a:gd name="T66" fmla="*/ 96 w 108"/>
                <a:gd name="T67" fmla="*/ 28 h 32"/>
                <a:gd name="T68" fmla="*/ 96 w 108"/>
                <a:gd name="T69" fmla="*/ 28 h 32"/>
                <a:gd name="T70" fmla="*/ 100 w 108"/>
                <a:gd name="T71" fmla="*/ 28 h 32"/>
                <a:gd name="T72" fmla="*/ 102 w 108"/>
                <a:gd name="T73" fmla="*/ 28 h 32"/>
                <a:gd name="T74" fmla="*/ 106 w 108"/>
                <a:gd name="T75" fmla="*/ 26 h 32"/>
                <a:gd name="T76" fmla="*/ 108 w 108"/>
                <a:gd name="T77" fmla="*/ 24 h 32"/>
                <a:gd name="T78" fmla="*/ 108 w 108"/>
                <a:gd name="T79" fmla="*/ 24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" h="32">
                  <a:moveTo>
                    <a:pt x="108" y="24"/>
                  </a:moveTo>
                  <a:lnTo>
                    <a:pt x="108" y="24"/>
                  </a:lnTo>
                  <a:lnTo>
                    <a:pt x="108" y="20"/>
                  </a:lnTo>
                  <a:lnTo>
                    <a:pt x="108" y="16"/>
                  </a:lnTo>
                  <a:lnTo>
                    <a:pt x="106" y="14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90" y="6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2"/>
                  </a:lnTo>
                  <a:lnTo>
                    <a:pt x="28" y="4"/>
                  </a:lnTo>
                  <a:lnTo>
                    <a:pt x="16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20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3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24" y="26"/>
                  </a:lnTo>
                  <a:lnTo>
                    <a:pt x="34" y="22"/>
                  </a:lnTo>
                  <a:lnTo>
                    <a:pt x="44" y="18"/>
                  </a:lnTo>
                  <a:lnTo>
                    <a:pt x="54" y="18"/>
                  </a:lnTo>
                  <a:lnTo>
                    <a:pt x="64" y="18"/>
                  </a:lnTo>
                  <a:lnTo>
                    <a:pt x="74" y="20"/>
                  </a:lnTo>
                  <a:lnTo>
                    <a:pt x="86" y="22"/>
                  </a:lnTo>
                  <a:lnTo>
                    <a:pt x="96" y="28"/>
                  </a:lnTo>
                  <a:lnTo>
                    <a:pt x="96" y="28"/>
                  </a:lnTo>
                  <a:lnTo>
                    <a:pt x="100" y="28"/>
                  </a:lnTo>
                  <a:lnTo>
                    <a:pt x="102" y="28"/>
                  </a:lnTo>
                  <a:lnTo>
                    <a:pt x="106" y="26"/>
                  </a:lnTo>
                  <a:lnTo>
                    <a:pt x="108" y="24"/>
                  </a:lnTo>
                  <a:lnTo>
                    <a:pt x="108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16" name="Freeform 2031"/>
            <p:cNvSpPr/>
            <p:nvPr/>
          </p:nvSpPr>
          <p:spPr>
            <a:xfrm>
              <a:off x="7695785" y="1236146"/>
              <a:ext cx="125384" cy="125384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17" name="Freeform 2032"/>
            <p:cNvSpPr>
              <a:spLocks noEditPoints="1"/>
            </p:cNvSpPr>
            <p:nvPr/>
          </p:nvSpPr>
          <p:spPr>
            <a:xfrm>
              <a:off x="7491771" y="1282899"/>
              <a:ext cx="280520" cy="280520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05" name="Freeform 2042"/>
            <p:cNvSpPr>
              <a:spLocks noEditPoints="1"/>
            </p:cNvSpPr>
            <p:nvPr/>
          </p:nvSpPr>
          <p:spPr>
            <a:xfrm>
              <a:off x="6903105" y="2934139"/>
              <a:ext cx="308147" cy="310271"/>
            </a:xfrm>
            <a:custGeom>
              <a:avLst/>
              <a:gdLst>
                <a:gd name="T0" fmla="*/ 104 w 290"/>
                <a:gd name="T1" fmla="*/ 258 h 292"/>
                <a:gd name="T2" fmla="*/ 110 w 290"/>
                <a:gd name="T3" fmla="*/ 262 h 292"/>
                <a:gd name="T4" fmla="*/ 126 w 290"/>
                <a:gd name="T5" fmla="*/ 262 h 292"/>
                <a:gd name="T6" fmla="*/ 138 w 290"/>
                <a:gd name="T7" fmla="*/ 252 h 292"/>
                <a:gd name="T8" fmla="*/ 186 w 290"/>
                <a:gd name="T9" fmla="*/ 204 h 292"/>
                <a:gd name="T10" fmla="*/ 276 w 290"/>
                <a:gd name="T11" fmla="*/ 116 h 292"/>
                <a:gd name="T12" fmla="*/ 280 w 290"/>
                <a:gd name="T13" fmla="*/ 104 h 292"/>
                <a:gd name="T14" fmla="*/ 290 w 290"/>
                <a:gd name="T15" fmla="*/ 20 h 292"/>
                <a:gd name="T16" fmla="*/ 284 w 290"/>
                <a:gd name="T17" fmla="*/ 6 h 292"/>
                <a:gd name="T18" fmla="*/ 268 w 290"/>
                <a:gd name="T19" fmla="*/ 0 h 292"/>
                <a:gd name="T20" fmla="*/ 186 w 290"/>
                <a:gd name="T21" fmla="*/ 8 h 292"/>
                <a:gd name="T22" fmla="*/ 174 w 290"/>
                <a:gd name="T23" fmla="*/ 14 h 292"/>
                <a:gd name="T24" fmla="*/ 0 w 290"/>
                <a:gd name="T25" fmla="*/ 114 h 292"/>
                <a:gd name="T26" fmla="*/ 30 w 290"/>
                <a:gd name="T27" fmla="*/ 158 h 292"/>
                <a:gd name="T28" fmla="*/ 26 w 290"/>
                <a:gd name="T29" fmla="*/ 164 h 292"/>
                <a:gd name="T30" fmla="*/ 26 w 290"/>
                <a:gd name="T31" fmla="*/ 178 h 292"/>
                <a:gd name="T32" fmla="*/ 30 w 290"/>
                <a:gd name="T33" fmla="*/ 184 h 292"/>
                <a:gd name="T34" fmla="*/ 160 w 290"/>
                <a:gd name="T35" fmla="*/ 70 h 292"/>
                <a:gd name="T36" fmla="*/ 174 w 290"/>
                <a:gd name="T37" fmla="*/ 60 h 292"/>
                <a:gd name="T38" fmla="*/ 190 w 290"/>
                <a:gd name="T39" fmla="*/ 58 h 292"/>
                <a:gd name="T40" fmla="*/ 206 w 290"/>
                <a:gd name="T41" fmla="*/ 60 h 292"/>
                <a:gd name="T42" fmla="*/ 220 w 290"/>
                <a:gd name="T43" fmla="*/ 70 h 292"/>
                <a:gd name="T44" fmla="*/ 226 w 290"/>
                <a:gd name="T45" fmla="*/ 76 h 292"/>
                <a:gd name="T46" fmla="*/ 232 w 290"/>
                <a:gd name="T47" fmla="*/ 92 h 292"/>
                <a:gd name="T48" fmla="*/ 232 w 290"/>
                <a:gd name="T49" fmla="*/ 108 h 292"/>
                <a:gd name="T50" fmla="*/ 226 w 290"/>
                <a:gd name="T51" fmla="*/ 124 h 292"/>
                <a:gd name="T52" fmla="*/ 220 w 290"/>
                <a:gd name="T53" fmla="*/ 130 h 292"/>
                <a:gd name="T54" fmla="*/ 206 w 290"/>
                <a:gd name="T55" fmla="*/ 140 h 292"/>
                <a:gd name="T56" fmla="*/ 190 w 290"/>
                <a:gd name="T57" fmla="*/ 142 h 292"/>
                <a:gd name="T58" fmla="*/ 174 w 290"/>
                <a:gd name="T59" fmla="*/ 140 h 292"/>
                <a:gd name="T60" fmla="*/ 160 w 290"/>
                <a:gd name="T61" fmla="*/ 130 h 292"/>
                <a:gd name="T62" fmla="*/ 154 w 290"/>
                <a:gd name="T63" fmla="*/ 124 h 292"/>
                <a:gd name="T64" fmla="*/ 148 w 290"/>
                <a:gd name="T65" fmla="*/ 108 h 292"/>
                <a:gd name="T66" fmla="*/ 148 w 290"/>
                <a:gd name="T67" fmla="*/ 92 h 292"/>
                <a:gd name="T68" fmla="*/ 154 w 290"/>
                <a:gd name="T69" fmla="*/ 76 h 292"/>
                <a:gd name="T70" fmla="*/ 160 w 290"/>
                <a:gd name="T71" fmla="*/ 70 h 29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0" h="292">
                  <a:moveTo>
                    <a:pt x="30" y="184"/>
                  </a:moveTo>
                  <a:lnTo>
                    <a:pt x="104" y="258"/>
                  </a:lnTo>
                  <a:lnTo>
                    <a:pt x="104" y="258"/>
                  </a:lnTo>
                  <a:lnTo>
                    <a:pt x="110" y="262"/>
                  </a:lnTo>
                  <a:lnTo>
                    <a:pt x="118" y="264"/>
                  </a:lnTo>
                  <a:lnTo>
                    <a:pt x="126" y="262"/>
                  </a:lnTo>
                  <a:lnTo>
                    <a:pt x="132" y="258"/>
                  </a:lnTo>
                  <a:lnTo>
                    <a:pt x="138" y="252"/>
                  </a:lnTo>
                  <a:lnTo>
                    <a:pt x="178" y="292"/>
                  </a:lnTo>
                  <a:lnTo>
                    <a:pt x="186" y="204"/>
                  </a:lnTo>
                  <a:lnTo>
                    <a:pt x="276" y="116"/>
                  </a:lnTo>
                  <a:lnTo>
                    <a:pt x="276" y="116"/>
                  </a:lnTo>
                  <a:lnTo>
                    <a:pt x="278" y="110"/>
                  </a:lnTo>
                  <a:lnTo>
                    <a:pt x="280" y="104"/>
                  </a:lnTo>
                  <a:lnTo>
                    <a:pt x="290" y="20"/>
                  </a:lnTo>
                  <a:lnTo>
                    <a:pt x="290" y="20"/>
                  </a:lnTo>
                  <a:lnTo>
                    <a:pt x="288" y="12"/>
                  </a:lnTo>
                  <a:lnTo>
                    <a:pt x="284" y="6"/>
                  </a:lnTo>
                  <a:lnTo>
                    <a:pt x="278" y="0"/>
                  </a:lnTo>
                  <a:lnTo>
                    <a:pt x="268" y="0"/>
                  </a:lnTo>
                  <a:lnTo>
                    <a:pt x="186" y="8"/>
                  </a:lnTo>
                  <a:lnTo>
                    <a:pt x="186" y="8"/>
                  </a:lnTo>
                  <a:lnTo>
                    <a:pt x="180" y="10"/>
                  </a:lnTo>
                  <a:lnTo>
                    <a:pt x="174" y="14"/>
                  </a:lnTo>
                  <a:lnTo>
                    <a:pt x="84" y="104"/>
                  </a:lnTo>
                  <a:lnTo>
                    <a:pt x="0" y="114"/>
                  </a:lnTo>
                  <a:lnTo>
                    <a:pt x="38" y="152"/>
                  </a:lnTo>
                  <a:lnTo>
                    <a:pt x="30" y="158"/>
                  </a:lnTo>
                  <a:lnTo>
                    <a:pt x="30" y="158"/>
                  </a:lnTo>
                  <a:lnTo>
                    <a:pt x="26" y="164"/>
                  </a:lnTo>
                  <a:lnTo>
                    <a:pt x="26" y="172"/>
                  </a:lnTo>
                  <a:lnTo>
                    <a:pt x="26" y="178"/>
                  </a:lnTo>
                  <a:lnTo>
                    <a:pt x="30" y="184"/>
                  </a:lnTo>
                  <a:lnTo>
                    <a:pt x="30" y="184"/>
                  </a:lnTo>
                  <a:close/>
                  <a:moveTo>
                    <a:pt x="160" y="70"/>
                  </a:moveTo>
                  <a:lnTo>
                    <a:pt x="160" y="70"/>
                  </a:lnTo>
                  <a:lnTo>
                    <a:pt x="166" y="64"/>
                  </a:lnTo>
                  <a:lnTo>
                    <a:pt x="174" y="60"/>
                  </a:lnTo>
                  <a:lnTo>
                    <a:pt x="182" y="58"/>
                  </a:lnTo>
                  <a:lnTo>
                    <a:pt x="190" y="58"/>
                  </a:lnTo>
                  <a:lnTo>
                    <a:pt x="198" y="58"/>
                  </a:lnTo>
                  <a:lnTo>
                    <a:pt x="206" y="60"/>
                  </a:lnTo>
                  <a:lnTo>
                    <a:pt x="214" y="64"/>
                  </a:lnTo>
                  <a:lnTo>
                    <a:pt x="220" y="70"/>
                  </a:lnTo>
                  <a:lnTo>
                    <a:pt x="220" y="70"/>
                  </a:lnTo>
                  <a:lnTo>
                    <a:pt x="226" y="76"/>
                  </a:lnTo>
                  <a:lnTo>
                    <a:pt x="230" y="84"/>
                  </a:lnTo>
                  <a:lnTo>
                    <a:pt x="232" y="92"/>
                  </a:lnTo>
                  <a:lnTo>
                    <a:pt x="232" y="100"/>
                  </a:lnTo>
                  <a:lnTo>
                    <a:pt x="232" y="108"/>
                  </a:lnTo>
                  <a:lnTo>
                    <a:pt x="230" y="116"/>
                  </a:lnTo>
                  <a:lnTo>
                    <a:pt x="226" y="124"/>
                  </a:lnTo>
                  <a:lnTo>
                    <a:pt x="220" y="130"/>
                  </a:lnTo>
                  <a:lnTo>
                    <a:pt x="220" y="130"/>
                  </a:lnTo>
                  <a:lnTo>
                    <a:pt x="214" y="136"/>
                  </a:lnTo>
                  <a:lnTo>
                    <a:pt x="206" y="140"/>
                  </a:lnTo>
                  <a:lnTo>
                    <a:pt x="198" y="142"/>
                  </a:lnTo>
                  <a:lnTo>
                    <a:pt x="190" y="142"/>
                  </a:lnTo>
                  <a:lnTo>
                    <a:pt x="182" y="142"/>
                  </a:lnTo>
                  <a:lnTo>
                    <a:pt x="174" y="140"/>
                  </a:lnTo>
                  <a:lnTo>
                    <a:pt x="166" y="136"/>
                  </a:lnTo>
                  <a:lnTo>
                    <a:pt x="160" y="130"/>
                  </a:lnTo>
                  <a:lnTo>
                    <a:pt x="160" y="130"/>
                  </a:lnTo>
                  <a:lnTo>
                    <a:pt x="154" y="124"/>
                  </a:lnTo>
                  <a:lnTo>
                    <a:pt x="150" y="116"/>
                  </a:lnTo>
                  <a:lnTo>
                    <a:pt x="148" y="108"/>
                  </a:lnTo>
                  <a:lnTo>
                    <a:pt x="146" y="100"/>
                  </a:lnTo>
                  <a:lnTo>
                    <a:pt x="148" y="92"/>
                  </a:lnTo>
                  <a:lnTo>
                    <a:pt x="150" y="84"/>
                  </a:lnTo>
                  <a:lnTo>
                    <a:pt x="154" y="76"/>
                  </a:lnTo>
                  <a:lnTo>
                    <a:pt x="160" y="70"/>
                  </a:lnTo>
                  <a:lnTo>
                    <a:pt x="160" y="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06" name="Freeform 2043"/>
            <p:cNvSpPr/>
            <p:nvPr/>
          </p:nvSpPr>
          <p:spPr>
            <a:xfrm>
              <a:off x="6871228" y="3157279"/>
              <a:ext cx="112633" cy="112633"/>
            </a:xfrm>
            <a:custGeom>
              <a:avLst/>
              <a:gdLst>
                <a:gd name="T0" fmla="*/ 94 w 106"/>
                <a:gd name="T1" fmla="*/ 74 h 106"/>
                <a:gd name="T2" fmla="*/ 94 w 106"/>
                <a:gd name="T3" fmla="*/ 74 h 106"/>
                <a:gd name="T4" fmla="*/ 100 w 106"/>
                <a:gd name="T5" fmla="*/ 66 h 106"/>
                <a:gd name="T6" fmla="*/ 104 w 106"/>
                <a:gd name="T7" fmla="*/ 56 h 106"/>
                <a:gd name="T8" fmla="*/ 106 w 106"/>
                <a:gd name="T9" fmla="*/ 46 h 106"/>
                <a:gd name="T10" fmla="*/ 106 w 106"/>
                <a:gd name="T11" fmla="*/ 36 h 106"/>
                <a:gd name="T12" fmla="*/ 106 w 106"/>
                <a:gd name="T13" fmla="*/ 36 h 106"/>
                <a:gd name="T14" fmla="*/ 100 w 106"/>
                <a:gd name="T15" fmla="*/ 46 h 106"/>
                <a:gd name="T16" fmla="*/ 100 w 106"/>
                <a:gd name="T17" fmla="*/ 46 h 106"/>
                <a:gd name="T18" fmla="*/ 94 w 106"/>
                <a:gd name="T19" fmla="*/ 50 h 106"/>
                <a:gd name="T20" fmla="*/ 86 w 106"/>
                <a:gd name="T21" fmla="*/ 54 h 106"/>
                <a:gd name="T22" fmla="*/ 64 w 106"/>
                <a:gd name="T23" fmla="*/ 60 h 106"/>
                <a:gd name="T24" fmla="*/ 38 w 106"/>
                <a:gd name="T25" fmla="*/ 66 h 106"/>
                <a:gd name="T26" fmla="*/ 38 w 106"/>
                <a:gd name="T27" fmla="*/ 66 h 106"/>
                <a:gd name="T28" fmla="*/ 44 w 106"/>
                <a:gd name="T29" fmla="*/ 40 h 106"/>
                <a:gd name="T30" fmla="*/ 50 w 106"/>
                <a:gd name="T31" fmla="*/ 20 h 106"/>
                <a:gd name="T32" fmla="*/ 54 w 106"/>
                <a:gd name="T33" fmla="*/ 10 h 106"/>
                <a:gd name="T34" fmla="*/ 58 w 106"/>
                <a:gd name="T35" fmla="*/ 6 h 106"/>
                <a:gd name="T36" fmla="*/ 58 w 106"/>
                <a:gd name="T37" fmla="*/ 6 h 106"/>
                <a:gd name="T38" fmla="*/ 66 w 106"/>
                <a:gd name="T39" fmla="*/ 0 h 106"/>
                <a:gd name="T40" fmla="*/ 66 w 106"/>
                <a:gd name="T41" fmla="*/ 0 h 106"/>
                <a:gd name="T42" fmla="*/ 56 w 106"/>
                <a:gd name="T43" fmla="*/ 0 h 106"/>
                <a:gd name="T44" fmla="*/ 48 w 106"/>
                <a:gd name="T45" fmla="*/ 2 h 106"/>
                <a:gd name="T46" fmla="*/ 40 w 106"/>
                <a:gd name="T47" fmla="*/ 6 h 106"/>
                <a:gd name="T48" fmla="*/ 32 w 106"/>
                <a:gd name="T49" fmla="*/ 12 h 106"/>
                <a:gd name="T50" fmla="*/ 32 w 106"/>
                <a:gd name="T51" fmla="*/ 12 h 106"/>
                <a:gd name="T52" fmla="*/ 26 w 106"/>
                <a:gd name="T53" fmla="*/ 22 h 106"/>
                <a:gd name="T54" fmla="*/ 20 w 106"/>
                <a:gd name="T55" fmla="*/ 34 h 106"/>
                <a:gd name="T56" fmla="*/ 10 w 106"/>
                <a:gd name="T57" fmla="*/ 66 h 106"/>
                <a:gd name="T58" fmla="*/ 2 w 106"/>
                <a:gd name="T59" fmla="*/ 94 h 106"/>
                <a:gd name="T60" fmla="*/ 0 w 106"/>
                <a:gd name="T61" fmla="*/ 106 h 106"/>
                <a:gd name="T62" fmla="*/ 0 w 106"/>
                <a:gd name="T63" fmla="*/ 106 h 106"/>
                <a:gd name="T64" fmla="*/ 12 w 106"/>
                <a:gd name="T65" fmla="*/ 104 h 106"/>
                <a:gd name="T66" fmla="*/ 40 w 106"/>
                <a:gd name="T67" fmla="*/ 96 h 106"/>
                <a:gd name="T68" fmla="*/ 72 w 106"/>
                <a:gd name="T69" fmla="*/ 86 h 106"/>
                <a:gd name="T70" fmla="*/ 84 w 106"/>
                <a:gd name="T71" fmla="*/ 80 h 106"/>
                <a:gd name="T72" fmla="*/ 94 w 106"/>
                <a:gd name="T73" fmla="*/ 74 h 106"/>
                <a:gd name="T74" fmla="*/ 94 w 106"/>
                <a:gd name="T75" fmla="*/ 74 h 1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6" h="106">
                  <a:moveTo>
                    <a:pt x="94" y="74"/>
                  </a:moveTo>
                  <a:lnTo>
                    <a:pt x="94" y="74"/>
                  </a:lnTo>
                  <a:lnTo>
                    <a:pt x="100" y="66"/>
                  </a:lnTo>
                  <a:lnTo>
                    <a:pt x="104" y="56"/>
                  </a:lnTo>
                  <a:lnTo>
                    <a:pt x="106" y="46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94" y="50"/>
                  </a:lnTo>
                  <a:lnTo>
                    <a:pt x="86" y="54"/>
                  </a:lnTo>
                  <a:lnTo>
                    <a:pt x="64" y="60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4" y="40"/>
                  </a:lnTo>
                  <a:lnTo>
                    <a:pt x="50" y="20"/>
                  </a:lnTo>
                  <a:lnTo>
                    <a:pt x="54" y="10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8" y="2"/>
                  </a:lnTo>
                  <a:lnTo>
                    <a:pt x="40" y="6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6" y="22"/>
                  </a:lnTo>
                  <a:lnTo>
                    <a:pt x="20" y="34"/>
                  </a:lnTo>
                  <a:lnTo>
                    <a:pt x="10" y="66"/>
                  </a:lnTo>
                  <a:lnTo>
                    <a:pt x="2" y="94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12" y="104"/>
                  </a:lnTo>
                  <a:lnTo>
                    <a:pt x="40" y="96"/>
                  </a:lnTo>
                  <a:lnTo>
                    <a:pt x="72" y="86"/>
                  </a:lnTo>
                  <a:lnTo>
                    <a:pt x="84" y="80"/>
                  </a:lnTo>
                  <a:lnTo>
                    <a:pt x="94" y="74"/>
                  </a:lnTo>
                  <a:lnTo>
                    <a:pt x="94" y="7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03" name="Freeform 2044"/>
            <p:cNvSpPr/>
            <p:nvPr/>
          </p:nvSpPr>
          <p:spPr>
            <a:xfrm>
              <a:off x="8184569" y="4190101"/>
              <a:ext cx="240142" cy="261393"/>
            </a:xfrm>
            <a:custGeom>
              <a:avLst/>
              <a:gdLst>
                <a:gd name="T0" fmla="*/ 214 w 226"/>
                <a:gd name="T1" fmla="*/ 0 h 246"/>
                <a:gd name="T2" fmla="*/ 204 w 226"/>
                <a:gd name="T3" fmla="*/ 4 h 246"/>
                <a:gd name="T4" fmla="*/ 200 w 226"/>
                <a:gd name="T5" fmla="*/ 14 h 246"/>
                <a:gd name="T6" fmla="*/ 200 w 226"/>
                <a:gd name="T7" fmla="*/ 46 h 246"/>
                <a:gd name="T8" fmla="*/ 192 w 226"/>
                <a:gd name="T9" fmla="*/ 80 h 246"/>
                <a:gd name="T10" fmla="*/ 174 w 226"/>
                <a:gd name="T11" fmla="*/ 108 h 246"/>
                <a:gd name="T12" fmla="*/ 146 w 226"/>
                <a:gd name="T13" fmla="*/ 126 h 246"/>
                <a:gd name="T14" fmla="*/ 114 w 226"/>
                <a:gd name="T15" fmla="*/ 132 h 246"/>
                <a:gd name="T16" fmla="*/ 96 w 226"/>
                <a:gd name="T17" fmla="*/ 130 h 246"/>
                <a:gd name="T18" fmla="*/ 66 w 226"/>
                <a:gd name="T19" fmla="*/ 118 h 246"/>
                <a:gd name="T20" fmla="*/ 42 w 226"/>
                <a:gd name="T21" fmla="*/ 94 h 246"/>
                <a:gd name="T22" fmla="*/ 30 w 226"/>
                <a:gd name="T23" fmla="*/ 64 h 246"/>
                <a:gd name="T24" fmla="*/ 28 w 226"/>
                <a:gd name="T25" fmla="*/ 14 h 246"/>
                <a:gd name="T26" fmla="*/ 26 w 226"/>
                <a:gd name="T27" fmla="*/ 10 h 246"/>
                <a:gd name="T28" fmla="*/ 20 w 226"/>
                <a:gd name="T29" fmla="*/ 2 h 246"/>
                <a:gd name="T30" fmla="*/ 14 w 226"/>
                <a:gd name="T31" fmla="*/ 0 h 246"/>
                <a:gd name="T32" fmla="*/ 4 w 226"/>
                <a:gd name="T33" fmla="*/ 4 h 246"/>
                <a:gd name="T34" fmla="*/ 0 w 226"/>
                <a:gd name="T35" fmla="*/ 14 h 246"/>
                <a:gd name="T36" fmla="*/ 0 w 226"/>
                <a:gd name="T37" fmla="*/ 46 h 246"/>
                <a:gd name="T38" fmla="*/ 8 w 226"/>
                <a:gd name="T39" fmla="*/ 88 h 246"/>
                <a:gd name="T40" fmla="*/ 30 w 226"/>
                <a:gd name="T41" fmla="*/ 122 h 246"/>
                <a:gd name="T42" fmla="*/ 60 w 226"/>
                <a:gd name="T43" fmla="*/ 146 h 246"/>
                <a:gd name="T44" fmla="*/ 100 w 226"/>
                <a:gd name="T45" fmla="*/ 158 h 246"/>
                <a:gd name="T46" fmla="*/ 28 w 226"/>
                <a:gd name="T47" fmla="*/ 200 h 246"/>
                <a:gd name="T48" fmla="*/ 20 w 226"/>
                <a:gd name="T49" fmla="*/ 202 h 246"/>
                <a:gd name="T50" fmla="*/ 6 w 226"/>
                <a:gd name="T51" fmla="*/ 214 h 246"/>
                <a:gd name="T52" fmla="*/ 6 w 226"/>
                <a:gd name="T53" fmla="*/ 222 h 246"/>
                <a:gd name="T54" fmla="*/ 12 w 226"/>
                <a:gd name="T55" fmla="*/ 238 h 246"/>
                <a:gd name="T56" fmla="*/ 28 w 226"/>
                <a:gd name="T57" fmla="*/ 246 h 246"/>
                <a:gd name="T58" fmla="*/ 200 w 226"/>
                <a:gd name="T59" fmla="*/ 246 h 246"/>
                <a:gd name="T60" fmla="*/ 216 w 226"/>
                <a:gd name="T61" fmla="*/ 238 h 246"/>
                <a:gd name="T62" fmla="*/ 222 w 226"/>
                <a:gd name="T63" fmla="*/ 222 h 246"/>
                <a:gd name="T64" fmla="*/ 220 w 226"/>
                <a:gd name="T65" fmla="*/ 214 h 246"/>
                <a:gd name="T66" fmla="*/ 208 w 226"/>
                <a:gd name="T67" fmla="*/ 202 h 246"/>
                <a:gd name="T68" fmla="*/ 126 w 226"/>
                <a:gd name="T69" fmla="*/ 200 h 246"/>
                <a:gd name="T70" fmla="*/ 126 w 226"/>
                <a:gd name="T71" fmla="*/ 158 h 246"/>
                <a:gd name="T72" fmla="*/ 166 w 226"/>
                <a:gd name="T73" fmla="*/ 146 h 246"/>
                <a:gd name="T74" fmla="*/ 198 w 226"/>
                <a:gd name="T75" fmla="*/ 122 h 246"/>
                <a:gd name="T76" fmla="*/ 218 w 226"/>
                <a:gd name="T77" fmla="*/ 88 h 246"/>
                <a:gd name="T78" fmla="*/ 226 w 226"/>
                <a:gd name="T79" fmla="*/ 46 h 246"/>
                <a:gd name="T80" fmla="*/ 226 w 226"/>
                <a:gd name="T81" fmla="*/ 14 h 246"/>
                <a:gd name="T82" fmla="*/ 222 w 226"/>
                <a:gd name="T83" fmla="*/ 4 h 246"/>
                <a:gd name="T84" fmla="*/ 214 w 226"/>
                <a:gd name="T85" fmla="*/ 0 h 2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6" h="246">
                  <a:moveTo>
                    <a:pt x="214" y="0"/>
                  </a:moveTo>
                  <a:lnTo>
                    <a:pt x="214" y="0"/>
                  </a:lnTo>
                  <a:lnTo>
                    <a:pt x="208" y="2"/>
                  </a:lnTo>
                  <a:lnTo>
                    <a:pt x="204" y="4"/>
                  </a:lnTo>
                  <a:lnTo>
                    <a:pt x="200" y="10"/>
                  </a:lnTo>
                  <a:lnTo>
                    <a:pt x="200" y="14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98" y="64"/>
                  </a:lnTo>
                  <a:lnTo>
                    <a:pt x="192" y="80"/>
                  </a:lnTo>
                  <a:lnTo>
                    <a:pt x="184" y="94"/>
                  </a:lnTo>
                  <a:lnTo>
                    <a:pt x="174" y="108"/>
                  </a:lnTo>
                  <a:lnTo>
                    <a:pt x="162" y="118"/>
                  </a:lnTo>
                  <a:lnTo>
                    <a:pt x="146" y="126"/>
                  </a:lnTo>
                  <a:lnTo>
                    <a:pt x="130" y="13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96" y="130"/>
                  </a:lnTo>
                  <a:lnTo>
                    <a:pt x="80" y="126"/>
                  </a:lnTo>
                  <a:lnTo>
                    <a:pt x="66" y="118"/>
                  </a:lnTo>
                  <a:lnTo>
                    <a:pt x="52" y="108"/>
                  </a:lnTo>
                  <a:lnTo>
                    <a:pt x="42" y="94"/>
                  </a:lnTo>
                  <a:lnTo>
                    <a:pt x="34" y="80"/>
                  </a:lnTo>
                  <a:lnTo>
                    <a:pt x="30" y="64"/>
                  </a:lnTo>
                  <a:lnTo>
                    <a:pt x="28" y="46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68"/>
                  </a:lnTo>
                  <a:lnTo>
                    <a:pt x="8" y="88"/>
                  </a:lnTo>
                  <a:lnTo>
                    <a:pt x="16" y="106"/>
                  </a:lnTo>
                  <a:lnTo>
                    <a:pt x="30" y="122"/>
                  </a:lnTo>
                  <a:lnTo>
                    <a:pt x="44" y="136"/>
                  </a:lnTo>
                  <a:lnTo>
                    <a:pt x="60" y="146"/>
                  </a:lnTo>
                  <a:lnTo>
                    <a:pt x="80" y="154"/>
                  </a:lnTo>
                  <a:lnTo>
                    <a:pt x="100" y="158"/>
                  </a:lnTo>
                  <a:lnTo>
                    <a:pt x="100" y="200"/>
                  </a:lnTo>
                  <a:lnTo>
                    <a:pt x="28" y="200"/>
                  </a:lnTo>
                  <a:lnTo>
                    <a:pt x="28" y="200"/>
                  </a:lnTo>
                  <a:lnTo>
                    <a:pt x="20" y="202"/>
                  </a:lnTo>
                  <a:lnTo>
                    <a:pt x="12" y="206"/>
                  </a:lnTo>
                  <a:lnTo>
                    <a:pt x="6" y="214"/>
                  </a:lnTo>
                  <a:lnTo>
                    <a:pt x="6" y="222"/>
                  </a:lnTo>
                  <a:lnTo>
                    <a:pt x="6" y="222"/>
                  </a:lnTo>
                  <a:lnTo>
                    <a:pt x="6" y="232"/>
                  </a:lnTo>
                  <a:lnTo>
                    <a:pt x="12" y="238"/>
                  </a:lnTo>
                  <a:lnTo>
                    <a:pt x="20" y="244"/>
                  </a:lnTo>
                  <a:lnTo>
                    <a:pt x="28" y="246"/>
                  </a:lnTo>
                  <a:lnTo>
                    <a:pt x="200" y="246"/>
                  </a:lnTo>
                  <a:lnTo>
                    <a:pt x="200" y="246"/>
                  </a:lnTo>
                  <a:lnTo>
                    <a:pt x="208" y="244"/>
                  </a:lnTo>
                  <a:lnTo>
                    <a:pt x="216" y="238"/>
                  </a:lnTo>
                  <a:lnTo>
                    <a:pt x="220" y="232"/>
                  </a:lnTo>
                  <a:lnTo>
                    <a:pt x="222" y="222"/>
                  </a:lnTo>
                  <a:lnTo>
                    <a:pt x="222" y="222"/>
                  </a:lnTo>
                  <a:lnTo>
                    <a:pt x="220" y="214"/>
                  </a:lnTo>
                  <a:lnTo>
                    <a:pt x="216" y="206"/>
                  </a:lnTo>
                  <a:lnTo>
                    <a:pt x="208" y="202"/>
                  </a:lnTo>
                  <a:lnTo>
                    <a:pt x="200" y="200"/>
                  </a:lnTo>
                  <a:lnTo>
                    <a:pt x="126" y="200"/>
                  </a:lnTo>
                  <a:lnTo>
                    <a:pt x="126" y="158"/>
                  </a:lnTo>
                  <a:lnTo>
                    <a:pt x="126" y="158"/>
                  </a:lnTo>
                  <a:lnTo>
                    <a:pt x="148" y="154"/>
                  </a:lnTo>
                  <a:lnTo>
                    <a:pt x="166" y="146"/>
                  </a:lnTo>
                  <a:lnTo>
                    <a:pt x="184" y="136"/>
                  </a:lnTo>
                  <a:lnTo>
                    <a:pt x="198" y="122"/>
                  </a:lnTo>
                  <a:lnTo>
                    <a:pt x="210" y="106"/>
                  </a:lnTo>
                  <a:lnTo>
                    <a:pt x="218" y="88"/>
                  </a:lnTo>
                  <a:lnTo>
                    <a:pt x="224" y="68"/>
                  </a:lnTo>
                  <a:lnTo>
                    <a:pt x="226" y="46"/>
                  </a:lnTo>
                  <a:lnTo>
                    <a:pt x="226" y="14"/>
                  </a:lnTo>
                  <a:lnTo>
                    <a:pt x="226" y="14"/>
                  </a:lnTo>
                  <a:lnTo>
                    <a:pt x="226" y="10"/>
                  </a:lnTo>
                  <a:lnTo>
                    <a:pt x="222" y="4"/>
                  </a:lnTo>
                  <a:lnTo>
                    <a:pt x="218" y="2"/>
                  </a:lnTo>
                  <a:lnTo>
                    <a:pt x="214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04" name="Freeform 2046"/>
            <p:cNvSpPr/>
            <p:nvPr/>
          </p:nvSpPr>
          <p:spPr>
            <a:xfrm>
              <a:off x="8233447" y="4085969"/>
              <a:ext cx="142385" cy="221015"/>
            </a:xfrm>
            <a:custGeom>
              <a:avLst/>
              <a:gdLst>
                <a:gd name="T0" fmla="*/ 0 w 134"/>
                <a:gd name="T1" fmla="*/ 140 h 208"/>
                <a:gd name="T2" fmla="*/ 2 w 134"/>
                <a:gd name="T3" fmla="*/ 154 h 208"/>
                <a:gd name="T4" fmla="*/ 12 w 134"/>
                <a:gd name="T5" fmla="*/ 178 h 208"/>
                <a:gd name="T6" fmla="*/ 30 w 134"/>
                <a:gd name="T7" fmla="*/ 196 h 208"/>
                <a:gd name="T8" fmla="*/ 54 w 134"/>
                <a:gd name="T9" fmla="*/ 206 h 208"/>
                <a:gd name="T10" fmla="*/ 68 w 134"/>
                <a:gd name="T11" fmla="*/ 208 h 208"/>
                <a:gd name="T12" fmla="*/ 94 w 134"/>
                <a:gd name="T13" fmla="*/ 202 h 208"/>
                <a:gd name="T14" fmla="*/ 116 w 134"/>
                <a:gd name="T15" fmla="*/ 188 h 208"/>
                <a:gd name="T16" fmla="*/ 130 w 134"/>
                <a:gd name="T17" fmla="*/ 166 h 208"/>
                <a:gd name="T18" fmla="*/ 134 w 134"/>
                <a:gd name="T19" fmla="*/ 140 h 208"/>
                <a:gd name="T20" fmla="*/ 134 w 134"/>
                <a:gd name="T21" fmla="*/ 66 h 208"/>
                <a:gd name="T22" fmla="*/ 128 w 134"/>
                <a:gd name="T23" fmla="*/ 36 h 208"/>
                <a:gd name="T24" fmla="*/ 108 w 134"/>
                <a:gd name="T25" fmla="*/ 12 h 208"/>
                <a:gd name="T26" fmla="*/ 108 w 134"/>
                <a:gd name="T27" fmla="*/ 46 h 208"/>
                <a:gd name="T28" fmla="*/ 104 w 134"/>
                <a:gd name="T29" fmla="*/ 52 h 208"/>
                <a:gd name="T30" fmla="*/ 100 w 134"/>
                <a:gd name="T31" fmla="*/ 54 h 208"/>
                <a:gd name="T32" fmla="*/ 96 w 134"/>
                <a:gd name="T33" fmla="*/ 54 h 208"/>
                <a:gd name="T34" fmla="*/ 92 w 134"/>
                <a:gd name="T35" fmla="*/ 50 h 208"/>
                <a:gd name="T36" fmla="*/ 92 w 134"/>
                <a:gd name="T37" fmla="*/ 4 h 208"/>
                <a:gd name="T38" fmla="*/ 76 w 134"/>
                <a:gd name="T39" fmla="*/ 0 h 208"/>
                <a:gd name="T40" fmla="*/ 76 w 134"/>
                <a:gd name="T41" fmla="*/ 46 h 208"/>
                <a:gd name="T42" fmla="*/ 72 w 134"/>
                <a:gd name="T43" fmla="*/ 52 h 208"/>
                <a:gd name="T44" fmla="*/ 68 w 134"/>
                <a:gd name="T45" fmla="*/ 54 h 208"/>
                <a:gd name="T46" fmla="*/ 64 w 134"/>
                <a:gd name="T47" fmla="*/ 54 h 208"/>
                <a:gd name="T48" fmla="*/ 60 w 134"/>
                <a:gd name="T49" fmla="*/ 50 h 208"/>
                <a:gd name="T50" fmla="*/ 60 w 134"/>
                <a:gd name="T51" fmla="*/ 0 h 208"/>
                <a:gd name="T52" fmla="*/ 44 w 134"/>
                <a:gd name="T53" fmla="*/ 4 h 208"/>
                <a:gd name="T54" fmla="*/ 44 w 134"/>
                <a:gd name="T55" fmla="*/ 46 h 208"/>
                <a:gd name="T56" fmla="*/ 40 w 134"/>
                <a:gd name="T57" fmla="*/ 52 h 208"/>
                <a:gd name="T58" fmla="*/ 36 w 134"/>
                <a:gd name="T59" fmla="*/ 54 h 208"/>
                <a:gd name="T60" fmla="*/ 32 w 134"/>
                <a:gd name="T61" fmla="*/ 54 h 208"/>
                <a:gd name="T62" fmla="*/ 28 w 134"/>
                <a:gd name="T63" fmla="*/ 50 h 208"/>
                <a:gd name="T64" fmla="*/ 28 w 134"/>
                <a:gd name="T65" fmla="*/ 12 h 208"/>
                <a:gd name="T66" fmla="*/ 16 w 134"/>
                <a:gd name="T67" fmla="*/ 22 h 208"/>
                <a:gd name="T68" fmla="*/ 2 w 134"/>
                <a:gd name="T69" fmla="*/ 50 h 208"/>
                <a:gd name="T70" fmla="*/ 0 w 134"/>
                <a:gd name="T71" fmla="*/ 66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" h="208">
                  <a:moveTo>
                    <a:pt x="0" y="66"/>
                  </a:moveTo>
                  <a:lnTo>
                    <a:pt x="0" y="140"/>
                  </a:lnTo>
                  <a:lnTo>
                    <a:pt x="0" y="140"/>
                  </a:lnTo>
                  <a:lnTo>
                    <a:pt x="2" y="154"/>
                  </a:lnTo>
                  <a:lnTo>
                    <a:pt x="6" y="166"/>
                  </a:lnTo>
                  <a:lnTo>
                    <a:pt x="12" y="178"/>
                  </a:lnTo>
                  <a:lnTo>
                    <a:pt x="20" y="188"/>
                  </a:lnTo>
                  <a:lnTo>
                    <a:pt x="30" y="196"/>
                  </a:lnTo>
                  <a:lnTo>
                    <a:pt x="42" y="202"/>
                  </a:lnTo>
                  <a:lnTo>
                    <a:pt x="54" y="206"/>
                  </a:lnTo>
                  <a:lnTo>
                    <a:pt x="68" y="208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94" y="202"/>
                  </a:lnTo>
                  <a:lnTo>
                    <a:pt x="106" y="196"/>
                  </a:lnTo>
                  <a:lnTo>
                    <a:pt x="116" y="188"/>
                  </a:lnTo>
                  <a:lnTo>
                    <a:pt x="124" y="178"/>
                  </a:lnTo>
                  <a:lnTo>
                    <a:pt x="130" y="166"/>
                  </a:lnTo>
                  <a:lnTo>
                    <a:pt x="134" y="154"/>
                  </a:lnTo>
                  <a:lnTo>
                    <a:pt x="134" y="140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0"/>
                  </a:lnTo>
                  <a:lnTo>
                    <a:pt x="128" y="36"/>
                  </a:lnTo>
                  <a:lnTo>
                    <a:pt x="118" y="22"/>
                  </a:lnTo>
                  <a:lnTo>
                    <a:pt x="108" y="12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06" y="50"/>
                  </a:lnTo>
                  <a:lnTo>
                    <a:pt x="104" y="52"/>
                  </a:lnTo>
                  <a:lnTo>
                    <a:pt x="102" y="54"/>
                  </a:lnTo>
                  <a:lnTo>
                    <a:pt x="100" y="54"/>
                  </a:lnTo>
                  <a:lnTo>
                    <a:pt x="100" y="54"/>
                  </a:lnTo>
                  <a:lnTo>
                    <a:pt x="96" y="54"/>
                  </a:lnTo>
                  <a:lnTo>
                    <a:pt x="94" y="52"/>
                  </a:lnTo>
                  <a:lnTo>
                    <a:pt x="92" y="50"/>
                  </a:lnTo>
                  <a:lnTo>
                    <a:pt x="92" y="46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76" y="0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4" y="50"/>
                  </a:lnTo>
                  <a:lnTo>
                    <a:pt x="72" y="52"/>
                  </a:lnTo>
                  <a:lnTo>
                    <a:pt x="70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4" y="54"/>
                  </a:lnTo>
                  <a:lnTo>
                    <a:pt x="62" y="52"/>
                  </a:lnTo>
                  <a:lnTo>
                    <a:pt x="60" y="50"/>
                  </a:lnTo>
                  <a:lnTo>
                    <a:pt x="60" y="4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4" y="4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2" y="50"/>
                  </a:lnTo>
                  <a:lnTo>
                    <a:pt x="40" y="52"/>
                  </a:lnTo>
                  <a:lnTo>
                    <a:pt x="38" y="5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32" y="54"/>
                  </a:lnTo>
                  <a:lnTo>
                    <a:pt x="30" y="52"/>
                  </a:lnTo>
                  <a:lnTo>
                    <a:pt x="28" y="50"/>
                  </a:lnTo>
                  <a:lnTo>
                    <a:pt x="28" y="46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16" y="22"/>
                  </a:lnTo>
                  <a:lnTo>
                    <a:pt x="8" y="36"/>
                  </a:lnTo>
                  <a:lnTo>
                    <a:pt x="2" y="50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6" name="Freeform 2050"/>
            <p:cNvSpPr>
              <a:spLocks noEditPoints="1"/>
            </p:cNvSpPr>
            <p:nvPr/>
          </p:nvSpPr>
          <p:spPr>
            <a:xfrm>
              <a:off x="6244309" y="1788684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6 w 348"/>
                <a:gd name="T19" fmla="*/ 20 h 348"/>
                <a:gd name="T20" fmla="*/ 208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6 w 348"/>
                <a:gd name="T49" fmla="*/ 36 h 348"/>
                <a:gd name="T50" fmla="*/ 254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4 w 348"/>
                <a:gd name="T65" fmla="*/ 294 h 348"/>
                <a:gd name="T66" fmla="*/ 216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08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6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6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08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2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2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2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2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6" y="36"/>
                  </a:lnTo>
                  <a:lnTo>
                    <a:pt x="230" y="40"/>
                  </a:lnTo>
                  <a:lnTo>
                    <a:pt x="242" y="46"/>
                  </a:lnTo>
                  <a:lnTo>
                    <a:pt x="254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4" y="294"/>
                  </a:lnTo>
                  <a:lnTo>
                    <a:pt x="242" y="302"/>
                  </a:lnTo>
                  <a:lnTo>
                    <a:pt x="230" y="308"/>
                  </a:lnTo>
                  <a:lnTo>
                    <a:pt x="216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7" name="Freeform 2051"/>
            <p:cNvSpPr/>
            <p:nvPr/>
          </p:nvSpPr>
          <p:spPr>
            <a:xfrm>
              <a:off x="6327190" y="1999074"/>
              <a:ext cx="204014" cy="87131"/>
            </a:xfrm>
            <a:custGeom>
              <a:avLst/>
              <a:gdLst>
                <a:gd name="T0" fmla="*/ 96 w 192"/>
                <a:gd name="T1" fmla="*/ 82 h 82"/>
                <a:gd name="T2" fmla="*/ 96 w 192"/>
                <a:gd name="T3" fmla="*/ 82 h 82"/>
                <a:gd name="T4" fmla="*/ 110 w 192"/>
                <a:gd name="T5" fmla="*/ 80 h 82"/>
                <a:gd name="T6" fmla="*/ 124 w 192"/>
                <a:gd name="T7" fmla="*/ 78 h 82"/>
                <a:gd name="T8" fmla="*/ 138 w 192"/>
                <a:gd name="T9" fmla="*/ 74 h 82"/>
                <a:gd name="T10" fmla="*/ 150 w 192"/>
                <a:gd name="T11" fmla="*/ 66 h 82"/>
                <a:gd name="T12" fmla="*/ 162 w 192"/>
                <a:gd name="T13" fmla="*/ 58 h 82"/>
                <a:gd name="T14" fmla="*/ 172 w 192"/>
                <a:gd name="T15" fmla="*/ 48 h 82"/>
                <a:gd name="T16" fmla="*/ 182 w 192"/>
                <a:gd name="T17" fmla="*/ 38 h 82"/>
                <a:gd name="T18" fmla="*/ 190 w 192"/>
                <a:gd name="T19" fmla="*/ 24 h 82"/>
                <a:gd name="T20" fmla="*/ 190 w 192"/>
                <a:gd name="T21" fmla="*/ 24 h 82"/>
                <a:gd name="T22" fmla="*/ 192 w 192"/>
                <a:gd name="T23" fmla="*/ 18 h 82"/>
                <a:gd name="T24" fmla="*/ 190 w 192"/>
                <a:gd name="T25" fmla="*/ 12 h 82"/>
                <a:gd name="T26" fmla="*/ 188 w 192"/>
                <a:gd name="T27" fmla="*/ 6 h 82"/>
                <a:gd name="T28" fmla="*/ 182 w 192"/>
                <a:gd name="T29" fmla="*/ 2 h 82"/>
                <a:gd name="T30" fmla="*/ 182 w 192"/>
                <a:gd name="T31" fmla="*/ 2 h 82"/>
                <a:gd name="T32" fmla="*/ 176 w 192"/>
                <a:gd name="T33" fmla="*/ 0 h 82"/>
                <a:gd name="T34" fmla="*/ 170 w 192"/>
                <a:gd name="T35" fmla="*/ 0 h 82"/>
                <a:gd name="T36" fmla="*/ 164 w 192"/>
                <a:gd name="T37" fmla="*/ 4 h 82"/>
                <a:gd name="T38" fmla="*/ 158 w 192"/>
                <a:gd name="T39" fmla="*/ 8 h 82"/>
                <a:gd name="T40" fmla="*/ 158 w 192"/>
                <a:gd name="T41" fmla="*/ 8 h 82"/>
                <a:gd name="T42" fmla="*/ 154 w 192"/>
                <a:gd name="T43" fmla="*/ 18 h 82"/>
                <a:gd name="T44" fmla="*/ 148 w 192"/>
                <a:gd name="T45" fmla="*/ 24 h 82"/>
                <a:gd name="T46" fmla="*/ 140 w 192"/>
                <a:gd name="T47" fmla="*/ 32 h 82"/>
                <a:gd name="T48" fmla="*/ 132 w 192"/>
                <a:gd name="T49" fmla="*/ 36 h 82"/>
                <a:gd name="T50" fmla="*/ 124 w 192"/>
                <a:gd name="T51" fmla="*/ 42 h 82"/>
                <a:gd name="T52" fmla="*/ 116 w 192"/>
                <a:gd name="T53" fmla="*/ 44 h 82"/>
                <a:gd name="T54" fmla="*/ 106 w 192"/>
                <a:gd name="T55" fmla="*/ 46 h 82"/>
                <a:gd name="T56" fmla="*/ 96 w 192"/>
                <a:gd name="T57" fmla="*/ 48 h 82"/>
                <a:gd name="T58" fmla="*/ 96 w 192"/>
                <a:gd name="T59" fmla="*/ 48 h 82"/>
                <a:gd name="T60" fmla="*/ 86 w 192"/>
                <a:gd name="T61" fmla="*/ 46 h 82"/>
                <a:gd name="T62" fmla="*/ 76 w 192"/>
                <a:gd name="T63" fmla="*/ 44 h 82"/>
                <a:gd name="T64" fmla="*/ 68 w 192"/>
                <a:gd name="T65" fmla="*/ 42 h 82"/>
                <a:gd name="T66" fmla="*/ 60 w 192"/>
                <a:gd name="T67" fmla="*/ 36 h 82"/>
                <a:gd name="T68" fmla="*/ 52 w 192"/>
                <a:gd name="T69" fmla="*/ 32 h 82"/>
                <a:gd name="T70" fmla="*/ 44 w 192"/>
                <a:gd name="T71" fmla="*/ 24 h 82"/>
                <a:gd name="T72" fmla="*/ 38 w 192"/>
                <a:gd name="T73" fmla="*/ 18 h 82"/>
                <a:gd name="T74" fmla="*/ 32 w 192"/>
                <a:gd name="T75" fmla="*/ 8 h 82"/>
                <a:gd name="T76" fmla="*/ 32 w 192"/>
                <a:gd name="T77" fmla="*/ 8 h 82"/>
                <a:gd name="T78" fmla="*/ 28 w 192"/>
                <a:gd name="T79" fmla="*/ 4 h 82"/>
                <a:gd name="T80" fmla="*/ 22 w 192"/>
                <a:gd name="T81" fmla="*/ 0 h 82"/>
                <a:gd name="T82" fmla="*/ 16 w 192"/>
                <a:gd name="T83" fmla="*/ 0 h 82"/>
                <a:gd name="T84" fmla="*/ 10 w 192"/>
                <a:gd name="T85" fmla="*/ 2 h 82"/>
                <a:gd name="T86" fmla="*/ 10 w 192"/>
                <a:gd name="T87" fmla="*/ 2 h 82"/>
                <a:gd name="T88" fmla="*/ 4 w 192"/>
                <a:gd name="T89" fmla="*/ 6 h 82"/>
                <a:gd name="T90" fmla="*/ 0 w 192"/>
                <a:gd name="T91" fmla="*/ 12 h 82"/>
                <a:gd name="T92" fmla="*/ 0 w 192"/>
                <a:gd name="T93" fmla="*/ 18 h 82"/>
                <a:gd name="T94" fmla="*/ 2 w 192"/>
                <a:gd name="T95" fmla="*/ 24 h 82"/>
                <a:gd name="T96" fmla="*/ 2 w 192"/>
                <a:gd name="T97" fmla="*/ 24 h 82"/>
                <a:gd name="T98" fmla="*/ 10 w 192"/>
                <a:gd name="T99" fmla="*/ 38 h 82"/>
                <a:gd name="T100" fmla="*/ 18 w 192"/>
                <a:gd name="T101" fmla="*/ 48 h 82"/>
                <a:gd name="T102" fmla="*/ 30 w 192"/>
                <a:gd name="T103" fmla="*/ 58 h 82"/>
                <a:gd name="T104" fmla="*/ 42 w 192"/>
                <a:gd name="T105" fmla="*/ 66 h 82"/>
                <a:gd name="T106" fmla="*/ 54 w 192"/>
                <a:gd name="T107" fmla="*/ 74 h 82"/>
                <a:gd name="T108" fmla="*/ 68 w 192"/>
                <a:gd name="T109" fmla="*/ 78 h 82"/>
                <a:gd name="T110" fmla="*/ 82 w 192"/>
                <a:gd name="T111" fmla="*/ 80 h 82"/>
                <a:gd name="T112" fmla="*/ 96 w 192"/>
                <a:gd name="T113" fmla="*/ 82 h 82"/>
                <a:gd name="T114" fmla="*/ 96 w 192"/>
                <a:gd name="T115" fmla="*/ 82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2" h="82">
                  <a:moveTo>
                    <a:pt x="96" y="82"/>
                  </a:moveTo>
                  <a:lnTo>
                    <a:pt x="96" y="82"/>
                  </a:lnTo>
                  <a:lnTo>
                    <a:pt x="110" y="80"/>
                  </a:lnTo>
                  <a:lnTo>
                    <a:pt x="124" y="78"/>
                  </a:lnTo>
                  <a:lnTo>
                    <a:pt x="138" y="74"/>
                  </a:lnTo>
                  <a:lnTo>
                    <a:pt x="150" y="66"/>
                  </a:lnTo>
                  <a:lnTo>
                    <a:pt x="162" y="58"/>
                  </a:lnTo>
                  <a:lnTo>
                    <a:pt x="172" y="48"/>
                  </a:lnTo>
                  <a:lnTo>
                    <a:pt x="182" y="38"/>
                  </a:lnTo>
                  <a:lnTo>
                    <a:pt x="190" y="24"/>
                  </a:lnTo>
                  <a:lnTo>
                    <a:pt x="190" y="24"/>
                  </a:lnTo>
                  <a:lnTo>
                    <a:pt x="192" y="18"/>
                  </a:lnTo>
                  <a:lnTo>
                    <a:pt x="190" y="12"/>
                  </a:lnTo>
                  <a:lnTo>
                    <a:pt x="188" y="6"/>
                  </a:lnTo>
                  <a:lnTo>
                    <a:pt x="182" y="2"/>
                  </a:lnTo>
                  <a:lnTo>
                    <a:pt x="182" y="2"/>
                  </a:lnTo>
                  <a:lnTo>
                    <a:pt x="176" y="0"/>
                  </a:lnTo>
                  <a:lnTo>
                    <a:pt x="170" y="0"/>
                  </a:lnTo>
                  <a:lnTo>
                    <a:pt x="164" y="4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54" y="18"/>
                  </a:lnTo>
                  <a:lnTo>
                    <a:pt x="148" y="24"/>
                  </a:lnTo>
                  <a:lnTo>
                    <a:pt x="140" y="32"/>
                  </a:lnTo>
                  <a:lnTo>
                    <a:pt x="132" y="36"/>
                  </a:lnTo>
                  <a:lnTo>
                    <a:pt x="124" y="42"/>
                  </a:lnTo>
                  <a:lnTo>
                    <a:pt x="116" y="44"/>
                  </a:lnTo>
                  <a:lnTo>
                    <a:pt x="106" y="46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86" y="46"/>
                  </a:lnTo>
                  <a:lnTo>
                    <a:pt x="76" y="44"/>
                  </a:lnTo>
                  <a:lnTo>
                    <a:pt x="68" y="42"/>
                  </a:lnTo>
                  <a:lnTo>
                    <a:pt x="60" y="36"/>
                  </a:lnTo>
                  <a:lnTo>
                    <a:pt x="52" y="32"/>
                  </a:lnTo>
                  <a:lnTo>
                    <a:pt x="44" y="24"/>
                  </a:lnTo>
                  <a:lnTo>
                    <a:pt x="38" y="1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8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0" y="38"/>
                  </a:lnTo>
                  <a:lnTo>
                    <a:pt x="18" y="48"/>
                  </a:lnTo>
                  <a:lnTo>
                    <a:pt x="30" y="58"/>
                  </a:lnTo>
                  <a:lnTo>
                    <a:pt x="42" y="66"/>
                  </a:lnTo>
                  <a:lnTo>
                    <a:pt x="54" y="74"/>
                  </a:lnTo>
                  <a:lnTo>
                    <a:pt x="68" y="78"/>
                  </a:lnTo>
                  <a:lnTo>
                    <a:pt x="82" y="80"/>
                  </a:lnTo>
                  <a:lnTo>
                    <a:pt x="96" y="82"/>
                  </a:lnTo>
                  <a:lnTo>
                    <a:pt x="96" y="8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8" name="Freeform 2052"/>
            <p:cNvSpPr/>
            <p:nvPr/>
          </p:nvSpPr>
          <p:spPr>
            <a:xfrm>
              <a:off x="6339941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9" name="Freeform 2053"/>
            <p:cNvSpPr/>
            <p:nvPr/>
          </p:nvSpPr>
          <p:spPr>
            <a:xfrm>
              <a:off x="6473825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2" name="Freeform 2054"/>
            <p:cNvSpPr>
              <a:spLocks noEditPoints="1"/>
            </p:cNvSpPr>
            <p:nvPr/>
          </p:nvSpPr>
          <p:spPr>
            <a:xfrm>
              <a:off x="6856352" y="1788684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8 w 348"/>
                <a:gd name="T19" fmla="*/ 20 h 348"/>
                <a:gd name="T20" fmla="*/ 210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8 w 348"/>
                <a:gd name="T49" fmla="*/ 36 h 348"/>
                <a:gd name="T50" fmla="*/ 256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6 w 348"/>
                <a:gd name="T65" fmla="*/ 294 h 348"/>
                <a:gd name="T66" fmla="*/ 218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4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4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0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0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3" name="Freeform 2055"/>
            <p:cNvSpPr/>
            <p:nvPr/>
          </p:nvSpPr>
          <p:spPr>
            <a:xfrm>
              <a:off x="6939233" y="1999074"/>
              <a:ext cx="204014" cy="87131"/>
            </a:xfrm>
            <a:custGeom>
              <a:avLst/>
              <a:gdLst>
                <a:gd name="T0" fmla="*/ 10 w 192"/>
                <a:gd name="T1" fmla="*/ 80 h 82"/>
                <a:gd name="T2" fmla="*/ 10 w 192"/>
                <a:gd name="T3" fmla="*/ 80 h 82"/>
                <a:gd name="T4" fmla="*/ 18 w 192"/>
                <a:gd name="T5" fmla="*/ 82 h 82"/>
                <a:gd name="T6" fmla="*/ 18 w 192"/>
                <a:gd name="T7" fmla="*/ 82 h 82"/>
                <a:gd name="T8" fmla="*/ 22 w 192"/>
                <a:gd name="T9" fmla="*/ 82 h 82"/>
                <a:gd name="T10" fmla="*/ 26 w 192"/>
                <a:gd name="T11" fmla="*/ 80 h 82"/>
                <a:gd name="T12" fmla="*/ 30 w 192"/>
                <a:gd name="T13" fmla="*/ 76 h 82"/>
                <a:gd name="T14" fmla="*/ 32 w 192"/>
                <a:gd name="T15" fmla="*/ 72 h 82"/>
                <a:gd name="T16" fmla="*/ 32 w 192"/>
                <a:gd name="T17" fmla="*/ 72 h 82"/>
                <a:gd name="T18" fmla="*/ 38 w 192"/>
                <a:gd name="T19" fmla="*/ 64 h 82"/>
                <a:gd name="T20" fmla="*/ 44 w 192"/>
                <a:gd name="T21" fmla="*/ 56 h 82"/>
                <a:gd name="T22" fmla="*/ 52 w 192"/>
                <a:gd name="T23" fmla="*/ 50 h 82"/>
                <a:gd name="T24" fmla="*/ 60 w 192"/>
                <a:gd name="T25" fmla="*/ 44 h 82"/>
                <a:gd name="T26" fmla="*/ 68 w 192"/>
                <a:gd name="T27" fmla="*/ 40 h 82"/>
                <a:gd name="T28" fmla="*/ 76 w 192"/>
                <a:gd name="T29" fmla="*/ 36 h 82"/>
                <a:gd name="T30" fmla="*/ 86 w 192"/>
                <a:gd name="T31" fmla="*/ 34 h 82"/>
                <a:gd name="T32" fmla="*/ 96 w 192"/>
                <a:gd name="T33" fmla="*/ 34 h 82"/>
                <a:gd name="T34" fmla="*/ 96 w 192"/>
                <a:gd name="T35" fmla="*/ 34 h 82"/>
                <a:gd name="T36" fmla="*/ 106 w 192"/>
                <a:gd name="T37" fmla="*/ 34 h 82"/>
                <a:gd name="T38" fmla="*/ 116 w 192"/>
                <a:gd name="T39" fmla="*/ 36 h 82"/>
                <a:gd name="T40" fmla="*/ 124 w 192"/>
                <a:gd name="T41" fmla="*/ 40 h 82"/>
                <a:gd name="T42" fmla="*/ 132 w 192"/>
                <a:gd name="T43" fmla="*/ 44 h 82"/>
                <a:gd name="T44" fmla="*/ 140 w 192"/>
                <a:gd name="T45" fmla="*/ 50 h 82"/>
                <a:gd name="T46" fmla="*/ 148 w 192"/>
                <a:gd name="T47" fmla="*/ 56 h 82"/>
                <a:gd name="T48" fmla="*/ 154 w 192"/>
                <a:gd name="T49" fmla="*/ 64 h 82"/>
                <a:gd name="T50" fmla="*/ 158 w 192"/>
                <a:gd name="T51" fmla="*/ 72 h 82"/>
                <a:gd name="T52" fmla="*/ 158 w 192"/>
                <a:gd name="T53" fmla="*/ 72 h 82"/>
                <a:gd name="T54" fmla="*/ 164 w 192"/>
                <a:gd name="T55" fmla="*/ 78 h 82"/>
                <a:gd name="T56" fmla="*/ 170 w 192"/>
                <a:gd name="T57" fmla="*/ 82 h 82"/>
                <a:gd name="T58" fmla="*/ 176 w 192"/>
                <a:gd name="T59" fmla="*/ 82 h 82"/>
                <a:gd name="T60" fmla="*/ 182 w 192"/>
                <a:gd name="T61" fmla="*/ 80 h 82"/>
                <a:gd name="T62" fmla="*/ 182 w 192"/>
                <a:gd name="T63" fmla="*/ 80 h 82"/>
                <a:gd name="T64" fmla="*/ 188 w 192"/>
                <a:gd name="T65" fmla="*/ 76 h 82"/>
                <a:gd name="T66" fmla="*/ 190 w 192"/>
                <a:gd name="T67" fmla="*/ 70 h 82"/>
                <a:gd name="T68" fmla="*/ 192 w 192"/>
                <a:gd name="T69" fmla="*/ 64 h 82"/>
                <a:gd name="T70" fmla="*/ 190 w 192"/>
                <a:gd name="T71" fmla="*/ 56 h 82"/>
                <a:gd name="T72" fmla="*/ 190 w 192"/>
                <a:gd name="T73" fmla="*/ 56 h 82"/>
                <a:gd name="T74" fmla="*/ 182 w 192"/>
                <a:gd name="T75" fmla="*/ 44 h 82"/>
                <a:gd name="T76" fmla="*/ 172 w 192"/>
                <a:gd name="T77" fmla="*/ 32 h 82"/>
                <a:gd name="T78" fmla="*/ 162 w 192"/>
                <a:gd name="T79" fmla="*/ 24 h 82"/>
                <a:gd name="T80" fmla="*/ 150 w 192"/>
                <a:gd name="T81" fmla="*/ 14 h 82"/>
                <a:gd name="T82" fmla="*/ 138 w 192"/>
                <a:gd name="T83" fmla="*/ 8 h 82"/>
                <a:gd name="T84" fmla="*/ 124 w 192"/>
                <a:gd name="T85" fmla="*/ 4 h 82"/>
                <a:gd name="T86" fmla="*/ 110 w 192"/>
                <a:gd name="T87" fmla="*/ 0 h 82"/>
                <a:gd name="T88" fmla="*/ 96 w 192"/>
                <a:gd name="T89" fmla="*/ 0 h 82"/>
                <a:gd name="T90" fmla="*/ 96 w 192"/>
                <a:gd name="T91" fmla="*/ 0 h 82"/>
                <a:gd name="T92" fmla="*/ 82 w 192"/>
                <a:gd name="T93" fmla="*/ 0 h 82"/>
                <a:gd name="T94" fmla="*/ 68 w 192"/>
                <a:gd name="T95" fmla="*/ 4 h 82"/>
                <a:gd name="T96" fmla="*/ 54 w 192"/>
                <a:gd name="T97" fmla="*/ 8 h 82"/>
                <a:gd name="T98" fmla="*/ 42 w 192"/>
                <a:gd name="T99" fmla="*/ 14 h 82"/>
                <a:gd name="T100" fmla="*/ 30 w 192"/>
                <a:gd name="T101" fmla="*/ 24 h 82"/>
                <a:gd name="T102" fmla="*/ 20 w 192"/>
                <a:gd name="T103" fmla="*/ 32 h 82"/>
                <a:gd name="T104" fmla="*/ 10 w 192"/>
                <a:gd name="T105" fmla="*/ 44 h 82"/>
                <a:gd name="T106" fmla="*/ 2 w 192"/>
                <a:gd name="T107" fmla="*/ 56 h 82"/>
                <a:gd name="T108" fmla="*/ 2 w 192"/>
                <a:gd name="T109" fmla="*/ 56 h 82"/>
                <a:gd name="T110" fmla="*/ 0 w 192"/>
                <a:gd name="T111" fmla="*/ 64 h 82"/>
                <a:gd name="T112" fmla="*/ 2 w 192"/>
                <a:gd name="T113" fmla="*/ 70 h 82"/>
                <a:gd name="T114" fmla="*/ 4 w 192"/>
                <a:gd name="T115" fmla="*/ 76 h 82"/>
                <a:gd name="T116" fmla="*/ 10 w 192"/>
                <a:gd name="T117" fmla="*/ 80 h 82"/>
                <a:gd name="T118" fmla="*/ 10 w 192"/>
                <a:gd name="T119" fmla="*/ 8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92" h="82">
                  <a:moveTo>
                    <a:pt x="10" y="80"/>
                  </a:moveTo>
                  <a:lnTo>
                    <a:pt x="10" y="80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0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38" y="64"/>
                  </a:lnTo>
                  <a:lnTo>
                    <a:pt x="44" y="56"/>
                  </a:lnTo>
                  <a:lnTo>
                    <a:pt x="52" y="50"/>
                  </a:lnTo>
                  <a:lnTo>
                    <a:pt x="60" y="44"/>
                  </a:lnTo>
                  <a:lnTo>
                    <a:pt x="68" y="40"/>
                  </a:lnTo>
                  <a:lnTo>
                    <a:pt x="76" y="36"/>
                  </a:lnTo>
                  <a:lnTo>
                    <a:pt x="8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6" y="34"/>
                  </a:lnTo>
                  <a:lnTo>
                    <a:pt x="116" y="36"/>
                  </a:lnTo>
                  <a:lnTo>
                    <a:pt x="124" y="40"/>
                  </a:lnTo>
                  <a:lnTo>
                    <a:pt x="132" y="44"/>
                  </a:lnTo>
                  <a:lnTo>
                    <a:pt x="140" y="50"/>
                  </a:lnTo>
                  <a:lnTo>
                    <a:pt x="148" y="56"/>
                  </a:lnTo>
                  <a:lnTo>
                    <a:pt x="154" y="64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64" y="78"/>
                  </a:lnTo>
                  <a:lnTo>
                    <a:pt x="170" y="82"/>
                  </a:lnTo>
                  <a:lnTo>
                    <a:pt x="176" y="82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88" y="76"/>
                  </a:lnTo>
                  <a:lnTo>
                    <a:pt x="190" y="70"/>
                  </a:lnTo>
                  <a:lnTo>
                    <a:pt x="192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2" y="44"/>
                  </a:lnTo>
                  <a:lnTo>
                    <a:pt x="172" y="32"/>
                  </a:lnTo>
                  <a:lnTo>
                    <a:pt x="162" y="24"/>
                  </a:lnTo>
                  <a:lnTo>
                    <a:pt x="150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1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2" y="0"/>
                  </a:lnTo>
                  <a:lnTo>
                    <a:pt x="68" y="4"/>
                  </a:lnTo>
                  <a:lnTo>
                    <a:pt x="54" y="8"/>
                  </a:lnTo>
                  <a:lnTo>
                    <a:pt x="42" y="14"/>
                  </a:lnTo>
                  <a:lnTo>
                    <a:pt x="30" y="24"/>
                  </a:lnTo>
                  <a:lnTo>
                    <a:pt x="20" y="32"/>
                  </a:lnTo>
                  <a:lnTo>
                    <a:pt x="10" y="44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10" y="8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4" name="Freeform 2056"/>
            <p:cNvSpPr/>
            <p:nvPr/>
          </p:nvSpPr>
          <p:spPr>
            <a:xfrm>
              <a:off x="6951984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4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4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5" name="Freeform 2057"/>
            <p:cNvSpPr/>
            <p:nvPr/>
          </p:nvSpPr>
          <p:spPr>
            <a:xfrm>
              <a:off x="7085868" y="1916193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87" name="Freeform 2058"/>
            <p:cNvSpPr>
              <a:spLocks noEditPoints="1"/>
            </p:cNvSpPr>
            <p:nvPr/>
          </p:nvSpPr>
          <p:spPr>
            <a:xfrm>
              <a:off x="7474770" y="1788684"/>
              <a:ext cx="371901" cy="369776"/>
            </a:xfrm>
            <a:custGeom>
              <a:avLst/>
              <a:gdLst>
                <a:gd name="T0" fmla="*/ 158 w 350"/>
                <a:gd name="T1" fmla="*/ 0 h 348"/>
                <a:gd name="T2" fmla="*/ 108 w 350"/>
                <a:gd name="T3" fmla="*/ 14 h 348"/>
                <a:gd name="T4" fmla="*/ 64 w 350"/>
                <a:gd name="T5" fmla="*/ 40 h 348"/>
                <a:gd name="T6" fmla="*/ 30 w 350"/>
                <a:gd name="T7" fmla="*/ 76 h 348"/>
                <a:gd name="T8" fmla="*/ 8 w 350"/>
                <a:gd name="T9" fmla="*/ 122 h 348"/>
                <a:gd name="T10" fmla="*/ 0 w 350"/>
                <a:gd name="T11" fmla="*/ 174 h 348"/>
                <a:gd name="T12" fmla="*/ 4 w 350"/>
                <a:gd name="T13" fmla="*/ 210 h 348"/>
                <a:gd name="T14" fmla="*/ 22 w 350"/>
                <a:gd name="T15" fmla="*/ 258 h 348"/>
                <a:gd name="T16" fmla="*/ 52 w 350"/>
                <a:gd name="T17" fmla="*/ 298 h 348"/>
                <a:gd name="T18" fmla="*/ 92 w 350"/>
                <a:gd name="T19" fmla="*/ 328 h 348"/>
                <a:gd name="T20" fmla="*/ 140 w 350"/>
                <a:gd name="T21" fmla="*/ 346 h 348"/>
                <a:gd name="T22" fmla="*/ 174 w 350"/>
                <a:gd name="T23" fmla="*/ 348 h 348"/>
                <a:gd name="T24" fmla="*/ 226 w 350"/>
                <a:gd name="T25" fmla="*/ 340 h 348"/>
                <a:gd name="T26" fmla="*/ 272 w 350"/>
                <a:gd name="T27" fmla="*/ 318 h 348"/>
                <a:gd name="T28" fmla="*/ 310 w 350"/>
                <a:gd name="T29" fmla="*/ 286 h 348"/>
                <a:gd name="T30" fmla="*/ 336 w 350"/>
                <a:gd name="T31" fmla="*/ 242 h 348"/>
                <a:gd name="T32" fmla="*/ 348 w 350"/>
                <a:gd name="T33" fmla="*/ 192 h 348"/>
                <a:gd name="T34" fmla="*/ 348 w 350"/>
                <a:gd name="T35" fmla="*/ 156 h 348"/>
                <a:gd name="T36" fmla="*/ 336 w 350"/>
                <a:gd name="T37" fmla="*/ 106 h 348"/>
                <a:gd name="T38" fmla="*/ 310 w 350"/>
                <a:gd name="T39" fmla="*/ 64 h 348"/>
                <a:gd name="T40" fmla="*/ 272 w 350"/>
                <a:gd name="T41" fmla="*/ 30 h 348"/>
                <a:gd name="T42" fmla="*/ 226 w 350"/>
                <a:gd name="T43" fmla="*/ 8 h 348"/>
                <a:gd name="T44" fmla="*/ 174 w 350"/>
                <a:gd name="T45" fmla="*/ 0 h 348"/>
                <a:gd name="T46" fmla="*/ 174 w 350"/>
                <a:gd name="T47" fmla="*/ 320 h 348"/>
                <a:gd name="T48" fmla="*/ 132 w 350"/>
                <a:gd name="T49" fmla="*/ 312 h 348"/>
                <a:gd name="T50" fmla="*/ 94 w 350"/>
                <a:gd name="T51" fmla="*/ 294 h 348"/>
                <a:gd name="T52" fmla="*/ 64 w 350"/>
                <a:gd name="T53" fmla="*/ 266 h 348"/>
                <a:gd name="T54" fmla="*/ 42 w 350"/>
                <a:gd name="T55" fmla="*/ 230 h 348"/>
                <a:gd name="T56" fmla="*/ 30 w 350"/>
                <a:gd name="T57" fmla="*/ 188 h 348"/>
                <a:gd name="T58" fmla="*/ 30 w 350"/>
                <a:gd name="T59" fmla="*/ 160 h 348"/>
                <a:gd name="T60" fmla="*/ 42 w 350"/>
                <a:gd name="T61" fmla="*/ 118 h 348"/>
                <a:gd name="T62" fmla="*/ 64 w 350"/>
                <a:gd name="T63" fmla="*/ 82 h 348"/>
                <a:gd name="T64" fmla="*/ 94 w 350"/>
                <a:gd name="T65" fmla="*/ 54 h 348"/>
                <a:gd name="T66" fmla="*/ 132 w 350"/>
                <a:gd name="T67" fmla="*/ 36 h 348"/>
                <a:gd name="T68" fmla="*/ 174 w 350"/>
                <a:gd name="T69" fmla="*/ 30 h 348"/>
                <a:gd name="T70" fmla="*/ 204 w 350"/>
                <a:gd name="T71" fmla="*/ 32 h 348"/>
                <a:gd name="T72" fmla="*/ 244 w 350"/>
                <a:gd name="T73" fmla="*/ 46 h 348"/>
                <a:gd name="T74" fmla="*/ 278 w 350"/>
                <a:gd name="T75" fmla="*/ 72 h 348"/>
                <a:gd name="T76" fmla="*/ 302 w 350"/>
                <a:gd name="T77" fmla="*/ 106 h 348"/>
                <a:gd name="T78" fmla="*/ 318 w 350"/>
                <a:gd name="T79" fmla="*/ 144 h 348"/>
                <a:gd name="T80" fmla="*/ 320 w 350"/>
                <a:gd name="T81" fmla="*/ 174 h 348"/>
                <a:gd name="T82" fmla="*/ 314 w 350"/>
                <a:gd name="T83" fmla="*/ 218 h 348"/>
                <a:gd name="T84" fmla="*/ 296 w 350"/>
                <a:gd name="T85" fmla="*/ 256 h 348"/>
                <a:gd name="T86" fmla="*/ 268 w 350"/>
                <a:gd name="T87" fmla="*/ 286 h 348"/>
                <a:gd name="T88" fmla="*/ 232 w 350"/>
                <a:gd name="T89" fmla="*/ 308 h 348"/>
                <a:gd name="T90" fmla="*/ 190 w 350"/>
                <a:gd name="T91" fmla="*/ 318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0" h="348">
                  <a:moveTo>
                    <a:pt x="174" y="0"/>
                  </a:moveTo>
                  <a:lnTo>
                    <a:pt x="174" y="0"/>
                  </a:lnTo>
                  <a:lnTo>
                    <a:pt x="158" y="0"/>
                  </a:lnTo>
                  <a:lnTo>
                    <a:pt x="140" y="4"/>
                  </a:lnTo>
                  <a:lnTo>
                    <a:pt x="124" y="8"/>
                  </a:lnTo>
                  <a:lnTo>
                    <a:pt x="108" y="14"/>
                  </a:lnTo>
                  <a:lnTo>
                    <a:pt x="92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2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2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2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2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2" y="298"/>
                  </a:lnTo>
                  <a:lnTo>
                    <a:pt x="64" y="308"/>
                  </a:lnTo>
                  <a:lnTo>
                    <a:pt x="78" y="318"/>
                  </a:lnTo>
                  <a:lnTo>
                    <a:pt x="92" y="328"/>
                  </a:lnTo>
                  <a:lnTo>
                    <a:pt x="108" y="334"/>
                  </a:lnTo>
                  <a:lnTo>
                    <a:pt x="124" y="340"/>
                  </a:lnTo>
                  <a:lnTo>
                    <a:pt x="140" y="346"/>
                  </a:lnTo>
                  <a:lnTo>
                    <a:pt x="158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6" y="308"/>
                  </a:lnTo>
                  <a:lnTo>
                    <a:pt x="298" y="298"/>
                  </a:lnTo>
                  <a:lnTo>
                    <a:pt x="310" y="286"/>
                  </a:lnTo>
                  <a:lnTo>
                    <a:pt x="320" y="272"/>
                  </a:lnTo>
                  <a:lnTo>
                    <a:pt x="328" y="258"/>
                  </a:lnTo>
                  <a:lnTo>
                    <a:pt x="336" y="242"/>
                  </a:lnTo>
                  <a:lnTo>
                    <a:pt x="342" y="226"/>
                  </a:lnTo>
                  <a:lnTo>
                    <a:pt x="346" y="210"/>
                  </a:lnTo>
                  <a:lnTo>
                    <a:pt x="348" y="192"/>
                  </a:lnTo>
                  <a:lnTo>
                    <a:pt x="350" y="174"/>
                  </a:lnTo>
                  <a:lnTo>
                    <a:pt x="350" y="174"/>
                  </a:lnTo>
                  <a:lnTo>
                    <a:pt x="348" y="156"/>
                  </a:lnTo>
                  <a:lnTo>
                    <a:pt x="346" y="140"/>
                  </a:lnTo>
                  <a:lnTo>
                    <a:pt x="342" y="122"/>
                  </a:lnTo>
                  <a:lnTo>
                    <a:pt x="336" y="106"/>
                  </a:lnTo>
                  <a:lnTo>
                    <a:pt x="328" y="92"/>
                  </a:lnTo>
                  <a:lnTo>
                    <a:pt x="320" y="76"/>
                  </a:lnTo>
                  <a:lnTo>
                    <a:pt x="310" y="64"/>
                  </a:lnTo>
                  <a:lnTo>
                    <a:pt x="298" y="50"/>
                  </a:lnTo>
                  <a:lnTo>
                    <a:pt x="286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174" y="320"/>
                  </a:moveTo>
                  <a:lnTo>
                    <a:pt x="174" y="320"/>
                  </a:lnTo>
                  <a:lnTo>
                    <a:pt x="160" y="318"/>
                  </a:lnTo>
                  <a:lnTo>
                    <a:pt x="146" y="316"/>
                  </a:lnTo>
                  <a:lnTo>
                    <a:pt x="132" y="312"/>
                  </a:lnTo>
                  <a:lnTo>
                    <a:pt x="118" y="308"/>
                  </a:lnTo>
                  <a:lnTo>
                    <a:pt x="106" y="302"/>
                  </a:lnTo>
                  <a:lnTo>
                    <a:pt x="94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4" y="266"/>
                  </a:lnTo>
                  <a:lnTo>
                    <a:pt x="54" y="256"/>
                  </a:lnTo>
                  <a:lnTo>
                    <a:pt x="48" y="244"/>
                  </a:lnTo>
                  <a:lnTo>
                    <a:pt x="42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2" y="118"/>
                  </a:lnTo>
                  <a:lnTo>
                    <a:pt x="48" y="106"/>
                  </a:lnTo>
                  <a:lnTo>
                    <a:pt x="54" y="94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4" y="54"/>
                  </a:lnTo>
                  <a:lnTo>
                    <a:pt x="106" y="46"/>
                  </a:lnTo>
                  <a:lnTo>
                    <a:pt x="118" y="40"/>
                  </a:lnTo>
                  <a:lnTo>
                    <a:pt x="132" y="36"/>
                  </a:lnTo>
                  <a:lnTo>
                    <a:pt x="146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90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2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8" y="62"/>
                  </a:lnTo>
                  <a:lnTo>
                    <a:pt x="278" y="72"/>
                  </a:lnTo>
                  <a:lnTo>
                    <a:pt x="286" y="82"/>
                  </a:lnTo>
                  <a:lnTo>
                    <a:pt x="296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4" y="132"/>
                  </a:lnTo>
                  <a:lnTo>
                    <a:pt x="318" y="144"/>
                  </a:lnTo>
                  <a:lnTo>
                    <a:pt x="320" y="160"/>
                  </a:lnTo>
                  <a:lnTo>
                    <a:pt x="320" y="174"/>
                  </a:lnTo>
                  <a:lnTo>
                    <a:pt x="320" y="174"/>
                  </a:lnTo>
                  <a:lnTo>
                    <a:pt x="320" y="188"/>
                  </a:lnTo>
                  <a:lnTo>
                    <a:pt x="318" y="204"/>
                  </a:lnTo>
                  <a:lnTo>
                    <a:pt x="314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6" y="256"/>
                  </a:lnTo>
                  <a:lnTo>
                    <a:pt x="286" y="266"/>
                  </a:lnTo>
                  <a:lnTo>
                    <a:pt x="278" y="276"/>
                  </a:lnTo>
                  <a:lnTo>
                    <a:pt x="268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2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90" y="318"/>
                  </a:lnTo>
                  <a:lnTo>
                    <a:pt x="174" y="320"/>
                  </a:lnTo>
                  <a:lnTo>
                    <a:pt x="174" y="3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88" name="Freeform 2059"/>
            <p:cNvSpPr/>
            <p:nvPr/>
          </p:nvSpPr>
          <p:spPr>
            <a:xfrm>
              <a:off x="7598029" y="2035201"/>
              <a:ext cx="121133" cy="36128"/>
            </a:xfrm>
            <a:custGeom>
              <a:avLst/>
              <a:gdLst>
                <a:gd name="T0" fmla="*/ 96 w 114"/>
                <a:gd name="T1" fmla="*/ 0 h 34"/>
                <a:gd name="T2" fmla="*/ 18 w 114"/>
                <a:gd name="T3" fmla="*/ 0 h 34"/>
                <a:gd name="T4" fmla="*/ 18 w 114"/>
                <a:gd name="T5" fmla="*/ 0 h 34"/>
                <a:gd name="T6" fmla="*/ 12 w 114"/>
                <a:gd name="T7" fmla="*/ 0 h 34"/>
                <a:gd name="T8" fmla="*/ 6 w 114"/>
                <a:gd name="T9" fmla="*/ 4 h 34"/>
                <a:gd name="T10" fmla="*/ 2 w 114"/>
                <a:gd name="T11" fmla="*/ 10 h 34"/>
                <a:gd name="T12" fmla="*/ 0 w 114"/>
                <a:gd name="T13" fmla="*/ 16 h 34"/>
                <a:gd name="T14" fmla="*/ 0 w 114"/>
                <a:gd name="T15" fmla="*/ 16 h 34"/>
                <a:gd name="T16" fmla="*/ 2 w 114"/>
                <a:gd name="T17" fmla="*/ 24 h 34"/>
                <a:gd name="T18" fmla="*/ 6 w 114"/>
                <a:gd name="T19" fmla="*/ 30 h 34"/>
                <a:gd name="T20" fmla="*/ 12 w 114"/>
                <a:gd name="T21" fmla="*/ 32 h 34"/>
                <a:gd name="T22" fmla="*/ 18 w 114"/>
                <a:gd name="T23" fmla="*/ 34 h 34"/>
                <a:gd name="T24" fmla="*/ 96 w 114"/>
                <a:gd name="T25" fmla="*/ 34 h 34"/>
                <a:gd name="T26" fmla="*/ 96 w 114"/>
                <a:gd name="T27" fmla="*/ 34 h 34"/>
                <a:gd name="T28" fmla="*/ 104 w 114"/>
                <a:gd name="T29" fmla="*/ 32 h 34"/>
                <a:gd name="T30" fmla="*/ 108 w 114"/>
                <a:gd name="T31" fmla="*/ 30 h 34"/>
                <a:gd name="T32" fmla="*/ 112 w 114"/>
                <a:gd name="T33" fmla="*/ 24 h 34"/>
                <a:gd name="T34" fmla="*/ 114 w 114"/>
                <a:gd name="T35" fmla="*/ 16 h 34"/>
                <a:gd name="T36" fmla="*/ 114 w 114"/>
                <a:gd name="T37" fmla="*/ 16 h 34"/>
                <a:gd name="T38" fmla="*/ 112 w 114"/>
                <a:gd name="T39" fmla="*/ 10 h 34"/>
                <a:gd name="T40" fmla="*/ 108 w 114"/>
                <a:gd name="T41" fmla="*/ 4 h 34"/>
                <a:gd name="T42" fmla="*/ 104 w 114"/>
                <a:gd name="T43" fmla="*/ 0 h 34"/>
                <a:gd name="T44" fmla="*/ 96 w 114"/>
                <a:gd name="T45" fmla="*/ 0 h 34"/>
                <a:gd name="T46" fmla="*/ 96 w 114"/>
                <a:gd name="T47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34">
                  <a:moveTo>
                    <a:pt x="9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4" y="32"/>
                  </a:lnTo>
                  <a:lnTo>
                    <a:pt x="108" y="30"/>
                  </a:lnTo>
                  <a:lnTo>
                    <a:pt x="112" y="24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12" y="10"/>
                  </a:lnTo>
                  <a:lnTo>
                    <a:pt x="108" y="4"/>
                  </a:lnTo>
                  <a:lnTo>
                    <a:pt x="104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89" name="Freeform 2060"/>
            <p:cNvSpPr/>
            <p:nvPr/>
          </p:nvSpPr>
          <p:spPr>
            <a:xfrm>
              <a:off x="7572527" y="1956571"/>
              <a:ext cx="40378" cy="40378"/>
            </a:xfrm>
            <a:custGeom>
              <a:avLst/>
              <a:gdLst>
                <a:gd name="T0" fmla="*/ 38 w 38"/>
                <a:gd name="T1" fmla="*/ 20 h 38"/>
                <a:gd name="T2" fmla="*/ 38 w 38"/>
                <a:gd name="T3" fmla="*/ 20 h 38"/>
                <a:gd name="T4" fmla="*/ 36 w 38"/>
                <a:gd name="T5" fmla="*/ 12 h 38"/>
                <a:gd name="T6" fmla="*/ 32 w 38"/>
                <a:gd name="T7" fmla="*/ 6 h 38"/>
                <a:gd name="T8" fmla="*/ 26 w 38"/>
                <a:gd name="T9" fmla="*/ 2 h 38"/>
                <a:gd name="T10" fmla="*/ 18 w 38"/>
                <a:gd name="T11" fmla="*/ 0 h 38"/>
                <a:gd name="T12" fmla="*/ 18 w 38"/>
                <a:gd name="T13" fmla="*/ 0 h 38"/>
                <a:gd name="T14" fmla="*/ 10 w 38"/>
                <a:gd name="T15" fmla="*/ 2 h 38"/>
                <a:gd name="T16" fmla="*/ 4 w 38"/>
                <a:gd name="T17" fmla="*/ 6 h 38"/>
                <a:gd name="T18" fmla="*/ 0 w 38"/>
                <a:gd name="T19" fmla="*/ 12 h 38"/>
                <a:gd name="T20" fmla="*/ 0 w 38"/>
                <a:gd name="T21" fmla="*/ 20 h 38"/>
                <a:gd name="T22" fmla="*/ 0 w 38"/>
                <a:gd name="T23" fmla="*/ 20 h 38"/>
                <a:gd name="T24" fmla="*/ 0 w 38"/>
                <a:gd name="T25" fmla="*/ 28 h 38"/>
                <a:gd name="T26" fmla="*/ 4 w 38"/>
                <a:gd name="T27" fmla="*/ 34 h 38"/>
                <a:gd name="T28" fmla="*/ 10 w 38"/>
                <a:gd name="T29" fmla="*/ 38 h 38"/>
                <a:gd name="T30" fmla="*/ 18 w 38"/>
                <a:gd name="T31" fmla="*/ 38 h 38"/>
                <a:gd name="T32" fmla="*/ 18 w 38"/>
                <a:gd name="T33" fmla="*/ 38 h 38"/>
                <a:gd name="T34" fmla="*/ 26 w 38"/>
                <a:gd name="T35" fmla="*/ 38 h 38"/>
                <a:gd name="T36" fmla="*/ 32 w 38"/>
                <a:gd name="T37" fmla="*/ 34 h 38"/>
                <a:gd name="T38" fmla="*/ 36 w 38"/>
                <a:gd name="T39" fmla="*/ 28 h 38"/>
                <a:gd name="T40" fmla="*/ 38 w 38"/>
                <a:gd name="T41" fmla="*/ 20 h 38"/>
                <a:gd name="T42" fmla="*/ 38 w 38"/>
                <a:gd name="T43" fmla="*/ 2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8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0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0" name="Freeform 2061"/>
            <p:cNvSpPr/>
            <p:nvPr/>
          </p:nvSpPr>
          <p:spPr>
            <a:xfrm>
              <a:off x="7704286" y="1956571"/>
              <a:ext cx="42503" cy="40378"/>
            </a:xfrm>
            <a:custGeom>
              <a:avLst/>
              <a:gdLst>
                <a:gd name="T0" fmla="*/ 20 w 40"/>
                <a:gd name="T1" fmla="*/ 0 h 38"/>
                <a:gd name="T2" fmla="*/ 20 w 40"/>
                <a:gd name="T3" fmla="*/ 0 h 38"/>
                <a:gd name="T4" fmla="*/ 12 w 40"/>
                <a:gd name="T5" fmla="*/ 2 h 38"/>
                <a:gd name="T6" fmla="*/ 6 w 40"/>
                <a:gd name="T7" fmla="*/ 6 h 38"/>
                <a:gd name="T8" fmla="*/ 2 w 40"/>
                <a:gd name="T9" fmla="*/ 12 h 38"/>
                <a:gd name="T10" fmla="*/ 0 w 40"/>
                <a:gd name="T11" fmla="*/ 20 h 38"/>
                <a:gd name="T12" fmla="*/ 0 w 40"/>
                <a:gd name="T13" fmla="*/ 20 h 38"/>
                <a:gd name="T14" fmla="*/ 2 w 40"/>
                <a:gd name="T15" fmla="*/ 28 h 38"/>
                <a:gd name="T16" fmla="*/ 6 w 40"/>
                <a:gd name="T17" fmla="*/ 34 h 38"/>
                <a:gd name="T18" fmla="*/ 12 w 40"/>
                <a:gd name="T19" fmla="*/ 38 h 38"/>
                <a:gd name="T20" fmla="*/ 20 w 40"/>
                <a:gd name="T21" fmla="*/ 38 h 38"/>
                <a:gd name="T22" fmla="*/ 20 w 40"/>
                <a:gd name="T23" fmla="*/ 38 h 38"/>
                <a:gd name="T24" fmla="*/ 28 w 40"/>
                <a:gd name="T25" fmla="*/ 38 h 38"/>
                <a:gd name="T26" fmla="*/ 34 w 40"/>
                <a:gd name="T27" fmla="*/ 34 h 38"/>
                <a:gd name="T28" fmla="*/ 38 w 40"/>
                <a:gd name="T29" fmla="*/ 28 h 38"/>
                <a:gd name="T30" fmla="*/ 40 w 40"/>
                <a:gd name="T31" fmla="*/ 20 h 38"/>
                <a:gd name="T32" fmla="*/ 40 w 40"/>
                <a:gd name="T33" fmla="*/ 20 h 38"/>
                <a:gd name="T34" fmla="*/ 38 w 40"/>
                <a:gd name="T35" fmla="*/ 12 h 38"/>
                <a:gd name="T36" fmla="*/ 34 w 40"/>
                <a:gd name="T37" fmla="*/ 6 h 38"/>
                <a:gd name="T38" fmla="*/ 28 w 40"/>
                <a:gd name="T39" fmla="*/ 2 h 38"/>
                <a:gd name="T40" fmla="*/ 20 w 40"/>
                <a:gd name="T41" fmla="*/ 0 h 38"/>
                <a:gd name="T42" fmla="*/ 20 w 40"/>
                <a:gd name="T43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38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91" name="Freeform 2062"/>
            <p:cNvSpPr/>
            <p:nvPr/>
          </p:nvSpPr>
          <p:spPr>
            <a:xfrm>
              <a:off x="7583153" y="1884316"/>
              <a:ext cx="70130" cy="51004"/>
            </a:xfrm>
            <a:custGeom>
              <a:avLst/>
              <a:gdLst>
                <a:gd name="T0" fmla="*/ 26 w 66"/>
                <a:gd name="T1" fmla="*/ 44 h 48"/>
                <a:gd name="T2" fmla="*/ 26 w 66"/>
                <a:gd name="T3" fmla="*/ 44 h 48"/>
                <a:gd name="T4" fmla="*/ 30 w 66"/>
                <a:gd name="T5" fmla="*/ 48 h 48"/>
                <a:gd name="T6" fmla="*/ 34 w 66"/>
                <a:gd name="T7" fmla="*/ 48 h 48"/>
                <a:gd name="T8" fmla="*/ 34 w 66"/>
                <a:gd name="T9" fmla="*/ 48 h 48"/>
                <a:gd name="T10" fmla="*/ 38 w 66"/>
                <a:gd name="T11" fmla="*/ 48 h 48"/>
                <a:gd name="T12" fmla="*/ 40 w 66"/>
                <a:gd name="T13" fmla="*/ 44 h 48"/>
                <a:gd name="T14" fmla="*/ 64 w 66"/>
                <a:gd name="T15" fmla="*/ 14 h 48"/>
                <a:gd name="T16" fmla="*/ 64 w 66"/>
                <a:gd name="T17" fmla="*/ 14 h 48"/>
                <a:gd name="T18" fmla="*/ 66 w 66"/>
                <a:gd name="T19" fmla="*/ 12 h 48"/>
                <a:gd name="T20" fmla="*/ 66 w 66"/>
                <a:gd name="T21" fmla="*/ 8 h 48"/>
                <a:gd name="T22" fmla="*/ 64 w 66"/>
                <a:gd name="T23" fmla="*/ 6 h 48"/>
                <a:gd name="T24" fmla="*/ 62 w 66"/>
                <a:gd name="T25" fmla="*/ 2 h 48"/>
                <a:gd name="T26" fmla="*/ 62 w 66"/>
                <a:gd name="T27" fmla="*/ 2 h 48"/>
                <a:gd name="T28" fmla="*/ 58 w 66"/>
                <a:gd name="T29" fmla="*/ 0 h 48"/>
                <a:gd name="T30" fmla="*/ 58 w 66"/>
                <a:gd name="T31" fmla="*/ 0 h 48"/>
                <a:gd name="T32" fmla="*/ 54 w 66"/>
                <a:gd name="T33" fmla="*/ 2 h 48"/>
                <a:gd name="T34" fmla="*/ 50 w 66"/>
                <a:gd name="T35" fmla="*/ 4 h 48"/>
                <a:gd name="T36" fmla="*/ 34 w 66"/>
                <a:gd name="T37" fmla="*/ 26 h 48"/>
                <a:gd name="T38" fmla="*/ 16 w 66"/>
                <a:gd name="T39" fmla="*/ 4 h 48"/>
                <a:gd name="T40" fmla="*/ 16 w 66"/>
                <a:gd name="T41" fmla="*/ 4 h 48"/>
                <a:gd name="T42" fmla="*/ 14 w 66"/>
                <a:gd name="T43" fmla="*/ 2 h 48"/>
                <a:gd name="T44" fmla="*/ 10 w 66"/>
                <a:gd name="T45" fmla="*/ 0 h 48"/>
                <a:gd name="T46" fmla="*/ 8 w 66"/>
                <a:gd name="T47" fmla="*/ 2 h 48"/>
                <a:gd name="T48" fmla="*/ 4 w 66"/>
                <a:gd name="T49" fmla="*/ 2 h 48"/>
                <a:gd name="T50" fmla="*/ 4 w 66"/>
                <a:gd name="T51" fmla="*/ 2 h 48"/>
                <a:gd name="T52" fmla="*/ 2 w 66"/>
                <a:gd name="T53" fmla="*/ 6 h 48"/>
                <a:gd name="T54" fmla="*/ 0 w 66"/>
                <a:gd name="T55" fmla="*/ 8 h 48"/>
                <a:gd name="T56" fmla="*/ 2 w 66"/>
                <a:gd name="T57" fmla="*/ 12 h 48"/>
                <a:gd name="T58" fmla="*/ 2 w 66"/>
                <a:gd name="T59" fmla="*/ 14 h 48"/>
                <a:gd name="T60" fmla="*/ 26 w 66"/>
                <a:gd name="T61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6" h="48">
                  <a:moveTo>
                    <a:pt x="26" y="44"/>
                  </a:moveTo>
                  <a:lnTo>
                    <a:pt x="26" y="44"/>
                  </a:lnTo>
                  <a:lnTo>
                    <a:pt x="30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8"/>
                  </a:lnTo>
                  <a:lnTo>
                    <a:pt x="40" y="4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34" y="2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6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84" name="Freeform 2063"/>
            <p:cNvSpPr/>
            <p:nvPr/>
          </p:nvSpPr>
          <p:spPr>
            <a:xfrm>
              <a:off x="8781736" y="2929889"/>
              <a:ext cx="278394" cy="354899"/>
            </a:xfrm>
            <a:custGeom>
              <a:avLst/>
              <a:gdLst>
                <a:gd name="T0" fmla="*/ 124 w 262"/>
                <a:gd name="T1" fmla="*/ 6 h 334"/>
                <a:gd name="T2" fmla="*/ 124 w 262"/>
                <a:gd name="T3" fmla="*/ 6 h 334"/>
                <a:gd name="T4" fmla="*/ 124 w 262"/>
                <a:gd name="T5" fmla="*/ 230 h 334"/>
                <a:gd name="T6" fmla="*/ 124 w 262"/>
                <a:gd name="T7" fmla="*/ 230 h 334"/>
                <a:gd name="T8" fmla="*/ 106 w 262"/>
                <a:gd name="T9" fmla="*/ 232 h 334"/>
                <a:gd name="T10" fmla="*/ 88 w 262"/>
                <a:gd name="T11" fmla="*/ 236 h 334"/>
                <a:gd name="T12" fmla="*/ 72 w 262"/>
                <a:gd name="T13" fmla="*/ 242 h 334"/>
                <a:gd name="T14" fmla="*/ 56 w 262"/>
                <a:gd name="T15" fmla="*/ 248 h 334"/>
                <a:gd name="T16" fmla="*/ 42 w 262"/>
                <a:gd name="T17" fmla="*/ 258 h 334"/>
                <a:gd name="T18" fmla="*/ 28 w 262"/>
                <a:gd name="T19" fmla="*/ 268 h 334"/>
                <a:gd name="T20" fmla="*/ 16 w 262"/>
                <a:gd name="T21" fmla="*/ 280 h 334"/>
                <a:gd name="T22" fmla="*/ 6 w 262"/>
                <a:gd name="T23" fmla="*/ 294 h 334"/>
                <a:gd name="T24" fmla="*/ 6 w 262"/>
                <a:gd name="T25" fmla="*/ 294 h 334"/>
                <a:gd name="T26" fmla="*/ 2 w 262"/>
                <a:gd name="T27" fmla="*/ 302 h 334"/>
                <a:gd name="T28" fmla="*/ 0 w 262"/>
                <a:gd name="T29" fmla="*/ 306 h 334"/>
                <a:gd name="T30" fmla="*/ 2 w 262"/>
                <a:gd name="T31" fmla="*/ 310 h 334"/>
                <a:gd name="T32" fmla="*/ 8 w 262"/>
                <a:gd name="T33" fmla="*/ 316 h 334"/>
                <a:gd name="T34" fmla="*/ 22 w 262"/>
                <a:gd name="T35" fmla="*/ 320 h 334"/>
                <a:gd name="T36" fmla="*/ 22 w 262"/>
                <a:gd name="T37" fmla="*/ 320 h 334"/>
                <a:gd name="T38" fmla="*/ 54 w 262"/>
                <a:gd name="T39" fmla="*/ 328 h 334"/>
                <a:gd name="T40" fmla="*/ 90 w 262"/>
                <a:gd name="T41" fmla="*/ 332 h 334"/>
                <a:gd name="T42" fmla="*/ 132 w 262"/>
                <a:gd name="T43" fmla="*/ 334 h 334"/>
                <a:gd name="T44" fmla="*/ 132 w 262"/>
                <a:gd name="T45" fmla="*/ 334 h 334"/>
                <a:gd name="T46" fmla="*/ 174 w 262"/>
                <a:gd name="T47" fmla="*/ 332 h 334"/>
                <a:gd name="T48" fmla="*/ 210 w 262"/>
                <a:gd name="T49" fmla="*/ 328 h 334"/>
                <a:gd name="T50" fmla="*/ 242 w 262"/>
                <a:gd name="T51" fmla="*/ 320 h 334"/>
                <a:gd name="T52" fmla="*/ 242 w 262"/>
                <a:gd name="T53" fmla="*/ 320 h 334"/>
                <a:gd name="T54" fmla="*/ 254 w 262"/>
                <a:gd name="T55" fmla="*/ 314 h 334"/>
                <a:gd name="T56" fmla="*/ 260 w 262"/>
                <a:gd name="T57" fmla="*/ 308 h 334"/>
                <a:gd name="T58" fmla="*/ 262 w 262"/>
                <a:gd name="T59" fmla="*/ 306 h 334"/>
                <a:gd name="T60" fmla="*/ 262 w 262"/>
                <a:gd name="T61" fmla="*/ 302 h 334"/>
                <a:gd name="T62" fmla="*/ 258 w 262"/>
                <a:gd name="T63" fmla="*/ 294 h 334"/>
                <a:gd name="T64" fmla="*/ 258 w 262"/>
                <a:gd name="T65" fmla="*/ 294 h 334"/>
                <a:gd name="T66" fmla="*/ 248 w 262"/>
                <a:gd name="T67" fmla="*/ 280 h 334"/>
                <a:gd name="T68" fmla="*/ 234 w 262"/>
                <a:gd name="T69" fmla="*/ 268 h 334"/>
                <a:gd name="T70" fmla="*/ 222 w 262"/>
                <a:gd name="T71" fmla="*/ 258 h 334"/>
                <a:gd name="T72" fmla="*/ 206 w 262"/>
                <a:gd name="T73" fmla="*/ 248 h 334"/>
                <a:gd name="T74" fmla="*/ 190 w 262"/>
                <a:gd name="T75" fmla="*/ 240 h 334"/>
                <a:gd name="T76" fmla="*/ 174 w 262"/>
                <a:gd name="T77" fmla="*/ 236 h 334"/>
                <a:gd name="T78" fmla="*/ 156 w 262"/>
                <a:gd name="T79" fmla="*/ 232 h 334"/>
                <a:gd name="T80" fmla="*/ 138 w 262"/>
                <a:gd name="T81" fmla="*/ 230 h 334"/>
                <a:gd name="T82" fmla="*/ 138 w 262"/>
                <a:gd name="T83" fmla="*/ 230 h 334"/>
                <a:gd name="T84" fmla="*/ 138 w 262"/>
                <a:gd name="T85" fmla="*/ 6 h 334"/>
                <a:gd name="T86" fmla="*/ 138 w 262"/>
                <a:gd name="T87" fmla="*/ 6 h 334"/>
                <a:gd name="T88" fmla="*/ 138 w 262"/>
                <a:gd name="T89" fmla="*/ 4 h 334"/>
                <a:gd name="T90" fmla="*/ 136 w 262"/>
                <a:gd name="T91" fmla="*/ 2 h 334"/>
                <a:gd name="T92" fmla="*/ 130 w 262"/>
                <a:gd name="T93" fmla="*/ 0 h 334"/>
                <a:gd name="T94" fmla="*/ 126 w 262"/>
                <a:gd name="T95" fmla="*/ 2 h 334"/>
                <a:gd name="T96" fmla="*/ 124 w 262"/>
                <a:gd name="T97" fmla="*/ 4 h 334"/>
                <a:gd name="T98" fmla="*/ 124 w 262"/>
                <a:gd name="T99" fmla="*/ 6 h 334"/>
                <a:gd name="T100" fmla="*/ 124 w 262"/>
                <a:gd name="T101" fmla="*/ 6 h 3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62" h="334">
                  <a:moveTo>
                    <a:pt x="124" y="6"/>
                  </a:moveTo>
                  <a:lnTo>
                    <a:pt x="124" y="6"/>
                  </a:lnTo>
                  <a:lnTo>
                    <a:pt x="124" y="230"/>
                  </a:lnTo>
                  <a:lnTo>
                    <a:pt x="124" y="230"/>
                  </a:lnTo>
                  <a:lnTo>
                    <a:pt x="106" y="232"/>
                  </a:lnTo>
                  <a:lnTo>
                    <a:pt x="88" y="236"/>
                  </a:lnTo>
                  <a:lnTo>
                    <a:pt x="72" y="242"/>
                  </a:lnTo>
                  <a:lnTo>
                    <a:pt x="56" y="248"/>
                  </a:lnTo>
                  <a:lnTo>
                    <a:pt x="42" y="258"/>
                  </a:lnTo>
                  <a:lnTo>
                    <a:pt x="28" y="268"/>
                  </a:lnTo>
                  <a:lnTo>
                    <a:pt x="16" y="280"/>
                  </a:lnTo>
                  <a:lnTo>
                    <a:pt x="6" y="294"/>
                  </a:lnTo>
                  <a:lnTo>
                    <a:pt x="6" y="294"/>
                  </a:lnTo>
                  <a:lnTo>
                    <a:pt x="2" y="302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8" y="316"/>
                  </a:lnTo>
                  <a:lnTo>
                    <a:pt x="22" y="320"/>
                  </a:lnTo>
                  <a:lnTo>
                    <a:pt x="22" y="320"/>
                  </a:lnTo>
                  <a:lnTo>
                    <a:pt x="54" y="328"/>
                  </a:lnTo>
                  <a:lnTo>
                    <a:pt x="90" y="332"/>
                  </a:lnTo>
                  <a:lnTo>
                    <a:pt x="132" y="334"/>
                  </a:lnTo>
                  <a:lnTo>
                    <a:pt x="132" y="334"/>
                  </a:lnTo>
                  <a:lnTo>
                    <a:pt x="174" y="332"/>
                  </a:lnTo>
                  <a:lnTo>
                    <a:pt x="210" y="328"/>
                  </a:lnTo>
                  <a:lnTo>
                    <a:pt x="242" y="320"/>
                  </a:lnTo>
                  <a:lnTo>
                    <a:pt x="242" y="320"/>
                  </a:lnTo>
                  <a:lnTo>
                    <a:pt x="254" y="314"/>
                  </a:lnTo>
                  <a:lnTo>
                    <a:pt x="260" y="308"/>
                  </a:lnTo>
                  <a:lnTo>
                    <a:pt x="262" y="306"/>
                  </a:lnTo>
                  <a:lnTo>
                    <a:pt x="262" y="302"/>
                  </a:lnTo>
                  <a:lnTo>
                    <a:pt x="258" y="294"/>
                  </a:lnTo>
                  <a:lnTo>
                    <a:pt x="258" y="294"/>
                  </a:lnTo>
                  <a:lnTo>
                    <a:pt x="248" y="280"/>
                  </a:lnTo>
                  <a:lnTo>
                    <a:pt x="234" y="268"/>
                  </a:lnTo>
                  <a:lnTo>
                    <a:pt x="222" y="258"/>
                  </a:lnTo>
                  <a:lnTo>
                    <a:pt x="206" y="248"/>
                  </a:lnTo>
                  <a:lnTo>
                    <a:pt x="190" y="240"/>
                  </a:lnTo>
                  <a:lnTo>
                    <a:pt x="174" y="236"/>
                  </a:lnTo>
                  <a:lnTo>
                    <a:pt x="156" y="232"/>
                  </a:lnTo>
                  <a:lnTo>
                    <a:pt x="138" y="230"/>
                  </a:lnTo>
                  <a:lnTo>
                    <a:pt x="138" y="230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8" y="4"/>
                  </a:lnTo>
                  <a:lnTo>
                    <a:pt x="136" y="2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24" y="4"/>
                  </a:lnTo>
                  <a:lnTo>
                    <a:pt x="124" y="6"/>
                  </a:lnTo>
                  <a:lnTo>
                    <a:pt x="124" y="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85" name="Freeform 2064"/>
            <p:cNvSpPr/>
            <p:nvPr/>
          </p:nvSpPr>
          <p:spPr>
            <a:xfrm>
              <a:off x="8771110" y="2997893"/>
              <a:ext cx="133884" cy="133884"/>
            </a:xfrm>
            <a:custGeom>
              <a:avLst/>
              <a:gdLst>
                <a:gd name="T0" fmla="*/ 0 w 126"/>
                <a:gd name="T1" fmla="*/ 0 h 126"/>
                <a:gd name="T2" fmla="*/ 0 w 126"/>
                <a:gd name="T3" fmla="*/ 0 h 126"/>
                <a:gd name="T4" fmla="*/ 4 w 126"/>
                <a:gd name="T5" fmla="*/ 14 h 126"/>
                <a:gd name="T6" fmla="*/ 12 w 126"/>
                <a:gd name="T7" fmla="*/ 48 h 126"/>
                <a:gd name="T8" fmla="*/ 24 w 126"/>
                <a:gd name="T9" fmla="*/ 84 h 126"/>
                <a:gd name="T10" fmla="*/ 30 w 126"/>
                <a:gd name="T11" fmla="*/ 100 h 126"/>
                <a:gd name="T12" fmla="*/ 38 w 126"/>
                <a:gd name="T13" fmla="*/ 110 h 126"/>
                <a:gd name="T14" fmla="*/ 38 w 126"/>
                <a:gd name="T15" fmla="*/ 110 h 126"/>
                <a:gd name="T16" fmla="*/ 46 w 126"/>
                <a:gd name="T17" fmla="*/ 116 h 126"/>
                <a:gd name="T18" fmla="*/ 54 w 126"/>
                <a:gd name="T19" fmla="*/ 122 h 126"/>
                <a:gd name="T20" fmla="*/ 64 w 126"/>
                <a:gd name="T21" fmla="*/ 124 h 126"/>
                <a:gd name="T22" fmla="*/ 72 w 126"/>
                <a:gd name="T23" fmla="*/ 126 h 126"/>
                <a:gd name="T24" fmla="*/ 82 w 126"/>
                <a:gd name="T25" fmla="*/ 126 h 126"/>
                <a:gd name="T26" fmla="*/ 92 w 126"/>
                <a:gd name="T27" fmla="*/ 122 h 126"/>
                <a:gd name="T28" fmla="*/ 100 w 126"/>
                <a:gd name="T29" fmla="*/ 118 h 126"/>
                <a:gd name="T30" fmla="*/ 108 w 126"/>
                <a:gd name="T31" fmla="*/ 114 h 126"/>
                <a:gd name="T32" fmla="*/ 108 w 126"/>
                <a:gd name="T33" fmla="*/ 114 h 126"/>
                <a:gd name="T34" fmla="*/ 46 w 126"/>
                <a:gd name="T35" fmla="*/ 52 h 126"/>
                <a:gd name="T36" fmla="*/ 46 w 126"/>
                <a:gd name="T37" fmla="*/ 52 h 126"/>
                <a:gd name="T38" fmla="*/ 44 w 126"/>
                <a:gd name="T39" fmla="*/ 48 h 126"/>
                <a:gd name="T40" fmla="*/ 46 w 126"/>
                <a:gd name="T41" fmla="*/ 44 h 126"/>
                <a:gd name="T42" fmla="*/ 48 w 126"/>
                <a:gd name="T43" fmla="*/ 42 h 126"/>
                <a:gd name="T44" fmla="*/ 54 w 126"/>
                <a:gd name="T45" fmla="*/ 46 h 126"/>
                <a:gd name="T46" fmla="*/ 54 w 126"/>
                <a:gd name="T47" fmla="*/ 46 h 126"/>
                <a:gd name="T48" fmla="*/ 114 w 126"/>
                <a:gd name="T49" fmla="*/ 106 h 126"/>
                <a:gd name="T50" fmla="*/ 114 w 126"/>
                <a:gd name="T51" fmla="*/ 106 h 126"/>
                <a:gd name="T52" fmla="*/ 120 w 126"/>
                <a:gd name="T53" fmla="*/ 98 h 126"/>
                <a:gd name="T54" fmla="*/ 124 w 126"/>
                <a:gd name="T55" fmla="*/ 90 h 126"/>
                <a:gd name="T56" fmla="*/ 126 w 126"/>
                <a:gd name="T57" fmla="*/ 80 h 126"/>
                <a:gd name="T58" fmla="*/ 126 w 126"/>
                <a:gd name="T59" fmla="*/ 72 h 126"/>
                <a:gd name="T60" fmla="*/ 126 w 126"/>
                <a:gd name="T61" fmla="*/ 62 h 126"/>
                <a:gd name="T62" fmla="*/ 122 w 126"/>
                <a:gd name="T63" fmla="*/ 52 h 126"/>
                <a:gd name="T64" fmla="*/ 118 w 126"/>
                <a:gd name="T65" fmla="*/ 44 h 126"/>
                <a:gd name="T66" fmla="*/ 112 w 126"/>
                <a:gd name="T67" fmla="*/ 36 h 126"/>
                <a:gd name="T68" fmla="*/ 112 w 126"/>
                <a:gd name="T69" fmla="*/ 36 h 126"/>
                <a:gd name="T70" fmla="*/ 102 w 126"/>
                <a:gd name="T71" fmla="*/ 30 h 126"/>
                <a:gd name="T72" fmla="*/ 86 w 126"/>
                <a:gd name="T73" fmla="*/ 22 h 126"/>
                <a:gd name="T74" fmla="*/ 48 w 126"/>
                <a:gd name="T75" fmla="*/ 10 h 126"/>
                <a:gd name="T76" fmla="*/ 16 w 126"/>
                <a:gd name="T77" fmla="*/ 2 h 126"/>
                <a:gd name="T78" fmla="*/ 0 w 126"/>
                <a:gd name="T79" fmla="*/ 0 h 126"/>
                <a:gd name="T80" fmla="*/ 0 w 126"/>
                <a:gd name="T81" fmla="*/ 0 h 1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6" h="126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12" y="48"/>
                  </a:lnTo>
                  <a:lnTo>
                    <a:pt x="24" y="84"/>
                  </a:lnTo>
                  <a:lnTo>
                    <a:pt x="30" y="100"/>
                  </a:lnTo>
                  <a:lnTo>
                    <a:pt x="38" y="110"/>
                  </a:lnTo>
                  <a:lnTo>
                    <a:pt x="38" y="110"/>
                  </a:lnTo>
                  <a:lnTo>
                    <a:pt x="46" y="116"/>
                  </a:lnTo>
                  <a:lnTo>
                    <a:pt x="54" y="122"/>
                  </a:lnTo>
                  <a:lnTo>
                    <a:pt x="64" y="124"/>
                  </a:lnTo>
                  <a:lnTo>
                    <a:pt x="72" y="126"/>
                  </a:lnTo>
                  <a:lnTo>
                    <a:pt x="82" y="126"/>
                  </a:lnTo>
                  <a:lnTo>
                    <a:pt x="92" y="122"/>
                  </a:lnTo>
                  <a:lnTo>
                    <a:pt x="100" y="118"/>
                  </a:lnTo>
                  <a:lnTo>
                    <a:pt x="108" y="114"/>
                  </a:lnTo>
                  <a:lnTo>
                    <a:pt x="108" y="114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4" y="48"/>
                  </a:lnTo>
                  <a:lnTo>
                    <a:pt x="46" y="44"/>
                  </a:lnTo>
                  <a:lnTo>
                    <a:pt x="48" y="42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114" y="106"/>
                  </a:lnTo>
                  <a:lnTo>
                    <a:pt x="114" y="106"/>
                  </a:lnTo>
                  <a:lnTo>
                    <a:pt x="120" y="98"/>
                  </a:lnTo>
                  <a:lnTo>
                    <a:pt x="124" y="90"/>
                  </a:lnTo>
                  <a:lnTo>
                    <a:pt x="126" y="80"/>
                  </a:lnTo>
                  <a:lnTo>
                    <a:pt x="126" y="72"/>
                  </a:lnTo>
                  <a:lnTo>
                    <a:pt x="126" y="62"/>
                  </a:lnTo>
                  <a:lnTo>
                    <a:pt x="122" y="52"/>
                  </a:lnTo>
                  <a:lnTo>
                    <a:pt x="118" y="44"/>
                  </a:lnTo>
                  <a:lnTo>
                    <a:pt x="112" y="36"/>
                  </a:lnTo>
                  <a:lnTo>
                    <a:pt x="112" y="36"/>
                  </a:lnTo>
                  <a:lnTo>
                    <a:pt x="102" y="30"/>
                  </a:lnTo>
                  <a:lnTo>
                    <a:pt x="86" y="22"/>
                  </a:lnTo>
                  <a:lnTo>
                    <a:pt x="48" y="10"/>
                  </a:lnTo>
                  <a:lnTo>
                    <a:pt x="16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86" name="Freeform 2065"/>
            <p:cNvSpPr/>
            <p:nvPr/>
          </p:nvSpPr>
          <p:spPr>
            <a:xfrm>
              <a:off x="8943247" y="2919263"/>
              <a:ext cx="104132" cy="104132"/>
            </a:xfrm>
            <a:custGeom>
              <a:avLst/>
              <a:gdLst>
                <a:gd name="T0" fmla="*/ 14 w 98"/>
                <a:gd name="T1" fmla="*/ 88 h 98"/>
                <a:gd name="T2" fmla="*/ 14 w 98"/>
                <a:gd name="T3" fmla="*/ 88 h 98"/>
                <a:gd name="T4" fmla="*/ 20 w 98"/>
                <a:gd name="T5" fmla="*/ 94 h 98"/>
                <a:gd name="T6" fmla="*/ 28 w 98"/>
                <a:gd name="T7" fmla="*/ 96 h 98"/>
                <a:gd name="T8" fmla="*/ 34 w 98"/>
                <a:gd name="T9" fmla="*/ 98 h 98"/>
                <a:gd name="T10" fmla="*/ 42 w 98"/>
                <a:gd name="T11" fmla="*/ 98 h 98"/>
                <a:gd name="T12" fmla="*/ 50 w 98"/>
                <a:gd name="T13" fmla="*/ 98 h 98"/>
                <a:gd name="T14" fmla="*/ 56 w 98"/>
                <a:gd name="T15" fmla="*/ 94 h 98"/>
                <a:gd name="T16" fmla="*/ 64 w 98"/>
                <a:gd name="T17" fmla="*/ 92 h 98"/>
                <a:gd name="T18" fmla="*/ 70 w 98"/>
                <a:gd name="T19" fmla="*/ 86 h 98"/>
                <a:gd name="T20" fmla="*/ 70 w 98"/>
                <a:gd name="T21" fmla="*/ 86 h 98"/>
                <a:gd name="T22" fmla="*/ 76 w 98"/>
                <a:gd name="T23" fmla="*/ 78 h 98"/>
                <a:gd name="T24" fmla="*/ 80 w 98"/>
                <a:gd name="T25" fmla="*/ 66 h 98"/>
                <a:gd name="T26" fmla="*/ 90 w 98"/>
                <a:gd name="T27" fmla="*/ 38 h 98"/>
                <a:gd name="T28" fmla="*/ 98 w 98"/>
                <a:gd name="T29" fmla="*/ 0 h 98"/>
                <a:gd name="T30" fmla="*/ 98 w 98"/>
                <a:gd name="T31" fmla="*/ 0 h 98"/>
                <a:gd name="T32" fmla="*/ 60 w 98"/>
                <a:gd name="T33" fmla="*/ 8 h 98"/>
                <a:gd name="T34" fmla="*/ 32 w 98"/>
                <a:gd name="T35" fmla="*/ 18 h 98"/>
                <a:gd name="T36" fmla="*/ 20 w 98"/>
                <a:gd name="T37" fmla="*/ 24 h 98"/>
                <a:gd name="T38" fmla="*/ 12 w 98"/>
                <a:gd name="T39" fmla="*/ 28 h 98"/>
                <a:gd name="T40" fmla="*/ 12 w 98"/>
                <a:gd name="T41" fmla="*/ 28 h 98"/>
                <a:gd name="T42" fmla="*/ 6 w 98"/>
                <a:gd name="T43" fmla="*/ 34 h 98"/>
                <a:gd name="T44" fmla="*/ 4 w 98"/>
                <a:gd name="T45" fmla="*/ 42 h 98"/>
                <a:gd name="T46" fmla="*/ 0 w 98"/>
                <a:gd name="T47" fmla="*/ 48 h 98"/>
                <a:gd name="T48" fmla="*/ 0 w 98"/>
                <a:gd name="T49" fmla="*/ 56 h 98"/>
                <a:gd name="T50" fmla="*/ 0 w 98"/>
                <a:gd name="T51" fmla="*/ 64 h 98"/>
                <a:gd name="T52" fmla="*/ 2 w 98"/>
                <a:gd name="T53" fmla="*/ 70 h 98"/>
                <a:gd name="T54" fmla="*/ 4 w 98"/>
                <a:gd name="T55" fmla="*/ 78 h 98"/>
                <a:gd name="T56" fmla="*/ 10 w 98"/>
                <a:gd name="T57" fmla="*/ 84 h 98"/>
                <a:gd name="T58" fmla="*/ 10 w 98"/>
                <a:gd name="T59" fmla="*/ 84 h 98"/>
                <a:gd name="T60" fmla="*/ 58 w 98"/>
                <a:gd name="T61" fmla="*/ 36 h 98"/>
                <a:gd name="T62" fmla="*/ 58 w 98"/>
                <a:gd name="T63" fmla="*/ 36 h 98"/>
                <a:gd name="T64" fmla="*/ 62 w 98"/>
                <a:gd name="T65" fmla="*/ 34 h 98"/>
                <a:gd name="T66" fmla="*/ 64 w 98"/>
                <a:gd name="T67" fmla="*/ 34 h 98"/>
                <a:gd name="T68" fmla="*/ 64 w 98"/>
                <a:gd name="T69" fmla="*/ 38 h 98"/>
                <a:gd name="T70" fmla="*/ 62 w 98"/>
                <a:gd name="T71" fmla="*/ 40 h 98"/>
                <a:gd name="T72" fmla="*/ 62 w 98"/>
                <a:gd name="T73" fmla="*/ 40 h 98"/>
                <a:gd name="T74" fmla="*/ 14 w 98"/>
                <a:gd name="T75" fmla="*/ 88 h 98"/>
                <a:gd name="T76" fmla="*/ 14 w 98"/>
                <a:gd name="T77" fmla="*/ 88 h 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8" h="98">
                  <a:moveTo>
                    <a:pt x="14" y="88"/>
                  </a:moveTo>
                  <a:lnTo>
                    <a:pt x="14" y="88"/>
                  </a:lnTo>
                  <a:lnTo>
                    <a:pt x="20" y="94"/>
                  </a:lnTo>
                  <a:lnTo>
                    <a:pt x="28" y="96"/>
                  </a:lnTo>
                  <a:lnTo>
                    <a:pt x="34" y="98"/>
                  </a:lnTo>
                  <a:lnTo>
                    <a:pt x="42" y="98"/>
                  </a:lnTo>
                  <a:lnTo>
                    <a:pt x="50" y="98"/>
                  </a:lnTo>
                  <a:lnTo>
                    <a:pt x="56" y="94"/>
                  </a:lnTo>
                  <a:lnTo>
                    <a:pt x="64" y="9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6" y="78"/>
                  </a:lnTo>
                  <a:lnTo>
                    <a:pt x="80" y="66"/>
                  </a:lnTo>
                  <a:lnTo>
                    <a:pt x="90" y="38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60" y="8"/>
                  </a:lnTo>
                  <a:lnTo>
                    <a:pt x="32" y="18"/>
                  </a:lnTo>
                  <a:lnTo>
                    <a:pt x="20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6" y="34"/>
                  </a:lnTo>
                  <a:lnTo>
                    <a:pt x="4" y="4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8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2" y="34"/>
                  </a:lnTo>
                  <a:lnTo>
                    <a:pt x="64" y="34"/>
                  </a:lnTo>
                  <a:lnTo>
                    <a:pt x="64" y="38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14" y="88"/>
                  </a:lnTo>
                  <a:lnTo>
                    <a:pt x="14" y="8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1" name="Freeform 2071"/>
            <p:cNvSpPr/>
            <p:nvPr/>
          </p:nvSpPr>
          <p:spPr>
            <a:xfrm>
              <a:off x="8902868" y="4340987"/>
              <a:ext cx="91381" cy="40378"/>
            </a:xfrm>
            <a:custGeom>
              <a:avLst/>
              <a:gdLst>
                <a:gd name="T0" fmla="*/ 76 w 86"/>
                <a:gd name="T1" fmla="*/ 0 h 38"/>
                <a:gd name="T2" fmla="*/ 10 w 86"/>
                <a:gd name="T3" fmla="*/ 0 h 38"/>
                <a:gd name="T4" fmla="*/ 10 w 86"/>
                <a:gd name="T5" fmla="*/ 0 h 38"/>
                <a:gd name="T6" fmla="*/ 6 w 86"/>
                <a:gd name="T7" fmla="*/ 0 h 38"/>
                <a:gd name="T8" fmla="*/ 4 w 86"/>
                <a:gd name="T9" fmla="*/ 4 h 38"/>
                <a:gd name="T10" fmla="*/ 2 w 86"/>
                <a:gd name="T11" fmla="*/ 6 h 38"/>
                <a:gd name="T12" fmla="*/ 0 w 86"/>
                <a:gd name="T13" fmla="*/ 10 h 38"/>
                <a:gd name="T14" fmla="*/ 0 w 86"/>
                <a:gd name="T15" fmla="*/ 28 h 38"/>
                <a:gd name="T16" fmla="*/ 0 w 86"/>
                <a:gd name="T17" fmla="*/ 28 h 38"/>
                <a:gd name="T18" fmla="*/ 2 w 86"/>
                <a:gd name="T19" fmla="*/ 32 h 38"/>
                <a:gd name="T20" fmla="*/ 4 w 86"/>
                <a:gd name="T21" fmla="*/ 34 h 38"/>
                <a:gd name="T22" fmla="*/ 6 w 86"/>
                <a:gd name="T23" fmla="*/ 38 h 38"/>
                <a:gd name="T24" fmla="*/ 10 w 86"/>
                <a:gd name="T25" fmla="*/ 38 h 38"/>
                <a:gd name="T26" fmla="*/ 76 w 86"/>
                <a:gd name="T27" fmla="*/ 38 h 38"/>
                <a:gd name="T28" fmla="*/ 76 w 86"/>
                <a:gd name="T29" fmla="*/ 38 h 38"/>
                <a:gd name="T30" fmla="*/ 80 w 86"/>
                <a:gd name="T31" fmla="*/ 38 h 38"/>
                <a:gd name="T32" fmla="*/ 84 w 86"/>
                <a:gd name="T33" fmla="*/ 34 h 38"/>
                <a:gd name="T34" fmla="*/ 86 w 86"/>
                <a:gd name="T35" fmla="*/ 32 h 38"/>
                <a:gd name="T36" fmla="*/ 86 w 86"/>
                <a:gd name="T37" fmla="*/ 28 h 38"/>
                <a:gd name="T38" fmla="*/ 86 w 86"/>
                <a:gd name="T39" fmla="*/ 10 h 38"/>
                <a:gd name="T40" fmla="*/ 86 w 86"/>
                <a:gd name="T41" fmla="*/ 10 h 38"/>
                <a:gd name="T42" fmla="*/ 86 w 86"/>
                <a:gd name="T43" fmla="*/ 6 h 38"/>
                <a:gd name="T44" fmla="*/ 84 w 86"/>
                <a:gd name="T45" fmla="*/ 4 h 38"/>
                <a:gd name="T46" fmla="*/ 80 w 86"/>
                <a:gd name="T47" fmla="*/ 0 h 38"/>
                <a:gd name="T48" fmla="*/ 76 w 86"/>
                <a:gd name="T49" fmla="*/ 0 h 38"/>
                <a:gd name="T50" fmla="*/ 76 w 86"/>
                <a:gd name="T51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38">
                  <a:moveTo>
                    <a:pt x="76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4" y="34"/>
                  </a:lnTo>
                  <a:lnTo>
                    <a:pt x="6" y="38"/>
                  </a:lnTo>
                  <a:lnTo>
                    <a:pt x="10" y="3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8"/>
                  </a:lnTo>
                  <a:lnTo>
                    <a:pt x="84" y="34"/>
                  </a:lnTo>
                  <a:lnTo>
                    <a:pt x="86" y="32"/>
                  </a:lnTo>
                  <a:lnTo>
                    <a:pt x="86" y="28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6" y="6"/>
                  </a:lnTo>
                  <a:lnTo>
                    <a:pt x="84" y="4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2" name="Freeform 2072"/>
            <p:cNvSpPr/>
            <p:nvPr/>
          </p:nvSpPr>
          <p:spPr>
            <a:xfrm>
              <a:off x="8921995" y="4389865"/>
              <a:ext cx="57379" cy="12751"/>
            </a:xfrm>
            <a:custGeom>
              <a:avLst/>
              <a:gdLst>
                <a:gd name="T0" fmla="*/ 54 w 54"/>
                <a:gd name="T1" fmla="*/ 0 h 12"/>
                <a:gd name="T2" fmla="*/ 0 w 54"/>
                <a:gd name="T3" fmla="*/ 0 h 12"/>
                <a:gd name="T4" fmla="*/ 0 w 54"/>
                <a:gd name="T5" fmla="*/ 0 h 12"/>
                <a:gd name="T6" fmla="*/ 10 w 54"/>
                <a:gd name="T7" fmla="*/ 8 h 12"/>
                <a:gd name="T8" fmla="*/ 20 w 54"/>
                <a:gd name="T9" fmla="*/ 12 h 12"/>
                <a:gd name="T10" fmla="*/ 30 w 54"/>
                <a:gd name="T11" fmla="*/ 12 h 12"/>
                <a:gd name="T12" fmla="*/ 38 w 54"/>
                <a:gd name="T13" fmla="*/ 10 h 12"/>
                <a:gd name="T14" fmla="*/ 44 w 54"/>
                <a:gd name="T15" fmla="*/ 8 h 12"/>
                <a:gd name="T16" fmla="*/ 50 w 54"/>
                <a:gd name="T17" fmla="*/ 4 h 12"/>
                <a:gd name="T18" fmla="*/ 54 w 54"/>
                <a:gd name="T19" fmla="*/ 0 h 12"/>
                <a:gd name="T20" fmla="*/ 54 w 54"/>
                <a:gd name="T21" fmla="*/ 0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12">
                  <a:moveTo>
                    <a:pt x="5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0" y="8"/>
                  </a:lnTo>
                  <a:lnTo>
                    <a:pt x="20" y="12"/>
                  </a:lnTo>
                  <a:lnTo>
                    <a:pt x="30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4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3" name="Freeform 2073"/>
            <p:cNvSpPr/>
            <p:nvPr/>
          </p:nvSpPr>
          <p:spPr>
            <a:xfrm>
              <a:off x="8858240" y="4134847"/>
              <a:ext cx="180637" cy="197639"/>
            </a:xfrm>
            <a:custGeom>
              <a:avLst/>
              <a:gdLst>
                <a:gd name="T0" fmla="*/ 86 w 170"/>
                <a:gd name="T1" fmla="*/ 0 h 186"/>
                <a:gd name="T2" fmla="*/ 86 w 170"/>
                <a:gd name="T3" fmla="*/ 0 h 186"/>
                <a:gd name="T4" fmla="*/ 68 w 170"/>
                <a:gd name="T5" fmla="*/ 2 h 186"/>
                <a:gd name="T6" fmla="*/ 52 w 170"/>
                <a:gd name="T7" fmla="*/ 6 h 186"/>
                <a:gd name="T8" fmla="*/ 38 w 170"/>
                <a:gd name="T9" fmla="*/ 14 h 186"/>
                <a:gd name="T10" fmla="*/ 26 w 170"/>
                <a:gd name="T11" fmla="*/ 24 h 186"/>
                <a:gd name="T12" fmla="*/ 16 w 170"/>
                <a:gd name="T13" fmla="*/ 38 h 186"/>
                <a:gd name="T14" fmla="*/ 8 w 170"/>
                <a:gd name="T15" fmla="*/ 52 h 186"/>
                <a:gd name="T16" fmla="*/ 2 w 170"/>
                <a:gd name="T17" fmla="*/ 68 h 186"/>
                <a:gd name="T18" fmla="*/ 0 w 170"/>
                <a:gd name="T19" fmla="*/ 84 h 186"/>
                <a:gd name="T20" fmla="*/ 0 w 170"/>
                <a:gd name="T21" fmla="*/ 84 h 186"/>
                <a:gd name="T22" fmla="*/ 2 w 170"/>
                <a:gd name="T23" fmla="*/ 94 h 186"/>
                <a:gd name="T24" fmla="*/ 4 w 170"/>
                <a:gd name="T25" fmla="*/ 104 h 186"/>
                <a:gd name="T26" fmla="*/ 10 w 170"/>
                <a:gd name="T27" fmla="*/ 124 h 186"/>
                <a:gd name="T28" fmla="*/ 22 w 170"/>
                <a:gd name="T29" fmla="*/ 140 h 186"/>
                <a:gd name="T30" fmla="*/ 36 w 170"/>
                <a:gd name="T31" fmla="*/ 152 h 186"/>
                <a:gd name="T32" fmla="*/ 36 w 170"/>
                <a:gd name="T33" fmla="*/ 152 h 186"/>
                <a:gd name="T34" fmla="*/ 36 w 170"/>
                <a:gd name="T35" fmla="*/ 154 h 186"/>
                <a:gd name="T36" fmla="*/ 36 w 170"/>
                <a:gd name="T37" fmla="*/ 154 h 186"/>
                <a:gd name="T38" fmla="*/ 42 w 170"/>
                <a:gd name="T39" fmla="*/ 164 h 186"/>
                <a:gd name="T40" fmla="*/ 46 w 170"/>
                <a:gd name="T41" fmla="*/ 176 h 186"/>
                <a:gd name="T42" fmla="*/ 46 w 170"/>
                <a:gd name="T43" fmla="*/ 186 h 186"/>
                <a:gd name="T44" fmla="*/ 128 w 170"/>
                <a:gd name="T45" fmla="*/ 186 h 186"/>
                <a:gd name="T46" fmla="*/ 128 w 170"/>
                <a:gd name="T47" fmla="*/ 186 h 186"/>
                <a:gd name="T48" fmla="*/ 130 w 170"/>
                <a:gd name="T49" fmla="*/ 168 h 186"/>
                <a:gd name="T50" fmla="*/ 132 w 170"/>
                <a:gd name="T51" fmla="*/ 160 h 186"/>
                <a:gd name="T52" fmla="*/ 136 w 170"/>
                <a:gd name="T53" fmla="*/ 152 h 186"/>
                <a:gd name="T54" fmla="*/ 136 w 170"/>
                <a:gd name="T55" fmla="*/ 152 h 186"/>
                <a:gd name="T56" fmla="*/ 150 w 170"/>
                <a:gd name="T57" fmla="*/ 140 h 186"/>
                <a:gd name="T58" fmla="*/ 160 w 170"/>
                <a:gd name="T59" fmla="*/ 122 h 186"/>
                <a:gd name="T60" fmla="*/ 168 w 170"/>
                <a:gd name="T61" fmla="*/ 104 h 186"/>
                <a:gd name="T62" fmla="*/ 170 w 170"/>
                <a:gd name="T63" fmla="*/ 94 h 186"/>
                <a:gd name="T64" fmla="*/ 170 w 170"/>
                <a:gd name="T65" fmla="*/ 84 h 186"/>
                <a:gd name="T66" fmla="*/ 170 w 170"/>
                <a:gd name="T67" fmla="*/ 84 h 186"/>
                <a:gd name="T68" fmla="*/ 168 w 170"/>
                <a:gd name="T69" fmla="*/ 68 h 186"/>
                <a:gd name="T70" fmla="*/ 164 w 170"/>
                <a:gd name="T71" fmla="*/ 52 h 186"/>
                <a:gd name="T72" fmla="*/ 156 w 170"/>
                <a:gd name="T73" fmla="*/ 38 h 186"/>
                <a:gd name="T74" fmla="*/ 146 w 170"/>
                <a:gd name="T75" fmla="*/ 24 h 186"/>
                <a:gd name="T76" fmla="*/ 132 w 170"/>
                <a:gd name="T77" fmla="*/ 14 h 186"/>
                <a:gd name="T78" fmla="*/ 118 w 170"/>
                <a:gd name="T79" fmla="*/ 6 h 186"/>
                <a:gd name="T80" fmla="*/ 102 w 170"/>
                <a:gd name="T81" fmla="*/ 2 h 186"/>
                <a:gd name="T82" fmla="*/ 86 w 170"/>
                <a:gd name="T83" fmla="*/ 0 h 186"/>
                <a:gd name="T84" fmla="*/ 86 w 170"/>
                <a:gd name="T85" fmla="*/ 0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86">
                  <a:moveTo>
                    <a:pt x="86" y="0"/>
                  </a:moveTo>
                  <a:lnTo>
                    <a:pt x="86" y="0"/>
                  </a:lnTo>
                  <a:lnTo>
                    <a:pt x="68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6" y="24"/>
                  </a:lnTo>
                  <a:lnTo>
                    <a:pt x="16" y="38"/>
                  </a:lnTo>
                  <a:lnTo>
                    <a:pt x="8" y="52"/>
                  </a:lnTo>
                  <a:lnTo>
                    <a:pt x="2" y="68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94"/>
                  </a:lnTo>
                  <a:lnTo>
                    <a:pt x="4" y="104"/>
                  </a:lnTo>
                  <a:lnTo>
                    <a:pt x="10" y="124"/>
                  </a:lnTo>
                  <a:lnTo>
                    <a:pt x="22" y="140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36" y="154"/>
                  </a:lnTo>
                  <a:lnTo>
                    <a:pt x="36" y="154"/>
                  </a:lnTo>
                  <a:lnTo>
                    <a:pt x="42" y="164"/>
                  </a:lnTo>
                  <a:lnTo>
                    <a:pt x="46" y="176"/>
                  </a:lnTo>
                  <a:lnTo>
                    <a:pt x="46" y="186"/>
                  </a:lnTo>
                  <a:lnTo>
                    <a:pt x="128" y="186"/>
                  </a:lnTo>
                  <a:lnTo>
                    <a:pt x="128" y="186"/>
                  </a:lnTo>
                  <a:lnTo>
                    <a:pt x="130" y="168"/>
                  </a:lnTo>
                  <a:lnTo>
                    <a:pt x="132" y="160"/>
                  </a:lnTo>
                  <a:lnTo>
                    <a:pt x="136" y="152"/>
                  </a:lnTo>
                  <a:lnTo>
                    <a:pt x="136" y="152"/>
                  </a:lnTo>
                  <a:lnTo>
                    <a:pt x="150" y="140"/>
                  </a:lnTo>
                  <a:lnTo>
                    <a:pt x="160" y="122"/>
                  </a:lnTo>
                  <a:lnTo>
                    <a:pt x="168" y="104"/>
                  </a:lnTo>
                  <a:lnTo>
                    <a:pt x="170" y="94"/>
                  </a:lnTo>
                  <a:lnTo>
                    <a:pt x="170" y="84"/>
                  </a:lnTo>
                  <a:lnTo>
                    <a:pt x="170" y="84"/>
                  </a:lnTo>
                  <a:lnTo>
                    <a:pt x="168" y="68"/>
                  </a:lnTo>
                  <a:lnTo>
                    <a:pt x="164" y="52"/>
                  </a:lnTo>
                  <a:lnTo>
                    <a:pt x="156" y="38"/>
                  </a:lnTo>
                  <a:lnTo>
                    <a:pt x="146" y="24"/>
                  </a:lnTo>
                  <a:lnTo>
                    <a:pt x="132" y="14"/>
                  </a:lnTo>
                  <a:lnTo>
                    <a:pt x="118" y="6"/>
                  </a:lnTo>
                  <a:lnTo>
                    <a:pt x="102" y="2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4" name="Freeform 2074"/>
            <p:cNvSpPr/>
            <p:nvPr/>
          </p:nvSpPr>
          <p:spPr>
            <a:xfrm>
              <a:off x="8934746" y="4062592"/>
              <a:ext cx="27627" cy="55254"/>
            </a:xfrm>
            <a:custGeom>
              <a:avLst/>
              <a:gdLst>
                <a:gd name="T0" fmla="*/ 0 w 26"/>
                <a:gd name="T1" fmla="*/ 14 h 52"/>
                <a:gd name="T2" fmla="*/ 0 w 26"/>
                <a:gd name="T3" fmla="*/ 40 h 52"/>
                <a:gd name="T4" fmla="*/ 0 w 26"/>
                <a:gd name="T5" fmla="*/ 40 h 52"/>
                <a:gd name="T6" fmla="*/ 0 w 26"/>
                <a:gd name="T7" fmla="*/ 44 h 52"/>
                <a:gd name="T8" fmla="*/ 4 w 26"/>
                <a:gd name="T9" fmla="*/ 48 h 52"/>
                <a:gd name="T10" fmla="*/ 8 w 26"/>
                <a:gd name="T11" fmla="*/ 52 h 52"/>
                <a:gd name="T12" fmla="*/ 12 w 26"/>
                <a:gd name="T13" fmla="*/ 52 h 52"/>
                <a:gd name="T14" fmla="*/ 12 w 26"/>
                <a:gd name="T15" fmla="*/ 52 h 52"/>
                <a:gd name="T16" fmla="*/ 18 w 26"/>
                <a:gd name="T17" fmla="*/ 52 h 52"/>
                <a:gd name="T18" fmla="*/ 22 w 26"/>
                <a:gd name="T19" fmla="*/ 48 h 52"/>
                <a:gd name="T20" fmla="*/ 24 w 26"/>
                <a:gd name="T21" fmla="*/ 44 h 52"/>
                <a:gd name="T22" fmla="*/ 26 w 26"/>
                <a:gd name="T23" fmla="*/ 40 h 52"/>
                <a:gd name="T24" fmla="*/ 26 w 26"/>
                <a:gd name="T25" fmla="*/ 14 h 52"/>
                <a:gd name="T26" fmla="*/ 26 w 26"/>
                <a:gd name="T27" fmla="*/ 14 h 52"/>
                <a:gd name="T28" fmla="*/ 24 w 26"/>
                <a:gd name="T29" fmla="*/ 8 h 52"/>
                <a:gd name="T30" fmla="*/ 22 w 26"/>
                <a:gd name="T31" fmla="*/ 4 h 52"/>
                <a:gd name="T32" fmla="*/ 18 w 26"/>
                <a:gd name="T33" fmla="*/ 2 h 52"/>
                <a:gd name="T34" fmla="*/ 12 w 26"/>
                <a:gd name="T35" fmla="*/ 0 h 52"/>
                <a:gd name="T36" fmla="*/ 12 w 26"/>
                <a:gd name="T37" fmla="*/ 0 h 52"/>
                <a:gd name="T38" fmla="*/ 8 w 26"/>
                <a:gd name="T39" fmla="*/ 2 h 52"/>
                <a:gd name="T40" fmla="*/ 4 w 26"/>
                <a:gd name="T41" fmla="*/ 4 h 52"/>
                <a:gd name="T42" fmla="*/ 0 w 26"/>
                <a:gd name="T43" fmla="*/ 8 h 52"/>
                <a:gd name="T44" fmla="*/ 0 w 26"/>
                <a:gd name="T45" fmla="*/ 14 h 52"/>
                <a:gd name="T46" fmla="*/ 0 w 26"/>
                <a:gd name="T47" fmla="*/ 14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52">
                  <a:moveTo>
                    <a:pt x="0" y="14"/>
                  </a:moveTo>
                  <a:lnTo>
                    <a:pt x="0" y="40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4" y="48"/>
                  </a:lnTo>
                  <a:lnTo>
                    <a:pt x="8" y="52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18" y="52"/>
                  </a:lnTo>
                  <a:lnTo>
                    <a:pt x="22" y="48"/>
                  </a:lnTo>
                  <a:lnTo>
                    <a:pt x="24" y="44"/>
                  </a:lnTo>
                  <a:lnTo>
                    <a:pt x="26" y="40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5" name="Freeform 2075"/>
            <p:cNvSpPr/>
            <p:nvPr/>
          </p:nvSpPr>
          <p:spPr>
            <a:xfrm>
              <a:off x="8779610" y="4215603"/>
              <a:ext cx="55254" cy="27627"/>
            </a:xfrm>
            <a:custGeom>
              <a:avLst/>
              <a:gdLst>
                <a:gd name="T0" fmla="*/ 40 w 52"/>
                <a:gd name="T1" fmla="*/ 0 h 26"/>
                <a:gd name="T2" fmla="*/ 14 w 52"/>
                <a:gd name="T3" fmla="*/ 0 h 26"/>
                <a:gd name="T4" fmla="*/ 14 w 52"/>
                <a:gd name="T5" fmla="*/ 0 h 26"/>
                <a:gd name="T6" fmla="*/ 8 w 52"/>
                <a:gd name="T7" fmla="*/ 2 h 26"/>
                <a:gd name="T8" fmla="*/ 4 w 52"/>
                <a:gd name="T9" fmla="*/ 4 h 26"/>
                <a:gd name="T10" fmla="*/ 2 w 52"/>
                <a:gd name="T11" fmla="*/ 8 h 26"/>
                <a:gd name="T12" fmla="*/ 0 w 52"/>
                <a:gd name="T13" fmla="*/ 14 h 26"/>
                <a:gd name="T14" fmla="*/ 0 w 52"/>
                <a:gd name="T15" fmla="*/ 14 h 26"/>
                <a:gd name="T16" fmla="*/ 2 w 52"/>
                <a:gd name="T17" fmla="*/ 18 h 26"/>
                <a:gd name="T18" fmla="*/ 4 w 52"/>
                <a:gd name="T19" fmla="*/ 24 h 26"/>
                <a:gd name="T20" fmla="*/ 8 w 52"/>
                <a:gd name="T21" fmla="*/ 26 h 26"/>
                <a:gd name="T22" fmla="*/ 14 w 52"/>
                <a:gd name="T23" fmla="*/ 26 h 26"/>
                <a:gd name="T24" fmla="*/ 40 w 52"/>
                <a:gd name="T25" fmla="*/ 26 h 26"/>
                <a:gd name="T26" fmla="*/ 40 w 52"/>
                <a:gd name="T27" fmla="*/ 26 h 26"/>
                <a:gd name="T28" fmla="*/ 44 w 52"/>
                <a:gd name="T29" fmla="*/ 26 h 26"/>
                <a:gd name="T30" fmla="*/ 50 w 52"/>
                <a:gd name="T31" fmla="*/ 24 h 26"/>
                <a:gd name="T32" fmla="*/ 52 w 52"/>
                <a:gd name="T33" fmla="*/ 18 h 26"/>
                <a:gd name="T34" fmla="*/ 52 w 52"/>
                <a:gd name="T35" fmla="*/ 14 h 26"/>
                <a:gd name="T36" fmla="*/ 52 w 52"/>
                <a:gd name="T37" fmla="*/ 14 h 26"/>
                <a:gd name="T38" fmla="*/ 52 w 52"/>
                <a:gd name="T39" fmla="*/ 8 h 26"/>
                <a:gd name="T40" fmla="*/ 50 w 52"/>
                <a:gd name="T41" fmla="*/ 4 h 26"/>
                <a:gd name="T42" fmla="*/ 44 w 52"/>
                <a:gd name="T43" fmla="*/ 2 h 26"/>
                <a:gd name="T44" fmla="*/ 40 w 52"/>
                <a:gd name="T45" fmla="*/ 0 h 26"/>
                <a:gd name="T46" fmla="*/ 40 w 52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26">
                  <a:moveTo>
                    <a:pt x="40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44" y="26"/>
                  </a:lnTo>
                  <a:lnTo>
                    <a:pt x="50" y="24"/>
                  </a:lnTo>
                  <a:lnTo>
                    <a:pt x="52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2" y="8"/>
                  </a:lnTo>
                  <a:lnTo>
                    <a:pt x="50" y="4"/>
                  </a:lnTo>
                  <a:lnTo>
                    <a:pt x="44" y="2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6" name="Freeform 2076"/>
            <p:cNvSpPr/>
            <p:nvPr/>
          </p:nvSpPr>
          <p:spPr>
            <a:xfrm>
              <a:off x="9060129" y="4215603"/>
              <a:ext cx="55254" cy="27627"/>
            </a:xfrm>
            <a:custGeom>
              <a:avLst/>
              <a:gdLst>
                <a:gd name="T0" fmla="*/ 38 w 52"/>
                <a:gd name="T1" fmla="*/ 0 h 26"/>
                <a:gd name="T2" fmla="*/ 12 w 52"/>
                <a:gd name="T3" fmla="*/ 0 h 26"/>
                <a:gd name="T4" fmla="*/ 12 w 52"/>
                <a:gd name="T5" fmla="*/ 0 h 26"/>
                <a:gd name="T6" fmla="*/ 8 w 52"/>
                <a:gd name="T7" fmla="*/ 2 h 26"/>
                <a:gd name="T8" fmla="*/ 4 w 52"/>
                <a:gd name="T9" fmla="*/ 4 h 26"/>
                <a:gd name="T10" fmla="*/ 0 w 52"/>
                <a:gd name="T11" fmla="*/ 8 h 26"/>
                <a:gd name="T12" fmla="*/ 0 w 52"/>
                <a:gd name="T13" fmla="*/ 14 h 26"/>
                <a:gd name="T14" fmla="*/ 0 w 52"/>
                <a:gd name="T15" fmla="*/ 14 h 26"/>
                <a:gd name="T16" fmla="*/ 0 w 52"/>
                <a:gd name="T17" fmla="*/ 18 h 26"/>
                <a:gd name="T18" fmla="*/ 4 w 52"/>
                <a:gd name="T19" fmla="*/ 24 h 26"/>
                <a:gd name="T20" fmla="*/ 8 w 52"/>
                <a:gd name="T21" fmla="*/ 26 h 26"/>
                <a:gd name="T22" fmla="*/ 12 w 52"/>
                <a:gd name="T23" fmla="*/ 26 h 26"/>
                <a:gd name="T24" fmla="*/ 38 w 52"/>
                <a:gd name="T25" fmla="*/ 26 h 26"/>
                <a:gd name="T26" fmla="*/ 38 w 52"/>
                <a:gd name="T27" fmla="*/ 26 h 26"/>
                <a:gd name="T28" fmla="*/ 44 w 52"/>
                <a:gd name="T29" fmla="*/ 26 h 26"/>
                <a:gd name="T30" fmla="*/ 48 w 52"/>
                <a:gd name="T31" fmla="*/ 24 h 26"/>
                <a:gd name="T32" fmla="*/ 50 w 52"/>
                <a:gd name="T33" fmla="*/ 18 h 26"/>
                <a:gd name="T34" fmla="*/ 52 w 52"/>
                <a:gd name="T35" fmla="*/ 14 h 26"/>
                <a:gd name="T36" fmla="*/ 52 w 52"/>
                <a:gd name="T37" fmla="*/ 14 h 26"/>
                <a:gd name="T38" fmla="*/ 50 w 52"/>
                <a:gd name="T39" fmla="*/ 8 h 26"/>
                <a:gd name="T40" fmla="*/ 48 w 52"/>
                <a:gd name="T41" fmla="*/ 4 h 26"/>
                <a:gd name="T42" fmla="*/ 44 w 52"/>
                <a:gd name="T43" fmla="*/ 2 h 26"/>
                <a:gd name="T44" fmla="*/ 38 w 52"/>
                <a:gd name="T45" fmla="*/ 0 h 26"/>
                <a:gd name="T46" fmla="*/ 38 w 52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26">
                  <a:moveTo>
                    <a:pt x="38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44" y="26"/>
                  </a:lnTo>
                  <a:lnTo>
                    <a:pt x="48" y="24"/>
                  </a:lnTo>
                  <a:lnTo>
                    <a:pt x="50" y="1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50" y="8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7" name="Freeform 2077"/>
            <p:cNvSpPr/>
            <p:nvPr/>
          </p:nvSpPr>
          <p:spPr>
            <a:xfrm>
              <a:off x="9021877" y="4107220"/>
              <a:ext cx="48878" cy="48878"/>
            </a:xfrm>
            <a:custGeom>
              <a:avLst/>
              <a:gdLst>
                <a:gd name="T0" fmla="*/ 42 w 46"/>
                <a:gd name="T1" fmla="*/ 4 h 46"/>
                <a:gd name="T2" fmla="*/ 42 w 46"/>
                <a:gd name="T3" fmla="*/ 4 h 46"/>
                <a:gd name="T4" fmla="*/ 38 w 46"/>
                <a:gd name="T5" fmla="*/ 2 h 46"/>
                <a:gd name="T6" fmla="*/ 32 w 46"/>
                <a:gd name="T7" fmla="*/ 0 h 46"/>
                <a:gd name="T8" fmla="*/ 28 w 46"/>
                <a:gd name="T9" fmla="*/ 2 h 46"/>
                <a:gd name="T10" fmla="*/ 24 w 46"/>
                <a:gd name="T11" fmla="*/ 4 h 46"/>
                <a:gd name="T12" fmla="*/ 4 w 46"/>
                <a:gd name="T13" fmla="*/ 24 h 46"/>
                <a:gd name="T14" fmla="*/ 4 w 46"/>
                <a:gd name="T15" fmla="*/ 24 h 46"/>
                <a:gd name="T16" fmla="*/ 2 w 46"/>
                <a:gd name="T17" fmla="*/ 28 h 46"/>
                <a:gd name="T18" fmla="*/ 0 w 46"/>
                <a:gd name="T19" fmla="*/ 32 h 46"/>
                <a:gd name="T20" fmla="*/ 2 w 46"/>
                <a:gd name="T21" fmla="*/ 38 h 46"/>
                <a:gd name="T22" fmla="*/ 4 w 46"/>
                <a:gd name="T23" fmla="*/ 42 h 46"/>
                <a:gd name="T24" fmla="*/ 4 w 46"/>
                <a:gd name="T25" fmla="*/ 42 h 46"/>
                <a:gd name="T26" fmla="*/ 10 w 46"/>
                <a:gd name="T27" fmla="*/ 44 h 46"/>
                <a:gd name="T28" fmla="*/ 14 w 46"/>
                <a:gd name="T29" fmla="*/ 46 h 46"/>
                <a:gd name="T30" fmla="*/ 14 w 46"/>
                <a:gd name="T31" fmla="*/ 46 h 46"/>
                <a:gd name="T32" fmla="*/ 18 w 46"/>
                <a:gd name="T33" fmla="*/ 44 h 46"/>
                <a:gd name="T34" fmla="*/ 24 w 46"/>
                <a:gd name="T35" fmla="*/ 42 h 46"/>
                <a:gd name="T36" fmla="*/ 42 w 46"/>
                <a:gd name="T37" fmla="*/ 22 h 46"/>
                <a:gd name="T38" fmla="*/ 42 w 46"/>
                <a:gd name="T39" fmla="*/ 22 h 46"/>
                <a:gd name="T40" fmla="*/ 44 w 46"/>
                <a:gd name="T41" fmla="*/ 18 h 46"/>
                <a:gd name="T42" fmla="*/ 46 w 46"/>
                <a:gd name="T43" fmla="*/ 14 h 46"/>
                <a:gd name="T44" fmla="*/ 44 w 46"/>
                <a:gd name="T45" fmla="*/ 8 h 46"/>
                <a:gd name="T46" fmla="*/ 42 w 46"/>
                <a:gd name="T47" fmla="*/ 4 h 46"/>
                <a:gd name="T48" fmla="*/ 42 w 46"/>
                <a:gd name="T49" fmla="*/ 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6">
                  <a:moveTo>
                    <a:pt x="42" y="4"/>
                  </a:moveTo>
                  <a:lnTo>
                    <a:pt x="42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2"/>
                  </a:lnTo>
                  <a:lnTo>
                    <a:pt x="2" y="38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10" y="44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4"/>
                  </a:lnTo>
                  <a:lnTo>
                    <a:pt x="24" y="4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4" y="18"/>
                  </a:lnTo>
                  <a:lnTo>
                    <a:pt x="46" y="14"/>
                  </a:lnTo>
                  <a:lnTo>
                    <a:pt x="44" y="8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8" name="Freeform 2078"/>
            <p:cNvSpPr/>
            <p:nvPr/>
          </p:nvSpPr>
          <p:spPr>
            <a:xfrm>
              <a:off x="8826363" y="4107220"/>
              <a:ext cx="46753" cy="48878"/>
            </a:xfrm>
            <a:custGeom>
              <a:avLst/>
              <a:gdLst>
                <a:gd name="T0" fmla="*/ 40 w 44"/>
                <a:gd name="T1" fmla="*/ 24 h 46"/>
                <a:gd name="T2" fmla="*/ 22 w 44"/>
                <a:gd name="T3" fmla="*/ 4 h 46"/>
                <a:gd name="T4" fmla="*/ 22 w 44"/>
                <a:gd name="T5" fmla="*/ 4 h 46"/>
                <a:gd name="T6" fmla="*/ 16 w 44"/>
                <a:gd name="T7" fmla="*/ 2 h 46"/>
                <a:gd name="T8" fmla="*/ 12 w 44"/>
                <a:gd name="T9" fmla="*/ 0 h 46"/>
                <a:gd name="T10" fmla="*/ 8 w 44"/>
                <a:gd name="T11" fmla="*/ 2 h 46"/>
                <a:gd name="T12" fmla="*/ 2 w 44"/>
                <a:gd name="T13" fmla="*/ 4 h 46"/>
                <a:gd name="T14" fmla="*/ 2 w 44"/>
                <a:gd name="T15" fmla="*/ 4 h 46"/>
                <a:gd name="T16" fmla="*/ 0 w 44"/>
                <a:gd name="T17" fmla="*/ 8 h 46"/>
                <a:gd name="T18" fmla="*/ 0 w 44"/>
                <a:gd name="T19" fmla="*/ 14 h 46"/>
                <a:gd name="T20" fmla="*/ 0 w 44"/>
                <a:gd name="T21" fmla="*/ 18 h 46"/>
                <a:gd name="T22" fmla="*/ 2 w 44"/>
                <a:gd name="T23" fmla="*/ 22 h 46"/>
                <a:gd name="T24" fmla="*/ 22 w 44"/>
                <a:gd name="T25" fmla="*/ 42 h 46"/>
                <a:gd name="T26" fmla="*/ 22 w 44"/>
                <a:gd name="T27" fmla="*/ 42 h 46"/>
                <a:gd name="T28" fmla="*/ 26 w 44"/>
                <a:gd name="T29" fmla="*/ 44 h 46"/>
                <a:gd name="T30" fmla="*/ 30 w 44"/>
                <a:gd name="T31" fmla="*/ 46 h 46"/>
                <a:gd name="T32" fmla="*/ 30 w 44"/>
                <a:gd name="T33" fmla="*/ 46 h 46"/>
                <a:gd name="T34" fmla="*/ 36 w 44"/>
                <a:gd name="T35" fmla="*/ 44 h 46"/>
                <a:gd name="T36" fmla="*/ 40 w 44"/>
                <a:gd name="T37" fmla="*/ 42 h 46"/>
                <a:gd name="T38" fmla="*/ 40 w 44"/>
                <a:gd name="T39" fmla="*/ 42 h 46"/>
                <a:gd name="T40" fmla="*/ 42 w 44"/>
                <a:gd name="T41" fmla="*/ 38 h 46"/>
                <a:gd name="T42" fmla="*/ 44 w 44"/>
                <a:gd name="T43" fmla="*/ 32 h 46"/>
                <a:gd name="T44" fmla="*/ 42 w 44"/>
                <a:gd name="T45" fmla="*/ 28 h 46"/>
                <a:gd name="T46" fmla="*/ 40 w 44"/>
                <a:gd name="T47" fmla="*/ 24 h 46"/>
                <a:gd name="T48" fmla="*/ 40 w 44"/>
                <a:gd name="T49" fmla="*/ 2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46">
                  <a:moveTo>
                    <a:pt x="40" y="24"/>
                  </a:moveTo>
                  <a:lnTo>
                    <a:pt x="22" y="4"/>
                  </a:lnTo>
                  <a:lnTo>
                    <a:pt x="22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6" y="44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36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2" y="38"/>
                  </a:lnTo>
                  <a:lnTo>
                    <a:pt x="44" y="32"/>
                  </a:lnTo>
                  <a:lnTo>
                    <a:pt x="42" y="28"/>
                  </a:lnTo>
                  <a:lnTo>
                    <a:pt x="40" y="24"/>
                  </a:lnTo>
                  <a:lnTo>
                    <a:pt x="40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69" name="Freeform 2083"/>
            <p:cNvSpPr>
              <a:spLocks noEditPoints="1"/>
            </p:cNvSpPr>
            <p:nvPr/>
          </p:nvSpPr>
          <p:spPr>
            <a:xfrm>
              <a:off x="6246434" y="2919263"/>
              <a:ext cx="365525" cy="365525"/>
            </a:xfrm>
            <a:custGeom>
              <a:avLst/>
              <a:gdLst>
                <a:gd name="T0" fmla="*/ 250 w 344"/>
                <a:gd name="T1" fmla="*/ 18 h 344"/>
                <a:gd name="T2" fmla="*/ 104 w 344"/>
                <a:gd name="T3" fmla="*/ 12 h 344"/>
                <a:gd name="T4" fmla="*/ 8 w 344"/>
                <a:gd name="T5" fmla="*/ 120 h 344"/>
                <a:gd name="T6" fmla="*/ 20 w 344"/>
                <a:gd name="T7" fmla="*/ 254 h 344"/>
                <a:gd name="T8" fmla="*/ 138 w 344"/>
                <a:gd name="T9" fmla="*/ 340 h 344"/>
                <a:gd name="T10" fmla="*/ 268 w 344"/>
                <a:gd name="T11" fmla="*/ 314 h 344"/>
                <a:gd name="T12" fmla="*/ 344 w 344"/>
                <a:gd name="T13" fmla="*/ 190 h 344"/>
                <a:gd name="T14" fmla="*/ 288 w 344"/>
                <a:gd name="T15" fmla="*/ 94 h 344"/>
                <a:gd name="T16" fmla="*/ 288 w 344"/>
                <a:gd name="T17" fmla="*/ 100 h 344"/>
                <a:gd name="T18" fmla="*/ 216 w 344"/>
                <a:gd name="T19" fmla="*/ 32 h 344"/>
                <a:gd name="T20" fmla="*/ 268 w 344"/>
                <a:gd name="T21" fmla="*/ 76 h 344"/>
                <a:gd name="T22" fmla="*/ 236 w 344"/>
                <a:gd name="T23" fmla="*/ 64 h 344"/>
                <a:gd name="T24" fmla="*/ 220 w 344"/>
                <a:gd name="T25" fmla="*/ 66 h 344"/>
                <a:gd name="T26" fmla="*/ 198 w 344"/>
                <a:gd name="T27" fmla="*/ 58 h 344"/>
                <a:gd name="T28" fmla="*/ 164 w 344"/>
                <a:gd name="T29" fmla="*/ 66 h 344"/>
                <a:gd name="T30" fmla="*/ 126 w 344"/>
                <a:gd name="T31" fmla="*/ 50 h 344"/>
                <a:gd name="T32" fmla="*/ 128 w 344"/>
                <a:gd name="T33" fmla="*/ 32 h 344"/>
                <a:gd name="T34" fmla="*/ 230 w 344"/>
                <a:gd name="T35" fmla="*/ 94 h 344"/>
                <a:gd name="T36" fmla="*/ 234 w 344"/>
                <a:gd name="T37" fmla="*/ 90 h 344"/>
                <a:gd name="T38" fmla="*/ 76 w 344"/>
                <a:gd name="T39" fmla="*/ 78 h 344"/>
                <a:gd name="T40" fmla="*/ 92 w 344"/>
                <a:gd name="T41" fmla="*/ 68 h 344"/>
                <a:gd name="T42" fmla="*/ 116 w 344"/>
                <a:gd name="T43" fmla="*/ 70 h 344"/>
                <a:gd name="T44" fmla="*/ 156 w 344"/>
                <a:gd name="T45" fmla="*/ 82 h 344"/>
                <a:gd name="T46" fmla="*/ 186 w 344"/>
                <a:gd name="T47" fmla="*/ 74 h 344"/>
                <a:gd name="T48" fmla="*/ 212 w 344"/>
                <a:gd name="T49" fmla="*/ 86 h 344"/>
                <a:gd name="T50" fmla="*/ 198 w 344"/>
                <a:gd name="T51" fmla="*/ 96 h 344"/>
                <a:gd name="T52" fmla="*/ 164 w 344"/>
                <a:gd name="T53" fmla="*/ 108 h 344"/>
                <a:gd name="T54" fmla="*/ 170 w 344"/>
                <a:gd name="T55" fmla="*/ 126 h 344"/>
                <a:gd name="T56" fmla="*/ 136 w 344"/>
                <a:gd name="T57" fmla="*/ 142 h 344"/>
                <a:gd name="T58" fmla="*/ 124 w 344"/>
                <a:gd name="T59" fmla="*/ 174 h 344"/>
                <a:gd name="T60" fmla="*/ 104 w 344"/>
                <a:gd name="T61" fmla="*/ 178 h 344"/>
                <a:gd name="T62" fmla="*/ 86 w 344"/>
                <a:gd name="T63" fmla="*/ 180 h 344"/>
                <a:gd name="T64" fmla="*/ 64 w 344"/>
                <a:gd name="T65" fmla="*/ 174 h 344"/>
                <a:gd name="T66" fmla="*/ 62 w 344"/>
                <a:gd name="T67" fmla="*/ 74 h 344"/>
                <a:gd name="T68" fmla="*/ 122 w 344"/>
                <a:gd name="T69" fmla="*/ 310 h 344"/>
                <a:gd name="T70" fmla="*/ 50 w 344"/>
                <a:gd name="T71" fmla="*/ 186 h 344"/>
                <a:gd name="T72" fmla="*/ 72 w 344"/>
                <a:gd name="T73" fmla="*/ 212 h 344"/>
                <a:gd name="T74" fmla="*/ 102 w 344"/>
                <a:gd name="T75" fmla="*/ 212 h 344"/>
                <a:gd name="T76" fmla="*/ 118 w 344"/>
                <a:gd name="T77" fmla="*/ 214 h 344"/>
                <a:gd name="T78" fmla="*/ 138 w 344"/>
                <a:gd name="T79" fmla="*/ 236 h 344"/>
                <a:gd name="T80" fmla="*/ 150 w 344"/>
                <a:gd name="T81" fmla="*/ 238 h 344"/>
                <a:gd name="T82" fmla="*/ 160 w 344"/>
                <a:gd name="T83" fmla="*/ 222 h 344"/>
                <a:gd name="T84" fmla="*/ 162 w 344"/>
                <a:gd name="T85" fmla="*/ 200 h 344"/>
                <a:gd name="T86" fmla="*/ 144 w 344"/>
                <a:gd name="T87" fmla="*/ 194 h 344"/>
                <a:gd name="T88" fmla="*/ 126 w 344"/>
                <a:gd name="T89" fmla="*/ 208 h 344"/>
                <a:gd name="T90" fmla="*/ 154 w 344"/>
                <a:gd name="T91" fmla="*/ 168 h 344"/>
                <a:gd name="T92" fmla="*/ 170 w 344"/>
                <a:gd name="T93" fmla="*/ 170 h 344"/>
                <a:gd name="T94" fmla="*/ 188 w 344"/>
                <a:gd name="T95" fmla="*/ 152 h 344"/>
                <a:gd name="T96" fmla="*/ 194 w 344"/>
                <a:gd name="T97" fmla="*/ 118 h 344"/>
                <a:gd name="T98" fmla="*/ 200 w 344"/>
                <a:gd name="T99" fmla="*/ 128 h 344"/>
                <a:gd name="T100" fmla="*/ 226 w 344"/>
                <a:gd name="T101" fmla="*/ 120 h 344"/>
                <a:gd name="T102" fmla="*/ 256 w 344"/>
                <a:gd name="T103" fmla="*/ 100 h 344"/>
                <a:gd name="T104" fmla="*/ 268 w 344"/>
                <a:gd name="T105" fmla="*/ 102 h 344"/>
                <a:gd name="T106" fmla="*/ 276 w 344"/>
                <a:gd name="T107" fmla="*/ 120 h 344"/>
                <a:gd name="T108" fmla="*/ 302 w 344"/>
                <a:gd name="T109" fmla="*/ 112 h 344"/>
                <a:gd name="T110" fmla="*/ 316 w 344"/>
                <a:gd name="T111" fmla="*/ 202 h 344"/>
                <a:gd name="T112" fmla="*/ 242 w 344"/>
                <a:gd name="T113" fmla="*/ 30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4" h="344">
                  <a:moveTo>
                    <a:pt x="314" y="76"/>
                  </a:moveTo>
                  <a:lnTo>
                    <a:pt x="314" y="76"/>
                  </a:lnTo>
                  <a:lnTo>
                    <a:pt x="314" y="72"/>
                  </a:lnTo>
                  <a:lnTo>
                    <a:pt x="310" y="68"/>
                  </a:lnTo>
                  <a:lnTo>
                    <a:pt x="310" y="68"/>
                  </a:lnTo>
                  <a:lnTo>
                    <a:pt x="298" y="54"/>
                  </a:lnTo>
                  <a:lnTo>
                    <a:pt x="284" y="40"/>
                  </a:lnTo>
                  <a:lnTo>
                    <a:pt x="268" y="28"/>
                  </a:lnTo>
                  <a:lnTo>
                    <a:pt x="250" y="18"/>
                  </a:lnTo>
                  <a:lnTo>
                    <a:pt x="232" y="10"/>
                  </a:lnTo>
                  <a:lnTo>
                    <a:pt x="212" y="4"/>
                  </a:lnTo>
                  <a:lnTo>
                    <a:pt x="192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54" y="0"/>
                  </a:lnTo>
                  <a:lnTo>
                    <a:pt x="138" y="2"/>
                  </a:lnTo>
                  <a:lnTo>
                    <a:pt x="120" y="8"/>
                  </a:lnTo>
                  <a:lnTo>
                    <a:pt x="104" y="12"/>
                  </a:lnTo>
                  <a:lnTo>
                    <a:pt x="90" y="20"/>
                  </a:lnTo>
                  <a:lnTo>
                    <a:pt x="76" y="28"/>
                  </a:lnTo>
                  <a:lnTo>
                    <a:pt x="62" y="38"/>
                  </a:lnTo>
                  <a:lnTo>
                    <a:pt x="50" y="50"/>
                  </a:lnTo>
                  <a:lnTo>
                    <a:pt x="38" y="62"/>
                  </a:lnTo>
                  <a:lnTo>
                    <a:pt x="28" y="76"/>
                  </a:lnTo>
                  <a:lnTo>
                    <a:pt x="20" y="90"/>
                  </a:lnTo>
                  <a:lnTo>
                    <a:pt x="12" y="104"/>
                  </a:lnTo>
                  <a:lnTo>
                    <a:pt x="8" y="120"/>
                  </a:lnTo>
                  <a:lnTo>
                    <a:pt x="2" y="138"/>
                  </a:lnTo>
                  <a:lnTo>
                    <a:pt x="0" y="154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90"/>
                  </a:lnTo>
                  <a:lnTo>
                    <a:pt x="2" y="206"/>
                  </a:lnTo>
                  <a:lnTo>
                    <a:pt x="8" y="224"/>
                  </a:lnTo>
                  <a:lnTo>
                    <a:pt x="12" y="238"/>
                  </a:lnTo>
                  <a:lnTo>
                    <a:pt x="20" y="254"/>
                  </a:lnTo>
                  <a:lnTo>
                    <a:pt x="28" y="268"/>
                  </a:lnTo>
                  <a:lnTo>
                    <a:pt x="38" y="282"/>
                  </a:lnTo>
                  <a:lnTo>
                    <a:pt x="50" y="294"/>
                  </a:lnTo>
                  <a:lnTo>
                    <a:pt x="62" y="304"/>
                  </a:lnTo>
                  <a:lnTo>
                    <a:pt x="76" y="314"/>
                  </a:lnTo>
                  <a:lnTo>
                    <a:pt x="90" y="324"/>
                  </a:lnTo>
                  <a:lnTo>
                    <a:pt x="104" y="330"/>
                  </a:lnTo>
                  <a:lnTo>
                    <a:pt x="120" y="336"/>
                  </a:lnTo>
                  <a:lnTo>
                    <a:pt x="138" y="340"/>
                  </a:lnTo>
                  <a:lnTo>
                    <a:pt x="154" y="344"/>
                  </a:lnTo>
                  <a:lnTo>
                    <a:pt x="172" y="344"/>
                  </a:lnTo>
                  <a:lnTo>
                    <a:pt x="172" y="344"/>
                  </a:lnTo>
                  <a:lnTo>
                    <a:pt x="190" y="344"/>
                  </a:lnTo>
                  <a:lnTo>
                    <a:pt x="206" y="340"/>
                  </a:lnTo>
                  <a:lnTo>
                    <a:pt x="224" y="336"/>
                  </a:lnTo>
                  <a:lnTo>
                    <a:pt x="238" y="330"/>
                  </a:lnTo>
                  <a:lnTo>
                    <a:pt x="254" y="324"/>
                  </a:lnTo>
                  <a:lnTo>
                    <a:pt x="268" y="314"/>
                  </a:lnTo>
                  <a:lnTo>
                    <a:pt x="282" y="304"/>
                  </a:lnTo>
                  <a:lnTo>
                    <a:pt x="294" y="294"/>
                  </a:lnTo>
                  <a:lnTo>
                    <a:pt x="304" y="282"/>
                  </a:lnTo>
                  <a:lnTo>
                    <a:pt x="314" y="268"/>
                  </a:lnTo>
                  <a:lnTo>
                    <a:pt x="324" y="254"/>
                  </a:lnTo>
                  <a:lnTo>
                    <a:pt x="330" y="238"/>
                  </a:lnTo>
                  <a:lnTo>
                    <a:pt x="336" y="224"/>
                  </a:lnTo>
                  <a:lnTo>
                    <a:pt x="340" y="206"/>
                  </a:lnTo>
                  <a:lnTo>
                    <a:pt x="344" y="190"/>
                  </a:lnTo>
                  <a:lnTo>
                    <a:pt x="344" y="172"/>
                  </a:lnTo>
                  <a:lnTo>
                    <a:pt x="344" y="172"/>
                  </a:lnTo>
                  <a:lnTo>
                    <a:pt x="342" y="146"/>
                  </a:lnTo>
                  <a:lnTo>
                    <a:pt x="336" y="120"/>
                  </a:lnTo>
                  <a:lnTo>
                    <a:pt x="328" y="98"/>
                  </a:lnTo>
                  <a:lnTo>
                    <a:pt x="314" y="76"/>
                  </a:lnTo>
                  <a:lnTo>
                    <a:pt x="314" y="76"/>
                  </a:lnTo>
                  <a:close/>
                  <a:moveTo>
                    <a:pt x="288" y="94"/>
                  </a:moveTo>
                  <a:lnTo>
                    <a:pt x="288" y="94"/>
                  </a:lnTo>
                  <a:lnTo>
                    <a:pt x="288" y="92"/>
                  </a:lnTo>
                  <a:lnTo>
                    <a:pt x="288" y="92"/>
                  </a:lnTo>
                  <a:lnTo>
                    <a:pt x="292" y="88"/>
                  </a:lnTo>
                  <a:lnTo>
                    <a:pt x="292" y="88"/>
                  </a:lnTo>
                  <a:lnTo>
                    <a:pt x="296" y="94"/>
                  </a:lnTo>
                  <a:lnTo>
                    <a:pt x="296" y="94"/>
                  </a:lnTo>
                  <a:lnTo>
                    <a:pt x="292" y="96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100"/>
                  </a:lnTo>
                  <a:lnTo>
                    <a:pt x="288" y="94"/>
                  </a:lnTo>
                  <a:lnTo>
                    <a:pt x="288" y="94"/>
                  </a:lnTo>
                  <a:close/>
                  <a:moveTo>
                    <a:pt x="172" y="26"/>
                  </a:moveTo>
                  <a:lnTo>
                    <a:pt x="172" y="26"/>
                  </a:lnTo>
                  <a:lnTo>
                    <a:pt x="188" y="26"/>
                  </a:lnTo>
                  <a:lnTo>
                    <a:pt x="202" y="28"/>
                  </a:lnTo>
                  <a:lnTo>
                    <a:pt x="216" y="32"/>
                  </a:lnTo>
                  <a:lnTo>
                    <a:pt x="230" y="38"/>
                  </a:lnTo>
                  <a:lnTo>
                    <a:pt x="242" y="44"/>
                  </a:lnTo>
                  <a:lnTo>
                    <a:pt x="254" y="52"/>
                  </a:lnTo>
                  <a:lnTo>
                    <a:pt x="266" y="60"/>
                  </a:lnTo>
                  <a:lnTo>
                    <a:pt x="276" y="70"/>
                  </a:lnTo>
                  <a:lnTo>
                    <a:pt x="276" y="70"/>
                  </a:lnTo>
                  <a:lnTo>
                    <a:pt x="272" y="72"/>
                  </a:lnTo>
                  <a:lnTo>
                    <a:pt x="268" y="76"/>
                  </a:lnTo>
                  <a:lnTo>
                    <a:pt x="268" y="76"/>
                  </a:lnTo>
                  <a:lnTo>
                    <a:pt x="266" y="78"/>
                  </a:lnTo>
                  <a:lnTo>
                    <a:pt x="266" y="78"/>
                  </a:lnTo>
                  <a:lnTo>
                    <a:pt x="266" y="76"/>
                  </a:lnTo>
                  <a:lnTo>
                    <a:pt x="266" y="76"/>
                  </a:lnTo>
                  <a:lnTo>
                    <a:pt x="260" y="72"/>
                  </a:lnTo>
                  <a:lnTo>
                    <a:pt x="254" y="68"/>
                  </a:lnTo>
                  <a:lnTo>
                    <a:pt x="242" y="64"/>
                  </a:lnTo>
                  <a:lnTo>
                    <a:pt x="242" y="64"/>
                  </a:lnTo>
                  <a:lnTo>
                    <a:pt x="236" y="64"/>
                  </a:lnTo>
                  <a:lnTo>
                    <a:pt x="232" y="66"/>
                  </a:lnTo>
                  <a:lnTo>
                    <a:pt x="226" y="68"/>
                  </a:lnTo>
                  <a:lnTo>
                    <a:pt x="226" y="68"/>
                  </a:lnTo>
                  <a:lnTo>
                    <a:pt x="224" y="72"/>
                  </a:lnTo>
                  <a:lnTo>
                    <a:pt x="224" y="72"/>
                  </a:lnTo>
                  <a:lnTo>
                    <a:pt x="222" y="70"/>
                  </a:lnTo>
                  <a:lnTo>
                    <a:pt x="222" y="70"/>
                  </a:lnTo>
                  <a:lnTo>
                    <a:pt x="220" y="66"/>
                  </a:lnTo>
                  <a:lnTo>
                    <a:pt x="220" y="66"/>
                  </a:lnTo>
                  <a:lnTo>
                    <a:pt x="216" y="64"/>
                  </a:lnTo>
                  <a:lnTo>
                    <a:pt x="212" y="64"/>
                  </a:lnTo>
                  <a:lnTo>
                    <a:pt x="206" y="64"/>
                  </a:lnTo>
                  <a:lnTo>
                    <a:pt x="206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204" y="64"/>
                  </a:lnTo>
                  <a:lnTo>
                    <a:pt x="198" y="58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0" y="56"/>
                  </a:lnTo>
                  <a:lnTo>
                    <a:pt x="176" y="58"/>
                  </a:lnTo>
                  <a:lnTo>
                    <a:pt x="170" y="62"/>
                  </a:lnTo>
                  <a:lnTo>
                    <a:pt x="170" y="62"/>
                  </a:lnTo>
                  <a:lnTo>
                    <a:pt x="170" y="66"/>
                  </a:lnTo>
                  <a:lnTo>
                    <a:pt x="170" y="66"/>
                  </a:lnTo>
                  <a:lnTo>
                    <a:pt x="164" y="66"/>
                  </a:lnTo>
                  <a:lnTo>
                    <a:pt x="154" y="64"/>
                  </a:lnTo>
                  <a:lnTo>
                    <a:pt x="146" y="62"/>
                  </a:lnTo>
                  <a:lnTo>
                    <a:pt x="138" y="60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30" y="56"/>
                  </a:lnTo>
                  <a:lnTo>
                    <a:pt x="130" y="56"/>
                  </a:lnTo>
                  <a:lnTo>
                    <a:pt x="126" y="50"/>
                  </a:lnTo>
                  <a:lnTo>
                    <a:pt x="126" y="50"/>
                  </a:lnTo>
                  <a:lnTo>
                    <a:pt x="122" y="46"/>
                  </a:lnTo>
                  <a:lnTo>
                    <a:pt x="114" y="46"/>
                  </a:lnTo>
                  <a:lnTo>
                    <a:pt x="114" y="46"/>
                  </a:lnTo>
                  <a:lnTo>
                    <a:pt x="104" y="46"/>
                  </a:lnTo>
                  <a:lnTo>
                    <a:pt x="94" y="50"/>
                  </a:lnTo>
                  <a:lnTo>
                    <a:pt x="88" y="52"/>
                  </a:lnTo>
                  <a:lnTo>
                    <a:pt x="88" y="52"/>
                  </a:lnTo>
                  <a:lnTo>
                    <a:pt x="108" y="40"/>
                  </a:lnTo>
                  <a:lnTo>
                    <a:pt x="128" y="32"/>
                  </a:lnTo>
                  <a:lnTo>
                    <a:pt x="150" y="28"/>
                  </a:lnTo>
                  <a:lnTo>
                    <a:pt x="172" y="26"/>
                  </a:lnTo>
                  <a:lnTo>
                    <a:pt x="172" y="26"/>
                  </a:lnTo>
                  <a:close/>
                  <a:moveTo>
                    <a:pt x="236" y="94"/>
                  </a:moveTo>
                  <a:lnTo>
                    <a:pt x="236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28" y="92"/>
                  </a:lnTo>
                  <a:lnTo>
                    <a:pt x="228" y="92"/>
                  </a:lnTo>
                  <a:lnTo>
                    <a:pt x="226" y="88"/>
                  </a:lnTo>
                  <a:lnTo>
                    <a:pt x="226" y="88"/>
                  </a:lnTo>
                  <a:lnTo>
                    <a:pt x="228" y="88"/>
                  </a:lnTo>
                  <a:lnTo>
                    <a:pt x="228" y="88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4" y="90"/>
                  </a:lnTo>
                  <a:lnTo>
                    <a:pt x="236" y="94"/>
                  </a:lnTo>
                  <a:lnTo>
                    <a:pt x="236" y="94"/>
                  </a:lnTo>
                  <a:close/>
                  <a:moveTo>
                    <a:pt x="62" y="74"/>
                  </a:moveTo>
                  <a:lnTo>
                    <a:pt x="62" y="74"/>
                  </a:lnTo>
                  <a:lnTo>
                    <a:pt x="66" y="78"/>
                  </a:lnTo>
                  <a:lnTo>
                    <a:pt x="66" y="78"/>
                  </a:lnTo>
                  <a:lnTo>
                    <a:pt x="72" y="80"/>
                  </a:lnTo>
                  <a:lnTo>
                    <a:pt x="76" y="78"/>
                  </a:lnTo>
                  <a:lnTo>
                    <a:pt x="76" y="7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2" y="78"/>
                  </a:lnTo>
                  <a:lnTo>
                    <a:pt x="86" y="76"/>
                  </a:lnTo>
                  <a:lnTo>
                    <a:pt x="86" y="76"/>
                  </a:lnTo>
                  <a:lnTo>
                    <a:pt x="90" y="74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4" y="68"/>
                  </a:lnTo>
                  <a:lnTo>
                    <a:pt x="94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6" y="64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14" y="66"/>
                  </a:lnTo>
                  <a:lnTo>
                    <a:pt x="116" y="70"/>
                  </a:lnTo>
                  <a:lnTo>
                    <a:pt x="116" y="70"/>
                  </a:lnTo>
                  <a:lnTo>
                    <a:pt x="120" y="72"/>
                  </a:lnTo>
                  <a:lnTo>
                    <a:pt x="124" y="72"/>
                  </a:lnTo>
                  <a:lnTo>
                    <a:pt x="124" y="72"/>
                  </a:lnTo>
                  <a:lnTo>
                    <a:pt x="128" y="74"/>
                  </a:lnTo>
                  <a:lnTo>
                    <a:pt x="130" y="76"/>
                  </a:lnTo>
                  <a:lnTo>
                    <a:pt x="130" y="76"/>
                  </a:lnTo>
                  <a:lnTo>
                    <a:pt x="140" y="80"/>
                  </a:lnTo>
                  <a:lnTo>
                    <a:pt x="156" y="82"/>
                  </a:lnTo>
                  <a:lnTo>
                    <a:pt x="166" y="82"/>
                  </a:lnTo>
                  <a:lnTo>
                    <a:pt x="174" y="82"/>
                  </a:lnTo>
                  <a:lnTo>
                    <a:pt x="180" y="78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90" y="78"/>
                  </a:lnTo>
                  <a:lnTo>
                    <a:pt x="194" y="80"/>
                  </a:lnTo>
                  <a:lnTo>
                    <a:pt x="194" y="80"/>
                  </a:lnTo>
                  <a:lnTo>
                    <a:pt x="200" y="82"/>
                  </a:lnTo>
                  <a:lnTo>
                    <a:pt x="206" y="82"/>
                  </a:lnTo>
                  <a:lnTo>
                    <a:pt x="206" y="82"/>
                  </a:lnTo>
                  <a:lnTo>
                    <a:pt x="208" y="82"/>
                  </a:lnTo>
                  <a:lnTo>
                    <a:pt x="208" y="82"/>
                  </a:lnTo>
                  <a:lnTo>
                    <a:pt x="212" y="86"/>
                  </a:lnTo>
                  <a:lnTo>
                    <a:pt x="218" y="88"/>
                  </a:lnTo>
                  <a:lnTo>
                    <a:pt x="218" y="88"/>
                  </a:lnTo>
                  <a:lnTo>
                    <a:pt x="216" y="90"/>
                  </a:lnTo>
                  <a:lnTo>
                    <a:pt x="216" y="90"/>
                  </a:lnTo>
                  <a:lnTo>
                    <a:pt x="212" y="90"/>
                  </a:lnTo>
                  <a:lnTo>
                    <a:pt x="206" y="90"/>
                  </a:lnTo>
                  <a:lnTo>
                    <a:pt x="206" y="90"/>
                  </a:lnTo>
                  <a:lnTo>
                    <a:pt x="200" y="94"/>
                  </a:lnTo>
                  <a:lnTo>
                    <a:pt x="198" y="96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86" y="102"/>
                  </a:lnTo>
                  <a:lnTo>
                    <a:pt x="186" y="102"/>
                  </a:lnTo>
                  <a:lnTo>
                    <a:pt x="178" y="102"/>
                  </a:lnTo>
                  <a:lnTo>
                    <a:pt x="172" y="104"/>
                  </a:lnTo>
                  <a:lnTo>
                    <a:pt x="164" y="108"/>
                  </a:lnTo>
                  <a:lnTo>
                    <a:pt x="164" y="112"/>
                  </a:lnTo>
                  <a:lnTo>
                    <a:pt x="162" y="116"/>
                  </a:lnTo>
                  <a:lnTo>
                    <a:pt x="162" y="116"/>
                  </a:lnTo>
                  <a:lnTo>
                    <a:pt x="164" y="120"/>
                  </a:lnTo>
                  <a:lnTo>
                    <a:pt x="166" y="122"/>
                  </a:lnTo>
                  <a:lnTo>
                    <a:pt x="168" y="124"/>
                  </a:lnTo>
                  <a:lnTo>
                    <a:pt x="168" y="124"/>
                  </a:lnTo>
                  <a:lnTo>
                    <a:pt x="170" y="126"/>
                  </a:lnTo>
                  <a:lnTo>
                    <a:pt x="170" y="126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54" y="140"/>
                  </a:lnTo>
                  <a:lnTo>
                    <a:pt x="154" y="140"/>
                  </a:lnTo>
                  <a:lnTo>
                    <a:pt x="148" y="138"/>
                  </a:lnTo>
                  <a:lnTo>
                    <a:pt x="144" y="138"/>
                  </a:lnTo>
                  <a:lnTo>
                    <a:pt x="136" y="142"/>
                  </a:lnTo>
                  <a:lnTo>
                    <a:pt x="136" y="142"/>
                  </a:lnTo>
                  <a:lnTo>
                    <a:pt x="132" y="146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32" y="154"/>
                  </a:lnTo>
                  <a:lnTo>
                    <a:pt x="134" y="158"/>
                  </a:lnTo>
                  <a:lnTo>
                    <a:pt x="134" y="158"/>
                  </a:lnTo>
                  <a:lnTo>
                    <a:pt x="134" y="160"/>
                  </a:lnTo>
                  <a:lnTo>
                    <a:pt x="124" y="174"/>
                  </a:lnTo>
                  <a:lnTo>
                    <a:pt x="124" y="174"/>
                  </a:lnTo>
                  <a:lnTo>
                    <a:pt x="122" y="176"/>
                  </a:lnTo>
                  <a:lnTo>
                    <a:pt x="114" y="180"/>
                  </a:lnTo>
                  <a:lnTo>
                    <a:pt x="114" y="180"/>
                  </a:lnTo>
                  <a:lnTo>
                    <a:pt x="112" y="182"/>
                  </a:lnTo>
                  <a:lnTo>
                    <a:pt x="110" y="186"/>
                  </a:lnTo>
                  <a:lnTo>
                    <a:pt x="110" y="186"/>
                  </a:lnTo>
                  <a:lnTo>
                    <a:pt x="106" y="184"/>
                  </a:lnTo>
                  <a:lnTo>
                    <a:pt x="104" y="178"/>
                  </a:lnTo>
                  <a:lnTo>
                    <a:pt x="104" y="178"/>
                  </a:lnTo>
                  <a:lnTo>
                    <a:pt x="102" y="174"/>
                  </a:lnTo>
                  <a:lnTo>
                    <a:pt x="98" y="172"/>
                  </a:lnTo>
                  <a:lnTo>
                    <a:pt x="98" y="172"/>
                  </a:lnTo>
                  <a:lnTo>
                    <a:pt x="92" y="172"/>
                  </a:lnTo>
                  <a:lnTo>
                    <a:pt x="90" y="176"/>
                  </a:lnTo>
                  <a:lnTo>
                    <a:pt x="90" y="176"/>
                  </a:lnTo>
                  <a:lnTo>
                    <a:pt x="86" y="180"/>
                  </a:lnTo>
                  <a:lnTo>
                    <a:pt x="86" y="180"/>
                  </a:lnTo>
                  <a:lnTo>
                    <a:pt x="76" y="192"/>
                  </a:lnTo>
                  <a:lnTo>
                    <a:pt x="76" y="192"/>
                  </a:lnTo>
                  <a:lnTo>
                    <a:pt x="74" y="186"/>
                  </a:lnTo>
                  <a:lnTo>
                    <a:pt x="74" y="186"/>
                  </a:lnTo>
                  <a:lnTo>
                    <a:pt x="72" y="180"/>
                  </a:lnTo>
                  <a:lnTo>
                    <a:pt x="72" y="180"/>
                  </a:lnTo>
                  <a:lnTo>
                    <a:pt x="70" y="176"/>
                  </a:lnTo>
                  <a:lnTo>
                    <a:pt x="64" y="174"/>
                  </a:lnTo>
                  <a:lnTo>
                    <a:pt x="64" y="174"/>
                  </a:lnTo>
                  <a:lnTo>
                    <a:pt x="64" y="174"/>
                  </a:lnTo>
                  <a:lnTo>
                    <a:pt x="64" y="174"/>
                  </a:lnTo>
                  <a:lnTo>
                    <a:pt x="26" y="160"/>
                  </a:lnTo>
                  <a:lnTo>
                    <a:pt x="26" y="160"/>
                  </a:lnTo>
                  <a:lnTo>
                    <a:pt x="30" y="136"/>
                  </a:lnTo>
                  <a:lnTo>
                    <a:pt x="38" y="114"/>
                  </a:lnTo>
                  <a:lnTo>
                    <a:pt x="48" y="92"/>
                  </a:lnTo>
                  <a:lnTo>
                    <a:pt x="62" y="74"/>
                  </a:lnTo>
                  <a:lnTo>
                    <a:pt x="62" y="74"/>
                  </a:lnTo>
                  <a:close/>
                  <a:moveTo>
                    <a:pt x="26" y="182"/>
                  </a:moveTo>
                  <a:lnTo>
                    <a:pt x="26" y="182"/>
                  </a:lnTo>
                  <a:lnTo>
                    <a:pt x="26" y="180"/>
                  </a:lnTo>
                  <a:lnTo>
                    <a:pt x="28" y="182"/>
                  </a:lnTo>
                  <a:lnTo>
                    <a:pt x="26" y="182"/>
                  </a:lnTo>
                  <a:close/>
                  <a:moveTo>
                    <a:pt x="172" y="318"/>
                  </a:moveTo>
                  <a:lnTo>
                    <a:pt x="172" y="318"/>
                  </a:lnTo>
                  <a:lnTo>
                    <a:pt x="146" y="316"/>
                  </a:lnTo>
                  <a:lnTo>
                    <a:pt x="122" y="310"/>
                  </a:lnTo>
                  <a:lnTo>
                    <a:pt x="100" y="298"/>
                  </a:lnTo>
                  <a:lnTo>
                    <a:pt x="78" y="284"/>
                  </a:lnTo>
                  <a:lnTo>
                    <a:pt x="62" y="268"/>
                  </a:lnTo>
                  <a:lnTo>
                    <a:pt x="46" y="248"/>
                  </a:lnTo>
                  <a:lnTo>
                    <a:pt x="36" y="226"/>
                  </a:lnTo>
                  <a:lnTo>
                    <a:pt x="28" y="202"/>
                  </a:lnTo>
                  <a:lnTo>
                    <a:pt x="48" y="188"/>
                  </a:lnTo>
                  <a:lnTo>
                    <a:pt x="48" y="188"/>
                  </a:lnTo>
                  <a:lnTo>
                    <a:pt x="50" y="186"/>
                  </a:lnTo>
                  <a:lnTo>
                    <a:pt x="52" y="188"/>
                  </a:lnTo>
                  <a:lnTo>
                    <a:pt x="52" y="188"/>
                  </a:lnTo>
                  <a:lnTo>
                    <a:pt x="58" y="190"/>
                  </a:lnTo>
                  <a:lnTo>
                    <a:pt x="58" y="190"/>
                  </a:lnTo>
                  <a:lnTo>
                    <a:pt x="60" y="198"/>
                  </a:lnTo>
                  <a:lnTo>
                    <a:pt x="62" y="206"/>
                  </a:lnTo>
                  <a:lnTo>
                    <a:pt x="62" y="206"/>
                  </a:lnTo>
                  <a:lnTo>
                    <a:pt x="66" y="210"/>
                  </a:lnTo>
                  <a:lnTo>
                    <a:pt x="72" y="212"/>
                  </a:lnTo>
                  <a:lnTo>
                    <a:pt x="72" y="212"/>
                  </a:lnTo>
                  <a:lnTo>
                    <a:pt x="78" y="212"/>
                  </a:lnTo>
                  <a:lnTo>
                    <a:pt x="82" y="208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6" y="200"/>
                  </a:lnTo>
                  <a:lnTo>
                    <a:pt x="98" y="202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4" y="216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4" y="216"/>
                  </a:lnTo>
                  <a:lnTo>
                    <a:pt x="116" y="214"/>
                  </a:lnTo>
                  <a:lnTo>
                    <a:pt x="116" y="214"/>
                  </a:lnTo>
                  <a:lnTo>
                    <a:pt x="118" y="214"/>
                  </a:lnTo>
                  <a:lnTo>
                    <a:pt x="118" y="214"/>
                  </a:lnTo>
                  <a:lnTo>
                    <a:pt x="116" y="220"/>
                  </a:lnTo>
                  <a:lnTo>
                    <a:pt x="118" y="224"/>
                  </a:lnTo>
                  <a:lnTo>
                    <a:pt x="118" y="224"/>
                  </a:lnTo>
                  <a:lnTo>
                    <a:pt x="120" y="228"/>
                  </a:lnTo>
                  <a:lnTo>
                    <a:pt x="124" y="232"/>
                  </a:lnTo>
                  <a:lnTo>
                    <a:pt x="134" y="236"/>
                  </a:lnTo>
                  <a:lnTo>
                    <a:pt x="134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2" y="238"/>
                  </a:lnTo>
                  <a:lnTo>
                    <a:pt x="146" y="238"/>
                  </a:lnTo>
                  <a:lnTo>
                    <a:pt x="146" y="238"/>
                  </a:lnTo>
                  <a:lnTo>
                    <a:pt x="150" y="238"/>
                  </a:lnTo>
                  <a:lnTo>
                    <a:pt x="150" y="238"/>
                  </a:lnTo>
                  <a:lnTo>
                    <a:pt x="154" y="236"/>
                  </a:lnTo>
                  <a:lnTo>
                    <a:pt x="156" y="232"/>
                  </a:lnTo>
                  <a:lnTo>
                    <a:pt x="156" y="232"/>
                  </a:lnTo>
                  <a:lnTo>
                    <a:pt x="158" y="226"/>
                  </a:lnTo>
                  <a:lnTo>
                    <a:pt x="158" y="226"/>
                  </a:lnTo>
                  <a:lnTo>
                    <a:pt x="158" y="226"/>
                  </a:lnTo>
                  <a:lnTo>
                    <a:pt x="158" y="226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0" y="218"/>
                  </a:lnTo>
                  <a:lnTo>
                    <a:pt x="160" y="214"/>
                  </a:lnTo>
                  <a:lnTo>
                    <a:pt x="160" y="214"/>
                  </a:lnTo>
                  <a:lnTo>
                    <a:pt x="156" y="212"/>
                  </a:lnTo>
                  <a:lnTo>
                    <a:pt x="160" y="208"/>
                  </a:lnTo>
                  <a:lnTo>
                    <a:pt x="160" y="208"/>
                  </a:lnTo>
                  <a:lnTo>
                    <a:pt x="162" y="206"/>
                  </a:lnTo>
                  <a:lnTo>
                    <a:pt x="162" y="202"/>
                  </a:lnTo>
                  <a:lnTo>
                    <a:pt x="162" y="200"/>
                  </a:lnTo>
                  <a:lnTo>
                    <a:pt x="160" y="196"/>
                  </a:lnTo>
                  <a:lnTo>
                    <a:pt x="158" y="194"/>
                  </a:lnTo>
                  <a:lnTo>
                    <a:pt x="158" y="194"/>
                  </a:lnTo>
                  <a:lnTo>
                    <a:pt x="154" y="190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4" y="194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38" y="200"/>
                  </a:lnTo>
                  <a:lnTo>
                    <a:pt x="138" y="202"/>
                  </a:lnTo>
                  <a:lnTo>
                    <a:pt x="138" y="202"/>
                  </a:lnTo>
                  <a:lnTo>
                    <a:pt x="134" y="204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32" y="200"/>
                  </a:lnTo>
                  <a:lnTo>
                    <a:pt x="132" y="200"/>
                  </a:lnTo>
                  <a:lnTo>
                    <a:pt x="134" y="196"/>
                  </a:lnTo>
                  <a:lnTo>
                    <a:pt x="134" y="192"/>
                  </a:lnTo>
                  <a:lnTo>
                    <a:pt x="150" y="166"/>
                  </a:lnTo>
                  <a:lnTo>
                    <a:pt x="150" y="166"/>
                  </a:lnTo>
                  <a:lnTo>
                    <a:pt x="152" y="168"/>
                  </a:lnTo>
                  <a:lnTo>
                    <a:pt x="152" y="168"/>
                  </a:lnTo>
                  <a:lnTo>
                    <a:pt x="154" y="168"/>
                  </a:lnTo>
                  <a:lnTo>
                    <a:pt x="158" y="166"/>
                  </a:lnTo>
                  <a:lnTo>
                    <a:pt x="158" y="166"/>
                  </a:lnTo>
                  <a:lnTo>
                    <a:pt x="160" y="168"/>
                  </a:lnTo>
                  <a:lnTo>
                    <a:pt x="160" y="168"/>
                  </a:lnTo>
                  <a:lnTo>
                    <a:pt x="162" y="170"/>
                  </a:lnTo>
                  <a:lnTo>
                    <a:pt x="166" y="170"/>
                  </a:lnTo>
                  <a:lnTo>
                    <a:pt x="166" y="170"/>
                  </a:lnTo>
                  <a:lnTo>
                    <a:pt x="168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0" y="170"/>
                  </a:lnTo>
                  <a:lnTo>
                    <a:pt x="174" y="168"/>
                  </a:lnTo>
                  <a:lnTo>
                    <a:pt x="178" y="166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4" y="150"/>
                  </a:lnTo>
                  <a:lnTo>
                    <a:pt x="198" y="144"/>
                  </a:lnTo>
                  <a:lnTo>
                    <a:pt x="198" y="142"/>
                  </a:lnTo>
                  <a:lnTo>
                    <a:pt x="198" y="142"/>
                  </a:lnTo>
                  <a:lnTo>
                    <a:pt x="198" y="136"/>
                  </a:lnTo>
                  <a:lnTo>
                    <a:pt x="194" y="132"/>
                  </a:lnTo>
                  <a:lnTo>
                    <a:pt x="194" y="132"/>
                  </a:lnTo>
                  <a:lnTo>
                    <a:pt x="196" y="126"/>
                  </a:lnTo>
                  <a:lnTo>
                    <a:pt x="194" y="118"/>
                  </a:lnTo>
                  <a:lnTo>
                    <a:pt x="194" y="118"/>
                  </a:lnTo>
                  <a:lnTo>
                    <a:pt x="198" y="118"/>
                  </a:lnTo>
                  <a:lnTo>
                    <a:pt x="198" y="118"/>
                  </a:lnTo>
                  <a:lnTo>
                    <a:pt x="198" y="118"/>
                  </a:lnTo>
                  <a:lnTo>
                    <a:pt x="198" y="118"/>
                  </a:lnTo>
                  <a:lnTo>
                    <a:pt x="198" y="120"/>
                  </a:lnTo>
                  <a:lnTo>
                    <a:pt x="198" y="120"/>
                  </a:lnTo>
                  <a:lnTo>
                    <a:pt x="198" y="124"/>
                  </a:lnTo>
                  <a:lnTo>
                    <a:pt x="200" y="128"/>
                  </a:lnTo>
                  <a:lnTo>
                    <a:pt x="202" y="13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10" y="132"/>
                  </a:lnTo>
                  <a:lnTo>
                    <a:pt x="214" y="132"/>
                  </a:lnTo>
                  <a:lnTo>
                    <a:pt x="218" y="130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26" y="120"/>
                  </a:lnTo>
                  <a:lnTo>
                    <a:pt x="228" y="112"/>
                  </a:lnTo>
                  <a:lnTo>
                    <a:pt x="228" y="112"/>
                  </a:lnTo>
                  <a:lnTo>
                    <a:pt x="232" y="112"/>
                  </a:lnTo>
                  <a:lnTo>
                    <a:pt x="232" y="112"/>
                  </a:lnTo>
                  <a:lnTo>
                    <a:pt x="246" y="108"/>
                  </a:lnTo>
                  <a:lnTo>
                    <a:pt x="252" y="106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56" y="100"/>
                  </a:lnTo>
                  <a:lnTo>
                    <a:pt x="260" y="100"/>
                  </a:lnTo>
                  <a:lnTo>
                    <a:pt x="264" y="100"/>
                  </a:lnTo>
                  <a:lnTo>
                    <a:pt x="264" y="100"/>
                  </a:lnTo>
                  <a:lnTo>
                    <a:pt x="266" y="98"/>
                  </a:lnTo>
                  <a:lnTo>
                    <a:pt x="266" y="98"/>
                  </a:lnTo>
                  <a:lnTo>
                    <a:pt x="268" y="100"/>
                  </a:lnTo>
                  <a:lnTo>
                    <a:pt x="268" y="100"/>
                  </a:lnTo>
                  <a:lnTo>
                    <a:pt x="268" y="102"/>
                  </a:lnTo>
                  <a:lnTo>
                    <a:pt x="268" y="102"/>
                  </a:lnTo>
                  <a:lnTo>
                    <a:pt x="268" y="106"/>
                  </a:lnTo>
                  <a:lnTo>
                    <a:pt x="270" y="110"/>
                  </a:lnTo>
                  <a:lnTo>
                    <a:pt x="270" y="110"/>
                  </a:lnTo>
                  <a:lnTo>
                    <a:pt x="276" y="112"/>
                  </a:lnTo>
                  <a:lnTo>
                    <a:pt x="276" y="112"/>
                  </a:lnTo>
                  <a:lnTo>
                    <a:pt x="276" y="114"/>
                  </a:lnTo>
                  <a:lnTo>
                    <a:pt x="276" y="114"/>
                  </a:lnTo>
                  <a:lnTo>
                    <a:pt x="276" y="120"/>
                  </a:lnTo>
                  <a:lnTo>
                    <a:pt x="276" y="120"/>
                  </a:lnTo>
                  <a:lnTo>
                    <a:pt x="282" y="124"/>
                  </a:lnTo>
                  <a:lnTo>
                    <a:pt x="288" y="124"/>
                  </a:lnTo>
                  <a:lnTo>
                    <a:pt x="288" y="124"/>
                  </a:lnTo>
                  <a:lnTo>
                    <a:pt x="294" y="122"/>
                  </a:lnTo>
                  <a:lnTo>
                    <a:pt x="298" y="118"/>
                  </a:lnTo>
                  <a:lnTo>
                    <a:pt x="298" y="118"/>
                  </a:lnTo>
                  <a:lnTo>
                    <a:pt x="302" y="112"/>
                  </a:lnTo>
                  <a:lnTo>
                    <a:pt x="302" y="112"/>
                  </a:lnTo>
                  <a:lnTo>
                    <a:pt x="306" y="114"/>
                  </a:lnTo>
                  <a:lnTo>
                    <a:pt x="306" y="114"/>
                  </a:lnTo>
                  <a:lnTo>
                    <a:pt x="312" y="128"/>
                  </a:lnTo>
                  <a:lnTo>
                    <a:pt x="316" y="142"/>
                  </a:lnTo>
                  <a:lnTo>
                    <a:pt x="318" y="156"/>
                  </a:lnTo>
                  <a:lnTo>
                    <a:pt x="318" y="172"/>
                  </a:lnTo>
                  <a:lnTo>
                    <a:pt x="318" y="172"/>
                  </a:lnTo>
                  <a:lnTo>
                    <a:pt x="318" y="186"/>
                  </a:lnTo>
                  <a:lnTo>
                    <a:pt x="316" y="202"/>
                  </a:lnTo>
                  <a:lnTo>
                    <a:pt x="312" y="216"/>
                  </a:lnTo>
                  <a:lnTo>
                    <a:pt x="306" y="228"/>
                  </a:lnTo>
                  <a:lnTo>
                    <a:pt x="300" y="242"/>
                  </a:lnTo>
                  <a:lnTo>
                    <a:pt x="294" y="254"/>
                  </a:lnTo>
                  <a:lnTo>
                    <a:pt x="284" y="264"/>
                  </a:lnTo>
                  <a:lnTo>
                    <a:pt x="276" y="276"/>
                  </a:lnTo>
                  <a:lnTo>
                    <a:pt x="266" y="284"/>
                  </a:lnTo>
                  <a:lnTo>
                    <a:pt x="254" y="294"/>
                  </a:lnTo>
                  <a:lnTo>
                    <a:pt x="242" y="300"/>
                  </a:lnTo>
                  <a:lnTo>
                    <a:pt x="228" y="306"/>
                  </a:lnTo>
                  <a:lnTo>
                    <a:pt x="216" y="312"/>
                  </a:lnTo>
                  <a:lnTo>
                    <a:pt x="202" y="316"/>
                  </a:lnTo>
                  <a:lnTo>
                    <a:pt x="186" y="318"/>
                  </a:lnTo>
                  <a:lnTo>
                    <a:pt x="172" y="318"/>
                  </a:lnTo>
                  <a:lnTo>
                    <a:pt x="172" y="3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70" name="Freeform 2084"/>
            <p:cNvSpPr>
              <a:spLocks noEditPoints="1"/>
            </p:cNvSpPr>
            <p:nvPr/>
          </p:nvSpPr>
          <p:spPr>
            <a:xfrm>
              <a:off x="6378193" y="3165780"/>
              <a:ext cx="87131" cy="70130"/>
            </a:xfrm>
            <a:custGeom>
              <a:avLst/>
              <a:gdLst>
                <a:gd name="T0" fmla="*/ 82 w 82"/>
                <a:gd name="T1" fmla="*/ 30 h 66"/>
                <a:gd name="T2" fmla="*/ 66 w 82"/>
                <a:gd name="T3" fmla="*/ 4 h 66"/>
                <a:gd name="T4" fmla="*/ 62 w 82"/>
                <a:gd name="T5" fmla="*/ 0 h 66"/>
                <a:gd name="T6" fmla="*/ 60 w 82"/>
                <a:gd name="T7" fmla="*/ 0 h 66"/>
                <a:gd name="T8" fmla="*/ 54 w 82"/>
                <a:gd name="T9" fmla="*/ 2 h 66"/>
                <a:gd name="T10" fmla="*/ 48 w 82"/>
                <a:gd name="T11" fmla="*/ 2 h 66"/>
                <a:gd name="T12" fmla="*/ 46 w 82"/>
                <a:gd name="T13" fmla="*/ 2 h 66"/>
                <a:gd name="T14" fmla="*/ 42 w 82"/>
                <a:gd name="T15" fmla="*/ 0 h 66"/>
                <a:gd name="T16" fmla="*/ 4 w 82"/>
                <a:gd name="T17" fmla="*/ 20 h 66"/>
                <a:gd name="T18" fmla="*/ 2 w 82"/>
                <a:gd name="T19" fmla="*/ 24 h 66"/>
                <a:gd name="T20" fmla="*/ 0 w 82"/>
                <a:gd name="T21" fmla="*/ 28 h 66"/>
                <a:gd name="T22" fmla="*/ 0 w 82"/>
                <a:gd name="T23" fmla="*/ 36 h 66"/>
                <a:gd name="T24" fmla="*/ 2 w 82"/>
                <a:gd name="T25" fmla="*/ 50 h 66"/>
                <a:gd name="T26" fmla="*/ 6 w 82"/>
                <a:gd name="T27" fmla="*/ 54 h 66"/>
                <a:gd name="T28" fmla="*/ 14 w 82"/>
                <a:gd name="T29" fmla="*/ 58 h 66"/>
                <a:gd name="T30" fmla="*/ 22 w 82"/>
                <a:gd name="T31" fmla="*/ 58 h 66"/>
                <a:gd name="T32" fmla="*/ 26 w 82"/>
                <a:gd name="T33" fmla="*/ 58 h 66"/>
                <a:gd name="T34" fmla="*/ 40 w 82"/>
                <a:gd name="T35" fmla="*/ 58 h 66"/>
                <a:gd name="T36" fmla="*/ 42 w 82"/>
                <a:gd name="T37" fmla="*/ 60 h 66"/>
                <a:gd name="T38" fmla="*/ 48 w 82"/>
                <a:gd name="T39" fmla="*/ 62 h 66"/>
                <a:gd name="T40" fmla="*/ 50 w 82"/>
                <a:gd name="T41" fmla="*/ 66 h 66"/>
                <a:gd name="T42" fmla="*/ 54 w 82"/>
                <a:gd name="T43" fmla="*/ 66 h 66"/>
                <a:gd name="T44" fmla="*/ 56 w 82"/>
                <a:gd name="T45" fmla="*/ 66 h 66"/>
                <a:gd name="T46" fmla="*/ 64 w 82"/>
                <a:gd name="T47" fmla="*/ 66 h 66"/>
                <a:gd name="T48" fmla="*/ 68 w 82"/>
                <a:gd name="T49" fmla="*/ 66 h 66"/>
                <a:gd name="T50" fmla="*/ 74 w 82"/>
                <a:gd name="T51" fmla="*/ 64 h 66"/>
                <a:gd name="T52" fmla="*/ 80 w 82"/>
                <a:gd name="T53" fmla="*/ 56 h 66"/>
                <a:gd name="T54" fmla="*/ 82 w 82"/>
                <a:gd name="T55" fmla="*/ 46 h 66"/>
                <a:gd name="T56" fmla="*/ 82 w 82"/>
                <a:gd name="T57" fmla="*/ 36 h 66"/>
                <a:gd name="T58" fmla="*/ 82 w 82"/>
                <a:gd name="T59" fmla="*/ 30 h 66"/>
                <a:gd name="T60" fmla="*/ 64 w 82"/>
                <a:gd name="T61" fmla="*/ 48 h 66"/>
                <a:gd name="T62" fmla="*/ 64 w 82"/>
                <a:gd name="T63" fmla="*/ 48 h 66"/>
                <a:gd name="T64" fmla="*/ 60 w 82"/>
                <a:gd name="T65" fmla="*/ 48 h 66"/>
                <a:gd name="T66" fmla="*/ 60 w 82"/>
                <a:gd name="T67" fmla="*/ 48 h 66"/>
                <a:gd name="T68" fmla="*/ 58 w 82"/>
                <a:gd name="T69" fmla="*/ 42 h 66"/>
                <a:gd name="T70" fmla="*/ 52 w 82"/>
                <a:gd name="T71" fmla="*/ 40 h 66"/>
                <a:gd name="T72" fmla="*/ 46 w 82"/>
                <a:gd name="T73" fmla="*/ 40 h 66"/>
                <a:gd name="T74" fmla="*/ 26 w 82"/>
                <a:gd name="T75" fmla="*/ 42 h 66"/>
                <a:gd name="T76" fmla="*/ 22 w 82"/>
                <a:gd name="T77" fmla="*/ 42 h 66"/>
                <a:gd name="T78" fmla="*/ 18 w 82"/>
                <a:gd name="T79" fmla="*/ 42 h 66"/>
                <a:gd name="T80" fmla="*/ 18 w 82"/>
                <a:gd name="T81" fmla="*/ 36 h 66"/>
                <a:gd name="T82" fmla="*/ 40 w 82"/>
                <a:gd name="T83" fmla="*/ 20 h 66"/>
                <a:gd name="T84" fmla="*/ 44 w 82"/>
                <a:gd name="T85" fmla="*/ 22 h 66"/>
                <a:gd name="T86" fmla="*/ 52 w 82"/>
                <a:gd name="T87" fmla="*/ 26 h 66"/>
                <a:gd name="T88" fmla="*/ 60 w 82"/>
                <a:gd name="T89" fmla="*/ 26 h 66"/>
                <a:gd name="T90" fmla="*/ 64 w 82"/>
                <a:gd name="T91" fmla="*/ 32 h 66"/>
                <a:gd name="T92" fmla="*/ 64 w 82"/>
                <a:gd name="T93" fmla="*/ 38 h 66"/>
                <a:gd name="T94" fmla="*/ 64 w 82"/>
                <a:gd name="T95" fmla="*/ 48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2" h="66">
                  <a:moveTo>
                    <a:pt x="82" y="30"/>
                  </a:moveTo>
                  <a:lnTo>
                    <a:pt x="82" y="30"/>
                  </a:lnTo>
                  <a:lnTo>
                    <a:pt x="80" y="2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4" y="2"/>
                  </a:lnTo>
                  <a:lnTo>
                    <a:pt x="50" y="2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42" y="0"/>
                  </a:lnTo>
                  <a:lnTo>
                    <a:pt x="38" y="2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46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0" y="56"/>
                  </a:lnTo>
                  <a:lnTo>
                    <a:pt x="14" y="58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40" y="58"/>
                  </a:lnTo>
                  <a:lnTo>
                    <a:pt x="40" y="58"/>
                  </a:lnTo>
                  <a:lnTo>
                    <a:pt x="42" y="60"/>
                  </a:lnTo>
                  <a:lnTo>
                    <a:pt x="42" y="60"/>
                  </a:lnTo>
                  <a:lnTo>
                    <a:pt x="44" y="62"/>
                  </a:lnTo>
                  <a:lnTo>
                    <a:pt x="48" y="62"/>
                  </a:lnTo>
                  <a:lnTo>
                    <a:pt x="48" y="62"/>
                  </a:lnTo>
                  <a:lnTo>
                    <a:pt x="50" y="66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74" y="64"/>
                  </a:lnTo>
                  <a:lnTo>
                    <a:pt x="80" y="56"/>
                  </a:lnTo>
                  <a:lnTo>
                    <a:pt x="80" y="56"/>
                  </a:lnTo>
                  <a:lnTo>
                    <a:pt x="82" y="52"/>
                  </a:lnTo>
                  <a:lnTo>
                    <a:pt x="82" y="4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82" y="30"/>
                  </a:lnTo>
                  <a:lnTo>
                    <a:pt x="82" y="30"/>
                  </a:lnTo>
                  <a:close/>
                  <a:moveTo>
                    <a:pt x="64" y="48"/>
                  </a:moveTo>
                  <a:lnTo>
                    <a:pt x="64" y="48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8" y="42"/>
                  </a:lnTo>
                  <a:lnTo>
                    <a:pt x="52" y="40"/>
                  </a:lnTo>
                  <a:lnTo>
                    <a:pt x="52" y="40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32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4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8"/>
                  </a:lnTo>
                  <a:lnTo>
                    <a:pt x="60" y="26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44"/>
                  </a:lnTo>
                  <a:lnTo>
                    <a:pt x="64" y="48"/>
                  </a:lnTo>
                  <a:lnTo>
                    <a:pt x="64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69" name="Freeform 1851"/>
            <p:cNvSpPr>
              <a:spLocks noEditPoints="1"/>
            </p:cNvSpPr>
            <p:nvPr/>
          </p:nvSpPr>
          <p:spPr>
            <a:xfrm>
              <a:off x="5708605" y="4648947"/>
              <a:ext cx="361275" cy="361275"/>
            </a:xfrm>
            <a:custGeom>
              <a:avLst/>
              <a:gdLst>
                <a:gd name="T0" fmla="*/ 188 w 340"/>
                <a:gd name="T1" fmla="*/ 338 h 340"/>
                <a:gd name="T2" fmla="*/ 236 w 340"/>
                <a:gd name="T3" fmla="*/ 326 h 340"/>
                <a:gd name="T4" fmla="*/ 278 w 340"/>
                <a:gd name="T5" fmla="*/ 300 h 340"/>
                <a:gd name="T6" fmla="*/ 312 w 340"/>
                <a:gd name="T7" fmla="*/ 264 h 340"/>
                <a:gd name="T8" fmla="*/ 332 w 340"/>
                <a:gd name="T9" fmla="*/ 220 h 340"/>
                <a:gd name="T10" fmla="*/ 340 w 340"/>
                <a:gd name="T11" fmla="*/ 170 h 340"/>
                <a:gd name="T12" fmla="*/ 336 w 340"/>
                <a:gd name="T13" fmla="*/ 136 h 340"/>
                <a:gd name="T14" fmla="*/ 320 w 340"/>
                <a:gd name="T15" fmla="*/ 88 h 340"/>
                <a:gd name="T16" fmla="*/ 290 w 340"/>
                <a:gd name="T17" fmla="*/ 50 h 340"/>
                <a:gd name="T18" fmla="*/ 252 w 340"/>
                <a:gd name="T19" fmla="*/ 20 h 340"/>
                <a:gd name="T20" fmla="*/ 204 w 340"/>
                <a:gd name="T21" fmla="*/ 2 h 340"/>
                <a:gd name="T22" fmla="*/ 170 w 340"/>
                <a:gd name="T23" fmla="*/ 0 h 340"/>
                <a:gd name="T24" fmla="*/ 120 w 340"/>
                <a:gd name="T25" fmla="*/ 6 h 340"/>
                <a:gd name="T26" fmla="*/ 76 w 340"/>
                <a:gd name="T27" fmla="*/ 28 h 340"/>
                <a:gd name="T28" fmla="*/ 38 w 340"/>
                <a:gd name="T29" fmla="*/ 62 h 340"/>
                <a:gd name="T30" fmla="*/ 14 w 340"/>
                <a:gd name="T31" fmla="*/ 104 h 340"/>
                <a:gd name="T32" fmla="*/ 0 w 340"/>
                <a:gd name="T33" fmla="*/ 152 h 340"/>
                <a:gd name="T34" fmla="*/ 0 w 340"/>
                <a:gd name="T35" fmla="*/ 186 h 340"/>
                <a:gd name="T36" fmla="*/ 14 w 340"/>
                <a:gd name="T37" fmla="*/ 236 h 340"/>
                <a:gd name="T38" fmla="*/ 38 w 340"/>
                <a:gd name="T39" fmla="*/ 278 h 340"/>
                <a:gd name="T40" fmla="*/ 76 w 340"/>
                <a:gd name="T41" fmla="*/ 310 h 340"/>
                <a:gd name="T42" fmla="*/ 120 w 340"/>
                <a:gd name="T43" fmla="*/ 332 h 340"/>
                <a:gd name="T44" fmla="*/ 170 w 340"/>
                <a:gd name="T45" fmla="*/ 340 h 340"/>
                <a:gd name="T46" fmla="*/ 170 w 340"/>
                <a:gd name="T47" fmla="*/ 30 h 340"/>
                <a:gd name="T48" fmla="*/ 212 w 340"/>
                <a:gd name="T49" fmla="*/ 36 h 340"/>
                <a:gd name="T50" fmla="*/ 248 w 340"/>
                <a:gd name="T51" fmla="*/ 54 h 340"/>
                <a:gd name="T52" fmla="*/ 278 w 340"/>
                <a:gd name="T53" fmla="*/ 82 h 340"/>
                <a:gd name="T54" fmla="*/ 298 w 340"/>
                <a:gd name="T55" fmla="*/ 116 h 340"/>
                <a:gd name="T56" fmla="*/ 308 w 340"/>
                <a:gd name="T57" fmla="*/ 156 h 340"/>
                <a:gd name="T58" fmla="*/ 308 w 340"/>
                <a:gd name="T59" fmla="*/ 184 h 340"/>
                <a:gd name="T60" fmla="*/ 298 w 340"/>
                <a:gd name="T61" fmla="*/ 224 h 340"/>
                <a:gd name="T62" fmla="*/ 278 w 340"/>
                <a:gd name="T63" fmla="*/ 258 h 340"/>
                <a:gd name="T64" fmla="*/ 248 w 340"/>
                <a:gd name="T65" fmla="*/ 284 h 340"/>
                <a:gd name="T66" fmla="*/ 212 w 340"/>
                <a:gd name="T67" fmla="*/ 302 h 340"/>
                <a:gd name="T68" fmla="*/ 170 w 340"/>
                <a:gd name="T69" fmla="*/ 308 h 340"/>
                <a:gd name="T70" fmla="*/ 142 w 340"/>
                <a:gd name="T71" fmla="*/ 306 h 340"/>
                <a:gd name="T72" fmla="*/ 104 w 340"/>
                <a:gd name="T73" fmla="*/ 292 h 340"/>
                <a:gd name="T74" fmla="*/ 72 w 340"/>
                <a:gd name="T75" fmla="*/ 268 h 340"/>
                <a:gd name="T76" fmla="*/ 48 w 340"/>
                <a:gd name="T77" fmla="*/ 236 h 340"/>
                <a:gd name="T78" fmla="*/ 34 w 340"/>
                <a:gd name="T79" fmla="*/ 198 h 340"/>
                <a:gd name="T80" fmla="*/ 32 w 340"/>
                <a:gd name="T81" fmla="*/ 170 h 340"/>
                <a:gd name="T82" fmla="*/ 38 w 340"/>
                <a:gd name="T83" fmla="*/ 128 h 340"/>
                <a:gd name="T84" fmla="*/ 56 w 340"/>
                <a:gd name="T85" fmla="*/ 92 h 340"/>
                <a:gd name="T86" fmla="*/ 82 w 340"/>
                <a:gd name="T87" fmla="*/ 62 h 340"/>
                <a:gd name="T88" fmla="*/ 116 w 340"/>
                <a:gd name="T89" fmla="*/ 42 h 340"/>
                <a:gd name="T90" fmla="*/ 156 w 340"/>
                <a:gd name="T91" fmla="*/ 32 h 3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0" h="340">
                  <a:moveTo>
                    <a:pt x="170" y="340"/>
                  </a:moveTo>
                  <a:lnTo>
                    <a:pt x="170" y="340"/>
                  </a:lnTo>
                  <a:lnTo>
                    <a:pt x="188" y="338"/>
                  </a:lnTo>
                  <a:lnTo>
                    <a:pt x="204" y="336"/>
                  </a:lnTo>
                  <a:lnTo>
                    <a:pt x="220" y="332"/>
                  </a:lnTo>
                  <a:lnTo>
                    <a:pt x="236" y="326"/>
                  </a:lnTo>
                  <a:lnTo>
                    <a:pt x="252" y="318"/>
                  </a:lnTo>
                  <a:lnTo>
                    <a:pt x="266" y="310"/>
                  </a:lnTo>
                  <a:lnTo>
                    <a:pt x="278" y="300"/>
                  </a:lnTo>
                  <a:lnTo>
                    <a:pt x="290" y="290"/>
                  </a:lnTo>
                  <a:lnTo>
                    <a:pt x="302" y="278"/>
                  </a:lnTo>
                  <a:lnTo>
                    <a:pt x="312" y="264"/>
                  </a:lnTo>
                  <a:lnTo>
                    <a:pt x="320" y="250"/>
                  </a:lnTo>
                  <a:lnTo>
                    <a:pt x="326" y="236"/>
                  </a:lnTo>
                  <a:lnTo>
                    <a:pt x="332" y="220"/>
                  </a:lnTo>
                  <a:lnTo>
                    <a:pt x="336" y="204"/>
                  </a:lnTo>
                  <a:lnTo>
                    <a:pt x="340" y="186"/>
                  </a:lnTo>
                  <a:lnTo>
                    <a:pt x="340" y="170"/>
                  </a:lnTo>
                  <a:lnTo>
                    <a:pt x="340" y="170"/>
                  </a:lnTo>
                  <a:lnTo>
                    <a:pt x="340" y="152"/>
                  </a:lnTo>
                  <a:lnTo>
                    <a:pt x="336" y="136"/>
                  </a:lnTo>
                  <a:lnTo>
                    <a:pt x="332" y="118"/>
                  </a:lnTo>
                  <a:lnTo>
                    <a:pt x="326" y="104"/>
                  </a:lnTo>
                  <a:lnTo>
                    <a:pt x="320" y="88"/>
                  </a:lnTo>
                  <a:lnTo>
                    <a:pt x="312" y="74"/>
                  </a:lnTo>
                  <a:lnTo>
                    <a:pt x="302" y="62"/>
                  </a:lnTo>
                  <a:lnTo>
                    <a:pt x="290" y="50"/>
                  </a:lnTo>
                  <a:lnTo>
                    <a:pt x="278" y="38"/>
                  </a:lnTo>
                  <a:lnTo>
                    <a:pt x="266" y="28"/>
                  </a:lnTo>
                  <a:lnTo>
                    <a:pt x="252" y="20"/>
                  </a:lnTo>
                  <a:lnTo>
                    <a:pt x="236" y="12"/>
                  </a:lnTo>
                  <a:lnTo>
                    <a:pt x="220" y="6"/>
                  </a:lnTo>
                  <a:lnTo>
                    <a:pt x="204" y="2"/>
                  </a:lnTo>
                  <a:lnTo>
                    <a:pt x="188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52" y="0"/>
                  </a:lnTo>
                  <a:lnTo>
                    <a:pt x="136" y="2"/>
                  </a:lnTo>
                  <a:lnTo>
                    <a:pt x="120" y="6"/>
                  </a:lnTo>
                  <a:lnTo>
                    <a:pt x="104" y="12"/>
                  </a:lnTo>
                  <a:lnTo>
                    <a:pt x="90" y="20"/>
                  </a:lnTo>
                  <a:lnTo>
                    <a:pt x="76" y="28"/>
                  </a:lnTo>
                  <a:lnTo>
                    <a:pt x="62" y="38"/>
                  </a:lnTo>
                  <a:lnTo>
                    <a:pt x="50" y="50"/>
                  </a:lnTo>
                  <a:lnTo>
                    <a:pt x="38" y="62"/>
                  </a:lnTo>
                  <a:lnTo>
                    <a:pt x="30" y="74"/>
                  </a:lnTo>
                  <a:lnTo>
                    <a:pt x="20" y="88"/>
                  </a:lnTo>
                  <a:lnTo>
                    <a:pt x="14" y="104"/>
                  </a:lnTo>
                  <a:lnTo>
                    <a:pt x="8" y="118"/>
                  </a:lnTo>
                  <a:lnTo>
                    <a:pt x="4" y="136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0" y="186"/>
                  </a:lnTo>
                  <a:lnTo>
                    <a:pt x="4" y="204"/>
                  </a:lnTo>
                  <a:lnTo>
                    <a:pt x="8" y="220"/>
                  </a:lnTo>
                  <a:lnTo>
                    <a:pt x="14" y="236"/>
                  </a:lnTo>
                  <a:lnTo>
                    <a:pt x="20" y="250"/>
                  </a:lnTo>
                  <a:lnTo>
                    <a:pt x="30" y="264"/>
                  </a:lnTo>
                  <a:lnTo>
                    <a:pt x="38" y="278"/>
                  </a:lnTo>
                  <a:lnTo>
                    <a:pt x="50" y="290"/>
                  </a:lnTo>
                  <a:lnTo>
                    <a:pt x="62" y="300"/>
                  </a:lnTo>
                  <a:lnTo>
                    <a:pt x="76" y="310"/>
                  </a:lnTo>
                  <a:lnTo>
                    <a:pt x="90" y="318"/>
                  </a:lnTo>
                  <a:lnTo>
                    <a:pt x="104" y="326"/>
                  </a:lnTo>
                  <a:lnTo>
                    <a:pt x="120" y="332"/>
                  </a:lnTo>
                  <a:lnTo>
                    <a:pt x="136" y="336"/>
                  </a:lnTo>
                  <a:lnTo>
                    <a:pt x="152" y="338"/>
                  </a:lnTo>
                  <a:lnTo>
                    <a:pt x="170" y="340"/>
                  </a:lnTo>
                  <a:lnTo>
                    <a:pt x="170" y="340"/>
                  </a:lnTo>
                  <a:close/>
                  <a:moveTo>
                    <a:pt x="170" y="30"/>
                  </a:moveTo>
                  <a:lnTo>
                    <a:pt x="170" y="30"/>
                  </a:lnTo>
                  <a:lnTo>
                    <a:pt x="184" y="32"/>
                  </a:lnTo>
                  <a:lnTo>
                    <a:pt x="198" y="34"/>
                  </a:lnTo>
                  <a:lnTo>
                    <a:pt x="212" y="36"/>
                  </a:lnTo>
                  <a:lnTo>
                    <a:pt x="224" y="42"/>
                  </a:lnTo>
                  <a:lnTo>
                    <a:pt x="236" y="48"/>
                  </a:lnTo>
                  <a:lnTo>
                    <a:pt x="248" y="54"/>
                  </a:lnTo>
                  <a:lnTo>
                    <a:pt x="258" y="62"/>
                  </a:lnTo>
                  <a:lnTo>
                    <a:pt x="268" y="72"/>
                  </a:lnTo>
                  <a:lnTo>
                    <a:pt x="278" y="82"/>
                  </a:lnTo>
                  <a:lnTo>
                    <a:pt x="286" y="92"/>
                  </a:lnTo>
                  <a:lnTo>
                    <a:pt x="292" y="104"/>
                  </a:lnTo>
                  <a:lnTo>
                    <a:pt x="298" y="116"/>
                  </a:lnTo>
                  <a:lnTo>
                    <a:pt x="302" y="128"/>
                  </a:lnTo>
                  <a:lnTo>
                    <a:pt x="306" y="142"/>
                  </a:lnTo>
                  <a:lnTo>
                    <a:pt x="308" y="156"/>
                  </a:lnTo>
                  <a:lnTo>
                    <a:pt x="308" y="170"/>
                  </a:lnTo>
                  <a:lnTo>
                    <a:pt x="308" y="170"/>
                  </a:lnTo>
                  <a:lnTo>
                    <a:pt x="308" y="184"/>
                  </a:lnTo>
                  <a:lnTo>
                    <a:pt x="306" y="198"/>
                  </a:lnTo>
                  <a:lnTo>
                    <a:pt x="302" y="210"/>
                  </a:lnTo>
                  <a:lnTo>
                    <a:pt x="298" y="224"/>
                  </a:lnTo>
                  <a:lnTo>
                    <a:pt x="292" y="236"/>
                  </a:lnTo>
                  <a:lnTo>
                    <a:pt x="286" y="246"/>
                  </a:lnTo>
                  <a:lnTo>
                    <a:pt x="278" y="258"/>
                  </a:lnTo>
                  <a:lnTo>
                    <a:pt x="268" y="268"/>
                  </a:lnTo>
                  <a:lnTo>
                    <a:pt x="258" y="276"/>
                  </a:lnTo>
                  <a:lnTo>
                    <a:pt x="248" y="284"/>
                  </a:lnTo>
                  <a:lnTo>
                    <a:pt x="236" y="292"/>
                  </a:lnTo>
                  <a:lnTo>
                    <a:pt x="224" y="298"/>
                  </a:lnTo>
                  <a:lnTo>
                    <a:pt x="212" y="302"/>
                  </a:lnTo>
                  <a:lnTo>
                    <a:pt x="198" y="306"/>
                  </a:lnTo>
                  <a:lnTo>
                    <a:pt x="184" y="308"/>
                  </a:lnTo>
                  <a:lnTo>
                    <a:pt x="170" y="308"/>
                  </a:lnTo>
                  <a:lnTo>
                    <a:pt x="170" y="308"/>
                  </a:lnTo>
                  <a:lnTo>
                    <a:pt x="156" y="308"/>
                  </a:lnTo>
                  <a:lnTo>
                    <a:pt x="142" y="306"/>
                  </a:lnTo>
                  <a:lnTo>
                    <a:pt x="128" y="302"/>
                  </a:lnTo>
                  <a:lnTo>
                    <a:pt x="116" y="298"/>
                  </a:lnTo>
                  <a:lnTo>
                    <a:pt x="104" y="292"/>
                  </a:lnTo>
                  <a:lnTo>
                    <a:pt x="92" y="284"/>
                  </a:lnTo>
                  <a:lnTo>
                    <a:pt x="82" y="276"/>
                  </a:lnTo>
                  <a:lnTo>
                    <a:pt x="72" y="268"/>
                  </a:lnTo>
                  <a:lnTo>
                    <a:pt x="64" y="258"/>
                  </a:lnTo>
                  <a:lnTo>
                    <a:pt x="56" y="246"/>
                  </a:lnTo>
                  <a:lnTo>
                    <a:pt x="48" y="236"/>
                  </a:lnTo>
                  <a:lnTo>
                    <a:pt x="42" y="224"/>
                  </a:lnTo>
                  <a:lnTo>
                    <a:pt x="38" y="210"/>
                  </a:lnTo>
                  <a:lnTo>
                    <a:pt x="34" y="198"/>
                  </a:lnTo>
                  <a:lnTo>
                    <a:pt x="32" y="184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2" y="156"/>
                  </a:lnTo>
                  <a:lnTo>
                    <a:pt x="34" y="142"/>
                  </a:lnTo>
                  <a:lnTo>
                    <a:pt x="38" y="128"/>
                  </a:lnTo>
                  <a:lnTo>
                    <a:pt x="42" y="116"/>
                  </a:lnTo>
                  <a:lnTo>
                    <a:pt x="48" y="104"/>
                  </a:lnTo>
                  <a:lnTo>
                    <a:pt x="56" y="92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8"/>
                  </a:lnTo>
                  <a:lnTo>
                    <a:pt x="116" y="42"/>
                  </a:lnTo>
                  <a:lnTo>
                    <a:pt x="128" y="36"/>
                  </a:lnTo>
                  <a:lnTo>
                    <a:pt x="142" y="34"/>
                  </a:lnTo>
                  <a:lnTo>
                    <a:pt x="156" y="32"/>
                  </a:lnTo>
                  <a:lnTo>
                    <a:pt x="170" y="30"/>
                  </a:lnTo>
                  <a:lnTo>
                    <a:pt x="170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70" name="Freeform 1852"/>
            <p:cNvSpPr/>
            <p:nvPr/>
          </p:nvSpPr>
          <p:spPr>
            <a:xfrm>
              <a:off x="5825488" y="4725452"/>
              <a:ext cx="74380" cy="161511"/>
            </a:xfrm>
            <a:custGeom>
              <a:avLst/>
              <a:gdLst>
                <a:gd name="T0" fmla="*/ 18 w 70"/>
                <a:gd name="T1" fmla="*/ 148 h 152"/>
                <a:gd name="T2" fmla="*/ 70 w 70"/>
                <a:gd name="T3" fmla="*/ 98 h 152"/>
                <a:gd name="T4" fmla="*/ 70 w 70"/>
                <a:gd name="T5" fmla="*/ 98 h 152"/>
                <a:gd name="T6" fmla="*/ 70 w 70"/>
                <a:gd name="T7" fmla="*/ 10 h 152"/>
                <a:gd name="T8" fmla="*/ 70 w 70"/>
                <a:gd name="T9" fmla="*/ 10 h 152"/>
                <a:gd name="T10" fmla="*/ 70 w 70"/>
                <a:gd name="T11" fmla="*/ 6 h 152"/>
                <a:gd name="T12" fmla="*/ 68 w 70"/>
                <a:gd name="T13" fmla="*/ 2 h 152"/>
                <a:gd name="T14" fmla="*/ 64 w 70"/>
                <a:gd name="T15" fmla="*/ 0 h 152"/>
                <a:gd name="T16" fmla="*/ 60 w 70"/>
                <a:gd name="T17" fmla="*/ 0 h 152"/>
                <a:gd name="T18" fmla="*/ 60 w 70"/>
                <a:gd name="T19" fmla="*/ 0 h 152"/>
                <a:gd name="T20" fmla="*/ 60 w 70"/>
                <a:gd name="T21" fmla="*/ 0 h 152"/>
                <a:gd name="T22" fmla="*/ 56 w 70"/>
                <a:gd name="T23" fmla="*/ 0 h 152"/>
                <a:gd name="T24" fmla="*/ 52 w 70"/>
                <a:gd name="T25" fmla="*/ 2 h 152"/>
                <a:gd name="T26" fmla="*/ 50 w 70"/>
                <a:gd name="T27" fmla="*/ 6 h 152"/>
                <a:gd name="T28" fmla="*/ 50 w 70"/>
                <a:gd name="T29" fmla="*/ 10 h 152"/>
                <a:gd name="T30" fmla="*/ 50 w 70"/>
                <a:gd name="T31" fmla="*/ 84 h 152"/>
                <a:gd name="T32" fmla="*/ 50 w 70"/>
                <a:gd name="T33" fmla="*/ 84 h 152"/>
                <a:gd name="T34" fmla="*/ 48 w 70"/>
                <a:gd name="T35" fmla="*/ 88 h 152"/>
                <a:gd name="T36" fmla="*/ 46 w 70"/>
                <a:gd name="T37" fmla="*/ 92 h 152"/>
                <a:gd name="T38" fmla="*/ 4 w 70"/>
                <a:gd name="T39" fmla="*/ 134 h 152"/>
                <a:gd name="T40" fmla="*/ 4 w 70"/>
                <a:gd name="T41" fmla="*/ 134 h 152"/>
                <a:gd name="T42" fmla="*/ 2 w 70"/>
                <a:gd name="T43" fmla="*/ 138 h 152"/>
                <a:gd name="T44" fmla="*/ 0 w 70"/>
                <a:gd name="T45" fmla="*/ 142 h 152"/>
                <a:gd name="T46" fmla="*/ 2 w 70"/>
                <a:gd name="T47" fmla="*/ 146 h 152"/>
                <a:gd name="T48" fmla="*/ 4 w 70"/>
                <a:gd name="T49" fmla="*/ 148 h 152"/>
                <a:gd name="T50" fmla="*/ 4 w 70"/>
                <a:gd name="T51" fmla="*/ 148 h 152"/>
                <a:gd name="T52" fmla="*/ 8 w 70"/>
                <a:gd name="T53" fmla="*/ 152 h 152"/>
                <a:gd name="T54" fmla="*/ 12 w 70"/>
                <a:gd name="T55" fmla="*/ 152 h 152"/>
                <a:gd name="T56" fmla="*/ 16 w 70"/>
                <a:gd name="T57" fmla="*/ 152 h 152"/>
                <a:gd name="T58" fmla="*/ 18 w 70"/>
                <a:gd name="T59" fmla="*/ 148 h 152"/>
                <a:gd name="T60" fmla="*/ 18 w 70"/>
                <a:gd name="T61" fmla="*/ 148 h 1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0" h="152">
                  <a:moveTo>
                    <a:pt x="18" y="148"/>
                  </a:moveTo>
                  <a:lnTo>
                    <a:pt x="70" y="98"/>
                  </a:lnTo>
                  <a:lnTo>
                    <a:pt x="70" y="98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70" y="6"/>
                  </a:lnTo>
                  <a:lnTo>
                    <a:pt x="68" y="2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2"/>
                  </a:lnTo>
                  <a:lnTo>
                    <a:pt x="50" y="6"/>
                  </a:lnTo>
                  <a:lnTo>
                    <a:pt x="50" y="10"/>
                  </a:lnTo>
                  <a:lnTo>
                    <a:pt x="50" y="84"/>
                  </a:lnTo>
                  <a:lnTo>
                    <a:pt x="50" y="84"/>
                  </a:lnTo>
                  <a:lnTo>
                    <a:pt x="48" y="88"/>
                  </a:lnTo>
                  <a:lnTo>
                    <a:pt x="46" y="92"/>
                  </a:lnTo>
                  <a:lnTo>
                    <a:pt x="4" y="134"/>
                  </a:lnTo>
                  <a:lnTo>
                    <a:pt x="4" y="134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2" y="146"/>
                  </a:lnTo>
                  <a:lnTo>
                    <a:pt x="4" y="148"/>
                  </a:lnTo>
                  <a:lnTo>
                    <a:pt x="4" y="148"/>
                  </a:lnTo>
                  <a:lnTo>
                    <a:pt x="8" y="152"/>
                  </a:lnTo>
                  <a:lnTo>
                    <a:pt x="12" y="152"/>
                  </a:lnTo>
                  <a:lnTo>
                    <a:pt x="16" y="152"/>
                  </a:lnTo>
                  <a:lnTo>
                    <a:pt x="18" y="148"/>
                  </a:lnTo>
                  <a:lnTo>
                    <a:pt x="18" y="1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93" name="Freeform 1868"/>
            <p:cNvSpPr>
              <a:spLocks noEditPoints="1"/>
            </p:cNvSpPr>
            <p:nvPr/>
          </p:nvSpPr>
          <p:spPr>
            <a:xfrm>
              <a:off x="123717" y="5809278"/>
              <a:ext cx="340024" cy="246517"/>
            </a:xfrm>
            <a:custGeom>
              <a:avLst/>
              <a:gdLst>
                <a:gd name="T0" fmla="*/ 274 w 320"/>
                <a:gd name="T1" fmla="*/ 232 h 232"/>
                <a:gd name="T2" fmla="*/ 284 w 320"/>
                <a:gd name="T3" fmla="*/ 230 h 232"/>
                <a:gd name="T4" fmla="*/ 300 w 320"/>
                <a:gd name="T5" fmla="*/ 224 h 232"/>
                <a:gd name="T6" fmla="*/ 312 w 320"/>
                <a:gd name="T7" fmla="*/ 212 h 232"/>
                <a:gd name="T8" fmla="*/ 318 w 320"/>
                <a:gd name="T9" fmla="*/ 196 h 232"/>
                <a:gd name="T10" fmla="*/ 320 w 320"/>
                <a:gd name="T11" fmla="*/ 46 h 232"/>
                <a:gd name="T12" fmla="*/ 318 w 320"/>
                <a:gd name="T13" fmla="*/ 36 h 232"/>
                <a:gd name="T14" fmla="*/ 312 w 320"/>
                <a:gd name="T15" fmla="*/ 20 h 232"/>
                <a:gd name="T16" fmla="*/ 300 w 320"/>
                <a:gd name="T17" fmla="*/ 8 h 232"/>
                <a:gd name="T18" fmla="*/ 284 w 320"/>
                <a:gd name="T19" fmla="*/ 2 h 232"/>
                <a:gd name="T20" fmla="*/ 44 w 320"/>
                <a:gd name="T21" fmla="*/ 0 h 232"/>
                <a:gd name="T22" fmla="*/ 36 w 320"/>
                <a:gd name="T23" fmla="*/ 2 h 232"/>
                <a:gd name="T24" fmla="*/ 20 w 320"/>
                <a:gd name="T25" fmla="*/ 8 h 232"/>
                <a:gd name="T26" fmla="*/ 8 w 320"/>
                <a:gd name="T27" fmla="*/ 20 h 232"/>
                <a:gd name="T28" fmla="*/ 2 w 320"/>
                <a:gd name="T29" fmla="*/ 36 h 232"/>
                <a:gd name="T30" fmla="*/ 0 w 320"/>
                <a:gd name="T31" fmla="*/ 186 h 232"/>
                <a:gd name="T32" fmla="*/ 2 w 320"/>
                <a:gd name="T33" fmla="*/ 196 h 232"/>
                <a:gd name="T34" fmla="*/ 8 w 320"/>
                <a:gd name="T35" fmla="*/ 212 h 232"/>
                <a:gd name="T36" fmla="*/ 20 w 320"/>
                <a:gd name="T37" fmla="*/ 224 h 232"/>
                <a:gd name="T38" fmla="*/ 36 w 320"/>
                <a:gd name="T39" fmla="*/ 230 h 232"/>
                <a:gd name="T40" fmla="*/ 44 w 320"/>
                <a:gd name="T41" fmla="*/ 232 h 232"/>
                <a:gd name="T42" fmla="*/ 32 w 320"/>
                <a:gd name="T43" fmla="*/ 188 h 232"/>
                <a:gd name="T44" fmla="*/ 32 w 320"/>
                <a:gd name="T45" fmla="*/ 186 h 232"/>
                <a:gd name="T46" fmla="*/ 32 w 320"/>
                <a:gd name="T47" fmla="*/ 46 h 232"/>
                <a:gd name="T48" fmla="*/ 116 w 320"/>
                <a:gd name="T49" fmla="*/ 120 h 232"/>
                <a:gd name="T50" fmla="*/ 130 w 320"/>
                <a:gd name="T51" fmla="*/ 134 h 232"/>
                <a:gd name="T52" fmla="*/ 142 w 320"/>
                <a:gd name="T53" fmla="*/ 140 h 232"/>
                <a:gd name="T54" fmla="*/ 156 w 320"/>
                <a:gd name="T55" fmla="*/ 144 h 232"/>
                <a:gd name="T56" fmla="*/ 164 w 320"/>
                <a:gd name="T57" fmla="*/ 144 h 232"/>
                <a:gd name="T58" fmla="*/ 186 w 320"/>
                <a:gd name="T59" fmla="*/ 132 h 232"/>
                <a:gd name="T60" fmla="*/ 44 w 320"/>
                <a:gd name="T61" fmla="*/ 200 h 232"/>
                <a:gd name="T62" fmla="*/ 44 w 320"/>
                <a:gd name="T63" fmla="*/ 200 h 232"/>
                <a:gd name="T64" fmla="*/ 288 w 320"/>
                <a:gd name="T65" fmla="*/ 46 h 232"/>
                <a:gd name="T66" fmla="*/ 288 w 320"/>
                <a:gd name="T67" fmla="*/ 46 h 232"/>
                <a:gd name="T68" fmla="*/ 288 w 320"/>
                <a:gd name="T69" fmla="*/ 186 h 232"/>
                <a:gd name="T70" fmla="*/ 200 w 320"/>
                <a:gd name="T71" fmla="*/ 120 h 232"/>
                <a:gd name="T72" fmla="*/ 274 w 320"/>
                <a:gd name="T73" fmla="*/ 32 h 232"/>
                <a:gd name="T74" fmla="*/ 276 w 320"/>
                <a:gd name="T75" fmla="*/ 32 h 232"/>
                <a:gd name="T76" fmla="*/ 178 w 320"/>
                <a:gd name="T77" fmla="*/ 114 h 232"/>
                <a:gd name="T78" fmla="*/ 170 w 320"/>
                <a:gd name="T79" fmla="*/ 122 h 232"/>
                <a:gd name="T80" fmla="*/ 156 w 320"/>
                <a:gd name="T81" fmla="*/ 126 h 232"/>
                <a:gd name="T82" fmla="*/ 150 w 320"/>
                <a:gd name="T83" fmla="*/ 124 h 232"/>
                <a:gd name="T84" fmla="*/ 136 w 320"/>
                <a:gd name="T85" fmla="*/ 114 h 232"/>
                <a:gd name="T86" fmla="*/ 44 w 320"/>
                <a:gd name="T87" fmla="*/ 32 h 232"/>
                <a:gd name="T88" fmla="*/ 274 w 320"/>
                <a:gd name="T89" fmla="*/ 32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0" h="232">
                  <a:moveTo>
                    <a:pt x="44" y="232"/>
                  </a:moveTo>
                  <a:lnTo>
                    <a:pt x="274" y="232"/>
                  </a:lnTo>
                  <a:lnTo>
                    <a:pt x="274" y="232"/>
                  </a:lnTo>
                  <a:lnTo>
                    <a:pt x="284" y="230"/>
                  </a:lnTo>
                  <a:lnTo>
                    <a:pt x="292" y="228"/>
                  </a:lnTo>
                  <a:lnTo>
                    <a:pt x="300" y="224"/>
                  </a:lnTo>
                  <a:lnTo>
                    <a:pt x="306" y="218"/>
                  </a:lnTo>
                  <a:lnTo>
                    <a:pt x="312" y="212"/>
                  </a:lnTo>
                  <a:lnTo>
                    <a:pt x="316" y="204"/>
                  </a:lnTo>
                  <a:lnTo>
                    <a:pt x="318" y="196"/>
                  </a:lnTo>
                  <a:lnTo>
                    <a:pt x="320" y="186"/>
                  </a:lnTo>
                  <a:lnTo>
                    <a:pt x="320" y="46"/>
                  </a:lnTo>
                  <a:lnTo>
                    <a:pt x="320" y="46"/>
                  </a:lnTo>
                  <a:lnTo>
                    <a:pt x="318" y="36"/>
                  </a:lnTo>
                  <a:lnTo>
                    <a:pt x="316" y="28"/>
                  </a:lnTo>
                  <a:lnTo>
                    <a:pt x="312" y="20"/>
                  </a:lnTo>
                  <a:lnTo>
                    <a:pt x="306" y="14"/>
                  </a:lnTo>
                  <a:lnTo>
                    <a:pt x="300" y="8"/>
                  </a:lnTo>
                  <a:lnTo>
                    <a:pt x="292" y="4"/>
                  </a:lnTo>
                  <a:lnTo>
                    <a:pt x="284" y="2"/>
                  </a:lnTo>
                  <a:lnTo>
                    <a:pt x="27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4"/>
                  </a:lnTo>
                  <a:lnTo>
                    <a:pt x="8" y="212"/>
                  </a:lnTo>
                  <a:lnTo>
                    <a:pt x="14" y="218"/>
                  </a:lnTo>
                  <a:lnTo>
                    <a:pt x="20" y="224"/>
                  </a:lnTo>
                  <a:lnTo>
                    <a:pt x="28" y="228"/>
                  </a:lnTo>
                  <a:lnTo>
                    <a:pt x="36" y="230"/>
                  </a:lnTo>
                  <a:lnTo>
                    <a:pt x="44" y="232"/>
                  </a:lnTo>
                  <a:lnTo>
                    <a:pt x="44" y="232"/>
                  </a:lnTo>
                  <a:close/>
                  <a:moveTo>
                    <a:pt x="116" y="120"/>
                  </a:moveTo>
                  <a:lnTo>
                    <a:pt x="32" y="188"/>
                  </a:lnTo>
                  <a:lnTo>
                    <a:pt x="32" y="188"/>
                  </a:lnTo>
                  <a:lnTo>
                    <a:pt x="32" y="18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16" y="120"/>
                  </a:lnTo>
                  <a:close/>
                  <a:moveTo>
                    <a:pt x="44" y="200"/>
                  </a:moveTo>
                  <a:lnTo>
                    <a:pt x="130" y="134"/>
                  </a:lnTo>
                  <a:lnTo>
                    <a:pt x="130" y="134"/>
                  </a:lnTo>
                  <a:lnTo>
                    <a:pt x="142" y="140"/>
                  </a:lnTo>
                  <a:lnTo>
                    <a:pt x="148" y="144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64" y="144"/>
                  </a:lnTo>
                  <a:lnTo>
                    <a:pt x="172" y="140"/>
                  </a:lnTo>
                  <a:lnTo>
                    <a:pt x="186" y="132"/>
                  </a:lnTo>
                  <a:lnTo>
                    <a:pt x="266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close/>
                  <a:moveTo>
                    <a:pt x="288" y="46"/>
                  </a:moveTo>
                  <a:lnTo>
                    <a:pt x="288" y="46"/>
                  </a:lnTo>
                  <a:lnTo>
                    <a:pt x="288" y="46"/>
                  </a:lnTo>
                  <a:lnTo>
                    <a:pt x="288" y="186"/>
                  </a:lnTo>
                  <a:lnTo>
                    <a:pt x="288" y="186"/>
                  </a:lnTo>
                  <a:lnTo>
                    <a:pt x="286" y="194"/>
                  </a:lnTo>
                  <a:lnTo>
                    <a:pt x="200" y="120"/>
                  </a:lnTo>
                  <a:lnTo>
                    <a:pt x="288" y="46"/>
                  </a:lnTo>
                  <a:close/>
                  <a:moveTo>
                    <a:pt x="274" y="32"/>
                  </a:moveTo>
                  <a:lnTo>
                    <a:pt x="274" y="32"/>
                  </a:lnTo>
                  <a:lnTo>
                    <a:pt x="276" y="32"/>
                  </a:lnTo>
                  <a:lnTo>
                    <a:pt x="180" y="114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70" y="122"/>
                  </a:lnTo>
                  <a:lnTo>
                    <a:pt x="162" y="124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0" y="124"/>
                  </a:lnTo>
                  <a:lnTo>
                    <a:pt x="144" y="122"/>
                  </a:lnTo>
                  <a:lnTo>
                    <a:pt x="136" y="114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274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94" name="Freeform 1869"/>
            <p:cNvSpPr/>
            <p:nvPr/>
          </p:nvSpPr>
          <p:spPr>
            <a:xfrm>
              <a:off x="2032100" y="4657448"/>
              <a:ext cx="276269" cy="342149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95" name="Freeform 1870"/>
            <p:cNvSpPr>
              <a:spLocks noEditPoints="1"/>
            </p:cNvSpPr>
            <p:nvPr/>
          </p:nvSpPr>
          <p:spPr>
            <a:xfrm>
              <a:off x="2639892" y="4661698"/>
              <a:ext cx="280519" cy="333648"/>
            </a:xfrm>
            <a:custGeom>
              <a:avLst/>
              <a:gdLst>
                <a:gd name="T0" fmla="*/ 132 w 264"/>
                <a:gd name="T1" fmla="*/ 314 h 314"/>
                <a:gd name="T2" fmla="*/ 144 w 264"/>
                <a:gd name="T3" fmla="*/ 310 h 314"/>
                <a:gd name="T4" fmla="*/ 182 w 264"/>
                <a:gd name="T5" fmla="*/ 278 h 314"/>
                <a:gd name="T6" fmla="*/ 228 w 264"/>
                <a:gd name="T7" fmla="*/ 226 h 314"/>
                <a:gd name="T8" fmla="*/ 246 w 264"/>
                <a:gd name="T9" fmla="*/ 196 h 314"/>
                <a:gd name="T10" fmla="*/ 260 w 264"/>
                <a:gd name="T11" fmla="*/ 164 h 314"/>
                <a:gd name="T12" fmla="*/ 264 w 264"/>
                <a:gd name="T13" fmla="*/ 132 h 314"/>
                <a:gd name="T14" fmla="*/ 264 w 264"/>
                <a:gd name="T15" fmla="*/ 120 h 314"/>
                <a:gd name="T16" fmla="*/ 258 w 264"/>
                <a:gd name="T17" fmla="*/ 94 h 314"/>
                <a:gd name="T18" fmla="*/ 248 w 264"/>
                <a:gd name="T19" fmla="*/ 70 h 314"/>
                <a:gd name="T20" fmla="*/ 234 w 264"/>
                <a:gd name="T21" fmla="*/ 50 h 314"/>
                <a:gd name="T22" fmla="*/ 216 w 264"/>
                <a:gd name="T23" fmla="*/ 32 h 314"/>
                <a:gd name="T24" fmla="*/ 196 w 264"/>
                <a:gd name="T25" fmla="*/ 16 h 314"/>
                <a:gd name="T26" fmla="*/ 172 w 264"/>
                <a:gd name="T27" fmla="*/ 6 h 314"/>
                <a:gd name="T28" fmla="*/ 146 w 264"/>
                <a:gd name="T29" fmla="*/ 2 h 314"/>
                <a:gd name="T30" fmla="*/ 132 w 264"/>
                <a:gd name="T31" fmla="*/ 0 h 314"/>
                <a:gd name="T32" fmla="*/ 106 w 264"/>
                <a:gd name="T33" fmla="*/ 4 h 314"/>
                <a:gd name="T34" fmla="*/ 82 w 264"/>
                <a:gd name="T35" fmla="*/ 12 h 314"/>
                <a:gd name="T36" fmla="*/ 58 w 264"/>
                <a:gd name="T37" fmla="*/ 24 h 314"/>
                <a:gd name="T38" fmla="*/ 40 w 264"/>
                <a:gd name="T39" fmla="*/ 40 h 314"/>
                <a:gd name="T40" fmla="*/ 24 w 264"/>
                <a:gd name="T41" fmla="*/ 60 h 314"/>
                <a:gd name="T42" fmla="*/ 12 w 264"/>
                <a:gd name="T43" fmla="*/ 82 h 314"/>
                <a:gd name="T44" fmla="*/ 4 w 264"/>
                <a:gd name="T45" fmla="*/ 106 h 314"/>
                <a:gd name="T46" fmla="*/ 0 w 264"/>
                <a:gd name="T47" fmla="*/ 132 h 314"/>
                <a:gd name="T48" fmla="*/ 2 w 264"/>
                <a:gd name="T49" fmla="*/ 150 h 314"/>
                <a:gd name="T50" fmla="*/ 10 w 264"/>
                <a:gd name="T51" fmla="*/ 182 h 314"/>
                <a:gd name="T52" fmla="*/ 26 w 264"/>
                <a:gd name="T53" fmla="*/ 214 h 314"/>
                <a:gd name="T54" fmla="*/ 58 w 264"/>
                <a:gd name="T55" fmla="*/ 256 h 314"/>
                <a:gd name="T56" fmla="*/ 102 w 264"/>
                <a:gd name="T57" fmla="*/ 298 h 314"/>
                <a:gd name="T58" fmla="*/ 128 w 264"/>
                <a:gd name="T59" fmla="*/ 312 h 314"/>
                <a:gd name="T60" fmla="*/ 132 w 264"/>
                <a:gd name="T61" fmla="*/ 314 h 314"/>
                <a:gd name="T62" fmla="*/ 130 w 264"/>
                <a:gd name="T63" fmla="*/ 78 h 314"/>
                <a:gd name="T64" fmla="*/ 150 w 264"/>
                <a:gd name="T65" fmla="*/ 82 h 314"/>
                <a:gd name="T66" fmla="*/ 166 w 264"/>
                <a:gd name="T67" fmla="*/ 92 h 314"/>
                <a:gd name="T68" fmla="*/ 176 w 264"/>
                <a:gd name="T69" fmla="*/ 110 h 314"/>
                <a:gd name="T70" fmla="*/ 180 w 264"/>
                <a:gd name="T71" fmla="*/ 128 h 314"/>
                <a:gd name="T72" fmla="*/ 180 w 264"/>
                <a:gd name="T73" fmla="*/ 140 h 314"/>
                <a:gd name="T74" fmla="*/ 172 w 264"/>
                <a:gd name="T75" fmla="*/ 158 h 314"/>
                <a:gd name="T76" fmla="*/ 158 w 264"/>
                <a:gd name="T77" fmla="*/ 172 h 314"/>
                <a:gd name="T78" fmla="*/ 140 w 264"/>
                <a:gd name="T79" fmla="*/ 178 h 314"/>
                <a:gd name="T80" fmla="*/ 130 w 264"/>
                <a:gd name="T81" fmla="*/ 180 h 314"/>
                <a:gd name="T82" fmla="*/ 110 w 264"/>
                <a:gd name="T83" fmla="*/ 176 h 314"/>
                <a:gd name="T84" fmla="*/ 94 w 264"/>
                <a:gd name="T85" fmla="*/ 164 h 314"/>
                <a:gd name="T86" fmla="*/ 82 w 264"/>
                <a:gd name="T87" fmla="*/ 148 h 314"/>
                <a:gd name="T88" fmla="*/ 78 w 264"/>
                <a:gd name="T89" fmla="*/ 128 h 314"/>
                <a:gd name="T90" fmla="*/ 80 w 264"/>
                <a:gd name="T91" fmla="*/ 118 h 314"/>
                <a:gd name="T92" fmla="*/ 88 w 264"/>
                <a:gd name="T93" fmla="*/ 100 h 314"/>
                <a:gd name="T94" fmla="*/ 100 w 264"/>
                <a:gd name="T95" fmla="*/ 86 h 314"/>
                <a:gd name="T96" fmla="*/ 120 w 264"/>
                <a:gd name="T97" fmla="*/ 80 h 314"/>
                <a:gd name="T98" fmla="*/ 130 w 264"/>
                <a:gd name="T99" fmla="*/ 78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4" h="314">
                  <a:moveTo>
                    <a:pt x="132" y="314"/>
                  </a:moveTo>
                  <a:lnTo>
                    <a:pt x="132" y="314"/>
                  </a:lnTo>
                  <a:lnTo>
                    <a:pt x="138" y="312"/>
                  </a:lnTo>
                  <a:lnTo>
                    <a:pt x="144" y="310"/>
                  </a:lnTo>
                  <a:lnTo>
                    <a:pt x="160" y="298"/>
                  </a:lnTo>
                  <a:lnTo>
                    <a:pt x="182" y="278"/>
                  </a:lnTo>
                  <a:lnTo>
                    <a:pt x="206" y="254"/>
                  </a:lnTo>
                  <a:lnTo>
                    <a:pt x="228" y="226"/>
                  </a:lnTo>
                  <a:lnTo>
                    <a:pt x="238" y="212"/>
                  </a:lnTo>
                  <a:lnTo>
                    <a:pt x="246" y="196"/>
                  </a:lnTo>
                  <a:lnTo>
                    <a:pt x="254" y="180"/>
                  </a:lnTo>
                  <a:lnTo>
                    <a:pt x="260" y="164"/>
                  </a:lnTo>
                  <a:lnTo>
                    <a:pt x="264" y="148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4" y="120"/>
                  </a:lnTo>
                  <a:lnTo>
                    <a:pt x="262" y="106"/>
                  </a:lnTo>
                  <a:lnTo>
                    <a:pt x="258" y="94"/>
                  </a:lnTo>
                  <a:lnTo>
                    <a:pt x="254" y="82"/>
                  </a:lnTo>
                  <a:lnTo>
                    <a:pt x="248" y="70"/>
                  </a:lnTo>
                  <a:lnTo>
                    <a:pt x="242" y="60"/>
                  </a:lnTo>
                  <a:lnTo>
                    <a:pt x="234" y="50"/>
                  </a:lnTo>
                  <a:lnTo>
                    <a:pt x="226" y="40"/>
                  </a:lnTo>
                  <a:lnTo>
                    <a:pt x="216" y="32"/>
                  </a:lnTo>
                  <a:lnTo>
                    <a:pt x="206" y="24"/>
                  </a:lnTo>
                  <a:lnTo>
                    <a:pt x="196" y="16"/>
                  </a:lnTo>
                  <a:lnTo>
                    <a:pt x="184" y="12"/>
                  </a:lnTo>
                  <a:lnTo>
                    <a:pt x="172" y="6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6" y="4"/>
                  </a:lnTo>
                  <a:lnTo>
                    <a:pt x="94" y="6"/>
                  </a:lnTo>
                  <a:lnTo>
                    <a:pt x="82" y="12"/>
                  </a:lnTo>
                  <a:lnTo>
                    <a:pt x="70" y="16"/>
                  </a:lnTo>
                  <a:lnTo>
                    <a:pt x="58" y="24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30" y="50"/>
                  </a:lnTo>
                  <a:lnTo>
                    <a:pt x="24" y="60"/>
                  </a:lnTo>
                  <a:lnTo>
                    <a:pt x="16" y="70"/>
                  </a:lnTo>
                  <a:lnTo>
                    <a:pt x="12" y="82"/>
                  </a:lnTo>
                  <a:lnTo>
                    <a:pt x="6" y="94"/>
                  </a:lnTo>
                  <a:lnTo>
                    <a:pt x="4" y="106"/>
                  </a:lnTo>
                  <a:lnTo>
                    <a:pt x="2" y="12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50"/>
                  </a:lnTo>
                  <a:lnTo>
                    <a:pt x="6" y="166"/>
                  </a:lnTo>
                  <a:lnTo>
                    <a:pt x="10" y="182"/>
                  </a:lnTo>
                  <a:lnTo>
                    <a:pt x="18" y="198"/>
                  </a:lnTo>
                  <a:lnTo>
                    <a:pt x="26" y="214"/>
                  </a:lnTo>
                  <a:lnTo>
                    <a:pt x="36" y="228"/>
                  </a:lnTo>
                  <a:lnTo>
                    <a:pt x="58" y="256"/>
                  </a:lnTo>
                  <a:lnTo>
                    <a:pt x="80" y="280"/>
                  </a:lnTo>
                  <a:lnTo>
                    <a:pt x="102" y="298"/>
                  </a:lnTo>
                  <a:lnTo>
                    <a:pt x="120" y="310"/>
                  </a:lnTo>
                  <a:lnTo>
                    <a:pt x="128" y="312"/>
                  </a:lnTo>
                  <a:lnTo>
                    <a:pt x="132" y="314"/>
                  </a:lnTo>
                  <a:lnTo>
                    <a:pt x="132" y="314"/>
                  </a:lnTo>
                  <a:close/>
                  <a:moveTo>
                    <a:pt x="130" y="78"/>
                  </a:moveTo>
                  <a:lnTo>
                    <a:pt x="130" y="78"/>
                  </a:lnTo>
                  <a:lnTo>
                    <a:pt x="140" y="80"/>
                  </a:lnTo>
                  <a:lnTo>
                    <a:pt x="150" y="82"/>
                  </a:lnTo>
                  <a:lnTo>
                    <a:pt x="158" y="86"/>
                  </a:lnTo>
                  <a:lnTo>
                    <a:pt x="166" y="92"/>
                  </a:lnTo>
                  <a:lnTo>
                    <a:pt x="172" y="100"/>
                  </a:lnTo>
                  <a:lnTo>
                    <a:pt x="176" y="110"/>
                  </a:lnTo>
                  <a:lnTo>
                    <a:pt x="180" y="11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40"/>
                  </a:lnTo>
                  <a:lnTo>
                    <a:pt x="176" y="148"/>
                  </a:lnTo>
                  <a:lnTo>
                    <a:pt x="172" y="158"/>
                  </a:lnTo>
                  <a:lnTo>
                    <a:pt x="166" y="164"/>
                  </a:lnTo>
                  <a:lnTo>
                    <a:pt x="158" y="172"/>
                  </a:lnTo>
                  <a:lnTo>
                    <a:pt x="150" y="176"/>
                  </a:lnTo>
                  <a:lnTo>
                    <a:pt x="140" y="178"/>
                  </a:lnTo>
                  <a:lnTo>
                    <a:pt x="130" y="180"/>
                  </a:lnTo>
                  <a:lnTo>
                    <a:pt x="130" y="180"/>
                  </a:lnTo>
                  <a:lnTo>
                    <a:pt x="120" y="178"/>
                  </a:lnTo>
                  <a:lnTo>
                    <a:pt x="110" y="176"/>
                  </a:lnTo>
                  <a:lnTo>
                    <a:pt x="100" y="172"/>
                  </a:lnTo>
                  <a:lnTo>
                    <a:pt x="94" y="164"/>
                  </a:lnTo>
                  <a:lnTo>
                    <a:pt x="88" y="158"/>
                  </a:lnTo>
                  <a:lnTo>
                    <a:pt x="82" y="148"/>
                  </a:lnTo>
                  <a:lnTo>
                    <a:pt x="80" y="14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8" y="100"/>
                  </a:lnTo>
                  <a:lnTo>
                    <a:pt x="94" y="92"/>
                  </a:lnTo>
                  <a:lnTo>
                    <a:pt x="100" y="86"/>
                  </a:lnTo>
                  <a:lnTo>
                    <a:pt x="110" y="82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0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51" name="Freeform 1874"/>
            <p:cNvSpPr>
              <a:spLocks noEditPoints="1"/>
            </p:cNvSpPr>
            <p:nvPr/>
          </p:nvSpPr>
          <p:spPr>
            <a:xfrm>
              <a:off x="5179444" y="6332065"/>
              <a:ext cx="214640" cy="357025"/>
            </a:xfrm>
            <a:custGeom>
              <a:avLst/>
              <a:gdLst>
                <a:gd name="T0" fmla="*/ 26 w 202"/>
                <a:gd name="T1" fmla="*/ 0 h 336"/>
                <a:gd name="T2" fmla="*/ 26 w 202"/>
                <a:gd name="T3" fmla="*/ 0 h 336"/>
                <a:gd name="T4" fmla="*/ 16 w 202"/>
                <a:gd name="T5" fmla="*/ 2 h 336"/>
                <a:gd name="T6" fmla="*/ 8 w 202"/>
                <a:gd name="T7" fmla="*/ 8 h 336"/>
                <a:gd name="T8" fmla="*/ 2 w 202"/>
                <a:gd name="T9" fmla="*/ 16 h 336"/>
                <a:gd name="T10" fmla="*/ 0 w 202"/>
                <a:gd name="T11" fmla="*/ 26 h 336"/>
                <a:gd name="T12" fmla="*/ 0 w 202"/>
                <a:gd name="T13" fmla="*/ 310 h 336"/>
                <a:gd name="T14" fmla="*/ 0 w 202"/>
                <a:gd name="T15" fmla="*/ 310 h 336"/>
                <a:gd name="T16" fmla="*/ 2 w 202"/>
                <a:gd name="T17" fmla="*/ 320 h 336"/>
                <a:gd name="T18" fmla="*/ 8 w 202"/>
                <a:gd name="T19" fmla="*/ 328 h 336"/>
                <a:gd name="T20" fmla="*/ 16 w 202"/>
                <a:gd name="T21" fmla="*/ 334 h 336"/>
                <a:gd name="T22" fmla="*/ 26 w 202"/>
                <a:gd name="T23" fmla="*/ 336 h 336"/>
                <a:gd name="T24" fmla="*/ 176 w 202"/>
                <a:gd name="T25" fmla="*/ 336 h 336"/>
                <a:gd name="T26" fmla="*/ 176 w 202"/>
                <a:gd name="T27" fmla="*/ 336 h 336"/>
                <a:gd name="T28" fmla="*/ 186 w 202"/>
                <a:gd name="T29" fmla="*/ 334 h 336"/>
                <a:gd name="T30" fmla="*/ 194 w 202"/>
                <a:gd name="T31" fmla="*/ 328 h 336"/>
                <a:gd name="T32" fmla="*/ 200 w 202"/>
                <a:gd name="T33" fmla="*/ 320 h 336"/>
                <a:gd name="T34" fmla="*/ 202 w 202"/>
                <a:gd name="T35" fmla="*/ 310 h 336"/>
                <a:gd name="T36" fmla="*/ 202 w 202"/>
                <a:gd name="T37" fmla="*/ 26 h 336"/>
                <a:gd name="T38" fmla="*/ 202 w 202"/>
                <a:gd name="T39" fmla="*/ 26 h 336"/>
                <a:gd name="T40" fmla="*/ 200 w 202"/>
                <a:gd name="T41" fmla="*/ 16 h 336"/>
                <a:gd name="T42" fmla="*/ 194 w 202"/>
                <a:gd name="T43" fmla="*/ 8 h 336"/>
                <a:gd name="T44" fmla="*/ 186 w 202"/>
                <a:gd name="T45" fmla="*/ 2 h 336"/>
                <a:gd name="T46" fmla="*/ 176 w 202"/>
                <a:gd name="T47" fmla="*/ 0 h 336"/>
                <a:gd name="T48" fmla="*/ 26 w 202"/>
                <a:gd name="T49" fmla="*/ 0 h 336"/>
                <a:gd name="T50" fmla="*/ 186 w 202"/>
                <a:gd name="T51" fmla="*/ 26 h 336"/>
                <a:gd name="T52" fmla="*/ 186 w 202"/>
                <a:gd name="T53" fmla="*/ 310 h 336"/>
                <a:gd name="T54" fmla="*/ 186 w 202"/>
                <a:gd name="T55" fmla="*/ 310 h 336"/>
                <a:gd name="T56" fmla="*/ 184 w 202"/>
                <a:gd name="T57" fmla="*/ 314 h 336"/>
                <a:gd name="T58" fmla="*/ 182 w 202"/>
                <a:gd name="T59" fmla="*/ 316 h 336"/>
                <a:gd name="T60" fmla="*/ 180 w 202"/>
                <a:gd name="T61" fmla="*/ 318 h 336"/>
                <a:gd name="T62" fmla="*/ 176 w 202"/>
                <a:gd name="T63" fmla="*/ 320 h 336"/>
                <a:gd name="T64" fmla="*/ 26 w 202"/>
                <a:gd name="T65" fmla="*/ 320 h 336"/>
                <a:gd name="T66" fmla="*/ 26 w 202"/>
                <a:gd name="T67" fmla="*/ 320 h 336"/>
                <a:gd name="T68" fmla="*/ 24 w 202"/>
                <a:gd name="T69" fmla="*/ 318 h 336"/>
                <a:gd name="T70" fmla="*/ 20 w 202"/>
                <a:gd name="T71" fmla="*/ 316 h 336"/>
                <a:gd name="T72" fmla="*/ 18 w 202"/>
                <a:gd name="T73" fmla="*/ 314 h 336"/>
                <a:gd name="T74" fmla="*/ 18 w 202"/>
                <a:gd name="T75" fmla="*/ 310 h 336"/>
                <a:gd name="T76" fmla="*/ 18 w 202"/>
                <a:gd name="T77" fmla="*/ 26 h 336"/>
                <a:gd name="T78" fmla="*/ 18 w 202"/>
                <a:gd name="T79" fmla="*/ 26 h 336"/>
                <a:gd name="T80" fmla="*/ 18 w 202"/>
                <a:gd name="T81" fmla="*/ 22 h 336"/>
                <a:gd name="T82" fmla="*/ 20 w 202"/>
                <a:gd name="T83" fmla="*/ 20 h 336"/>
                <a:gd name="T84" fmla="*/ 24 w 202"/>
                <a:gd name="T85" fmla="*/ 18 h 336"/>
                <a:gd name="T86" fmla="*/ 26 w 202"/>
                <a:gd name="T87" fmla="*/ 18 h 336"/>
                <a:gd name="T88" fmla="*/ 176 w 202"/>
                <a:gd name="T89" fmla="*/ 18 h 336"/>
                <a:gd name="T90" fmla="*/ 176 w 202"/>
                <a:gd name="T91" fmla="*/ 18 h 336"/>
                <a:gd name="T92" fmla="*/ 180 w 202"/>
                <a:gd name="T93" fmla="*/ 18 h 336"/>
                <a:gd name="T94" fmla="*/ 182 w 202"/>
                <a:gd name="T95" fmla="*/ 20 h 336"/>
                <a:gd name="T96" fmla="*/ 184 w 202"/>
                <a:gd name="T97" fmla="*/ 22 h 336"/>
                <a:gd name="T98" fmla="*/ 186 w 202"/>
                <a:gd name="T99" fmla="*/ 26 h 336"/>
                <a:gd name="T100" fmla="*/ 186 w 202"/>
                <a:gd name="T101" fmla="*/ 26 h 3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2" h="336">
                  <a:moveTo>
                    <a:pt x="26" y="0"/>
                  </a:move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20"/>
                  </a:lnTo>
                  <a:lnTo>
                    <a:pt x="8" y="328"/>
                  </a:lnTo>
                  <a:lnTo>
                    <a:pt x="16" y="334"/>
                  </a:lnTo>
                  <a:lnTo>
                    <a:pt x="26" y="336"/>
                  </a:lnTo>
                  <a:lnTo>
                    <a:pt x="176" y="336"/>
                  </a:lnTo>
                  <a:lnTo>
                    <a:pt x="176" y="336"/>
                  </a:lnTo>
                  <a:lnTo>
                    <a:pt x="186" y="334"/>
                  </a:lnTo>
                  <a:lnTo>
                    <a:pt x="194" y="328"/>
                  </a:lnTo>
                  <a:lnTo>
                    <a:pt x="200" y="320"/>
                  </a:lnTo>
                  <a:lnTo>
                    <a:pt x="202" y="310"/>
                  </a:lnTo>
                  <a:lnTo>
                    <a:pt x="202" y="26"/>
                  </a:lnTo>
                  <a:lnTo>
                    <a:pt x="202" y="26"/>
                  </a:lnTo>
                  <a:lnTo>
                    <a:pt x="200" y="16"/>
                  </a:lnTo>
                  <a:lnTo>
                    <a:pt x="194" y="8"/>
                  </a:lnTo>
                  <a:lnTo>
                    <a:pt x="186" y="2"/>
                  </a:lnTo>
                  <a:lnTo>
                    <a:pt x="176" y="0"/>
                  </a:lnTo>
                  <a:lnTo>
                    <a:pt x="26" y="0"/>
                  </a:lnTo>
                  <a:close/>
                  <a:moveTo>
                    <a:pt x="186" y="26"/>
                  </a:moveTo>
                  <a:lnTo>
                    <a:pt x="186" y="310"/>
                  </a:lnTo>
                  <a:lnTo>
                    <a:pt x="186" y="310"/>
                  </a:lnTo>
                  <a:lnTo>
                    <a:pt x="184" y="314"/>
                  </a:lnTo>
                  <a:lnTo>
                    <a:pt x="182" y="316"/>
                  </a:lnTo>
                  <a:lnTo>
                    <a:pt x="180" y="318"/>
                  </a:lnTo>
                  <a:lnTo>
                    <a:pt x="176" y="320"/>
                  </a:lnTo>
                  <a:lnTo>
                    <a:pt x="26" y="320"/>
                  </a:lnTo>
                  <a:lnTo>
                    <a:pt x="26" y="320"/>
                  </a:lnTo>
                  <a:lnTo>
                    <a:pt x="24" y="318"/>
                  </a:lnTo>
                  <a:lnTo>
                    <a:pt x="20" y="316"/>
                  </a:lnTo>
                  <a:lnTo>
                    <a:pt x="18" y="314"/>
                  </a:lnTo>
                  <a:lnTo>
                    <a:pt x="18" y="310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20" y="20"/>
                  </a:lnTo>
                  <a:lnTo>
                    <a:pt x="24" y="18"/>
                  </a:lnTo>
                  <a:lnTo>
                    <a:pt x="26" y="18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80" y="18"/>
                  </a:lnTo>
                  <a:lnTo>
                    <a:pt x="182" y="20"/>
                  </a:lnTo>
                  <a:lnTo>
                    <a:pt x="184" y="22"/>
                  </a:lnTo>
                  <a:lnTo>
                    <a:pt x="186" y="26"/>
                  </a:lnTo>
                  <a:lnTo>
                    <a:pt x="186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52" name="Rectangle 1875"/>
            <p:cNvSpPr>
              <a:spLocks noChangeArrowheads="1"/>
            </p:cNvSpPr>
            <p:nvPr/>
          </p:nvSpPr>
          <p:spPr>
            <a:xfrm>
              <a:off x="5217697" y="6385194"/>
              <a:ext cx="138135" cy="23164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53" name="Freeform 1876"/>
            <p:cNvSpPr/>
            <p:nvPr/>
          </p:nvSpPr>
          <p:spPr>
            <a:xfrm>
              <a:off x="5277201" y="6357567"/>
              <a:ext cx="19126" cy="19126"/>
            </a:xfrm>
            <a:custGeom>
              <a:avLst/>
              <a:gdLst>
                <a:gd name="T0" fmla="*/ 10 w 18"/>
                <a:gd name="T1" fmla="*/ 18 h 18"/>
                <a:gd name="T2" fmla="*/ 10 w 18"/>
                <a:gd name="T3" fmla="*/ 18 h 18"/>
                <a:gd name="T4" fmla="*/ 12 w 18"/>
                <a:gd name="T5" fmla="*/ 18 h 18"/>
                <a:gd name="T6" fmla="*/ 16 w 18"/>
                <a:gd name="T7" fmla="*/ 16 h 18"/>
                <a:gd name="T8" fmla="*/ 18 w 18"/>
                <a:gd name="T9" fmla="*/ 12 h 18"/>
                <a:gd name="T10" fmla="*/ 18 w 18"/>
                <a:gd name="T11" fmla="*/ 10 h 18"/>
                <a:gd name="T12" fmla="*/ 18 w 18"/>
                <a:gd name="T13" fmla="*/ 10 h 18"/>
                <a:gd name="T14" fmla="*/ 18 w 18"/>
                <a:gd name="T15" fmla="*/ 6 h 18"/>
                <a:gd name="T16" fmla="*/ 16 w 18"/>
                <a:gd name="T17" fmla="*/ 2 h 18"/>
                <a:gd name="T18" fmla="*/ 12 w 18"/>
                <a:gd name="T19" fmla="*/ 0 h 18"/>
                <a:gd name="T20" fmla="*/ 10 w 18"/>
                <a:gd name="T21" fmla="*/ 0 h 18"/>
                <a:gd name="T22" fmla="*/ 10 w 18"/>
                <a:gd name="T23" fmla="*/ 0 h 18"/>
                <a:gd name="T24" fmla="*/ 6 w 18"/>
                <a:gd name="T25" fmla="*/ 0 h 18"/>
                <a:gd name="T26" fmla="*/ 2 w 18"/>
                <a:gd name="T27" fmla="*/ 2 h 18"/>
                <a:gd name="T28" fmla="*/ 2 w 18"/>
                <a:gd name="T29" fmla="*/ 6 h 18"/>
                <a:gd name="T30" fmla="*/ 0 w 18"/>
                <a:gd name="T31" fmla="*/ 10 h 18"/>
                <a:gd name="T32" fmla="*/ 0 w 18"/>
                <a:gd name="T33" fmla="*/ 10 h 18"/>
                <a:gd name="T34" fmla="*/ 2 w 18"/>
                <a:gd name="T35" fmla="*/ 12 h 18"/>
                <a:gd name="T36" fmla="*/ 2 w 18"/>
                <a:gd name="T37" fmla="*/ 16 h 18"/>
                <a:gd name="T38" fmla="*/ 6 w 18"/>
                <a:gd name="T39" fmla="*/ 18 h 18"/>
                <a:gd name="T40" fmla="*/ 10 w 18"/>
                <a:gd name="T41" fmla="*/ 18 h 18"/>
                <a:gd name="T42" fmla="*/ 10 w 18"/>
                <a:gd name="T43" fmla="*/ 18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8">
                  <a:moveTo>
                    <a:pt x="10" y="18"/>
                  </a:moveTo>
                  <a:lnTo>
                    <a:pt x="10" y="18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10" y="18"/>
                  </a:lnTo>
                  <a:lnTo>
                    <a:pt x="10" y="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54" name="Freeform 1877"/>
            <p:cNvSpPr/>
            <p:nvPr/>
          </p:nvSpPr>
          <p:spPr>
            <a:xfrm>
              <a:off x="5262325" y="6629586"/>
              <a:ext cx="51004" cy="25502"/>
            </a:xfrm>
            <a:custGeom>
              <a:avLst/>
              <a:gdLst>
                <a:gd name="T0" fmla="*/ 36 w 48"/>
                <a:gd name="T1" fmla="*/ 0 h 24"/>
                <a:gd name="T2" fmla="*/ 10 w 48"/>
                <a:gd name="T3" fmla="*/ 0 h 24"/>
                <a:gd name="T4" fmla="*/ 10 w 48"/>
                <a:gd name="T5" fmla="*/ 0 h 24"/>
                <a:gd name="T6" fmla="*/ 6 w 48"/>
                <a:gd name="T7" fmla="*/ 2 h 24"/>
                <a:gd name="T8" fmla="*/ 2 w 48"/>
                <a:gd name="T9" fmla="*/ 4 h 24"/>
                <a:gd name="T10" fmla="*/ 0 w 48"/>
                <a:gd name="T11" fmla="*/ 8 h 24"/>
                <a:gd name="T12" fmla="*/ 0 w 48"/>
                <a:gd name="T13" fmla="*/ 12 h 24"/>
                <a:gd name="T14" fmla="*/ 0 w 48"/>
                <a:gd name="T15" fmla="*/ 12 h 24"/>
                <a:gd name="T16" fmla="*/ 0 w 48"/>
                <a:gd name="T17" fmla="*/ 16 h 24"/>
                <a:gd name="T18" fmla="*/ 2 w 48"/>
                <a:gd name="T19" fmla="*/ 20 h 24"/>
                <a:gd name="T20" fmla="*/ 6 w 48"/>
                <a:gd name="T21" fmla="*/ 22 h 24"/>
                <a:gd name="T22" fmla="*/ 10 w 48"/>
                <a:gd name="T23" fmla="*/ 24 h 24"/>
                <a:gd name="T24" fmla="*/ 36 w 48"/>
                <a:gd name="T25" fmla="*/ 24 h 24"/>
                <a:gd name="T26" fmla="*/ 36 w 48"/>
                <a:gd name="T27" fmla="*/ 24 h 24"/>
                <a:gd name="T28" fmla="*/ 40 w 48"/>
                <a:gd name="T29" fmla="*/ 22 h 24"/>
                <a:gd name="T30" fmla="*/ 44 w 48"/>
                <a:gd name="T31" fmla="*/ 20 h 24"/>
                <a:gd name="T32" fmla="*/ 46 w 48"/>
                <a:gd name="T33" fmla="*/ 16 h 24"/>
                <a:gd name="T34" fmla="*/ 48 w 48"/>
                <a:gd name="T35" fmla="*/ 12 h 24"/>
                <a:gd name="T36" fmla="*/ 48 w 48"/>
                <a:gd name="T37" fmla="*/ 12 h 24"/>
                <a:gd name="T38" fmla="*/ 46 w 48"/>
                <a:gd name="T39" fmla="*/ 8 h 24"/>
                <a:gd name="T40" fmla="*/ 44 w 48"/>
                <a:gd name="T41" fmla="*/ 4 h 24"/>
                <a:gd name="T42" fmla="*/ 40 w 48"/>
                <a:gd name="T43" fmla="*/ 2 h 24"/>
                <a:gd name="T44" fmla="*/ 36 w 48"/>
                <a:gd name="T45" fmla="*/ 0 h 24"/>
                <a:gd name="T46" fmla="*/ 36 w 48"/>
                <a:gd name="T47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24">
                  <a:moveTo>
                    <a:pt x="36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40" y="22"/>
                  </a:lnTo>
                  <a:lnTo>
                    <a:pt x="44" y="20"/>
                  </a:lnTo>
                  <a:lnTo>
                    <a:pt x="46" y="16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7" name="Freeform 1878"/>
            <p:cNvSpPr>
              <a:spLocks noEditPoints="1"/>
            </p:cNvSpPr>
            <p:nvPr/>
          </p:nvSpPr>
          <p:spPr>
            <a:xfrm>
              <a:off x="5751108" y="6323564"/>
              <a:ext cx="280519" cy="365525"/>
            </a:xfrm>
            <a:custGeom>
              <a:avLst/>
              <a:gdLst>
                <a:gd name="T0" fmla="*/ 0 w 264"/>
                <a:gd name="T1" fmla="*/ 28 h 344"/>
                <a:gd name="T2" fmla="*/ 0 w 264"/>
                <a:gd name="T3" fmla="*/ 318 h 344"/>
                <a:gd name="T4" fmla="*/ 0 w 264"/>
                <a:gd name="T5" fmla="*/ 318 h 344"/>
                <a:gd name="T6" fmla="*/ 2 w 264"/>
                <a:gd name="T7" fmla="*/ 328 h 344"/>
                <a:gd name="T8" fmla="*/ 8 w 264"/>
                <a:gd name="T9" fmla="*/ 336 h 344"/>
                <a:gd name="T10" fmla="*/ 16 w 264"/>
                <a:gd name="T11" fmla="*/ 342 h 344"/>
                <a:gd name="T12" fmla="*/ 26 w 264"/>
                <a:gd name="T13" fmla="*/ 344 h 344"/>
                <a:gd name="T14" fmla="*/ 236 w 264"/>
                <a:gd name="T15" fmla="*/ 344 h 344"/>
                <a:gd name="T16" fmla="*/ 236 w 264"/>
                <a:gd name="T17" fmla="*/ 344 h 344"/>
                <a:gd name="T18" fmla="*/ 246 w 264"/>
                <a:gd name="T19" fmla="*/ 342 h 344"/>
                <a:gd name="T20" fmla="*/ 256 w 264"/>
                <a:gd name="T21" fmla="*/ 336 h 344"/>
                <a:gd name="T22" fmla="*/ 262 w 264"/>
                <a:gd name="T23" fmla="*/ 328 h 344"/>
                <a:gd name="T24" fmla="*/ 264 w 264"/>
                <a:gd name="T25" fmla="*/ 318 h 344"/>
                <a:gd name="T26" fmla="*/ 264 w 264"/>
                <a:gd name="T27" fmla="*/ 28 h 344"/>
                <a:gd name="T28" fmla="*/ 264 w 264"/>
                <a:gd name="T29" fmla="*/ 28 h 344"/>
                <a:gd name="T30" fmla="*/ 262 w 264"/>
                <a:gd name="T31" fmla="*/ 16 h 344"/>
                <a:gd name="T32" fmla="*/ 256 w 264"/>
                <a:gd name="T33" fmla="*/ 8 h 344"/>
                <a:gd name="T34" fmla="*/ 246 w 264"/>
                <a:gd name="T35" fmla="*/ 2 h 344"/>
                <a:gd name="T36" fmla="*/ 236 w 264"/>
                <a:gd name="T37" fmla="*/ 0 h 344"/>
                <a:gd name="T38" fmla="*/ 26 w 264"/>
                <a:gd name="T39" fmla="*/ 0 h 344"/>
                <a:gd name="T40" fmla="*/ 26 w 264"/>
                <a:gd name="T41" fmla="*/ 0 h 344"/>
                <a:gd name="T42" fmla="*/ 16 w 264"/>
                <a:gd name="T43" fmla="*/ 2 h 344"/>
                <a:gd name="T44" fmla="*/ 8 w 264"/>
                <a:gd name="T45" fmla="*/ 8 h 344"/>
                <a:gd name="T46" fmla="*/ 2 w 264"/>
                <a:gd name="T47" fmla="*/ 16 h 344"/>
                <a:gd name="T48" fmla="*/ 0 w 264"/>
                <a:gd name="T49" fmla="*/ 28 h 344"/>
                <a:gd name="T50" fmla="*/ 0 w 264"/>
                <a:gd name="T51" fmla="*/ 28 h 344"/>
                <a:gd name="T52" fmla="*/ 246 w 264"/>
                <a:gd name="T53" fmla="*/ 28 h 344"/>
                <a:gd name="T54" fmla="*/ 246 w 264"/>
                <a:gd name="T55" fmla="*/ 318 h 344"/>
                <a:gd name="T56" fmla="*/ 246 w 264"/>
                <a:gd name="T57" fmla="*/ 318 h 344"/>
                <a:gd name="T58" fmla="*/ 246 w 264"/>
                <a:gd name="T59" fmla="*/ 322 h 344"/>
                <a:gd name="T60" fmla="*/ 244 w 264"/>
                <a:gd name="T61" fmla="*/ 324 h 344"/>
                <a:gd name="T62" fmla="*/ 240 w 264"/>
                <a:gd name="T63" fmla="*/ 326 h 344"/>
                <a:gd name="T64" fmla="*/ 236 w 264"/>
                <a:gd name="T65" fmla="*/ 328 h 344"/>
                <a:gd name="T66" fmla="*/ 26 w 264"/>
                <a:gd name="T67" fmla="*/ 328 h 344"/>
                <a:gd name="T68" fmla="*/ 26 w 264"/>
                <a:gd name="T69" fmla="*/ 328 h 344"/>
                <a:gd name="T70" fmla="*/ 24 w 264"/>
                <a:gd name="T71" fmla="*/ 326 h 344"/>
                <a:gd name="T72" fmla="*/ 20 w 264"/>
                <a:gd name="T73" fmla="*/ 324 h 344"/>
                <a:gd name="T74" fmla="*/ 18 w 264"/>
                <a:gd name="T75" fmla="*/ 322 h 344"/>
                <a:gd name="T76" fmla="*/ 18 w 264"/>
                <a:gd name="T77" fmla="*/ 318 h 344"/>
                <a:gd name="T78" fmla="*/ 18 w 264"/>
                <a:gd name="T79" fmla="*/ 28 h 344"/>
                <a:gd name="T80" fmla="*/ 18 w 264"/>
                <a:gd name="T81" fmla="*/ 28 h 344"/>
                <a:gd name="T82" fmla="*/ 18 w 264"/>
                <a:gd name="T83" fmla="*/ 24 h 344"/>
                <a:gd name="T84" fmla="*/ 20 w 264"/>
                <a:gd name="T85" fmla="*/ 20 h 344"/>
                <a:gd name="T86" fmla="*/ 24 w 264"/>
                <a:gd name="T87" fmla="*/ 18 h 344"/>
                <a:gd name="T88" fmla="*/ 26 w 264"/>
                <a:gd name="T89" fmla="*/ 18 h 344"/>
                <a:gd name="T90" fmla="*/ 236 w 264"/>
                <a:gd name="T91" fmla="*/ 18 h 344"/>
                <a:gd name="T92" fmla="*/ 236 w 264"/>
                <a:gd name="T93" fmla="*/ 18 h 344"/>
                <a:gd name="T94" fmla="*/ 240 w 264"/>
                <a:gd name="T95" fmla="*/ 18 h 344"/>
                <a:gd name="T96" fmla="*/ 244 w 264"/>
                <a:gd name="T97" fmla="*/ 20 h 344"/>
                <a:gd name="T98" fmla="*/ 246 w 264"/>
                <a:gd name="T99" fmla="*/ 24 h 344"/>
                <a:gd name="T100" fmla="*/ 246 w 264"/>
                <a:gd name="T101" fmla="*/ 28 h 344"/>
                <a:gd name="T102" fmla="*/ 246 w 264"/>
                <a:gd name="T103" fmla="*/ 28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64" h="344">
                  <a:moveTo>
                    <a:pt x="0" y="28"/>
                  </a:moveTo>
                  <a:lnTo>
                    <a:pt x="0" y="318"/>
                  </a:lnTo>
                  <a:lnTo>
                    <a:pt x="0" y="318"/>
                  </a:lnTo>
                  <a:lnTo>
                    <a:pt x="2" y="328"/>
                  </a:lnTo>
                  <a:lnTo>
                    <a:pt x="8" y="336"/>
                  </a:lnTo>
                  <a:lnTo>
                    <a:pt x="16" y="342"/>
                  </a:lnTo>
                  <a:lnTo>
                    <a:pt x="26" y="344"/>
                  </a:lnTo>
                  <a:lnTo>
                    <a:pt x="236" y="344"/>
                  </a:lnTo>
                  <a:lnTo>
                    <a:pt x="236" y="344"/>
                  </a:lnTo>
                  <a:lnTo>
                    <a:pt x="246" y="342"/>
                  </a:lnTo>
                  <a:lnTo>
                    <a:pt x="256" y="336"/>
                  </a:lnTo>
                  <a:lnTo>
                    <a:pt x="262" y="328"/>
                  </a:lnTo>
                  <a:lnTo>
                    <a:pt x="264" y="318"/>
                  </a:lnTo>
                  <a:lnTo>
                    <a:pt x="264" y="28"/>
                  </a:lnTo>
                  <a:lnTo>
                    <a:pt x="264" y="28"/>
                  </a:lnTo>
                  <a:lnTo>
                    <a:pt x="262" y="16"/>
                  </a:lnTo>
                  <a:lnTo>
                    <a:pt x="256" y="8"/>
                  </a:lnTo>
                  <a:lnTo>
                    <a:pt x="246" y="2"/>
                  </a:lnTo>
                  <a:lnTo>
                    <a:pt x="23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8"/>
                  </a:lnTo>
                  <a:lnTo>
                    <a:pt x="0" y="28"/>
                  </a:lnTo>
                  <a:close/>
                  <a:moveTo>
                    <a:pt x="246" y="28"/>
                  </a:moveTo>
                  <a:lnTo>
                    <a:pt x="246" y="318"/>
                  </a:lnTo>
                  <a:lnTo>
                    <a:pt x="246" y="318"/>
                  </a:lnTo>
                  <a:lnTo>
                    <a:pt x="246" y="322"/>
                  </a:lnTo>
                  <a:lnTo>
                    <a:pt x="244" y="324"/>
                  </a:lnTo>
                  <a:lnTo>
                    <a:pt x="240" y="326"/>
                  </a:lnTo>
                  <a:lnTo>
                    <a:pt x="236" y="328"/>
                  </a:lnTo>
                  <a:lnTo>
                    <a:pt x="26" y="328"/>
                  </a:lnTo>
                  <a:lnTo>
                    <a:pt x="26" y="328"/>
                  </a:lnTo>
                  <a:lnTo>
                    <a:pt x="24" y="326"/>
                  </a:lnTo>
                  <a:lnTo>
                    <a:pt x="20" y="324"/>
                  </a:lnTo>
                  <a:lnTo>
                    <a:pt x="18" y="322"/>
                  </a:lnTo>
                  <a:lnTo>
                    <a:pt x="18" y="318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24"/>
                  </a:lnTo>
                  <a:lnTo>
                    <a:pt x="20" y="20"/>
                  </a:lnTo>
                  <a:lnTo>
                    <a:pt x="24" y="18"/>
                  </a:lnTo>
                  <a:lnTo>
                    <a:pt x="26" y="18"/>
                  </a:lnTo>
                  <a:lnTo>
                    <a:pt x="236" y="18"/>
                  </a:lnTo>
                  <a:lnTo>
                    <a:pt x="236" y="18"/>
                  </a:lnTo>
                  <a:lnTo>
                    <a:pt x="240" y="18"/>
                  </a:lnTo>
                  <a:lnTo>
                    <a:pt x="244" y="20"/>
                  </a:lnTo>
                  <a:lnTo>
                    <a:pt x="246" y="24"/>
                  </a:lnTo>
                  <a:lnTo>
                    <a:pt x="246" y="28"/>
                  </a:lnTo>
                  <a:lnTo>
                    <a:pt x="246" y="2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8" name="Rectangle 1879"/>
            <p:cNvSpPr>
              <a:spLocks noChangeArrowheads="1"/>
            </p:cNvSpPr>
            <p:nvPr/>
          </p:nvSpPr>
          <p:spPr>
            <a:xfrm>
              <a:off x="5782985" y="6374567"/>
              <a:ext cx="212514" cy="25289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9" name="Freeform 1880"/>
            <p:cNvSpPr/>
            <p:nvPr/>
          </p:nvSpPr>
          <p:spPr>
            <a:xfrm>
              <a:off x="5785110" y="6351191"/>
              <a:ext cx="19126" cy="19126"/>
            </a:xfrm>
            <a:custGeom>
              <a:avLst/>
              <a:gdLst>
                <a:gd name="T0" fmla="*/ 10 w 18"/>
                <a:gd name="T1" fmla="*/ 18 h 18"/>
                <a:gd name="T2" fmla="*/ 10 w 18"/>
                <a:gd name="T3" fmla="*/ 18 h 18"/>
                <a:gd name="T4" fmla="*/ 14 w 18"/>
                <a:gd name="T5" fmla="*/ 16 h 18"/>
                <a:gd name="T6" fmla="*/ 16 w 18"/>
                <a:gd name="T7" fmla="*/ 14 h 18"/>
                <a:gd name="T8" fmla="*/ 18 w 18"/>
                <a:gd name="T9" fmla="*/ 12 h 18"/>
                <a:gd name="T10" fmla="*/ 18 w 18"/>
                <a:gd name="T11" fmla="*/ 8 h 18"/>
                <a:gd name="T12" fmla="*/ 18 w 18"/>
                <a:gd name="T13" fmla="*/ 8 h 18"/>
                <a:gd name="T14" fmla="*/ 18 w 18"/>
                <a:gd name="T15" fmla="*/ 4 h 18"/>
                <a:gd name="T16" fmla="*/ 16 w 18"/>
                <a:gd name="T17" fmla="*/ 2 h 18"/>
                <a:gd name="T18" fmla="*/ 14 w 18"/>
                <a:gd name="T19" fmla="*/ 0 h 18"/>
                <a:gd name="T20" fmla="*/ 10 w 18"/>
                <a:gd name="T21" fmla="*/ 0 h 18"/>
                <a:gd name="T22" fmla="*/ 10 w 18"/>
                <a:gd name="T23" fmla="*/ 0 h 18"/>
                <a:gd name="T24" fmla="*/ 6 w 18"/>
                <a:gd name="T25" fmla="*/ 0 h 18"/>
                <a:gd name="T26" fmla="*/ 4 w 18"/>
                <a:gd name="T27" fmla="*/ 2 h 18"/>
                <a:gd name="T28" fmla="*/ 2 w 18"/>
                <a:gd name="T29" fmla="*/ 4 h 18"/>
                <a:gd name="T30" fmla="*/ 0 w 18"/>
                <a:gd name="T31" fmla="*/ 8 h 18"/>
                <a:gd name="T32" fmla="*/ 0 w 18"/>
                <a:gd name="T33" fmla="*/ 8 h 18"/>
                <a:gd name="T34" fmla="*/ 2 w 18"/>
                <a:gd name="T35" fmla="*/ 12 h 18"/>
                <a:gd name="T36" fmla="*/ 4 w 18"/>
                <a:gd name="T37" fmla="*/ 14 h 18"/>
                <a:gd name="T38" fmla="*/ 6 w 18"/>
                <a:gd name="T39" fmla="*/ 16 h 18"/>
                <a:gd name="T40" fmla="*/ 10 w 18"/>
                <a:gd name="T41" fmla="*/ 18 h 18"/>
                <a:gd name="T42" fmla="*/ 10 w 18"/>
                <a:gd name="T43" fmla="*/ 18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18">
                  <a:moveTo>
                    <a:pt x="10" y="18"/>
                  </a:moveTo>
                  <a:lnTo>
                    <a:pt x="10" y="18"/>
                  </a:lnTo>
                  <a:lnTo>
                    <a:pt x="14" y="16"/>
                  </a:lnTo>
                  <a:lnTo>
                    <a:pt x="16" y="14"/>
                  </a:lnTo>
                  <a:lnTo>
                    <a:pt x="18" y="12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2"/>
                  </a:lnTo>
                  <a:lnTo>
                    <a:pt x="4" y="14"/>
                  </a:lnTo>
                  <a:lnTo>
                    <a:pt x="6" y="16"/>
                  </a:lnTo>
                  <a:lnTo>
                    <a:pt x="10" y="18"/>
                  </a:lnTo>
                  <a:lnTo>
                    <a:pt x="10" y="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50" name="Freeform 1881"/>
            <p:cNvSpPr/>
            <p:nvPr/>
          </p:nvSpPr>
          <p:spPr>
            <a:xfrm>
              <a:off x="5863741" y="6640211"/>
              <a:ext cx="51003" cy="23377"/>
            </a:xfrm>
            <a:custGeom>
              <a:avLst/>
              <a:gdLst>
                <a:gd name="T0" fmla="*/ 36 w 48"/>
                <a:gd name="T1" fmla="*/ 0 h 22"/>
                <a:gd name="T2" fmla="*/ 12 w 48"/>
                <a:gd name="T3" fmla="*/ 0 h 22"/>
                <a:gd name="T4" fmla="*/ 12 w 48"/>
                <a:gd name="T5" fmla="*/ 0 h 22"/>
                <a:gd name="T6" fmla="*/ 8 w 48"/>
                <a:gd name="T7" fmla="*/ 0 h 22"/>
                <a:gd name="T8" fmla="*/ 4 w 48"/>
                <a:gd name="T9" fmla="*/ 2 h 22"/>
                <a:gd name="T10" fmla="*/ 2 w 48"/>
                <a:gd name="T11" fmla="*/ 6 h 22"/>
                <a:gd name="T12" fmla="*/ 0 w 48"/>
                <a:gd name="T13" fmla="*/ 10 h 22"/>
                <a:gd name="T14" fmla="*/ 0 w 48"/>
                <a:gd name="T15" fmla="*/ 10 h 22"/>
                <a:gd name="T16" fmla="*/ 2 w 48"/>
                <a:gd name="T17" fmla="*/ 14 h 22"/>
                <a:gd name="T18" fmla="*/ 4 w 48"/>
                <a:gd name="T19" fmla="*/ 18 h 22"/>
                <a:gd name="T20" fmla="*/ 8 w 48"/>
                <a:gd name="T21" fmla="*/ 22 h 22"/>
                <a:gd name="T22" fmla="*/ 12 w 48"/>
                <a:gd name="T23" fmla="*/ 22 h 22"/>
                <a:gd name="T24" fmla="*/ 36 w 48"/>
                <a:gd name="T25" fmla="*/ 22 h 22"/>
                <a:gd name="T26" fmla="*/ 36 w 48"/>
                <a:gd name="T27" fmla="*/ 22 h 22"/>
                <a:gd name="T28" fmla="*/ 42 w 48"/>
                <a:gd name="T29" fmla="*/ 22 h 22"/>
                <a:gd name="T30" fmla="*/ 44 w 48"/>
                <a:gd name="T31" fmla="*/ 18 h 22"/>
                <a:gd name="T32" fmla="*/ 48 w 48"/>
                <a:gd name="T33" fmla="*/ 14 h 22"/>
                <a:gd name="T34" fmla="*/ 48 w 48"/>
                <a:gd name="T35" fmla="*/ 10 h 22"/>
                <a:gd name="T36" fmla="*/ 48 w 48"/>
                <a:gd name="T37" fmla="*/ 10 h 22"/>
                <a:gd name="T38" fmla="*/ 48 w 48"/>
                <a:gd name="T39" fmla="*/ 6 h 22"/>
                <a:gd name="T40" fmla="*/ 44 w 48"/>
                <a:gd name="T41" fmla="*/ 2 h 22"/>
                <a:gd name="T42" fmla="*/ 42 w 48"/>
                <a:gd name="T43" fmla="*/ 0 h 22"/>
                <a:gd name="T44" fmla="*/ 36 w 48"/>
                <a:gd name="T45" fmla="*/ 0 h 22"/>
                <a:gd name="T46" fmla="*/ 36 w 48"/>
                <a:gd name="T47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22">
                  <a:moveTo>
                    <a:pt x="36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42" y="22"/>
                  </a:lnTo>
                  <a:lnTo>
                    <a:pt x="44" y="18"/>
                  </a:lnTo>
                  <a:lnTo>
                    <a:pt x="48" y="14"/>
                  </a:lnTo>
                  <a:lnTo>
                    <a:pt x="48" y="10"/>
                  </a:lnTo>
                  <a:lnTo>
                    <a:pt x="48" y="10"/>
                  </a:lnTo>
                  <a:lnTo>
                    <a:pt x="48" y="6"/>
                  </a:lnTo>
                  <a:lnTo>
                    <a:pt x="44" y="2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00" name="Freeform 1882"/>
            <p:cNvSpPr>
              <a:spLocks noEditPoints="1"/>
            </p:cNvSpPr>
            <p:nvPr/>
          </p:nvSpPr>
          <p:spPr>
            <a:xfrm>
              <a:off x="1339302" y="5250364"/>
              <a:ext cx="371901" cy="276269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01" name="Freeform 1883"/>
            <p:cNvSpPr>
              <a:spLocks noEditPoints="1"/>
            </p:cNvSpPr>
            <p:nvPr/>
          </p:nvSpPr>
          <p:spPr>
            <a:xfrm>
              <a:off x="2000223" y="5218487"/>
              <a:ext cx="340024" cy="340024"/>
            </a:xfrm>
            <a:custGeom>
              <a:avLst/>
              <a:gdLst>
                <a:gd name="T0" fmla="*/ 96 w 320"/>
                <a:gd name="T1" fmla="*/ 314 h 320"/>
                <a:gd name="T2" fmla="*/ 96 w 320"/>
                <a:gd name="T3" fmla="*/ 314 h 320"/>
                <a:gd name="T4" fmla="*/ 104 w 320"/>
                <a:gd name="T5" fmla="*/ 318 h 320"/>
                <a:gd name="T6" fmla="*/ 112 w 320"/>
                <a:gd name="T7" fmla="*/ 320 h 320"/>
                <a:gd name="T8" fmla="*/ 120 w 320"/>
                <a:gd name="T9" fmla="*/ 318 h 320"/>
                <a:gd name="T10" fmla="*/ 128 w 320"/>
                <a:gd name="T11" fmla="*/ 314 h 320"/>
                <a:gd name="T12" fmla="*/ 302 w 320"/>
                <a:gd name="T13" fmla="*/ 140 h 320"/>
                <a:gd name="T14" fmla="*/ 302 w 320"/>
                <a:gd name="T15" fmla="*/ 140 h 320"/>
                <a:gd name="T16" fmla="*/ 306 w 320"/>
                <a:gd name="T17" fmla="*/ 134 h 320"/>
                <a:gd name="T18" fmla="*/ 308 w 320"/>
                <a:gd name="T19" fmla="*/ 126 h 320"/>
                <a:gd name="T20" fmla="*/ 320 w 320"/>
                <a:gd name="T21" fmla="*/ 26 h 320"/>
                <a:gd name="T22" fmla="*/ 320 w 320"/>
                <a:gd name="T23" fmla="*/ 26 h 320"/>
                <a:gd name="T24" fmla="*/ 320 w 320"/>
                <a:gd name="T25" fmla="*/ 20 h 320"/>
                <a:gd name="T26" fmla="*/ 318 w 320"/>
                <a:gd name="T27" fmla="*/ 16 h 320"/>
                <a:gd name="T28" fmla="*/ 312 w 320"/>
                <a:gd name="T29" fmla="*/ 8 h 320"/>
                <a:gd name="T30" fmla="*/ 304 w 320"/>
                <a:gd name="T31" fmla="*/ 2 h 320"/>
                <a:gd name="T32" fmla="*/ 300 w 320"/>
                <a:gd name="T33" fmla="*/ 0 h 320"/>
                <a:gd name="T34" fmla="*/ 294 w 320"/>
                <a:gd name="T35" fmla="*/ 0 h 320"/>
                <a:gd name="T36" fmla="*/ 194 w 320"/>
                <a:gd name="T37" fmla="*/ 12 h 320"/>
                <a:gd name="T38" fmla="*/ 194 w 320"/>
                <a:gd name="T39" fmla="*/ 12 h 320"/>
                <a:gd name="T40" fmla="*/ 186 w 320"/>
                <a:gd name="T41" fmla="*/ 14 h 320"/>
                <a:gd name="T42" fmla="*/ 180 w 320"/>
                <a:gd name="T43" fmla="*/ 18 h 320"/>
                <a:gd name="T44" fmla="*/ 6 w 320"/>
                <a:gd name="T45" fmla="*/ 192 h 320"/>
                <a:gd name="T46" fmla="*/ 6 w 320"/>
                <a:gd name="T47" fmla="*/ 192 h 320"/>
                <a:gd name="T48" fmla="*/ 2 w 320"/>
                <a:gd name="T49" fmla="*/ 200 h 320"/>
                <a:gd name="T50" fmla="*/ 0 w 320"/>
                <a:gd name="T51" fmla="*/ 208 h 320"/>
                <a:gd name="T52" fmla="*/ 2 w 320"/>
                <a:gd name="T53" fmla="*/ 216 h 320"/>
                <a:gd name="T54" fmla="*/ 6 w 320"/>
                <a:gd name="T55" fmla="*/ 224 h 320"/>
                <a:gd name="T56" fmla="*/ 96 w 320"/>
                <a:gd name="T57" fmla="*/ 314 h 320"/>
                <a:gd name="T58" fmla="*/ 36 w 320"/>
                <a:gd name="T59" fmla="*/ 198 h 320"/>
                <a:gd name="T60" fmla="*/ 156 w 320"/>
                <a:gd name="T61" fmla="*/ 78 h 320"/>
                <a:gd name="T62" fmla="*/ 156 w 320"/>
                <a:gd name="T63" fmla="*/ 78 h 320"/>
                <a:gd name="T64" fmla="*/ 160 w 320"/>
                <a:gd name="T65" fmla="*/ 76 h 320"/>
                <a:gd name="T66" fmla="*/ 164 w 320"/>
                <a:gd name="T67" fmla="*/ 74 h 320"/>
                <a:gd name="T68" fmla="*/ 170 w 320"/>
                <a:gd name="T69" fmla="*/ 76 h 320"/>
                <a:gd name="T70" fmla="*/ 174 w 320"/>
                <a:gd name="T71" fmla="*/ 78 h 320"/>
                <a:gd name="T72" fmla="*/ 244 w 320"/>
                <a:gd name="T73" fmla="*/ 148 h 320"/>
                <a:gd name="T74" fmla="*/ 244 w 320"/>
                <a:gd name="T75" fmla="*/ 148 h 320"/>
                <a:gd name="T76" fmla="*/ 246 w 320"/>
                <a:gd name="T77" fmla="*/ 152 h 320"/>
                <a:gd name="T78" fmla="*/ 248 w 320"/>
                <a:gd name="T79" fmla="*/ 158 h 320"/>
                <a:gd name="T80" fmla="*/ 246 w 320"/>
                <a:gd name="T81" fmla="*/ 162 h 320"/>
                <a:gd name="T82" fmla="*/ 244 w 320"/>
                <a:gd name="T83" fmla="*/ 166 h 320"/>
                <a:gd name="T84" fmla="*/ 124 w 320"/>
                <a:gd name="T85" fmla="*/ 286 h 320"/>
                <a:gd name="T86" fmla="*/ 124 w 320"/>
                <a:gd name="T87" fmla="*/ 286 h 320"/>
                <a:gd name="T88" fmla="*/ 118 w 320"/>
                <a:gd name="T89" fmla="*/ 290 h 320"/>
                <a:gd name="T90" fmla="*/ 112 w 320"/>
                <a:gd name="T91" fmla="*/ 290 h 320"/>
                <a:gd name="T92" fmla="*/ 106 w 320"/>
                <a:gd name="T93" fmla="*/ 290 h 320"/>
                <a:gd name="T94" fmla="*/ 100 w 320"/>
                <a:gd name="T95" fmla="*/ 286 h 320"/>
                <a:gd name="T96" fmla="*/ 36 w 320"/>
                <a:gd name="T97" fmla="*/ 222 h 320"/>
                <a:gd name="T98" fmla="*/ 36 w 320"/>
                <a:gd name="T99" fmla="*/ 222 h 320"/>
                <a:gd name="T100" fmla="*/ 32 w 320"/>
                <a:gd name="T101" fmla="*/ 216 h 320"/>
                <a:gd name="T102" fmla="*/ 32 w 320"/>
                <a:gd name="T103" fmla="*/ 210 h 320"/>
                <a:gd name="T104" fmla="*/ 32 w 320"/>
                <a:gd name="T105" fmla="*/ 204 h 320"/>
                <a:gd name="T106" fmla="*/ 36 w 320"/>
                <a:gd name="T107" fmla="*/ 198 h 320"/>
                <a:gd name="T108" fmla="*/ 36 w 320"/>
                <a:gd name="T109" fmla="*/ 19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0" h="320">
                  <a:moveTo>
                    <a:pt x="96" y="314"/>
                  </a:moveTo>
                  <a:lnTo>
                    <a:pt x="96" y="314"/>
                  </a:lnTo>
                  <a:lnTo>
                    <a:pt x="104" y="318"/>
                  </a:lnTo>
                  <a:lnTo>
                    <a:pt x="112" y="320"/>
                  </a:lnTo>
                  <a:lnTo>
                    <a:pt x="120" y="318"/>
                  </a:lnTo>
                  <a:lnTo>
                    <a:pt x="128" y="314"/>
                  </a:lnTo>
                  <a:lnTo>
                    <a:pt x="302" y="140"/>
                  </a:lnTo>
                  <a:lnTo>
                    <a:pt x="302" y="140"/>
                  </a:lnTo>
                  <a:lnTo>
                    <a:pt x="306" y="134"/>
                  </a:lnTo>
                  <a:lnTo>
                    <a:pt x="308" y="126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20" y="20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300" y="0"/>
                  </a:lnTo>
                  <a:lnTo>
                    <a:pt x="294" y="0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86" y="14"/>
                  </a:lnTo>
                  <a:lnTo>
                    <a:pt x="180" y="18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2" y="200"/>
                  </a:lnTo>
                  <a:lnTo>
                    <a:pt x="0" y="208"/>
                  </a:lnTo>
                  <a:lnTo>
                    <a:pt x="2" y="216"/>
                  </a:lnTo>
                  <a:lnTo>
                    <a:pt x="6" y="224"/>
                  </a:lnTo>
                  <a:lnTo>
                    <a:pt x="96" y="314"/>
                  </a:lnTo>
                  <a:close/>
                  <a:moveTo>
                    <a:pt x="36" y="198"/>
                  </a:moveTo>
                  <a:lnTo>
                    <a:pt x="156" y="78"/>
                  </a:lnTo>
                  <a:lnTo>
                    <a:pt x="156" y="78"/>
                  </a:lnTo>
                  <a:lnTo>
                    <a:pt x="160" y="76"/>
                  </a:lnTo>
                  <a:lnTo>
                    <a:pt x="164" y="74"/>
                  </a:lnTo>
                  <a:lnTo>
                    <a:pt x="170" y="76"/>
                  </a:lnTo>
                  <a:lnTo>
                    <a:pt x="174" y="7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6" y="152"/>
                  </a:lnTo>
                  <a:lnTo>
                    <a:pt x="248" y="158"/>
                  </a:lnTo>
                  <a:lnTo>
                    <a:pt x="246" y="162"/>
                  </a:lnTo>
                  <a:lnTo>
                    <a:pt x="244" y="166"/>
                  </a:lnTo>
                  <a:lnTo>
                    <a:pt x="124" y="286"/>
                  </a:lnTo>
                  <a:lnTo>
                    <a:pt x="124" y="286"/>
                  </a:lnTo>
                  <a:lnTo>
                    <a:pt x="118" y="290"/>
                  </a:lnTo>
                  <a:lnTo>
                    <a:pt x="112" y="290"/>
                  </a:lnTo>
                  <a:lnTo>
                    <a:pt x="106" y="290"/>
                  </a:lnTo>
                  <a:lnTo>
                    <a:pt x="100" y="286"/>
                  </a:lnTo>
                  <a:lnTo>
                    <a:pt x="36" y="222"/>
                  </a:lnTo>
                  <a:lnTo>
                    <a:pt x="36" y="222"/>
                  </a:lnTo>
                  <a:lnTo>
                    <a:pt x="32" y="216"/>
                  </a:lnTo>
                  <a:lnTo>
                    <a:pt x="32" y="210"/>
                  </a:lnTo>
                  <a:lnTo>
                    <a:pt x="32" y="204"/>
                  </a:lnTo>
                  <a:lnTo>
                    <a:pt x="36" y="198"/>
                  </a:lnTo>
                  <a:lnTo>
                    <a:pt x="36" y="1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02" name="Freeform 1884"/>
            <p:cNvSpPr>
              <a:spLocks noEditPoints="1"/>
            </p:cNvSpPr>
            <p:nvPr/>
          </p:nvSpPr>
          <p:spPr>
            <a:xfrm>
              <a:off x="2593139" y="5224863"/>
              <a:ext cx="376151" cy="329398"/>
            </a:xfrm>
            <a:custGeom>
              <a:avLst/>
              <a:gdLst>
                <a:gd name="T0" fmla="*/ 172 w 354"/>
                <a:gd name="T1" fmla="*/ 308 h 310"/>
                <a:gd name="T2" fmla="*/ 182 w 354"/>
                <a:gd name="T3" fmla="*/ 308 h 310"/>
                <a:gd name="T4" fmla="*/ 214 w 354"/>
                <a:gd name="T5" fmla="*/ 288 h 310"/>
                <a:gd name="T6" fmla="*/ 288 w 354"/>
                <a:gd name="T7" fmla="*/ 226 h 310"/>
                <a:gd name="T8" fmla="*/ 328 w 354"/>
                <a:gd name="T9" fmla="*/ 176 h 310"/>
                <a:gd name="T10" fmla="*/ 352 w 354"/>
                <a:gd name="T11" fmla="*/ 118 h 310"/>
                <a:gd name="T12" fmla="*/ 352 w 354"/>
                <a:gd name="T13" fmla="*/ 78 h 310"/>
                <a:gd name="T14" fmla="*/ 324 w 354"/>
                <a:gd name="T15" fmla="*/ 28 h 310"/>
                <a:gd name="T16" fmla="*/ 276 w 354"/>
                <a:gd name="T17" fmla="*/ 2 h 310"/>
                <a:gd name="T18" fmla="*/ 244 w 354"/>
                <a:gd name="T19" fmla="*/ 0 h 310"/>
                <a:gd name="T20" fmla="*/ 210 w 354"/>
                <a:gd name="T21" fmla="*/ 10 h 310"/>
                <a:gd name="T22" fmla="*/ 184 w 354"/>
                <a:gd name="T23" fmla="*/ 30 h 310"/>
                <a:gd name="T24" fmla="*/ 170 w 354"/>
                <a:gd name="T25" fmla="*/ 30 h 310"/>
                <a:gd name="T26" fmla="*/ 142 w 354"/>
                <a:gd name="T27" fmla="*/ 10 h 310"/>
                <a:gd name="T28" fmla="*/ 110 w 354"/>
                <a:gd name="T29" fmla="*/ 0 h 310"/>
                <a:gd name="T30" fmla="*/ 78 w 354"/>
                <a:gd name="T31" fmla="*/ 2 h 310"/>
                <a:gd name="T32" fmla="*/ 28 w 354"/>
                <a:gd name="T33" fmla="*/ 28 h 310"/>
                <a:gd name="T34" fmla="*/ 2 w 354"/>
                <a:gd name="T35" fmla="*/ 78 h 310"/>
                <a:gd name="T36" fmla="*/ 2 w 354"/>
                <a:gd name="T37" fmla="*/ 118 h 310"/>
                <a:gd name="T38" fmla="*/ 24 w 354"/>
                <a:gd name="T39" fmla="*/ 176 h 310"/>
                <a:gd name="T40" fmla="*/ 66 w 354"/>
                <a:gd name="T41" fmla="*/ 228 h 310"/>
                <a:gd name="T42" fmla="*/ 138 w 354"/>
                <a:gd name="T43" fmla="*/ 288 h 310"/>
                <a:gd name="T44" fmla="*/ 98 w 354"/>
                <a:gd name="T45" fmla="*/ 34 h 310"/>
                <a:gd name="T46" fmla="*/ 120 w 354"/>
                <a:gd name="T47" fmla="*/ 38 h 310"/>
                <a:gd name="T48" fmla="*/ 146 w 354"/>
                <a:gd name="T49" fmla="*/ 54 h 310"/>
                <a:gd name="T50" fmla="*/ 160 w 354"/>
                <a:gd name="T51" fmla="*/ 82 h 310"/>
                <a:gd name="T52" fmla="*/ 166 w 354"/>
                <a:gd name="T53" fmla="*/ 92 h 310"/>
                <a:gd name="T54" fmla="*/ 176 w 354"/>
                <a:gd name="T55" fmla="*/ 96 h 310"/>
                <a:gd name="T56" fmla="*/ 192 w 354"/>
                <a:gd name="T57" fmla="*/ 88 h 310"/>
                <a:gd name="T58" fmla="*/ 196 w 354"/>
                <a:gd name="T59" fmla="*/ 72 h 310"/>
                <a:gd name="T60" fmla="*/ 216 w 354"/>
                <a:gd name="T61" fmla="*/ 48 h 310"/>
                <a:gd name="T62" fmla="*/ 244 w 354"/>
                <a:gd name="T63" fmla="*/ 34 h 310"/>
                <a:gd name="T64" fmla="*/ 268 w 354"/>
                <a:gd name="T65" fmla="*/ 36 h 310"/>
                <a:gd name="T66" fmla="*/ 300 w 354"/>
                <a:gd name="T67" fmla="*/ 52 h 310"/>
                <a:gd name="T68" fmla="*/ 318 w 354"/>
                <a:gd name="T69" fmla="*/ 84 h 310"/>
                <a:gd name="T70" fmla="*/ 318 w 354"/>
                <a:gd name="T71" fmla="*/ 110 h 310"/>
                <a:gd name="T72" fmla="*/ 304 w 354"/>
                <a:gd name="T73" fmla="*/ 150 h 310"/>
                <a:gd name="T74" fmla="*/ 242 w 354"/>
                <a:gd name="T75" fmla="*/ 222 h 310"/>
                <a:gd name="T76" fmla="*/ 176 w 354"/>
                <a:gd name="T77" fmla="*/ 272 h 310"/>
                <a:gd name="T78" fmla="*/ 134 w 354"/>
                <a:gd name="T79" fmla="*/ 242 h 310"/>
                <a:gd name="T80" fmla="*/ 68 w 354"/>
                <a:gd name="T81" fmla="*/ 176 h 310"/>
                <a:gd name="T82" fmla="*/ 38 w 354"/>
                <a:gd name="T83" fmla="*/ 124 h 310"/>
                <a:gd name="T84" fmla="*/ 34 w 354"/>
                <a:gd name="T85" fmla="*/ 98 h 310"/>
                <a:gd name="T86" fmla="*/ 46 w 354"/>
                <a:gd name="T87" fmla="*/ 62 h 310"/>
                <a:gd name="T88" fmla="*/ 74 w 354"/>
                <a:gd name="T89" fmla="*/ 38 h 310"/>
                <a:gd name="T90" fmla="*/ 98 w 354"/>
                <a:gd name="T91" fmla="*/ 34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4" h="310">
                  <a:moveTo>
                    <a:pt x="168" y="308"/>
                  </a:moveTo>
                  <a:lnTo>
                    <a:pt x="168" y="308"/>
                  </a:lnTo>
                  <a:lnTo>
                    <a:pt x="172" y="308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2" y="308"/>
                  </a:lnTo>
                  <a:lnTo>
                    <a:pt x="186" y="308"/>
                  </a:lnTo>
                  <a:lnTo>
                    <a:pt x="186" y="308"/>
                  </a:lnTo>
                  <a:lnTo>
                    <a:pt x="214" y="288"/>
                  </a:lnTo>
                  <a:lnTo>
                    <a:pt x="242" y="268"/>
                  </a:lnTo>
                  <a:lnTo>
                    <a:pt x="272" y="242"/>
                  </a:lnTo>
                  <a:lnTo>
                    <a:pt x="288" y="226"/>
                  </a:lnTo>
                  <a:lnTo>
                    <a:pt x="302" y="210"/>
                  </a:lnTo>
                  <a:lnTo>
                    <a:pt x="316" y="194"/>
                  </a:lnTo>
                  <a:lnTo>
                    <a:pt x="328" y="176"/>
                  </a:lnTo>
                  <a:lnTo>
                    <a:pt x="338" y="156"/>
                  </a:lnTo>
                  <a:lnTo>
                    <a:pt x="346" y="138"/>
                  </a:lnTo>
                  <a:lnTo>
                    <a:pt x="352" y="11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52" y="78"/>
                  </a:lnTo>
                  <a:lnTo>
                    <a:pt x="346" y="60"/>
                  </a:lnTo>
                  <a:lnTo>
                    <a:pt x="336" y="42"/>
                  </a:lnTo>
                  <a:lnTo>
                    <a:pt x="324" y="28"/>
                  </a:lnTo>
                  <a:lnTo>
                    <a:pt x="310" y="16"/>
                  </a:lnTo>
                  <a:lnTo>
                    <a:pt x="294" y="6"/>
                  </a:lnTo>
                  <a:lnTo>
                    <a:pt x="276" y="2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32" y="2"/>
                  </a:lnTo>
                  <a:lnTo>
                    <a:pt x="222" y="6"/>
                  </a:lnTo>
                  <a:lnTo>
                    <a:pt x="210" y="10"/>
                  </a:lnTo>
                  <a:lnTo>
                    <a:pt x="202" y="16"/>
                  </a:lnTo>
                  <a:lnTo>
                    <a:pt x="192" y="22"/>
                  </a:lnTo>
                  <a:lnTo>
                    <a:pt x="184" y="30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0" y="30"/>
                  </a:lnTo>
                  <a:lnTo>
                    <a:pt x="162" y="22"/>
                  </a:lnTo>
                  <a:lnTo>
                    <a:pt x="152" y="16"/>
                  </a:lnTo>
                  <a:lnTo>
                    <a:pt x="142" y="10"/>
                  </a:lnTo>
                  <a:lnTo>
                    <a:pt x="132" y="6"/>
                  </a:lnTo>
                  <a:lnTo>
                    <a:pt x="122" y="2"/>
                  </a:lnTo>
                  <a:lnTo>
                    <a:pt x="11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2"/>
                  </a:lnTo>
                  <a:lnTo>
                    <a:pt x="60" y="6"/>
                  </a:lnTo>
                  <a:lnTo>
                    <a:pt x="44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60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8"/>
                  </a:lnTo>
                  <a:lnTo>
                    <a:pt x="6" y="138"/>
                  </a:lnTo>
                  <a:lnTo>
                    <a:pt x="14" y="158"/>
                  </a:lnTo>
                  <a:lnTo>
                    <a:pt x="24" y="176"/>
                  </a:lnTo>
                  <a:lnTo>
                    <a:pt x="38" y="194"/>
                  </a:lnTo>
                  <a:lnTo>
                    <a:pt x="52" y="212"/>
                  </a:lnTo>
                  <a:lnTo>
                    <a:pt x="66" y="228"/>
                  </a:lnTo>
                  <a:lnTo>
                    <a:pt x="82" y="242"/>
                  </a:lnTo>
                  <a:lnTo>
                    <a:pt x="112" y="268"/>
                  </a:lnTo>
                  <a:lnTo>
                    <a:pt x="138" y="288"/>
                  </a:lnTo>
                  <a:lnTo>
                    <a:pt x="168" y="308"/>
                  </a:lnTo>
                  <a:lnTo>
                    <a:pt x="168" y="308"/>
                  </a:lnTo>
                  <a:close/>
                  <a:moveTo>
                    <a:pt x="98" y="34"/>
                  </a:moveTo>
                  <a:lnTo>
                    <a:pt x="98" y="34"/>
                  </a:lnTo>
                  <a:lnTo>
                    <a:pt x="108" y="34"/>
                  </a:lnTo>
                  <a:lnTo>
                    <a:pt x="120" y="38"/>
                  </a:lnTo>
                  <a:lnTo>
                    <a:pt x="128" y="42"/>
                  </a:lnTo>
                  <a:lnTo>
                    <a:pt x="138" y="48"/>
                  </a:lnTo>
                  <a:lnTo>
                    <a:pt x="146" y="54"/>
                  </a:lnTo>
                  <a:lnTo>
                    <a:pt x="152" y="62"/>
                  </a:lnTo>
                  <a:lnTo>
                    <a:pt x="156" y="72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62" y="88"/>
                  </a:lnTo>
                  <a:lnTo>
                    <a:pt x="166" y="92"/>
                  </a:lnTo>
                  <a:lnTo>
                    <a:pt x="170" y="96"/>
                  </a:lnTo>
                  <a:lnTo>
                    <a:pt x="176" y="96"/>
                  </a:lnTo>
                  <a:lnTo>
                    <a:pt x="176" y="96"/>
                  </a:lnTo>
                  <a:lnTo>
                    <a:pt x="182" y="96"/>
                  </a:lnTo>
                  <a:lnTo>
                    <a:pt x="188" y="92"/>
                  </a:lnTo>
                  <a:lnTo>
                    <a:pt x="192" y="88"/>
                  </a:lnTo>
                  <a:lnTo>
                    <a:pt x="194" y="82"/>
                  </a:lnTo>
                  <a:lnTo>
                    <a:pt x="194" y="82"/>
                  </a:lnTo>
                  <a:lnTo>
                    <a:pt x="196" y="72"/>
                  </a:lnTo>
                  <a:lnTo>
                    <a:pt x="202" y="62"/>
                  </a:lnTo>
                  <a:lnTo>
                    <a:pt x="208" y="54"/>
                  </a:lnTo>
                  <a:lnTo>
                    <a:pt x="216" y="48"/>
                  </a:lnTo>
                  <a:lnTo>
                    <a:pt x="224" y="42"/>
                  </a:lnTo>
                  <a:lnTo>
                    <a:pt x="234" y="38"/>
                  </a:lnTo>
                  <a:lnTo>
                    <a:pt x="244" y="34"/>
                  </a:lnTo>
                  <a:lnTo>
                    <a:pt x="256" y="34"/>
                  </a:lnTo>
                  <a:lnTo>
                    <a:pt x="256" y="34"/>
                  </a:lnTo>
                  <a:lnTo>
                    <a:pt x="268" y="36"/>
                  </a:lnTo>
                  <a:lnTo>
                    <a:pt x="280" y="38"/>
                  </a:lnTo>
                  <a:lnTo>
                    <a:pt x="292" y="44"/>
                  </a:lnTo>
                  <a:lnTo>
                    <a:pt x="300" y="52"/>
                  </a:lnTo>
                  <a:lnTo>
                    <a:pt x="308" y="6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8" y="110"/>
                  </a:lnTo>
                  <a:lnTo>
                    <a:pt x="314" y="124"/>
                  </a:lnTo>
                  <a:lnTo>
                    <a:pt x="310" y="136"/>
                  </a:lnTo>
                  <a:lnTo>
                    <a:pt x="304" y="150"/>
                  </a:lnTo>
                  <a:lnTo>
                    <a:pt x="286" y="176"/>
                  </a:lnTo>
                  <a:lnTo>
                    <a:pt x="266" y="200"/>
                  </a:lnTo>
                  <a:lnTo>
                    <a:pt x="242" y="222"/>
                  </a:lnTo>
                  <a:lnTo>
                    <a:pt x="218" y="242"/>
                  </a:lnTo>
                  <a:lnTo>
                    <a:pt x="196" y="258"/>
                  </a:lnTo>
                  <a:lnTo>
                    <a:pt x="176" y="272"/>
                  </a:lnTo>
                  <a:lnTo>
                    <a:pt x="176" y="272"/>
                  </a:lnTo>
                  <a:lnTo>
                    <a:pt x="158" y="258"/>
                  </a:lnTo>
                  <a:lnTo>
                    <a:pt x="134" y="242"/>
                  </a:lnTo>
                  <a:lnTo>
                    <a:pt x="112" y="222"/>
                  </a:lnTo>
                  <a:lnTo>
                    <a:pt x="88" y="200"/>
                  </a:lnTo>
                  <a:lnTo>
                    <a:pt x="68" y="176"/>
                  </a:lnTo>
                  <a:lnTo>
                    <a:pt x="50" y="150"/>
                  </a:lnTo>
                  <a:lnTo>
                    <a:pt x="44" y="138"/>
                  </a:lnTo>
                  <a:lnTo>
                    <a:pt x="38" y="124"/>
                  </a:lnTo>
                  <a:lnTo>
                    <a:pt x="36" y="110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6" y="84"/>
                  </a:lnTo>
                  <a:lnTo>
                    <a:pt x="40" y="72"/>
                  </a:lnTo>
                  <a:lnTo>
                    <a:pt x="46" y="62"/>
                  </a:lnTo>
                  <a:lnTo>
                    <a:pt x="52" y="52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36"/>
                  </a:lnTo>
                  <a:lnTo>
                    <a:pt x="98" y="34"/>
                  </a:lnTo>
                  <a:lnTo>
                    <a:pt x="98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03" name="Freeform 1885"/>
            <p:cNvSpPr>
              <a:spLocks noEditPoints="1"/>
            </p:cNvSpPr>
            <p:nvPr/>
          </p:nvSpPr>
          <p:spPr>
            <a:xfrm>
              <a:off x="3226433" y="5222737"/>
              <a:ext cx="376151" cy="333648"/>
            </a:xfrm>
            <a:custGeom>
              <a:avLst/>
              <a:gdLst>
                <a:gd name="T0" fmla="*/ 158 w 354"/>
                <a:gd name="T1" fmla="*/ 0 h 314"/>
                <a:gd name="T2" fmla="*/ 108 w 354"/>
                <a:gd name="T3" fmla="*/ 10 h 314"/>
                <a:gd name="T4" fmla="*/ 64 w 354"/>
                <a:gd name="T5" fmla="*/ 32 h 314"/>
                <a:gd name="T6" fmla="*/ 30 w 354"/>
                <a:gd name="T7" fmla="*/ 64 h 314"/>
                <a:gd name="T8" fmla="*/ 8 w 354"/>
                <a:gd name="T9" fmla="*/ 102 h 314"/>
                <a:gd name="T10" fmla="*/ 0 w 354"/>
                <a:gd name="T11" fmla="*/ 144 h 314"/>
                <a:gd name="T12" fmla="*/ 4 w 354"/>
                <a:gd name="T13" fmla="*/ 172 h 314"/>
                <a:gd name="T14" fmla="*/ 18 w 354"/>
                <a:gd name="T15" fmla="*/ 210 h 314"/>
                <a:gd name="T16" fmla="*/ 48 w 354"/>
                <a:gd name="T17" fmla="*/ 242 h 314"/>
                <a:gd name="T18" fmla="*/ 34 w 354"/>
                <a:gd name="T19" fmla="*/ 262 h 314"/>
                <a:gd name="T20" fmla="*/ 14 w 354"/>
                <a:gd name="T21" fmla="*/ 276 h 314"/>
                <a:gd name="T22" fmla="*/ 6 w 354"/>
                <a:gd name="T23" fmla="*/ 288 h 314"/>
                <a:gd name="T24" fmla="*/ 6 w 354"/>
                <a:gd name="T25" fmla="*/ 298 h 314"/>
                <a:gd name="T26" fmla="*/ 18 w 354"/>
                <a:gd name="T27" fmla="*/ 308 h 314"/>
                <a:gd name="T28" fmla="*/ 50 w 354"/>
                <a:gd name="T29" fmla="*/ 314 h 314"/>
                <a:gd name="T30" fmla="*/ 92 w 354"/>
                <a:gd name="T31" fmla="*/ 306 h 314"/>
                <a:gd name="T32" fmla="*/ 126 w 354"/>
                <a:gd name="T33" fmla="*/ 282 h 314"/>
                <a:gd name="T34" fmla="*/ 178 w 354"/>
                <a:gd name="T35" fmla="*/ 288 h 314"/>
                <a:gd name="T36" fmla="*/ 230 w 354"/>
                <a:gd name="T37" fmla="*/ 282 h 314"/>
                <a:gd name="T38" fmla="*/ 276 w 354"/>
                <a:gd name="T39" fmla="*/ 264 h 314"/>
                <a:gd name="T40" fmla="*/ 314 w 354"/>
                <a:gd name="T41" fmla="*/ 236 h 314"/>
                <a:gd name="T42" fmla="*/ 340 w 354"/>
                <a:gd name="T43" fmla="*/ 200 h 314"/>
                <a:gd name="T44" fmla="*/ 354 w 354"/>
                <a:gd name="T45" fmla="*/ 158 h 314"/>
                <a:gd name="T46" fmla="*/ 354 w 354"/>
                <a:gd name="T47" fmla="*/ 130 h 314"/>
                <a:gd name="T48" fmla="*/ 340 w 354"/>
                <a:gd name="T49" fmla="*/ 88 h 314"/>
                <a:gd name="T50" fmla="*/ 314 w 354"/>
                <a:gd name="T51" fmla="*/ 52 h 314"/>
                <a:gd name="T52" fmla="*/ 276 w 354"/>
                <a:gd name="T53" fmla="*/ 24 h 314"/>
                <a:gd name="T54" fmla="*/ 230 w 354"/>
                <a:gd name="T55" fmla="*/ 6 h 314"/>
                <a:gd name="T56" fmla="*/ 178 w 354"/>
                <a:gd name="T57" fmla="*/ 0 h 314"/>
                <a:gd name="T58" fmla="*/ 178 w 354"/>
                <a:gd name="T59" fmla="*/ 254 h 314"/>
                <a:gd name="T60" fmla="*/ 126 w 354"/>
                <a:gd name="T61" fmla="*/ 246 h 314"/>
                <a:gd name="T62" fmla="*/ 110 w 354"/>
                <a:gd name="T63" fmla="*/ 248 h 314"/>
                <a:gd name="T64" fmla="*/ 98 w 354"/>
                <a:gd name="T65" fmla="*/ 262 h 314"/>
                <a:gd name="T66" fmla="*/ 66 w 354"/>
                <a:gd name="T67" fmla="*/ 278 h 314"/>
                <a:gd name="T68" fmla="*/ 84 w 354"/>
                <a:gd name="T69" fmla="*/ 242 h 314"/>
                <a:gd name="T70" fmla="*/ 84 w 354"/>
                <a:gd name="T71" fmla="*/ 232 h 314"/>
                <a:gd name="T72" fmla="*/ 78 w 354"/>
                <a:gd name="T73" fmla="*/ 224 h 314"/>
                <a:gd name="T74" fmla="*/ 52 w 354"/>
                <a:gd name="T75" fmla="*/ 196 h 314"/>
                <a:gd name="T76" fmla="*/ 38 w 354"/>
                <a:gd name="T77" fmla="*/ 166 h 314"/>
                <a:gd name="T78" fmla="*/ 34 w 354"/>
                <a:gd name="T79" fmla="*/ 144 h 314"/>
                <a:gd name="T80" fmla="*/ 42 w 354"/>
                <a:gd name="T81" fmla="*/ 112 h 314"/>
                <a:gd name="T82" fmla="*/ 58 w 354"/>
                <a:gd name="T83" fmla="*/ 82 h 314"/>
                <a:gd name="T84" fmla="*/ 122 w 354"/>
                <a:gd name="T85" fmla="*/ 42 h 314"/>
                <a:gd name="T86" fmla="*/ 178 w 354"/>
                <a:gd name="T87" fmla="*/ 34 h 314"/>
                <a:gd name="T88" fmla="*/ 256 w 354"/>
                <a:gd name="T89" fmla="*/ 52 h 314"/>
                <a:gd name="T90" fmla="*/ 302 w 354"/>
                <a:gd name="T91" fmla="*/ 92 h 314"/>
                <a:gd name="T92" fmla="*/ 316 w 354"/>
                <a:gd name="T93" fmla="*/ 122 h 314"/>
                <a:gd name="T94" fmla="*/ 320 w 354"/>
                <a:gd name="T95" fmla="*/ 144 h 314"/>
                <a:gd name="T96" fmla="*/ 314 w 354"/>
                <a:gd name="T97" fmla="*/ 176 h 314"/>
                <a:gd name="T98" fmla="*/ 296 w 354"/>
                <a:gd name="T99" fmla="*/ 206 h 314"/>
                <a:gd name="T100" fmla="*/ 232 w 354"/>
                <a:gd name="T101" fmla="*/ 246 h 314"/>
                <a:gd name="T102" fmla="*/ 178 w 354"/>
                <a:gd name="T103" fmla="*/ 254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4" h="314">
                  <a:moveTo>
                    <a:pt x="178" y="0"/>
                  </a:moveTo>
                  <a:lnTo>
                    <a:pt x="178" y="0"/>
                  </a:lnTo>
                  <a:lnTo>
                    <a:pt x="158" y="0"/>
                  </a:lnTo>
                  <a:lnTo>
                    <a:pt x="142" y="2"/>
                  </a:lnTo>
                  <a:lnTo>
                    <a:pt x="124" y="6"/>
                  </a:lnTo>
                  <a:lnTo>
                    <a:pt x="108" y="10"/>
                  </a:lnTo>
                  <a:lnTo>
                    <a:pt x="92" y="16"/>
                  </a:lnTo>
                  <a:lnTo>
                    <a:pt x="78" y="24"/>
                  </a:lnTo>
                  <a:lnTo>
                    <a:pt x="64" y="32"/>
                  </a:lnTo>
                  <a:lnTo>
                    <a:pt x="52" y="42"/>
                  </a:lnTo>
                  <a:lnTo>
                    <a:pt x="40" y="52"/>
                  </a:lnTo>
                  <a:lnTo>
                    <a:pt x="30" y="64"/>
                  </a:lnTo>
                  <a:lnTo>
                    <a:pt x="22" y="76"/>
                  </a:lnTo>
                  <a:lnTo>
                    <a:pt x="14" y="88"/>
                  </a:lnTo>
                  <a:lnTo>
                    <a:pt x="8" y="102"/>
                  </a:lnTo>
                  <a:lnTo>
                    <a:pt x="4" y="114"/>
                  </a:lnTo>
                  <a:lnTo>
                    <a:pt x="0" y="13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4" y="172"/>
                  </a:lnTo>
                  <a:lnTo>
                    <a:pt x="6" y="184"/>
                  </a:lnTo>
                  <a:lnTo>
                    <a:pt x="12" y="196"/>
                  </a:lnTo>
                  <a:lnTo>
                    <a:pt x="18" y="210"/>
                  </a:lnTo>
                  <a:lnTo>
                    <a:pt x="28" y="220"/>
                  </a:lnTo>
                  <a:lnTo>
                    <a:pt x="36" y="232"/>
                  </a:lnTo>
                  <a:lnTo>
                    <a:pt x="48" y="242"/>
                  </a:lnTo>
                  <a:lnTo>
                    <a:pt x="48" y="242"/>
                  </a:lnTo>
                  <a:lnTo>
                    <a:pt x="42" y="252"/>
                  </a:lnTo>
                  <a:lnTo>
                    <a:pt x="34" y="262"/>
                  </a:lnTo>
                  <a:lnTo>
                    <a:pt x="24" y="270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0" y="280"/>
                  </a:lnTo>
                  <a:lnTo>
                    <a:pt x="8" y="284"/>
                  </a:lnTo>
                  <a:lnTo>
                    <a:pt x="6" y="288"/>
                  </a:lnTo>
                  <a:lnTo>
                    <a:pt x="6" y="294"/>
                  </a:lnTo>
                  <a:lnTo>
                    <a:pt x="6" y="294"/>
                  </a:lnTo>
                  <a:lnTo>
                    <a:pt x="6" y="298"/>
                  </a:lnTo>
                  <a:lnTo>
                    <a:pt x="10" y="302"/>
                  </a:lnTo>
                  <a:lnTo>
                    <a:pt x="14" y="306"/>
                  </a:lnTo>
                  <a:lnTo>
                    <a:pt x="18" y="308"/>
                  </a:lnTo>
                  <a:lnTo>
                    <a:pt x="18" y="308"/>
                  </a:lnTo>
                  <a:lnTo>
                    <a:pt x="34" y="312"/>
                  </a:lnTo>
                  <a:lnTo>
                    <a:pt x="50" y="314"/>
                  </a:lnTo>
                  <a:lnTo>
                    <a:pt x="50" y="314"/>
                  </a:lnTo>
                  <a:lnTo>
                    <a:pt x="72" y="312"/>
                  </a:lnTo>
                  <a:lnTo>
                    <a:pt x="92" y="306"/>
                  </a:lnTo>
                  <a:lnTo>
                    <a:pt x="110" y="296"/>
                  </a:lnTo>
                  <a:lnTo>
                    <a:pt x="126" y="282"/>
                  </a:lnTo>
                  <a:lnTo>
                    <a:pt x="126" y="282"/>
                  </a:lnTo>
                  <a:lnTo>
                    <a:pt x="152" y="288"/>
                  </a:lnTo>
                  <a:lnTo>
                    <a:pt x="178" y="288"/>
                  </a:lnTo>
                  <a:lnTo>
                    <a:pt x="178" y="288"/>
                  </a:lnTo>
                  <a:lnTo>
                    <a:pt x="196" y="288"/>
                  </a:lnTo>
                  <a:lnTo>
                    <a:pt x="212" y="286"/>
                  </a:lnTo>
                  <a:lnTo>
                    <a:pt x="230" y="282"/>
                  </a:lnTo>
                  <a:lnTo>
                    <a:pt x="246" y="278"/>
                  </a:lnTo>
                  <a:lnTo>
                    <a:pt x="262" y="272"/>
                  </a:lnTo>
                  <a:lnTo>
                    <a:pt x="276" y="264"/>
                  </a:lnTo>
                  <a:lnTo>
                    <a:pt x="290" y="256"/>
                  </a:lnTo>
                  <a:lnTo>
                    <a:pt x="302" y="246"/>
                  </a:lnTo>
                  <a:lnTo>
                    <a:pt x="314" y="236"/>
                  </a:lnTo>
                  <a:lnTo>
                    <a:pt x="324" y="224"/>
                  </a:lnTo>
                  <a:lnTo>
                    <a:pt x="332" y="212"/>
                  </a:lnTo>
                  <a:lnTo>
                    <a:pt x="340" y="200"/>
                  </a:lnTo>
                  <a:lnTo>
                    <a:pt x="346" y="188"/>
                  </a:lnTo>
                  <a:lnTo>
                    <a:pt x="350" y="174"/>
                  </a:lnTo>
                  <a:lnTo>
                    <a:pt x="354" y="158"/>
                  </a:lnTo>
                  <a:lnTo>
                    <a:pt x="354" y="144"/>
                  </a:lnTo>
                  <a:lnTo>
                    <a:pt x="354" y="144"/>
                  </a:lnTo>
                  <a:lnTo>
                    <a:pt x="354" y="130"/>
                  </a:lnTo>
                  <a:lnTo>
                    <a:pt x="350" y="114"/>
                  </a:lnTo>
                  <a:lnTo>
                    <a:pt x="346" y="102"/>
                  </a:lnTo>
                  <a:lnTo>
                    <a:pt x="340" y="88"/>
                  </a:lnTo>
                  <a:lnTo>
                    <a:pt x="332" y="76"/>
                  </a:lnTo>
                  <a:lnTo>
                    <a:pt x="324" y="64"/>
                  </a:lnTo>
                  <a:lnTo>
                    <a:pt x="314" y="52"/>
                  </a:lnTo>
                  <a:lnTo>
                    <a:pt x="302" y="42"/>
                  </a:lnTo>
                  <a:lnTo>
                    <a:pt x="290" y="32"/>
                  </a:lnTo>
                  <a:lnTo>
                    <a:pt x="276" y="24"/>
                  </a:lnTo>
                  <a:lnTo>
                    <a:pt x="262" y="16"/>
                  </a:lnTo>
                  <a:lnTo>
                    <a:pt x="246" y="10"/>
                  </a:lnTo>
                  <a:lnTo>
                    <a:pt x="230" y="6"/>
                  </a:lnTo>
                  <a:lnTo>
                    <a:pt x="212" y="2"/>
                  </a:lnTo>
                  <a:lnTo>
                    <a:pt x="196" y="0"/>
                  </a:lnTo>
                  <a:lnTo>
                    <a:pt x="178" y="0"/>
                  </a:lnTo>
                  <a:lnTo>
                    <a:pt x="178" y="0"/>
                  </a:lnTo>
                  <a:close/>
                  <a:moveTo>
                    <a:pt x="178" y="254"/>
                  </a:moveTo>
                  <a:lnTo>
                    <a:pt x="178" y="254"/>
                  </a:lnTo>
                  <a:lnTo>
                    <a:pt x="150" y="252"/>
                  </a:lnTo>
                  <a:lnTo>
                    <a:pt x="126" y="246"/>
                  </a:lnTo>
                  <a:lnTo>
                    <a:pt x="126" y="246"/>
                  </a:lnTo>
                  <a:lnTo>
                    <a:pt x="120" y="246"/>
                  </a:lnTo>
                  <a:lnTo>
                    <a:pt x="114" y="246"/>
                  </a:lnTo>
                  <a:lnTo>
                    <a:pt x="110" y="248"/>
                  </a:lnTo>
                  <a:lnTo>
                    <a:pt x="106" y="252"/>
                  </a:lnTo>
                  <a:lnTo>
                    <a:pt x="106" y="252"/>
                  </a:lnTo>
                  <a:lnTo>
                    <a:pt x="98" y="262"/>
                  </a:lnTo>
                  <a:lnTo>
                    <a:pt x="88" y="268"/>
                  </a:lnTo>
                  <a:lnTo>
                    <a:pt x="78" y="274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76" y="260"/>
                  </a:lnTo>
                  <a:lnTo>
                    <a:pt x="84" y="242"/>
                  </a:lnTo>
                  <a:lnTo>
                    <a:pt x="84" y="242"/>
                  </a:lnTo>
                  <a:lnTo>
                    <a:pt x="86" y="236"/>
                  </a:lnTo>
                  <a:lnTo>
                    <a:pt x="84" y="232"/>
                  </a:lnTo>
                  <a:lnTo>
                    <a:pt x="82" y="226"/>
                  </a:lnTo>
                  <a:lnTo>
                    <a:pt x="78" y="224"/>
                  </a:lnTo>
                  <a:lnTo>
                    <a:pt x="78" y="224"/>
                  </a:lnTo>
                  <a:lnTo>
                    <a:pt x="68" y="214"/>
                  </a:lnTo>
                  <a:lnTo>
                    <a:pt x="60" y="206"/>
                  </a:lnTo>
                  <a:lnTo>
                    <a:pt x="52" y="196"/>
                  </a:lnTo>
                  <a:lnTo>
                    <a:pt x="46" y="186"/>
                  </a:lnTo>
                  <a:lnTo>
                    <a:pt x="42" y="176"/>
                  </a:lnTo>
                  <a:lnTo>
                    <a:pt x="38" y="166"/>
                  </a:lnTo>
                  <a:lnTo>
                    <a:pt x="36" y="156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6" y="132"/>
                  </a:lnTo>
                  <a:lnTo>
                    <a:pt x="38" y="122"/>
                  </a:lnTo>
                  <a:lnTo>
                    <a:pt x="42" y="112"/>
                  </a:lnTo>
                  <a:lnTo>
                    <a:pt x="46" y="102"/>
                  </a:lnTo>
                  <a:lnTo>
                    <a:pt x="52" y="92"/>
                  </a:lnTo>
                  <a:lnTo>
                    <a:pt x="58" y="82"/>
                  </a:lnTo>
                  <a:lnTo>
                    <a:pt x="76" y="66"/>
                  </a:lnTo>
                  <a:lnTo>
                    <a:pt x="98" y="52"/>
                  </a:lnTo>
                  <a:lnTo>
                    <a:pt x="122" y="42"/>
                  </a:lnTo>
                  <a:lnTo>
                    <a:pt x="148" y="36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206" y="36"/>
                  </a:lnTo>
                  <a:lnTo>
                    <a:pt x="232" y="42"/>
                  </a:lnTo>
                  <a:lnTo>
                    <a:pt x="256" y="52"/>
                  </a:lnTo>
                  <a:lnTo>
                    <a:pt x="278" y="66"/>
                  </a:lnTo>
                  <a:lnTo>
                    <a:pt x="296" y="82"/>
                  </a:lnTo>
                  <a:lnTo>
                    <a:pt x="302" y="92"/>
                  </a:lnTo>
                  <a:lnTo>
                    <a:pt x="308" y="102"/>
                  </a:lnTo>
                  <a:lnTo>
                    <a:pt x="314" y="112"/>
                  </a:lnTo>
                  <a:lnTo>
                    <a:pt x="316" y="122"/>
                  </a:lnTo>
                  <a:lnTo>
                    <a:pt x="318" y="132"/>
                  </a:lnTo>
                  <a:lnTo>
                    <a:pt x="320" y="144"/>
                  </a:lnTo>
                  <a:lnTo>
                    <a:pt x="320" y="144"/>
                  </a:lnTo>
                  <a:lnTo>
                    <a:pt x="318" y="156"/>
                  </a:lnTo>
                  <a:lnTo>
                    <a:pt x="316" y="166"/>
                  </a:lnTo>
                  <a:lnTo>
                    <a:pt x="314" y="176"/>
                  </a:lnTo>
                  <a:lnTo>
                    <a:pt x="308" y="186"/>
                  </a:lnTo>
                  <a:lnTo>
                    <a:pt x="302" y="196"/>
                  </a:lnTo>
                  <a:lnTo>
                    <a:pt x="296" y="206"/>
                  </a:lnTo>
                  <a:lnTo>
                    <a:pt x="278" y="222"/>
                  </a:lnTo>
                  <a:lnTo>
                    <a:pt x="256" y="236"/>
                  </a:lnTo>
                  <a:lnTo>
                    <a:pt x="232" y="246"/>
                  </a:lnTo>
                  <a:lnTo>
                    <a:pt x="206" y="252"/>
                  </a:lnTo>
                  <a:lnTo>
                    <a:pt x="178" y="254"/>
                  </a:lnTo>
                  <a:lnTo>
                    <a:pt x="178" y="2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04" name="Freeform 1886"/>
            <p:cNvSpPr>
              <a:spLocks noEditPoints="1"/>
            </p:cNvSpPr>
            <p:nvPr/>
          </p:nvSpPr>
          <p:spPr>
            <a:xfrm>
              <a:off x="3846976" y="5205736"/>
              <a:ext cx="376151" cy="365525"/>
            </a:xfrm>
            <a:custGeom>
              <a:avLst/>
              <a:gdLst>
                <a:gd name="T0" fmla="*/ 278 w 354"/>
                <a:gd name="T1" fmla="*/ 96 h 344"/>
                <a:gd name="T2" fmla="*/ 230 w 354"/>
                <a:gd name="T3" fmla="*/ 64 h 344"/>
                <a:gd name="T4" fmla="*/ 200 w 354"/>
                <a:gd name="T5" fmla="*/ 16 h 344"/>
                <a:gd name="T6" fmla="*/ 180 w 354"/>
                <a:gd name="T7" fmla="*/ 0 h 344"/>
                <a:gd name="T8" fmla="*/ 168 w 354"/>
                <a:gd name="T9" fmla="*/ 0 h 344"/>
                <a:gd name="T10" fmla="*/ 146 w 354"/>
                <a:gd name="T11" fmla="*/ 16 h 344"/>
                <a:gd name="T12" fmla="*/ 120 w 354"/>
                <a:gd name="T13" fmla="*/ 64 h 344"/>
                <a:gd name="T14" fmla="*/ 78 w 354"/>
                <a:gd name="T15" fmla="*/ 98 h 344"/>
                <a:gd name="T16" fmla="*/ 30 w 354"/>
                <a:gd name="T17" fmla="*/ 108 h 344"/>
                <a:gd name="T18" fmla="*/ 6 w 354"/>
                <a:gd name="T19" fmla="*/ 124 h 344"/>
                <a:gd name="T20" fmla="*/ 0 w 354"/>
                <a:gd name="T21" fmla="*/ 138 h 344"/>
                <a:gd name="T22" fmla="*/ 4 w 354"/>
                <a:gd name="T23" fmla="*/ 158 h 344"/>
                <a:gd name="T24" fmla="*/ 16 w 354"/>
                <a:gd name="T25" fmla="*/ 174 h 344"/>
                <a:gd name="T26" fmla="*/ 60 w 354"/>
                <a:gd name="T27" fmla="*/ 224 h 344"/>
                <a:gd name="T28" fmla="*/ 58 w 354"/>
                <a:gd name="T29" fmla="*/ 254 h 344"/>
                <a:gd name="T30" fmla="*/ 52 w 354"/>
                <a:gd name="T31" fmla="*/ 310 h 344"/>
                <a:gd name="T32" fmla="*/ 62 w 354"/>
                <a:gd name="T33" fmla="*/ 336 h 344"/>
                <a:gd name="T34" fmla="*/ 76 w 354"/>
                <a:gd name="T35" fmla="*/ 344 h 344"/>
                <a:gd name="T36" fmla="*/ 94 w 354"/>
                <a:gd name="T37" fmla="*/ 344 h 344"/>
                <a:gd name="T38" fmla="*/ 108 w 354"/>
                <a:gd name="T39" fmla="*/ 338 h 344"/>
                <a:gd name="T40" fmla="*/ 176 w 354"/>
                <a:gd name="T41" fmla="*/ 310 h 344"/>
                <a:gd name="T42" fmla="*/ 202 w 354"/>
                <a:gd name="T43" fmla="*/ 318 h 344"/>
                <a:gd name="T44" fmla="*/ 248 w 354"/>
                <a:gd name="T45" fmla="*/ 340 h 344"/>
                <a:gd name="T46" fmla="*/ 280 w 354"/>
                <a:gd name="T47" fmla="*/ 342 h 344"/>
                <a:gd name="T48" fmla="*/ 290 w 354"/>
                <a:gd name="T49" fmla="*/ 334 h 344"/>
                <a:gd name="T50" fmla="*/ 300 w 354"/>
                <a:gd name="T51" fmla="*/ 310 h 344"/>
                <a:gd name="T52" fmla="*/ 292 w 354"/>
                <a:gd name="T53" fmla="*/ 256 h 344"/>
                <a:gd name="T54" fmla="*/ 310 w 354"/>
                <a:gd name="T55" fmla="*/ 202 h 344"/>
                <a:gd name="T56" fmla="*/ 344 w 354"/>
                <a:gd name="T57" fmla="*/ 166 h 344"/>
                <a:gd name="T58" fmla="*/ 352 w 354"/>
                <a:gd name="T59" fmla="*/ 152 h 344"/>
                <a:gd name="T60" fmla="*/ 352 w 354"/>
                <a:gd name="T61" fmla="*/ 126 h 344"/>
                <a:gd name="T62" fmla="*/ 338 w 354"/>
                <a:gd name="T63" fmla="*/ 110 h 344"/>
                <a:gd name="T64" fmla="*/ 324 w 354"/>
                <a:gd name="T65" fmla="*/ 106 h 344"/>
                <a:gd name="T66" fmla="*/ 280 w 354"/>
                <a:gd name="T67" fmla="*/ 184 h 344"/>
                <a:gd name="T68" fmla="*/ 256 w 354"/>
                <a:gd name="T69" fmla="*/ 216 h 344"/>
                <a:gd name="T70" fmla="*/ 258 w 354"/>
                <a:gd name="T71" fmla="*/ 272 h 344"/>
                <a:gd name="T72" fmla="*/ 264 w 354"/>
                <a:gd name="T73" fmla="*/ 308 h 344"/>
                <a:gd name="T74" fmla="*/ 262 w 354"/>
                <a:gd name="T75" fmla="*/ 308 h 344"/>
                <a:gd name="T76" fmla="*/ 216 w 354"/>
                <a:gd name="T77" fmla="*/ 288 h 344"/>
                <a:gd name="T78" fmla="*/ 176 w 354"/>
                <a:gd name="T79" fmla="*/ 276 h 344"/>
                <a:gd name="T80" fmla="*/ 160 w 354"/>
                <a:gd name="T81" fmla="*/ 278 h 344"/>
                <a:gd name="T82" fmla="*/ 92 w 354"/>
                <a:gd name="T83" fmla="*/ 308 h 344"/>
                <a:gd name="T84" fmla="*/ 86 w 354"/>
                <a:gd name="T85" fmla="*/ 306 h 344"/>
                <a:gd name="T86" fmla="*/ 94 w 354"/>
                <a:gd name="T87" fmla="*/ 236 h 344"/>
                <a:gd name="T88" fmla="*/ 90 w 354"/>
                <a:gd name="T89" fmla="*/ 208 h 344"/>
                <a:gd name="T90" fmla="*/ 54 w 354"/>
                <a:gd name="T91" fmla="*/ 164 h 344"/>
                <a:gd name="T92" fmla="*/ 36 w 354"/>
                <a:gd name="T93" fmla="*/ 144 h 344"/>
                <a:gd name="T94" fmla="*/ 44 w 354"/>
                <a:gd name="T95" fmla="*/ 140 h 344"/>
                <a:gd name="T96" fmla="*/ 124 w 354"/>
                <a:gd name="T97" fmla="*/ 118 h 344"/>
                <a:gd name="T98" fmla="*/ 138 w 354"/>
                <a:gd name="T99" fmla="*/ 100 h 344"/>
                <a:gd name="T100" fmla="*/ 174 w 354"/>
                <a:gd name="T101" fmla="*/ 40 h 344"/>
                <a:gd name="T102" fmla="*/ 208 w 354"/>
                <a:gd name="T103" fmla="*/ 94 h 344"/>
                <a:gd name="T104" fmla="*/ 226 w 354"/>
                <a:gd name="T105" fmla="*/ 116 h 344"/>
                <a:gd name="T106" fmla="*/ 270 w 354"/>
                <a:gd name="T107" fmla="*/ 130 h 344"/>
                <a:gd name="T108" fmla="*/ 320 w 354"/>
                <a:gd name="T109" fmla="*/ 138 h 344"/>
                <a:gd name="T110" fmla="*/ 318 w 354"/>
                <a:gd name="T111" fmla="*/ 144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4" h="344">
                  <a:moveTo>
                    <a:pt x="324" y="106"/>
                  </a:moveTo>
                  <a:lnTo>
                    <a:pt x="324" y="106"/>
                  </a:lnTo>
                  <a:lnTo>
                    <a:pt x="278" y="96"/>
                  </a:lnTo>
                  <a:lnTo>
                    <a:pt x="248" y="88"/>
                  </a:lnTo>
                  <a:lnTo>
                    <a:pt x="248" y="88"/>
                  </a:lnTo>
                  <a:lnTo>
                    <a:pt x="230" y="64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0" y="16"/>
                  </a:lnTo>
                  <a:lnTo>
                    <a:pt x="194" y="8"/>
                  </a:lnTo>
                  <a:lnTo>
                    <a:pt x="186" y="2"/>
                  </a:lnTo>
                  <a:lnTo>
                    <a:pt x="180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68" y="0"/>
                  </a:lnTo>
                  <a:lnTo>
                    <a:pt x="162" y="2"/>
                  </a:lnTo>
                  <a:lnTo>
                    <a:pt x="152" y="8"/>
                  </a:lnTo>
                  <a:lnTo>
                    <a:pt x="146" y="16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20" y="64"/>
                  </a:lnTo>
                  <a:lnTo>
                    <a:pt x="104" y="88"/>
                  </a:lnTo>
                  <a:lnTo>
                    <a:pt x="104" y="88"/>
                  </a:lnTo>
                  <a:lnTo>
                    <a:pt x="78" y="98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0" y="108"/>
                  </a:lnTo>
                  <a:lnTo>
                    <a:pt x="20" y="112"/>
                  </a:lnTo>
                  <a:lnTo>
                    <a:pt x="10" y="118"/>
                  </a:lnTo>
                  <a:lnTo>
                    <a:pt x="6" y="124"/>
                  </a:lnTo>
                  <a:lnTo>
                    <a:pt x="2" y="130"/>
                  </a:lnTo>
                  <a:lnTo>
                    <a:pt x="2" y="130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2" y="150"/>
                  </a:lnTo>
                  <a:lnTo>
                    <a:pt x="4" y="158"/>
                  </a:lnTo>
                  <a:lnTo>
                    <a:pt x="10" y="168"/>
                  </a:lnTo>
                  <a:lnTo>
                    <a:pt x="16" y="174"/>
                  </a:lnTo>
                  <a:lnTo>
                    <a:pt x="16" y="174"/>
                  </a:lnTo>
                  <a:lnTo>
                    <a:pt x="44" y="202"/>
                  </a:lnTo>
                  <a:lnTo>
                    <a:pt x="54" y="216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0" y="234"/>
                  </a:lnTo>
                  <a:lnTo>
                    <a:pt x="58" y="254"/>
                  </a:lnTo>
                  <a:lnTo>
                    <a:pt x="52" y="300"/>
                  </a:lnTo>
                  <a:lnTo>
                    <a:pt x="52" y="300"/>
                  </a:lnTo>
                  <a:lnTo>
                    <a:pt x="52" y="310"/>
                  </a:lnTo>
                  <a:lnTo>
                    <a:pt x="54" y="322"/>
                  </a:lnTo>
                  <a:lnTo>
                    <a:pt x="58" y="332"/>
                  </a:lnTo>
                  <a:lnTo>
                    <a:pt x="62" y="336"/>
                  </a:lnTo>
                  <a:lnTo>
                    <a:pt x="68" y="340"/>
                  </a:lnTo>
                  <a:lnTo>
                    <a:pt x="68" y="340"/>
                  </a:lnTo>
                  <a:lnTo>
                    <a:pt x="76" y="344"/>
                  </a:lnTo>
                  <a:lnTo>
                    <a:pt x="86" y="344"/>
                  </a:lnTo>
                  <a:lnTo>
                    <a:pt x="86" y="344"/>
                  </a:lnTo>
                  <a:lnTo>
                    <a:pt x="94" y="344"/>
                  </a:lnTo>
                  <a:lnTo>
                    <a:pt x="100" y="342"/>
                  </a:lnTo>
                  <a:lnTo>
                    <a:pt x="108" y="338"/>
                  </a:lnTo>
                  <a:lnTo>
                    <a:pt x="108" y="338"/>
                  </a:lnTo>
                  <a:lnTo>
                    <a:pt x="148" y="320"/>
                  </a:lnTo>
                  <a:lnTo>
                    <a:pt x="166" y="312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6" y="312"/>
                  </a:lnTo>
                  <a:lnTo>
                    <a:pt x="202" y="318"/>
                  </a:lnTo>
                  <a:lnTo>
                    <a:pt x="242" y="336"/>
                  </a:lnTo>
                  <a:lnTo>
                    <a:pt x="242" y="336"/>
                  </a:lnTo>
                  <a:lnTo>
                    <a:pt x="248" y="340"/>
                  </a:lnTo>
                  <a:lnTo>
                    <a:pt x="256" y="342"/>
                  </a:lnTo>
                  <a:lnTo>
                    <a:pt x="268" y="344"/>
                  </a:lnTo>
                  <a:lnTo>
                    <a:pt x="280" y="342"/>
                  </a:lnTo>
                  <a:lnTo>
                    <a:pt x="280" y="342"/>
                  </a:lnTo>
                  <a:lnTo>
                    <a:pt x="286" y="338"/>
                  </a:lnTo>
                  <a:lnTo>
                    <a:pt x="290" y="334"/>
                  </a:lnTo>
                  <a:lnTo>
                    <a:pt x="294" y="330"/>
                  </a:lnTo>
                  <a:lnTo>
                    <a:pt x="298" y="324"/>
                  </a:lnTo>
                  <a:lnTo>
                    <a:pt x="300" y="310"/>
                  </a:lnTo>
                  <a:lnTo>
                    <a:pt x="298" y="298"/>
                  </a:lnTo>
                  <a:lnTo>
                    <a:pt x="298" y="298"/>
                  </a:lnTo>
                  <a:lnTo>
                    <a:pt x="292" y="256"/>
                  </a:lnTo>
                  <a:lnTo>
                    <a:pt x="290" y="228"/>
                  </a:lnTo>
                  <a:lnTo>
                    <a:pt x="290" y="228"/>
                  </a:lnTo>
                  <a:lnTo>
                    <a:pt x="310" y="202"/>
                  </a:lnTo>
                  <a:lnTo>
                    <a:pt x="342" y="168"/>
                  </a:lnTo>
                  <a:lnTo>
                    <a:pt x="342" y="168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8" y="160"/>
                  </a:lnTo>
                  <a:lnTo>
                    <a:pt x="352" y="152"/>
                  </a:lnTo>
                  <a:lnTo>
                    <a:pt x="354" y="140"/>
                  </a:lnTo>
                  <a:lnTo>
                    <a:pt x="354" y="134"/>
                  </a:lnTo>
                  <a:lnTo>
                    <a:pt x="352" y="126"/>
                  </a:lnTo>
                  <a:lnTo>
                    <a:pt x="352" y="126"/>
                  </a:lnTo>
                  <a:lnTo>
                    <a:pt x="346" y="116"/>
                  </a:lnTo>
                  <a:lnTo>
                    <a:pt x="338" y="110"/>
                  </a:lnTo>
                  <a:lnTo>
                    <a:pt x="330" y="106"/>
                  </a:lnTo>
                  <a:lnTo>
                    <a:pt x="324" y="106"/>
                  </a:lnTo>
                  <a:lnTo>
                    <a:pt x="324" y="106"/>
                  </a:lnTo>
                  <a:close/>
                  <a:moveTo>
                    <a:pt x="318" y="144"/>
                  </a:moveTo>
                  <a:lnTo>
                    <a:pt x="318" y="144"/>
                  </a:lnTo>
                  <a:lnTo>
                    <a:pt x="280" y="184"/>
                  </a:lnTo>
                  <a:lnTo>
                    <a:pt x="264" y="202"/>
                  </a:lnTo>
                  <a:lnTo>
                    <a:pt x="256" y="216"/>
                  </a:lnTo>
                  <a:lnTo>
                    <a:pt x="256" y="216"/>
                  </a:lnTo>
                  <a:lnTo>
                    <a:pt x="254" y="226"/>
                  </a:lnTo>
                  <a:lnTo>
                    <a:pt x="256" y="246"/>
                  </a:lnTo>
                  <a:lnTo>
                    <a:pt x="258" y="272"/>
                  </a:lnTo>
                  <a:lnTo>
                    <a:pt x="264" y="306"/>
                  </a:lnTo>
                  <a:lnTo>
                    <a:pt x="264" y="306"/>
                  </a:lnTo>
                  <a:lnTo>
                    <a:pt x="264" y="308"/>
                  </a:lnTo>
                  <a:lnTo>
                    <a:pt x="264" y="308"/>
                  </a:lnTo>
                  <a:lnTo>
                    <a:pt x="262" y="308"/>
                  </a:lnTo>
                  <a:lnTo>
                    <a:pt x="262" y="308"/>
                  </a:lnTo>
                  <a:lnTo>
                    <a:pt x="258" y="306"/>
                  </a:lnTo>
                  <a:lnTo>
                    <a:pt x="258" y="306"/>
                  </a:lnTo>
                  <a:lnTo>
                    <a:pt x="216" y="288"/>
                  </a:lnTo>
                  <a:lnTo>
                    <a:pt x="194" y="278"/>
                  </a:lnTo>
                  <a:lnTo>
                    <a:pt x="184" y="276"/>
                  </a:lnTo>
                  <a:lnTo>
                    <a:pt x="176" y="276"/>
                  </a:lnTo>
                  <a:lnTo>
                    <a:pt x="176" y="276"/>
                  </a:lnTo>
                  <a:lnTo>
                    <a:pt x="168" y="276"/>
                  </a:lnTo>
                  <a:lnTo>
                    <a:pt x="160" y="278"/>
                  </a:lnTo>
                  <a:lnTo>
                    <a:pt x="136" y="288"/>
                  </a:lnTo>
                  <a:lnTo>
                    <a:pt x="92" y="308"/>
                  </a:lnTo>
                  <a:lnTo>
                    <a:pt x="92" y="308"/>
                  </a:lnTo>
                  <a:lnTo>
                    <a:pt x="86" y="310"/>
                  </a:lnTo>
                  <a:lnTo>
                    <a:pt x="86" y="310"/>
                  </a:lnTo>
                  <a:lnTo>
                    <a:pt x="86" y="306"/>
                  </a:lnTo>
                  <a:lnTo>
                    <a:pt x="86" y="306"/>
                  </a:lnTo>
                  <a:lnTo>
                    <a:pt x="92" y="262"/>
                  </a:lnTo>
                  <a:lnTo>
                    <a:pt x="94" y="236"/>
                  </a:lnTo>
                  <a:lnTo>
                    <a:pt x="94" y="216"/>
                  </a:lnTo>
                  <a:lnTo>
                    <a:pt x="94" y="216"/>
                  </a:lnTo>
                  <a:lnTo>
                    <a:pt x="90" y="208"/>
                  </a:lnTo>
                  <a:lnTo>
                    <a:pt x="86" y="200"/>
                  </a:lnTo>
                  <a:lnTo>
                    <a:pt x="72" y="182"/>
                  </a:lnTo>
                  <a:lnTo>
                    <a:pt x="54" y="164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44" y="140"/>
                  </a:lnTo>
                  <a:lnTo>
                    <a:pt x="44" y="140"/>
                  </a:lnTo>
                  <a:lnTo>
                    <a:pt x="88" y="130"/>
                  </a:lnTo>
                  <a:lnTo>
                    <a:pt x="112" y="122"/>
                  </a:lnTo>
                  <a:lnTo>
                    <a:pt x="124" y="118"/>
                  </a:lnTo>
                  <a:lnTo>
                    <a:pt x="128" y="114"/>
                  </a:lnTo>
                  <a:lnTo>
                    <a:pt x="128" y="114"/>
                  </a:lnTo>
                  <a:lnTo>
                    <a:pt x="138" y="100"/>
                  </a:lnTo>
                  <a:lnTo>
                    <a:pt x="150" y="80"/>
                  </a:lnTo>
                  <a:lnTo>
                    <a:pt x="174" y="40"/>
                  </a:lnTo>
                  <a:lnTo>
                    <a:pt x="174" y="40"/>
                  </a:lnTo>
                  <a:lnTo>
                    <a:pt x="174" y="40"/>
                  </a:lnTo>
                  <a:lnTo>
                    <a:pt x="174" y="40"/>
                  </a:lnTo>
                  <a:lnTo>
                    <a:pt x="208" y="94"/>
                  </a:lnTo>
                  <a:lnTo>
                    <a:pt x="218" y="108"/>
                  </a:lnTo>
                  <a:lnTo>
                    <a:pt x="226" y="116"/>
                  </a:lnTo>
                  <a:lnTo>
                    <a:pt x="226" y="116"/>
                  </a:lnTo>
                  <a:lnTo>
                    <a:pt x="230" y="120"/>
                  </a:lnTo>
                  <a:lnTo>
                    <a:pt x="242" y="124"/>
                  </a:lnTo>
                  <a:lnTo>
                    <a:pt x="270" y="130"/>
                  </a:lnTo>
                  <a:lnTo>
                    <a:pt x="318" y="140"/>
                  </a:lnTo>
                  <a:lnTo>
                    <a:pt x="318" y="140"/>
                  </a:lnTo>
                  <a:lnTo>
                    <a:pt x="320" y="138"/>
                  </a:lnTo>
                  <a:lnTo>
                    <a:pt x="320" y="138"/>
                  </a:lnTo>
                  <a:lnTo>
                    <a:pt x="318" y="144"/>
                  </a:lnTo>
                  <a:lnTo>
                    <a:pt x="318" y="1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5" name="Freeform 1887"/>
            <p:cNvSpPr>
              <a:spLocks noEditPoints="1"/>
            </p:cNvSpPr>
            <p:nvPr/>
          </p:nvSpPr>
          <p:spPr>
            <a:xfrm>
              <a:off x="4495146" y="5205736"/>
              <a:ext cx="155136" cy="148760"/>
            </a:xfrm>
            <a:custGeom>
              <a:avLst/>
              <a:gdLst>
                <a:gd name="T0" fmla="*/ 142 w 146"/>
                <a:gd name="T1" fmla="*/ 68 h 140"/>
                <a:gd name="T2" fmla="*/ 146 w 146"/>
                <a:gd name="T3" fmla="*/ 56 h 140"/>
                <a:gd name="T4" fmla="*/ 144 w 146"/>
                <a:gd name="T5" fmla="*/ 50 h 140"/>
                <a:gd name="T6" fmla="*/ 138 w 146"/>
                <a:gd name="T7" fmla="*/ 44 h 140"/>
                <a:gd name="T8" fmla="*/ 132 w 146"/>
                <a:gd name="T9" fmla="*/ 42 h 140"/>
                <a:gd name="T10" fmla="*/ 102 w 146"/>
                <a:gd name="T11" fmla="*/ 34 h 140"/>
                <a:gd name="T12" fmla="*/ 86 w 146"/>
                <a:gd name="T13" fmla="*/ 10 h 140"/>
                <a:gd name="T14" fmla="*/ 76 w 146"/>
                <a:gd name="T15" fmla="*/ 0 h 140"/>
                <a:gd name="T16" fmla="*/ 72 w 146"/>
                <a:gd name="T17" fmla="*/ 0 h 140"/>
                <a:gd name="T18" fmla="*/ 62 w 146"/>
                <a:gd name="T19" fmla="*/ 2 h 140"/>
                <a:gd name="T20" fmla="*/ 58 w 146"/>
                <a:gd name="T21" fmla="*/ 10 h 140"/>
                <a:gd name="T22" fmla="*/ 44 w 146"/>
                <a:gd name="T23" fmla="*/ 34 h 140"/>
                <a:gd name="T24" fmla="*/ 34 w 146"/>
                <a:gd name="T25" fmla="*/ 38 h 140"/>
                <a:gd name="T26" fmla="*/ 18 w 146"/>
                <a:gd name="T27" fmla="*/ 42 h 140"/>
                <a:gd name="T28" fmla="*/ 6 w 146"/>
                <a:gd name="T29" fmla="*/ 48 h 140"/>
                <a:gd name="T30" fmla="*/ 2 w 146"/>
                <a:gd name="T31" fmla="*/ 52 h 140"/>
                <a:gd name="T32" fmla="*/ 2 w 146"/>
                <a:gd name="T33" fmla="*/ 64 h 140"/>
                <a:gd name="T34" fmla="*/ 8 w 146"/>
                <a:gd name="T35" fmla="*/ 72 h 140"/>
                <a:gd name="T36" fmla="*/ 18 w 146"/>
                <a:gd name="T37" fmla="*/ 84 h 140"/>
                <a:gd name="T38" fmla="*/ 24 w 146"/>
                <a:gd name="T39" fmla="*/ 90 h 140"/>
                <a:gd name="T40" fmla="*/ 22 w 146"/>
                <a:gd name="T41" fmla="*/ 120 h 140"/>
                <a:gd name="T42" fmla="*/ 22 w 146"/>
                <a:gd name="T43" fmla="*/ 130 h 140"/>
                <a:gd name="T44" fmla="*/ 28 w 146"/>
                <a:gd name="T45" fmla="*/ 138 h 140"/>
                <a:gd name="T46" fmla="*/ 32 w 146"/>
                <a:gd name="T47" fmla="*/ 140 h 140"/>
                <a:gd name="T48" fmla="*/ 36 w 146"/>
                <a:gd name="T49" fmla="*/ 140 h 140"/>
                <a:gd name="T50" fmla="*/ 46 w 146"/>
                <a:gd name="T51" fmla="*/ 138 h 140"/>
                <a:gd name="T52" fmla="*/ 72 w 146"/>
                <a:gd name="T53" fmla="*/ 126 h 140"/>
                <a:gd name="T54" fmla="*/ 82 w 146"/>
                <a:gd name="T55" fmla="*/ 130 h 140"/>
                <a:gd name="T56" fmla="*/ 98 w 146"/>
                <a:gd name="T57" fmla="*/ 136 h 140"/>
                <a:gd name="T58" fmla="*/ 110 w 146"/>
                <a:gd name="T59" fmla="*/ 140 h 140"/>
                <a:gd name="T60" fmla="*/ 114 w 146"/>
                <a:gd name="T61" fmla="*/ 138 h 140"/>
                <a:gd name="T62" fmla="*/ 122 w 146"/>
                <a:gd name="T63" fmla="*/ 130 h 140"/>
                <a:gd name="T64" fmla="*/ 124 w 146"/>
                <a:gd name="T65" fmla="*/ 120 h 140"/>
                <a:gd name="T66" fmla="*/ 120 w 146"/>
                <a:gd name="T67" fmla="*/ 92 h 140"/>
                <a:gd name="T68" fmla="*/ 140 w 146"/>
                <a:gd name="T69" fmla="*/ 68 h 140"/>
                <a:gd name="T70" fmla="*/ 104 w 146"/>
                <a:gd name="T71" fmla="*/ 86 h 140"/>
                <a:gd name="T72" fmla="*/ 102 w 146"/>
                <a:gd name="T73" fmla="*/ 94 h 140"/>
                <a:gd name="T74" fmla="*/ 106 w 146"/>
                <a:gd name="T75" fmla="*/ 120 h 140"/>
                <a:gd name="T76" fmla="*/ 80 w 146"/>
                <a:gd name="T77" fmla="*/ 110 h 140"/>
                <a:gd name="T78" fmla="*/ 72 w 146"/>
                <a:gd name="T79" fmla="*/ 108 h 140"/>
                <a:gd name="T80" fmla="*/ 58 w 146"/>
                <a:gd name="T81" fmla="*/ 114 h 140"/>
                <a:gd name="T82" fmla="*/ 40 w 146"/>
                <a:gd name="T83" fmla="*/ 122 h 140"/>
                <a:gd name="T84" fmla="*/ 42 w 146"/>
                <a:gd name="T85" fmla="*/ 94 h 140"/>
                <a:gd name="T86" fmla="*/ 42 w 146"/>
                <a:gd name="T87" fmla="*/ 86 h 140"/>
                <a:gd name="T88" fmla="*/ 34 w 146"/>
                <a:gd name="T89" fmla="*/ 74 h 140"/>
                <a:gd name="T90" fmla="*/ 20 w 146"/>
                <a:gd name="T91" fmla="*/ 58 h 140"/>
                <a:gd name="T92" fmla="*/ 20 w 146"/>
                <a:gd name="T93" fmla="*/ 58 h 140"/>
                <a:gd name="T94" fmla="*/ 48 w 146"/>
                <a:gd name="T95" fmla="*/ 52 h 140"/>
                <a:gd name="T96" fmla="*/ 56 w 146"/>
                <a:gd name="T97" fmla="*/ 48 h 140"/>
                <a:gd name="T98" fmla="*/ 62 w 146"/>
                <a:gd name="T99" fmla="*/ 36 h 140"/>
                <a:gd name="T100" fmla="*/ 72 w 146"/>
                <a:gd name="T101" fmla="*/ 20 h 140"/>
                <a:gd name="T102" fmla="*/ 92 w 146"/>
                <a:gd name="T103" fmla="*/ 48 h 140"/>
                <a:gd name="T104" fmla="*/ 98 w 146"/>
                <a:gd name="T105" fmla="*/ 52 h 140"/>
                <a:gd name="T106" fmla="*/ 128 w 146"/>
                <a:gd name="T107" fmla="*/ 58 h 140"/>
                <a:gd name="T108" fmla="*/ 104 w 146"/>
                <a:gd name="T109" fmla="*/ 86 h 1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" h="140">
                  <a:moveTo>
                    <a:pt x="142" y="68"/>
                  </a:moveTo>
                  <a:lnTo>
                    <a:pt x="142" y="68"/>
                  </a:lnTo>
                  <a:lnTo>
                    <a:pt x="144" y="62"/>
                  </a:lnTo>
                  <a:lnTo>
                    <a:pt x="146" y="56"/>
                  </a:lnTo>
                  <a:lnTo>
                    <a:pt x="144" y="50"/>
                  </a:lnTo>
                  <a:lnTo>
                    <a:pt x="144" y="50"/>
                  </a:lnTo>
                  <a:lnTo>
                    <a:pt x="142" y="46"/>
                  </a:lnTo>
                  <a:lnTo>
                    <a:pt x="138" y="44"/>
                  </a:lnTo>
                  <a:lnTo>
                    <a:pt x="132" y="42"/>
                  </a:lnTo>
                  <a:lnTo>
                    <a:pt x="132" y="42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86" y="10"/>
                  </a:lnTo>
                  <a:lnTo>
                    <a:pt x="86" y="10"/>
                  </a:lnTo>
                  <a:lnTo>
                    <a:pt x="80" y="2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6" y="0"/>
                  </a:lnTo>
                  <a:lnTo>
                    <a:pt x="62" y="2"/>
                  </a:lnTo>
                  <a:lnTo>
                    <a:pt x="60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34" y="38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10" y="44"/>
                  </a:lnTo>
                  <a:lnTo>
                    <a:pt x="6" y="48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8"/>
                  </a:lnTo>
                  <a:lnTo>
                    <a:pt x="2" y="64"/>
                  </a:lnTo>
                  <a:lnTo>
                    <a:pt x="4" y="68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18" y="84"/>
                  </a:lnTo>
                  <a:lnTo>
                    <a:pt x="24" y="90"/>
                  </a:lnTo>
                  <a:lnTo>
                    <a:pt x="24" y="90"/>
                  </a:lnTo>
                  <a:lnTo>
                    <a:pt x="24" y="102"/>
                  </a:lnTo>
                  <a:lnTo>
                    <a:pt x="22" y="120"/>
                  </a:lnTo>
                  <a:lnTo>
                    <a:pt x="22" y="120"/>
                  </a:lnTo>
                  <a:lnTo>
                    <a:pt x="22" y="130"/>
                  </a:lnTo>
                  <a:lnTo>
                    <a:pt x="24" y="13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40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42" y="140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72" y="126"/>
                  </a:lnTo>
                  <a:lnTo>
                    <a:pt x="72" y="126"/>
                  </a:lnTo>
                  <a:lnTo>
                    <a:pt x="82" y="130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106" y="140"/>
                  </a:lnTo>
                  <a:lnTo>
                    <a:pt x="110" y="140"/>
                  </a:lnTo>
                  <a:lnTo>
                    <a:pt x="114" y="138"/>
                  </a:lnTo>
                  <a:lnTo>
                    <a:pt x="114" y="138"/>
                  </a:lnTo>
                  <a:lnTo>
                    <a:pt x="120" y="136"/>
                  </a:lnTo>
                  <a:lnTo>
                    <a:pt x="122" y="130"/>
                  </a:lnTo>
                  <a:lnTo>
                    <a:pt x="124" y="126"/>
                  </a:lnTo>
                  <a:lnTo>
                    <a:pt x="124" y="120"/>
                  </a:lnTo>
                  <a:lnTo>
                    <a:pt x="124" y="120"/>
                  </a:lnTo>
                  <a:lnTo>
                    <a:pt x="120" y="92"/>
                  </a:lnTo>
                  <a:lnTo>
                    <a:pt x="120" y="92"/>
                  </a:lnTo>
                  <a:lnTo>
                    <a:pt x="140" y="68"/>
                  </a:lnTo>
                  <a:lnTo>
                    <a:pt x="142" y="68"/>
                  </a:lnTo>
                  <a:close/>
                  <a:moveTo>
                    <a:pt x="104" y="86"/>
                  </a:moveTo>
                  <a:lnTo>
                    <a:pt x="104" y="86"/>
                  </a:lnTo>
                  <a:lnTo>
                    <a:pt x="102" y="94"/>
                  </a:lnTo>
                  <a:lnTo>
                    <a:pt x="106" y="120"/>
                  </a:lnTo>
                  <a:lnTo>
                    <a:pt x="106" y="120"/>
                  </a:lnTo>
                  <a:lnTo>
                    <a:pt x="88" y="114"/>
                  </a:lnTo>
                  <a:lnTo>
                    <a:pt x="80" y="110"/>
                  </a:lnTo>
                  <a:lnTo>
                    <a:pt x="72" y="108"/>
                  </a:lnTo>
                  <a:lnTo>
                    <a:pt x="72" y="108"/>
                  </a:lnTo>
                  <a:lnTo>
                    <a:pt x="66" y="110"/>
                  </a:lnTo>
                  <a:lnTo>
                    <a:pt x="58" y="114"/>
                  </a:lnTo>
                  <a:lnTo>
                    <a:pt x="40" y="122"/>
                  </a:lnTo>
                  <a:lnTo>
                    <a:pt x="40" y="122"/>
                  </a:lnTo>
                  <a:lnTo>
                    <a:pt x="42" y="104"/>
                  </a:lnTo>
                  <a:lnTo>
                    <a:pt x="42" y="94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38" y="80"/>
                  </a:lnTo>
                  <a:lnTo>
                    <a:pt x="34" y="74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38" y="54"/>
                  </a:lnTo>
                  <a:lnTo>
                    <a:pt x="48" y="52"/>
                  </a:lnTo>
                  <a:lnTo>
                    <a:pt x="54" y="50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2" y="36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88" y="44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8" y="52"/>
                  </a:lnTo>
                  <a:lnTo>
                    <a:pt x="128" y="58"/>
                  </a:lnTo>
                  <a:lnTo>
                    <a:pt x="128" y="58"/>
                  </a:lnTo>
                  <a:lnTo>
                    <a:pt x="110" y="76"/>
                  </a:lnTo>
                  <a:lnTo>
                    <a:pt x="104" y="86"/>
                  </a:lnTo>
                  <a:lnTo>
                    <a:pt x="104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6" name="Freeform 1888"/>
            <p:cNvSpPr>
              <a:spLocks noEditPoints="1"/>
            </p:cNvSpPr>
            <p:nvPr/>
          </p:nvSpPr>
          <p:spPr>
            <a:xfrm>
              <a:off x="4465394" y="5201486"/>
              <a:ext cx="376151" cy="376151"/>
            </a:xfrm>
            <a:custGeom>
              <a:avLst/>
              <a:gdLst>
                <a:gd name="T0" fmla="*/ 234 w 354"/>
                <a:gd name="T1" fmla="*/ 0 h 354"/>
                <a:gd name="T2" fmla="*/ 208 w 354"/>
                <a:gd name="T3" fmla="*/ 10 h 354"/>
                <a:gd name="T4" fmla="*/ 202 w 354"/>
                <a:gd name="T5" fmla="*/ 28 h 354"/>
                <a:gd name="T6" fmla="*/ 208 w 354"/>
                <a:gd name="T7" fmla="*/ 46 h 354"/>
                <a:gd name="T8" fmla="*/ 228 w 354"/>
                <a:gd name="T9" fmla="*/ 106 h 354"/>
                <a:gd name="T10" fmla="*/ 224 w 354"/>
                <a:gd name="T11" fmla="*/ 146 h 354"/>
                <a:gd name="T12" fmla="*/ 194 w 354"/>
                <a:gd name="T13" fmla="*/ 194 h 354"/>
                <a:gd name="T14" fmla="*/ 148 w 354"/>
                <a:gd name="T15" fmla="*/ 222 h 354"/>
                <a:gd name="T16" fmla="*/ 106 w 354"/>
                <a:gd name="T17" fmla="*/ 228 h 354"/>
                <a:gd name="T18" fmla="*/ 46 w 354"/>
                <a:gd name="T19" fmla="*/ 208 h 354"/>
                <a:gd name="T20" fmla="*/ 28 w 354"/>
                <a:gd name="T21" fmla="*/ 202 h 354"/>
                <a:gd name="T22" fmla="*/ 10 w 354"/>
                <a:gd name="T23" fmla="*/ 208 h 354"/>
                <a:gd name="T24" fmla="*/ 0 w 354"/>
                <a:gd name="T25" fmla="*/ 234 h 354"/>
                <a:gd name="T26" fmla="*/ 14 w 354"/>
                <a:gd name="T27" fmla="*/ 268 h 354"/>
                <a:gd name="T28" fmla="*/ 70 w 354"/>
                <a:gd name="T29" fmla="*/ 324 h 354"/>
                <a:gd name="T30" fmla="*/ 144 w 354"/>
                <a:gd name="T31" fmla="*/ 352 h 354"/>
                <a:gd name="T32" fmla="*/ 184 w 354"/>
                <a:gd name="T33" fmla="*/ 352 h 354"/>
                <a:gd name="T34" fmla="*/ 216 w 354"/>
                <a:gd name="T35" fmla="*/ 348 h 354"/>
                <a:gd name="T36" fmla="*/ 262 w 354"/>
                <a:gd name="T37" fmla="*/ 328 h 354"/>
                <a:gd name="T38" fmla="*/ 300 w 354"/>
                <a:gd name="T39" fmla="*/ 300 h 354"/>
                <a:gd name="T40" fmla="*/ 330 w 354"/>
                <a:gd name="T41" fmla="*/ 262 h 354"/>
                <a:gd name="T42" fmla="*/ 348 w 354"/>
                <a:gd name="T43" fmla="*/ 216 h 354"/>
                <a:gd name="T44" fmla="*/ 354 w 354"/>
                <a:gd name="T45" fmla="*/ 184 h 354"/>
                <a:gd name="T46" fmla="*/ 340 w 354"/>
                <a:gd name="T47" fmla="*/ 100 h 354"/>
                <a:gd name="T48" fmla="*/ 292 w 354"/>
                <a:gd name="T49" fmla="*/ 32 h 354"/>
                <a:gd name="T50" fmla="*/ 244 w 354"/>
                <a:gd name="T51" fmla="*/ 2 h 354"/>
                <a:gd name="T52" fmla="*/ 236 w 354"/>
                <a:gd name="T53" fmla="*/ 26 h 354"/>
                <a:gd name="T54" fmla="*/ 318 w 354"/>
                <a:gd name="T55" fmla="*/ 180 h 354"/>
                <a:gd name="T56" fmla="*/ 314 w 354"/>
                <a:gd name="T57" fmla="*/ 208 h 354"/>
                <a:gd name="T58" fmla="*/ 292 w 354"/>
                <a:gd name="T59" fmla="*/ 256 h 354"/>
                <a:gd name="T60" fmla="*/ 232 w 354"/>
                <a:gd name="T61" fmla="*/ 304 h 354"/>
                <a:gd name="T62" fmla="*/ 194 w 354"/>
                <a:gd name="T63" fmla="*/ 316 h 354"/>
                <a:gd name="T64" fmla="*/ 160 w 354"/>
                <a:gd name="T65" fmla="*/ 318 h 354"/>
                <a:gd name="T66" fmla="*/ 100 w 354"/>
                <a:gd name="T67" fmla="*/ 302 h 354"/>
                <a:gd name="T68" fmla="*/ 54 w 354"/>
                <a:gd name="T69" fmla="*/ 262 h 354"/>
                <a:gd name="T70" fmla="*/ 62 w 354"/>
                <a:gd name="T71" fmla="*/ 254 h 354"/>
                <a:gd name="T72" fmla="*/ 134 w 354"/>
                <a:gd name="T73" fmla="*/ 262 h 354"/>
                <a:gd name="T74" fmla="*/ 180 w 354"/>
                <a:gd name="T75" fmla="*/ 246 h 354"/>
                <a:gd name="T76" fmla="*/ 234 w 354"/>
                <a:gd name="T77" fmla="*/ 200 h 354"/>
                <a:gd name="T78" fmla="*/ 262 w 354"/>
                <a:gd name="T79" fmla="*/ 132 h 354"/>
                <a:gd name="T80" fmla="*/ 260 w 354"/>
                <a:gd name="T81" fmla="*/ 86 h 354"/>
                <a:gd name="T82" fmla="*/ 244 w 354"/>
                <a:gd name="T83" fmla="*/ 40 h 354"/>
                <a:gd name="T84" fmla="*/ 290 w 354"/>
                <a:gd name="T85" fmla="*/ 82 h 354"/>
                <a:gd name="T86" fmla="*/ 316 w 354"/>
                <a:gd name="T87" fmla="*/ 138 h 354"/>
                <a:gd name="T88" fmla="*/ 318 w 354"/>
                <a:gd name="T89" fmla="*/ 180 h 3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4" h="354">
                  <a:moveTo>
                    <a:pt x="244" y="2"/>
                  </a:moveTo>
                  <a:lnTo>
                    <a:pt x="244" y="2"/>
                  </a:lnTo>
                  <a:lnTo>
                    <a:pt x="234" y="0"/>
                  </a:lnTo>
                  <a:lnTo>
                    <a:pt x="226" y="0"/>
                  </a:lnTo>
                  <a:lnTo>
                    <a:pt x="216" y="4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4" y="18"/>
                  </a:lnTo>
                  <a:lnTo>
                    <a:pt x="202" y="28"/>
                  </a:lnTo>
                  <a:lnTo>
                    <a:pt x="204" y="38"/>
                  </a:lnTo>
                  <a:lnTo>
                    <a:pt x="208" y="46"/>
                  </a:lnTo>
                  <a:lnTo>
                    <a:pt x="208" y="46"/>
                  </a:lnTo>
                  <a:lnTo>
                    <a:pt x="218" y="66"/>
                  </a:lnTo>
                  <a:lnTo>
                    <a:pt x="226" y="86"/>
                  </a:lnTo>
                  <a:lnTo>
                    <a:pt x="228" y="106"/>
                  </a:lnTo>
                  <a:lnTo>
                    <a:pt x="228" y="128"/>
                  </a:lnTo>
                  <a:lnTo>
                    <a:pt x="228" y="128"/>
                  </a:lnTo>
                  <a:lnTo>
                    <a:pt x="224" y="146"/>
                  </a:lnTo>
                  <a:lnTo>
                    <a:pt x="216" y="164"/>
                  </a:lnTo>
                  <a:lnTo>
                    <a:pt x="206" y="180"/>
                  </a:lnTo>
                  <a:lnTo>
                    <a:pt x="194" y="194"/>
                  </a:lnTo>
                  <a:lnTo>
                    <a:pt x="180" y="206"/>
                  </a:lnTo>
                  <a:lnTo>
                    <a:pt x="164" y="216"/>
                  </a:lnTo>
                  <a:lnTo>
                    <a:pt x="148" y="222"/>
                  </a:lnTo>
                  <a:lnTo>
                    <a:pt x="128" y="226"/>
                  </a:lnTo>
                  <a:lnTo>
                    <a:pt x="128" y="226"/>
                  </a:lnTo>
                  <a:lnTo>
                    <a:pt x="106" y="228"/>
                  </a:lnTo>
                  <a:lnTo>
                    <a:pt x="86" y="224"/>
                  </a:lnTo>
                  <a:lnTo>
                    <a:pt x="66" y="218"/>
                  </a:lnTo>
                  <a:lnTo>
                    <a:pt x="46" y="208"/>
                  </a:lnTo>
                  <a:lnTo>
                    <a:pt x="46" y="208"/>
                  </a:lnTo>
                  <a:lnTo>
                    <a:pt x="38" y="202"/>
                  </a:lnTo>
                  <a:lnTo>
                    <a:pt x="28" y="202"/>
                  </a:lnTo>
                  <a:lnTo>
                    <a:pt x="20" y="204"/>
                  </a:lnTo>
                  <a:lnTo>
                    <a:pt x="10" y="208"/>
                  </a:lnTo>
                  <a:lnTo>
                    <a:pt x="10" y="208"/>
                  </a:lnTo>
                  <a:lnTo>
                    <a:pt x="4" y="216"/>
                  </a:lnTo>
                  <a:lnTo>
                    <a:pt x="0" y="224"/>
                  </a:lnTo>
                  <a:lnTo>
                    <a:pt x="0" y="234"/>
                  </a:lnTo>
                  <a:lnTo>
                    <a:pt x="2" y="244"/>
                  </a:lnTo>
                  <a:lnTo>
                    <a:pt x="2" y="244"/>
                  </a:lnTo>
                  <a:lnTo>
                    <a:pt x="14" y="268"/>
                  </a:lnTo>
                  <a:lnTo>
                    <a:pt x="30" y="290"/>
                  </a:lnTo>
                  <a:lnTo>
                    <a:pt x="50" y="308"/>
                  </a:lnTo>
                  <a:lnTo>
                    <a:pt x="70" y="324"/>
                  </a:lnTo>
                  <a:lnTo>
                    <a:pt x="94" y="336"/>
                  </a:lnTo>
                  <a:lnTo>
                    <a:pt x="118" y="346"/>
                  </a:lnTo>
                  <a:lnTo>
                    <a:pt x="144" y="352"/>
                  </a:lnTo>
                  <a:lnTo>
                    <a:pt x="170" y="354"/>
                  </a:lnTo>
                  <a:lnTo>
                    <a:pt x="170" y="354"/>
                  </a:lnTo>
                  <a:lnTo>
                    <a:pt x="184" y="352"/>
                  </a:lnTo>
                  <a:lnTo>
                    <a:pt x="184" y="352"/>
                  </a:lnTo>
                  <a:lnTo>
                    <a:pt x="200" y="350"/>
                  </a:lnTo>
                  <a:lnTo>
                    <a:pt x="216" y="348"/>
                  </a:lnTo>
                  <a:lnTo>
                    <a:pt x="232" y="342"/>
                  </a:lnTo>
                  <a:lnTo>
                    <a:pt x="248" y="336"/>
                  </a:lnTo>
                  <a:lnTo>
                    <a:pt x="262" y="328"/>
                  </a:lnTo>
                  <a:lnTo>
                    <a:pt x="276" y="320"/>
                  </a:lnTo>
                  <a:lnTo>
                    <a:pt x="288" y="310"/>
                  </a:lnTo>
                  <a:lnTo>
                    <a:pt x="300" y="300"/>
                  </a:lnTo>
                  <a:lnTo>
                    <a:pt x="310" y="288"/>
                  </a:lnTo>
                  <a:lnTo>
                    <a:pt x="320" y="274"/>
                  </a:lnTo>
                  <a:lnTo>
                    <a:pt x="330" y="262"/>
                  </a:lnTo>
                  <a:lnTo>
                    <a:pt x="336" y="246"/>
                  </a:lnTo>
                  <a:lnTo>
                    <a:pt x="342" y="232"/>
                  </a:lnTo>
                  <a:lnTo>
                    <a:pt x="348" y="216"/>
                  </a:lnTo>
                  <a:lnTo>
                    <a:pt x="352" y="200"/>
                  </a:lnTo>
                  <a:lnTo>
                    <a:pt x="354" y="184"/>
                  </a:lnTo>
                  <a:lnTo>
                    <a:pt x="354" y="184"/>
                  </a:lnTo>
                  <a:lnTo>
                    <a:pt x="354" y="154"/>
                  </a:lnTo>
                  <a:lnTo>
                    <a:pt x="348" y="126"/>
                  </a:lnTo>
                  <a:lnTo>
                    <a:pt x="340" y="100"/>
                  </a:lnTo>
                  <a:lnTo>
                    <a:pt x="328" y="76"/>
                  </a:lnTo>
                  <a:lnTo>
                    <a:pt x="312" y="52"/>
                  </a:lnTo>
                  <a:lnTo>
                    <a:pt x="292" y="32"/>
                  </a:lnTo>
                  <a:lnTo>
                    <a:pt x="270" y="16"/>
                  </a:lnTo>
                  <a:lnTo>
                    <a:pt x="244" y="2"/>
                  </a:lnTo>
                  <a:lnTo>
                    <a:pt x="244" y="2"/>
                  </a:lnTo>
                  <a:close/>
                  <a:moveTo>
                    <a:pt x="236" y="26"/>
                  </a:moveTo>
                  <a:lnTo>
                    <a:pt x="236" y="26"/>
                  </a:lnTo>
                  <a:lnTo>
                    <a:pt x="236" y="26"/>
                  </a:lnTo>
                  <a:lnTo>
                    <a:pt x="236" y="26"/>
                  </a:lnTo>
                  <a:lnTo>
                    <a:pt x="236" y="26"/>
                  </a:lnTo>
                  <a:close/>
                  <a:moveTo>
                    <a:pt x="318" y="180"/>
                  </a:moveTo>
                  <a:lnTo>
                    <a:pt x="318" y="180"/>
                  </a:lnTo>
                  <a:lnTo>
                    <a:pt x="318" y="194"/>
                  </a:lnTo>
                  <a:lnTo>
                    <a:pt x="314" y="208"/>
                  </a:lnTo>
                  <a:lnTo>
                    <a:pt x="310" y="220"/>
                  </a:lnTo>
                  <a:lnTo>
                    <a:pt x="306" y="232"/>
                  </a:lnTo>
                  <a:lnTo>
                    <a:pt x="292" y="256"/>
                  </a:lnTo>
                  <a:lnTo>
                    <a:pt x="276" y="276"/>
                  </a:lnTo>
                  <a:lnTo>
                    <a:pt x="256" y="292"/>
                  </a:lnTo>
                  <a:lnTo>
                    <a:pt x="232" y="304"/>
                  </a:lnTo>
                  <a:lnTo>
                    <a:pt x="220" y="310"/>
                  </a:lnTo>
                  <a:lnTo>
                    <a:pt x="208" y="314"/>
                  </a:lnTo>
                  <a:lnTo>
                    <a:pt x="194" y="316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60" y="318"/>
                  </a:lnTo>
                  <a:lnTo>
                    <a:pt x="140" y="316"/>
                  </a:lnTo>
                  <a:lnTo>
                    <a:pt x="120" y="310"/>
                  </a:lnTo>
                  <a:lnTo>
                    <a:pt x="100" y="302"/>
                  </a:lnTo>
                  <a:lnTo>
                    <a:pt x="82" y="290"/>
                  </a:lnTo>
                  <a:lnTo>
                    <a:pt x="68" y="278"/>
                  </a:lnTo>
                  <a:lnTo>
                    <a:pt x="54" y="262"/>
                  </a:lnTo>
                  <a:lnTo>
                    <a:pt x="42" y="244"/>
                  </a:lnTo>
                  <a:lnTo>
                    <a:pt x="42" y="244"/>
                  </a:lnTo>
                  <a:lnTo>
                    <a:pt x="62" y="254"/>
                  </a:lnTo>
                  <a:lnTo>
                    <a:pt x="86" y="260"/>
                  </a:lnTo>
                  <a:lnTo>
                    <a:pt x="110" y="262"/>
                  </a:lnTo>
                  <a:lnTo>
                    <a:pt x="134" y="262"/>
                  </a:lnTo>
                  <a:lnTo>
                    <a:pt x="134" y="262"/>
                  </a:lnTo>
                  <a:lnTo>
                    <a:pt x="158" y="256"/>
                  </a:lnTo>
                  <a:lnTo>
                    <a:pt x="180" y="246"/>
                  </a:lnTo>
                  <a:lnTo>
                    <a:pt x="200" y="234"/>
                  </a:lnTo>
                  <a:lnTo>
                    <a:pt x="218" y="218"/>
                  </a:lnTo>
                  <a:lnTo>
                    <a:pt x="234" y="200"/>
                  </a:lnTo>
                  <a:lnTo>
                    <a:pt x="248" y="180"/>
                  </a:lnTo>
                  <a:lnTo>
                    <a:pt x="256" y="156"/>
                  </a:lnTo>
                  <a:lnTo>
                    <a:pt x="262" y="132"/>
                  </a:lnTo>
                  <a:lnTo>
                    <a:pt x="262" y="132"/>
                  </a:lnTo>
                  <a:lnTo>
                    <a:pt x="262" y="108"/>
                  </a:lnTo>
                  <a:lnTo>
                    <a:pt x="260" y="86"/>
                  </a:lnTo>
                  <a:lnTo>
                    <a:pt x="254" y="62"/>
                  </a:lnTo>
                  <a:lnTo>
                    <a:pt x="244" y="40"/>
                  </a:lnTo>
                  <a:lnTo>
                    <a:pt x="244" y="40"/>
                  </a:lnTo>
                  <a:lnTo>
                    <a:pt x="262" y="52"/>
                  </a:lnTo>
                  <a:lnTo>
                    <a:pt x="278" y="66"/>
                  </a:lnTo>
                  <a:lnTo>
                    <a:pt x="290" y="82"/>
                  </a:lnTo>
                  <a:lnTo>
                    <a:pt x="302" y="100"/>
                  </a:lnTo>
                  <a:lnTo>
                    <a:pt x="310" y="118"/>
                  </a:lnTo>
                  <a:lnTo>
                    <a:pt x="316" y="138"/>
                  </a:lnTo>
                  <a:lnTo>
                    <a:pt x="318" y="160"/>
                  </a:lnTo>
                  <a:lnTo>
                    <a:pt x="318" y="180"/>
                  </a:lnTo>
                  <a:lnTo>
                    <a:pt x="318" y="1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06" name="Freeform 1889"/>
            <p:cNvSpPr>
              <a:spLocks noEditPoints="1"/>
            </p:cNvSpPr>
            <p:nvPr/>
          </p:nvSpPr>
          <p:spPr>
            <a:xfrm>
              <a:off x="1341427" y="4697826"/>
              <a:ext cx="365525" cy="263518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3" name="Freeform 1890"/>
            <p:cNvSpPr/>
            <p:nvPr/>
          </p:nvSpPr>
          <p:spPr>
            <a:xfrm>
              <a:off x="4469644" y="4670199"/>
              <a:ext cx="365525" cy="184888"/>
            </a:xfrm>
            <a:custGeom>
              <a:avLst/>
              <a:gdLst>
                <a:gd name="T0" fmla="*/ 32 w 344"/>
                <a:gd name="T1" fmla="*/ 170 h 174"/>
                <a:gd name="T2" fmla="*/ 172 w 344"/>
                <a:gd name="T3" fmla="*/ 44 h 174"/>
                <a:gd name="T4" fmla="*/ 314 w 344"/>
                <a:gd name="T5" fmla="*/ 170 h 174"/>
                <a:gd name="T6" fmla="*/ 314 w 344"/>
                <a:gd name="T7" fmla="*/ 170 h 174"/>
                <a:gd name="T8" fmla="*/ 320 w 344"/>
                <a:gd name="T9" fmla="*/ 172 h 174"/>
                <a:gd name="T10" fmla="*/ 326 w 344"/>
                <a:gd name="T11" fmla="*/ 174 h 174"/>
                <a:gd name="T12" fmla="*/ 326 w 344"/>
                <a:gd name="T13" fmla="*/ 174 h 174"/>
                <a:gd name="T14" fmla="*/ 334 w 344"/>
                <a:gd name="T15" fmla="*/ 172 h 174"/>
                <a:gd name="T16" fmla="*/ 340 w 344"/>
                <a:gd name="T17" fmla="*/ 168 h 174"/>
                <a:gd name="T18" fmla="*/ 340 w 344"/>
                <a:gd name="T19" fmla="*/ 168 h 174"/>
                <a:gd name="T20" fmla="*/ 344 w 344"/>
                <a:gd name="T21" fmla="*/ 160 h 174"/>
                <a:gd name="T22" fmla="*/ 344 w 344"/>
                <a:gd name="T23" fmla="*/ 154 h 174"/>
                <a:gd name="T24" fmla="*/ 342 w 344"/>
                <a:gd name="T25" fmla="*/ 146 h 174"/>
                <a:gd name="T26" fmla="*/ 338 w 344"/>
                <a:gd name="T27" fmla="*/ 140 h 174"/>
                <a:gd name="T28" fmla="*/ 184 w 344"/>
                <a:gd name="T29" fmla="*/ 4 h 174"/>
                <a:gd name="T30" fmla="*/ 184 w 344"/>
                <a:gd name="T31" fmla="*/ 4 h 174"/>
                <a:gd name="T32" fmla="*/ 178 w 344"/>
                <a:gd name="T33" fmla="*/ 0 h 174"/>
                <a:gd name="T34" fmla="*/ 172 w 344"/>
                <a:gd name="T35" fmla="*/ 0 h 174"/>
                <a:gd name="T36" fmla="*/ 164 w 344"/>
                <a:gd name="T37" fmla="*/ 0 h 174"/>
                <a:gd name="T38" fmla="*/ 158 w 344"/>
                <a:gd name="T39" fmla="*/ 4 h 174"/>
                <a:gd name="T40" fmla="*/ 6 w 344"/>
                <a:gd name="T41" fmla="*/ 140 h 174"/>
                <a:gd name="T42" fmla="*/ 6 w 344"/>
                <a:gd name="T43" fmla="*/ 140 h 174"/>
                <a:gd name="T44" fmla="*/ 2 w 344"/>
                <a:gd name="T45" fmla="*/ 146 h 174"/>
                <a:gd name="T46" fmla="*/ 0 w 344"/>
                <a:gd name="T47" fmla="*/ 154 h 174"/>
                <a:gd name="T48" fmla="*/ 2 w 344"/>
                <a:gd name="T49" fmla="*/ 162 h 174"/>
                <a:gd name="T50" fmla="*/ 6 w 344"/>
                <a:gd name="T51" fmla="*/ 168 h 174"/>
                <a:gd name="T52" fmla="*/ 6 w 344"/>
                <a:gd name="T53" fmla="*/ 168 h 174"/>
                <a:gd name="T54" fmla="*/ 12 w 344"/>
                <a:gd name="T55" fmla="*/ 172 h 174"/>
                <a:gd name="T56" fmla="*/ 18 w 344"/>
                <a:gd name="T57" fmla="*/ 174 h 174"/>
                <a:gd name="T58" fmla="*/ 26 w 344"/>
                <a:gd name="T59" fmla="*/ 172 h 174"/>
                <a:gd name="T60" fmla="*/ 32 w 344"/>
                <a:gd name="T61" fmla="*/ 170 h 174"/>
                <a:gd name="T62" fmla="*/ 32 w 344"/>
                <a:gd name="T63" fmla="*/ 170 h 1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4" h="174">
                  <a:moveTo>
                    <a:pt x="32" y="170"/>
                  </a:moveTo>
                  <a:lnTo>
                    <a:pt x="172" y="44"/>
                  </a:lnTo>
                  <a:lnTo>
                    <a:pt x="314" y="170"/>
                  </a:lnTo>
                  <a:lnTo>
                    <a:pt x="314" y="170"/>
                  </a:lnTo>
                  <a:lnTo>
                    <a:pt x="320" y="172"/>
                  </a:lnTo>
                  <a:lnTo>
                    <a:pt x="326" y="174"/>
                  </a:lnTo>
                  <a:lnTo>
                    <a:pt x="326" y="174"/>
                  </a:lnTo>
                  <a:lnTo>
                    <a:pt x="334" y="172"/>
                  </a:lnTo>
                  <a:lnTo>
                    <a:pt x="340" y="168"/>
                  </a:lnTo>
                  <a:lnTo>
                    <a:pt x="340" y="168"/>
                  </a:lnTo>
                  <a:lnTo>
                    <a:pt x="344" y="160"/>
                  </a:lnTo>
                  <a:lnTo>
                    <a:pt x="344" y="154"/>
                  </a:lnTo>
                  <a:lnTo>
                    <a:pt x="342" y="146"/>
                  </a:lnTo>
                  <a:lnTo>
                    <a:pt x="338" y="140"/>
                  </a:lnTo>
                  <a:lnTo>
                    <a:pt x="184" y="4"/>
                  </a:lnTo>
                  <a:lnTo>
                    <a:pt x="184" y="4"/>
                  </a:lnTo>
                  <a:lnTo>
                    <a:pt x="178" y="0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58" y="4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2" y="146"/>
                  </a:lnTo>
                  <a:lnTo>
                    <a:pt x="0" y="154"/>
                  </a:lnTo>
                  <a:lnTo>
                    <a:pt x="2" y="162"/>
                  </a:lnTo>
                  <a:lnTo>
                    <a:pt x="6" y="168"/>
                  </a:lnTo>
                  <a:lnTo>
                    <a:pt x="6" y="168"/>
                  </a:lnTo>
                  <a:lnTo>
                    <a:pt x="12" y="172"/>
                  </a:lnTo>
                  <a:lnTo>
                    <a:pt x="18" y="174"/>
                  </a:lnTo>
                  <a:lnTo>
                    <a:pt x="26" y="172"/>
                  </a:lnTo>
                  <a:lnTo>
                    <a:pt x="32" y="170"/>
                  </a:lnTo>
                  <a:lnTo>
                    <a:pt x="32" y="1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4" name="Freeform 1891"/>
            <p:cNvSpPr/>
            <p:nvPr/>
          </p:nvSpPr>
          <p:spPr>
            <a:xfrm>
              <a:off x="4527023" y="4744579"/>
              <a:ext cx="252892" cy="244392"/>
            </a:xfrm>
            <a:custGeom>
              <a:avLst/>
              <a:gdLst>
                <a:gd name="T0" fmla="*/ 210 w 238"/>
                <a:gd name="T1" fmla="*/ 230 h 230"/>
                <a:gd name="T2" fmla="*/ 210 w 238"/>
                <a:gd name="T3" fmla="*/ 230 h 230"/>
                <a:gd name="T4" fmla="*/ 220 w 238"/>
                <a:gd name="T5" fmla="*/ 228 h 230"/>
                <a:gd name="T6" fmla="*/ 230 w 238"/>
                <a:gd name="T7" fmla="*/ 220 h 230"/>
                <a:gd name="T8" fmla="*/ 236 w 238"/>
                <a:gd name="T9" fmla="*/ 212 h 230"/>
                <a:gd name="T10" fmla="*/ 238 w 238"/>
                <a:gd name="T11" fmla="*/ 200 h 230"/>
                <a:gd name="T12" fmla="*/ 238 w 238"/>
                <a:gd name="T13" fmla="*/ 106 h 230"/>
                <a:gd name="T14" fmla="*/ 118 w 238"/>
                <a:gd name="T15" fmla="*/ 0 h 230"/>
                <a:gd name="T16" fmla="*/ 0 w 238"/>
                <a:gd name="T17" fmla="*/ 106 h 230"/>
                <a:gd name="T18" fmla="*/ 0 w 238"/>
                <a:gd name="T19" fmla="*/ 200 h 230"/>
                <a:gd name="T20" fmla="*/ 0 w 238"/>
                <a:gd name="T21" fmla="*/ 200 h 230"/>
                <a:gd name="T22" fmla="*/ 2 w 238"/>
                <a:gd name="T23" fmla="*/ 212 h 230"/>
                <a:gd name="T24" fmla="*/ 8 w 238"/>
                <a:gd name="T25" fmla="*/ 220 h 230"/>
                <a:gd name="T26" fmla="*/ 18 w 238"/>
                <a:gd name="T27" fmla="*/ 228 h 230"/>
                <a:gd name="T28" fmla="*/ 28 w 238"/>
                <a:gd name="T29" fmla="*/ 230 h 230"/>
                <a:gd name="T30" fmla="*/ 72 w 238"/>
                <a:gd name="T31" fmla="*/ 230 h 230"/>
                <a:gd name="T32" fmla="*/ 72 w 238"/>
                <a:gd name="T33" fmla="*/ 130 h 230"/>
                <a:gd name="T34" fmla="*/ 158 w 238"/>
                <a:gd name="T35" fmla="*/ 130 h 230"/>
                <a:gd name="T36" fmla="*/ 158 w 238"/>
                <a:gd name="T37" fmla="*/ 230 h 230"/>
                <a:gd name="T38" fmla="*/ 210 w 238"/>
                <a:gd name="T39" fmla="*/ 230 h 2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8" h="230">
                  <a:moveTo>
                    <a:pt x="210" y="230"/>
                  </a:moveTo>
                  <a:lnTo>
                    <a:pt x="210" y="230"/>
                  </a:lnTo>
                  <a:lnTo>
                    <a:pt x="220" y="228"/>
                  </a:lnTo>
                  <a:lnTo>
                    <a:pt x="230" y="220"/>
                  </a:lnTo>
                  <a:lnTo>
                    <a:pt x="236" y="212"/>
                  </a:lnTo>
                  <a:lnTo>
                    <a:pt x="238" y="200"/>
                  </a:lnTo>
                  <a:lnTo>
                    <a:pt x="238" y="106"/>
                  </a:lnTo>
                  <a:lnTo>
                    <a:pt x="118" y="0"/>
                  </a:lnTo>
                  <a:lnTo>
                    <a:pt x="0" y="106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12"/>
                  </a:lnTo>
                  <a:lnTo>
                    <a:pt x="8" y="220"/>
                  </a:lnTo>
                  <a:lnTo>
                    <a:pt x="18" y="228"/>
                  </a:lnTo>
                  <a:lnTo>
                    <a:pt x="28" y="230"/>
                  </a:lnTo>
                  <a:lnTo>
                    <a:pt x="72" y="230"/>
                  </a:lnTo>
                  <a:lnTo>
                    <a:pt x="72" y="130"/>
                  </a:lnTo>
                  <a:lnTo>
                    <a:pt x="158" y="130"/>
                  </a:lnTo>
                  <a:lnTo>
                    <a:pt x="158" y="230"/>
                  </a:lnTo>
                  <a:lnTo>
                    <a:pt x="210" y="2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1" name="Rectangle 1892"/>
            <p:cNvSpPr>
              <a:spLocks noChangeArrowheads="1"/>
            </p:cNvSpPr>
            <p:nvPr/>
          </p:nvSpPr>
          <p:spPr>
            <a:xfrm>
              <a:off x="3938357" y="6030294"/>
              <a:ext cx="195514" cy="1700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2" name="Freeform 1893"/>
            <p:cNvSpPr/>
            <p:nvPr/>
          </p:nvSpPr>
          <p:spPr>
            <a:xfrm>
              <a:off x="3866102" y="5817779"/>
              <a:ext cx="340024" cy="201889"/>
            </a:xfrm>
            <a:custGeom>
              <a:avLst/>
              <a:gdLst>
                <a:gd name="T0" fmla="*/ 20 w 320"/>
                <a:gd name="T1" fmla="*/ 62 h 190"/>
                <a:gd name="T2" fmla="*/ 6 w 320"/>
                <a:gd name="T3" fmla="*/ 68 h 190"/>
                <a:gd name="T4" fmla="*/ 0 w 320"/>
                <a:gd name="T5" fmla="*/ 82 h 190"/>
                <a:gd name="T6" fmla="*/ 2 w 320"/>
                <a:gd name="T7" fmla="*/ 90 h 190"/>
                <a:gd name="T8" fmla="*/ 12 w 320"/>
                <a:gd name="T9" fmla="*/ 100 h 190"/>
                <a:gd name="T10" fmla="*/ 20 w 320"/>
                <a:gd name="T11" fmla="*/ 102 h 190"/>
                <a:gd name="T12" fmla="*/ 26 w 320"/>
                <a:gd name="T13" fmla="*/ 100 h 190"/>
                <a:gd name="T14" fmla="*/ 66 w 320"/>
                <a:gd name="T15" fmla="*/ 190 h 190"/>
                <a:gd name="T16" fmla="*/ 294 w 320"/>
                <a:gd name="T17" fmla="*/ 100 h 190"/>
                <a:gd name="T18" fmla="*/ 294 w 320"/>
                <a:gd name="T19" fmla="*/ 100 h 190"/>
                <a:gd name="T20" fmla="*/ 300 w 320"/>
                <a:gd name="T21" fmla="*/ 102 h 190"/>
                <a:gd name="T22" fmla="*/ 306 w 320"/>
                <a:gd name="T23" fmla="*/ 100 h 190"/>
                <a:gd name="T24" fmla="*/ 318 w 320"/>
                <a:gd name="T25" fmla="*/ 90 h 190"/>
                <a:gd name="T26" fmla="*/ 320 w 320"/>
                <a:gd name="T27" fmla="*/ 82 h 190"/>
                <a:gd name="T28" fmla="*/ 314 w 320"/>
                <a:gd name="T29" fmla="*/ 68 h 190"/>
                <a:gd name="T30" fmla="*/ 300 w 320"/>
                <a:gd name="T31" fmla="*/ 62 h 190"/>
                <a:gd name="T32" fmla="*/ 292 w 320"/>
                <a:gd name="T33" fmla="*/ 64 h 190"/>
                <a:gd name="T34" fmla="*/ 280 w 320"/>
                <a:gd name="T35" fmla="*/ 74 h 190"/>
                <a:gd name="T36" fmla="*/ 280 w 320"/>
                <a:gd name="T37" fmla="*/ 82 h 190"/>
                <a:gd name="T38" fmla="*/ 208 w 320"/>
                <a:gd name="T39" fmla="*/ 128 h 190"/>
                <a:gd name="T40" fmla="*/ 168 w 320"/>
                <a:gd name="T41" fmla="*/ 40 h 190"/>
                <a:gd name="T42" fmla="*/ 168 w 320"/>
                <a:gd name="T43" fmla="*/ 38 h 190"/>
                <a:gd name="T44" fmla="*/ 176 w 320"/>
                <a:gd name="T45" fmla="*/ 32 h 190"/>
                <a:gd name="T46" fmla="*/ 180 w 320"/>
                <a:gd name="T47" fmla="*/ 20 h 190"/>
                <a:gd name="T48" fmla="*/ 178 w 320"/>
                <a:gd name="T49" fmla="*/ 12 h 190"/>
                <a:gd name="T50" fmla="*/ 168 w 320"/>
                <a:gd name="T51" fmla="*/ 2 h 190"/>
                <a:gd name="T52" fmla="*/ 160 w 320"/>
                <a:gd name="T53" fmla="*/ 0 h 190"/>
                <a:gd name="T54" fmla="*/ 146 w 320"/>
                <a:gd name="T55" fmla="*/ 6 h 190"/>
                <a:gd name="T56" fmla="*/ 140 w 320"/>
                <a:gd name="T57" fmla="*/ 20 h 190"/>
                <a:gd name="T58" fmla="*/ 142 w 320"/>
                <a:gd name="T59" fmla="*/ 26 h 190"/>
                <a:gd name="T60" fmla="*/ 148 w 320"/>
                <a:gd name="T61" fmla="*/ 36 h 190"/>
                <a:gd name="T62" fmla="*/ 154 w 320"/>
                <a:gd name="T63" fmla="*/ 38 h 190"/>
                <a:gd name="T64" fmla="*/ 114 w 320"/>
                <a:gd name="T65" fmla="*/ 128 h 190"/>
                <a:gd name="T66" fmla="*/ 38 w 320"/>
                <a:gd name="T67" fmla="*/ 90 h 190"/>
                <a:gd name="T68" fmla="*/ 38 w 320"/>
                <a:gd name="T69" fmla="*/ 90 h 190"/>
                <a:gd name="T70" fmla="*/ 40 w 320"/>
                <a:gd name="T71" fmla="*/ 82 h 190"/>
                <a:gd name="T72" fmla="*/ 34 w 320"/>
                <a:gd name="T73" fmla="*/ 68 h 190"/>
                <a:gd name="T74" fmla="*/ 20 w 320"/>
                <a:gd name="T75" fmla="*/ 62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0" h="190">
                  <a:moveTo>
                    <a:pt x="20" y="62"/>
                  </a:moveTo>
                  <a:lnTo>
                    <a:pt x="20" y="62"/>
                  </a:lnTo>
                  <a:lnTo>
                    <a:pt x="12" y="64"/>
                  </a:lnTo>
                  <a:lnTo>
                    <a:pt x="6" y="68"/>
                  </a:lnTo>
                  <a:lnTo>
                    <a:pt x="2" y="74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2" y="90"/>
                  </a:lnTo>
                  <a:lnTo>
                    <a:pt x="6" y="96"/>
                  </a:lnTo>
                  <a:lnTo>
                    <a:pt x="12" y="100"/>
                  </a:lnTo>
                  <a:lnTo>
                    <a:pt x="20" y="102"/>
                  </a:lnTo>
                  <a:lnTo>
                    <a:pt x="20" y="102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66" y="190"/>
                  </a:lnTo>
                  <a:lnTo>
                    <a:pt x="254" y="190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300" y="102"/>
                  </a:lnTo>
                  <a:lnTo>
                    <a:pt x="300" y="102"/>
                  </a:lnTo>
                  <a:lnTo>
                    <a:pt x="306" y="100"/>
                  </a:lnTo>
                  <a:lnTo>
                    <a:pt x="314" y="96"/>
                  </a:lnTo>
                  <a:lnTo>
                    <a:pt x="318" y="90"/>
                  </a:lnTo>
                  <a:lnTo>
                    <a:pt x="320" y="82"/>
                  </a:lnTo>
                  <a:lnTo>
                    <a:pt x="320" y="82"/>
                  </a:lnTo>
                  <a:lnTo>
                    <a:pt x="318" y="74"/>
                  </a:lnTo>
                  <a:lnTo>
                    <a:pt x="314" y="68"/>
                  </a:lnTo>
                  <a:lnTo>
                    <a:pt x="306" y="64"/>
                  </a:lnTo>
                  <a:lnTo>
                    <a:pt x="300" y="62"/>
                  </a:lnTo>
                  <a:lnTo>
                    <a:pt x="300" y="62"/>
                  </a:lnTo>
                  <a:lnTo>
                    <a:pt x="292" y="64"/>
                  </a:lnTo>
                  <a:lnTo>
                    <a:pt x="286" y="68"/>
                  </a:lnTo>
                  <a:lnTo>
                    <a:pt x="280" y="74"/>
                  </a:lnTo>
                  <a:lnTo>
                    <a:pt x="280" y="82"/>
                  </a:lnTo>
                  <a:lnTo>
                    <a:pt x="280" y="82"/>
                  </a:lnTo>
                  <a:lnTo>
                    <a:pt x="282" y="90"/>
                  </a:lnTo>
                  <a:lnTo>
                    <a:pt x="208" y="128"/>
                  </a:lnTo>
                  <a:lnTo>
                    <a:pt x="168" y="40"/>
                  </a:lnTo>
                  <a:lnTo>
                    <a:pt x="168" y="40"/>
                  </a:lnTo>
                  <a:lnTo>
                    <a:pt x="168" y="38"/>
                  </a:lnTo>
                  <a:lnTo>
                    <a:pt x="168" y="38"/>
                  </a:lnTo>
                  <a:lnTo>
                    <a:pt x="172" y="36"/>
                  </a:lnTo>
                  <a:lnTo>
                    <a:pt x="176" y="32"/>
                  </a:lnTo>
                  <a:lnTo>
                    <a:pt x="180" y="26"/>
                  </a:lnTo>
                  <a:lnTo>
                    <a:pt x="180" y="20"/>
                  </a:lnTo>
                  <a:lnTo>
                    <a:pt x="180" y="20"/>
                  </a:lnTo>
                  <a:lnTo>
                    <a:pt x="178" y="12"/>
                  </a:lnTo>
                  <a:lnTo>
                    <a:pt x="174" y="6"/>
                  </a:lnTo>
                  <a:lnTo>
                    <a:pt x="168" y="2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2" y="2"/>
                  </a:lnTo>
                  <a:lnTo>
                    <a:pt x="146" y="6"/>
                  </a:lnTo>
                  <a:lnTo>
                    <a:pt x="142" y="12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2" y="26"/>
                  </a:lnTo>
                  <a:lnTo>
                    <a:pt x="144" y="32"/>
                  </a:lnTo>
                  <a:lnTo>
                    <a:pt x="148" y="36"/>
                  </a:lnTo>
                  <a:lnTo>
                    <a:pt x="154" y="38"/>
                  </a:lnTo>
                  <a:lnTo>
                    <a:pt x="154" y="38"/>
                  </a:lnTo>
                  <a:lnTo>
                    <a:pt x="152" y="40"/>
                  </a:lnTo>
                  <a:lnTo>
                    <a:pt x="114" y="128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40" y="82"/>
                  </a:lnTo>
                  <a:lnTo>
                    <a:pt x="40" y="82"/>
                  </a:lnTo>
                  <a:lnTo>
                    <a:pt x="38" y="74"/>
                  </a:lnTo>
                  <a:lnTo>
                    <a:pt x="34" y="68"/>
                  </a:lnTo>
                  <a:lnTo>
                    <a:pt x="28" y="64"/>
                  </a:lnTo>
                  <a:lnTo>
                    <a:pt x="20" y="62"/>
                  </a:lnTo>
                  <a:lnTo>
                    <a:pt x="20" y="6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39" name="Freeform 1895"/>
            <p:cNvSpPr/>
            <p:nvPr/>
          </p:nvSpPr>
          <p:spPr>
            <a:xfrm>
              <a:off x="3285937" y="5749774"/>
              <a:ext cx="29752" cy="365525"/>
            </a:xfrm>
            <a:custGeom>
              <a:avLst/>
              <a:gdLst>
                <a:gd name="T0" fmla="*/ 14 w 28"/>
                <a:gd name="T1" fmla="*/ 0 h 344"/>
                <a:gd name="T2" fmla="*/ 14 w 28"/>
                <a:gd name="T3" fmla="*/ 0 h 344"/>
                <a:gd name="T4" fmla="*/ 8 w 28"/>
                <a:gd name="T5" fmla="*/ 2 h 344"/>
                <a:gd name="T6" fmla="*/ 4 w 28"/>
                <a:gd name="T7" fmla="*/ 4 h 344"/>
                <a:gd name="T8" fmla="*/ 0 w 28"/>
                <a:gd name="T9" fmla="*/ 8 h 344"/>
                <a:gd name="T10" fmla="*/ 0 w 28"/>
                <a:gd name="T11" fmla="*/ 14 h 344"/>
                <a:gd name="T12" fmla="*/ 0 w 28"/>
                <a:gd name="T13" fmla="*/ 14 h 344"/>
                <a:gd name="T14" fmla="*/ 0 w 28"/>
                <a:gd name="T15" fmla="*/ 330 h 344"/>
                <a:gd name="T16" fmla="*/ 0 w 28"/>
                <a:gd name="T17" fmla="*/ 330 h 344"/>
                <a:gd name="T18" fmla="*/ 0 w 28"/>
                <a:gd name="T19" fmla="*/ 336 h 344"/>
                <a:gd name="T20" fmla="*/ 4 w 28"/>
                <a:gd name="T21" fmla="*/ 340 h 344"/>
                <a:gd name="T22" fmla="*/ 8 w 28"/>
                <a:gd name="T23" fmla="*/ 344 h 344"/>
                <a:gd name="T24" fmla="*/ 14 w 28"/>
                <a:gd name="T25" fmla="*/ 344 h 344"/>
                <a:gd name="T26" fmla="*/ 14 w 28"/>
                <a:gd name="T27" fmla="*/ 344 h 344"/>
                <a:gd name="T28" fmla="*/ 20 w 28"/>
                <a:gd name="T29" fmla="*/ 344 h 344"/>
                <a:gd name="T30" fmla="*/ 24 w 28"/>
                <a:gd name="T31" fmla="*/ 340 h 344"/>
                <a:gd name="T32" fmla="*/ 26 w 28"/>
                <a:gd name="T33" fmla="*/ 336 h 344"/>
                <a:gd name="T34" fmla="*/ 28 w 28"/>
                <a:gd name="T35" fmla="*/ 330 h 344"/>
                <a:gd name="T36" fmla="*/ 28 w 28"/>
                <a:gd name="T37" fmla="*/ 330 h 344"/>
                <a:gd name="T38" fmla="*/ 28 w 28"/>
                <a:gd name="T39" fmla="*/ 14 h 344"/>
                <a:gd name="T40" fmla="*/ 28 w 28"/>
                <a:gd name="T41" fmla="*/ 14 h 344"/>
                <a:gd name="T42" fmla="*/ 26 w 28"/>
                <a:gd name="T43" fmla="*/ 8 h 344"/>
                <a:gd name="T44" fmla="*/ 24 w 28"/>
                <a:gd name="T45" fmla="*/ 4 h 344"/>
                <a:gd name="T46" fmla="*/ 20 w 28"/>
                <a:gd name="T47" fmla="*/ 2 h 344"/>
                <a:gd name="T48" fmla="*/ 14 w 28"/>
                <a:gd name="T49" fmla="*/ 0 h 344"/>
                <a:gd name="T50" fmla="*/ 14 w 28"/>
                <a:gd name="T51" fmla="*/ 0 h 3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8" h="344">
                  <a:moveTo>
                    <a:pt x="14" y="0"/>
                  </a:move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330"/>
                  </a:lnTo>
                  <a:lnTo>
                    <a:pt x="0" y="330"/>
                  </a:lnTo>
                  <a:lnTo>
                    <a:pt x="0" y="336"/>
                  </a:lnTo>
                  <a:lnTo>
                    <a:pt x="4" y="340"/>
                  </a:lnTo>
                  <a:lnTo>
                    <a:pt x="8" y="344"/>
                  </a:lnTo>
                  <a:lnTo>
                    <a:pt x="14" y="344"/>
                  </a:lnTo>
                  <a:lnTo>
                    <a:pt x="14" y="344"/>
                  </a:lnTo>
                  <a:lnTo>
                    <a:pt x="20" y="344"/>
                  </a:lnTo>
                  <a:lnTo>
                    <a:pt x="24" y="340"/>
                  </a:lnTo>
                  <a:lnTo>
                    <a:pt x="26" y="336"/>
                  </a:lnTo>
                  <a:lnTo>
                    <a:pt x="28" y="330"/>
                  </a:lnTo>
                  <a:lnTo>
                    <a:pt x="28" y="33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40" name="Freeform 1896"/>
            <p:cNvSpPr/>
            <p:nvPr/>
          </p:nvSpPr>
          <p:spPr>
            <a:xfrm>
              <a:off x="3324190" y="5754024"/>
              <a:ext cx="218890" cy="180637"/>
            </a:xfrm>
            <a:custGeom>
              <a:avLst/>
              <a:gdLst>
                <a:gd name="T0" fmla="*/ 116 w 206"/>
                <a:gd name="T1" fmla="*/ 22 h 170"/>
                <a:gd name="T2" fmla="*/ 116 w 206"/>
                <a:gd name="T3" fmla="*/ 22 h 170"/>
                <a:gd name="T4" fmla="*/ 98 w 206"/>
                <a:gd name="T5" fmla="*/ 16 h 170"/>
                <a:gd name="T6" fmla="*/ 80 w 206"/>
                <a:gd name="T7" fmla="*/ 10 h 170"/>
                <a:gd name="T8" fmla="*/ 62 w 206"/>
                <a:gd name="T9" fmla="*/ 4 h 170"/>
                <a:gd name="T10" fmla="*/ 52 w 206"/>
                <a:gd name="T11" fmla="*/ 2 h 170"/>
                <a:gd name="T12" fmla="*/ 40 w 206"/>
                <a:gd name="T13" fmla="*/ 0 h 170"/>
                <a:gd name="T14" fmla="*/ 40 w 206"/>
                <a:gd name="T15" fmla="*/ 0 h 170"/>
                <a:gd name="T16" fmla="*/ 22 w 206"/>
                <a:gd name="T17" fmla="*/ 2 h 170"/>
                <a:gd name="T18" fmla="*/ 8 w 206"/>
                <a:gd name="T19" fmla="*/ 8 h 170"/>
                <a:gd name="T20" fmla="*/ 2 w 206"/>
                <a:gd name="T21" fmla="*/ 12 h 170"/>
                <a:gd name="T22" fmla="*/ 0 w 206"/>
                <a:gd name="T23" fmla="*/ 14 h 170"/>
                <a:gd name="T24" fmla="*/ 0 w 206"/>
                <a:gd name="T25" fmla="*/ 152 h 170"/>
                <a:gd name="T26" fmla="*/ 0 w 206"/>
                <a:gd name="T27" fmla="*/ 152 h 170"/>
                <a:gd name="T28" fmla="*/ 2 w 206"/>
                <a:gd name="T29" fmla="*/ 150 h 170"/>
                <a:gd name="T30" fmla="*/ 10 w 206"/>
                <a:gd name="T31" fmla="*/ 146 h 170"/>
                <a:gd name="T32" fmla="*/ 22 w 206"/>
                <a:gd name="T33" fmla="*/ 142 h 170"/>
                <a:gd name="T34" fmla="*/ 28 w 206"/>
                <a:gd name="T35" fmla="*/ 140 h 170"/>
                <a:gd name="T36" fmla="*/ 36 w 206"/>
                <a:gd name="T37" fmla="*/ 140 h 170"/>
                <a:gd name="T38" fmla="*/ 36 w 206"/>
                <a:gd name="T39" fmla="*/ 140 h 170"/>
                <a:gd name="T40" fmla="*/ 58 w 206"/>
                <a:gd name="T41" fmla="*/ 142 h 170"/>
                <a:gd name="T42" fmla="*/ 72 w 206"/>
                <a:gd name="T43" fmla="*/ 148 h 170"/>
                <a:gd name="T44" fmla="*/ 88 w 206"/>
                <a:gd name="T45" fmla="*/ 154 h 170"/>
                <a:gd name="T46" fmla="*/ 110 w 206"/>
                <a:gd name="T47" fmla="*/ 162 h 170"/>
                <a:gd name="T48" fmla="*/ 110 w 206"/>
                <a:gd name="T49" fmla="*/ 162 h 170"/>
                <a:gd name="T50" fmla="*/ 136 w 206"/>
                <a:gd name="T51" fmla="*/ 168 h 170"/>
                <a:gd name="T52" fmla="*/ 156 w 206"/>
                <a:gd name="T53" fmla="*/ 170 h 170"/>
                <a:gd name="T54" fmla="*/ 172 w 206"/>
                <a:gd name="T55" fmla="*/ 170 h 170"/>
                <a:gd name="T56" fmla="*/ 186 w 206"/>
                <a:gd name="T57" fmla="*/ 168 h 170"/>
                <a:gd name="T58" fmla="*/ 196 w 206"/>
                <a:gd name="T59" fmla="*/ 164 h 170"/>
                <a:gd name="T60" fmla="*/ 202 w 206"/>
                <a:gd name="T61" fmla="*/ 162 h 170"/>
                <a:gd name="T62" fmla="*/ 206 w 206"/>
                <a:gd name="T63" fmla="*/ 158 h 170"/>
                <a:gd name="T64" fmla="*/ 164 w 206"/>
                <a:gd name="T65" fmla="*/ 92 h 170"/>
                <a:gd name="T66" fmla="*/ 200 w 206"/>
                <a:gd name="T67" fmla="*/ 14 h 170"/>
                <a:gd name="T68" fmla="*/ 200 w 206"/>
                <a:gd name="T69" fmla="*/ 14 h 170"/>
                <a:gd name="T70" fmla="*/ 192 w 206"/>
                <a:gd name="T71" fmla="*/ 18 h 170"/>
                <a:gd name="T72" fmla="*/ 182 w 206"/>
                <a:gd name="T73" fmla="*/ 22 h 170"/>
                <a:gd name="T74" fmla="*/ 170 w 206"/>
                <a:gd name="T75" fmla="*/ 26 h 170"/>
                <a:gd name="T76" fmla="*/ 160 w 206"/>
                <a:gd name="T77" fmla="*/ 26 h 170"/>
                <a:gd name="T78" fmla="*/ 136 w 206"/>
                <a:gd name="T79" fmla="*/ 26 h 170"/>
                <a:gd name="T80" fmla="*/ 116 w 206"/>
                <a:gd name="T81" fmla="*/ 22 h 170"/>
                <a:gd name="T82" fmla="*/ 116 w 206"/>
                <a:gd name="T83" fmla="*/ 22 h 1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6" h="170">
                  <a:moveTo>
                    <a:pt x="116" y="22"/>
                  </a:moveTo>
                  <a:lnTo>
                    <a:pt x="116" y="22"/>
                  </a:lnTo>
                  <a:lnTo>
                    <a:pt x="98" y="16"/>
                  </a:lnTo>
                  <a:lnTo>
                    <a:pt x="80" y="10"/>
                  </a:lnTo>
                  <a:lnTo>
                    <a:pt x="62" y="4"/>
                  </a:lnTo>
                  <a:lnTo>
                    <a:pt x="52" y="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22" y="2"/>
                  </a:lnTo>
                  <a:lnTo>
                    <a:pt x="8" y="8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150"/>
                  </a:lnTo>
                  <a:lnTo>
                    <a:pt x="10" y="146"/>
                  </a:lnTo>
                  <a:lnTo>
                    <a:pt x="22" y="142"/>
                  </a:lnTo>
                  <a:lnTo>
                    <a:pt x="28" y="140"/>
                  </a:lnTo>
                  <a:lnTo>
                    <a:pt x="36" y="140"/>
                  </a:lnTo>
                  <a:lnTo>
                    <a:pt x="36" y="140"/>
                  </a:lnTo>
                  <a:lnTo>
                    <a:pt x="58" y="142"/>
                  </a:lnTo>
                  <a:lnTo>
                    <a:pt x="72" y="148"/>
                  </a:lnTo>
                  <a:lnTo>
                    <a:pt x="88" y="154"/>
                  </a:lnTo>
                  <a:lnTo>
                    <a:pt x="110" y="162"/>
                  </a:lnTo>
                  <a:lnTo>
                    <a:pt x="110" y="162"/>
                  </a:lnTo>
                  <a:lnTo>
                    <a:pt x="136" y="168"/>
                  </a:lnTo>
                  <a:lnTo>
                    <a:pt x="156" y="170"/>
                  </a:lnTo>
                  <a:lnTo>
                    <a:pt x="172" y="170"/>
                  </a:lnTo>
                  <a:lnTo>
                    <a:pt x="186" y="168"/>
                  </a:lnTo>
                  <a:lnTo>
                    <a:pt x="196" y="164"/>
                  </a:lnTo>
                  <a:lnTo>
                    <a:pt x="202" y="162"/>
                  </a:lnTo>
                  <a:lnTo>
                    <a:pt x="206" y="158"/>
                  </a:lnTo>
                  <a:lnTo>
                    <a:pt x="164" y="92"/>
                  </a:lnTo>
                  <a:lnTo>
                    <a:pt x="200" y="14"/>
                  </a:lnTo>
                  <a:lnTo>
                    <a:pt x="200" y="14"/>
                  </a:lnTo>
                  <a:lnTo>
                    <a:pt x="192" y="18"/>
                  </a:lnTo>
                  <a:lnTo>
                    <a:pt x="182" y="22"/>
                  </a:lnTo>
                  <a:lnTo>
                    <a:pt x="170" y="26"/>
                  </a:lnTo>
                  <a:lnTo>
                    <a:pt x="160" y="26"/>
                  </a:lnTo>
                  <a:lnTo>
                    <a:pt x="136" y="26"/>
                  </a:lnTo>
                  <a:lnTo>
                    <a:pt x="116" y="22"/>
                  </a:lnTo>
                  <a:lnTo>
                    <a:pt x="116" y="2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11" name="Freeform 1897"/>
            <p:cNvSpPr/>
            <p:nvPr/>
          </p:nvSpPr>
          <p:spPr>
            <a:xfrm>
              <a:off x="2616516" y="5766775"/>
              <a:ext cx="329398" cy="331523"/>
            </a:xfrm>
            <a:custGeom>
              <a:avLst/>
              <a:gdLst>
                <a:gd name="T0" fmla="*/ 292 w 310"/>
                <a:gd name="T1" fmla="*/ 8 h 312"/>
                <a:gd name="T2" fmla="*/ 268 w 310"/>
                <a:gd name="T3" fmla="*/ 0 h 312"/>
                <a:gd name="T4" fmla="*/ 246 w 310"/>
                <a:gd name="T5" fmla="*/ 8 h 312"/>
                <a:gd name="T6" fmla="*/ 234 w 310"/>
                <a:gd name="T7" fmla="*/ 22 h 312"/>
                <a:gd name="T8" fmla="*/ 180 w 310"/>
                <a:gd name="T9" fmla="*/ 14 h 312"/>
                <a:gd name="T10" fmla="*/ 170 w 310"/>
                <a:gd name="T11" fmla="*/ 8 h 312"/>
                <a:gd name="T12" fmla="*/ 142 w 310"/>
                <a:gd name="T13" fmla="*/ 10 h 312"/>
                <a:gd name="T14" fmla="*/ 110 w 310"/>
                <a:gd name="T15" fmla="*/ 42 h 312"/>
                <a:gd name="T16" fmla="*/ 102 w 310"/>
                <a:gd name="T17" fmla="*/ 60 h 312"/>
                <a:gd name="T18" fmla="*/ 104 w 310"/>
                <a:gd name="T19" fmla="*/ 64 h 312"/>
                <a:gd name="T20" fmla="*/ 136 w 310"/>
                <a:gd name="T21" fmla="*/ 80 h 312"/>
                <a:gd name="T22" fmla="*/ 142 w 310"/>
                <a:gd name="T23" fmla="*/ 102 h 312"/>
                <a:gd name="T24" fmla="*/ 136 w 310"/>
                <a:gd name="T25" fmla="*/ 124 h 312"/>
                <a:gd name="T26" fmla="*/ 112 w 310"/>
                <a:gd name="T27" fmla="*/ 140 h 312"/>
                <a:gd name="T28" fmla="*/ 86 w 310"/>
                <a:gd name="T29" fmla="*/ 140 h 312"/>
                <a:gd name="T30" fmla="*/ 70 w 310"/>
                <a:gd name="T31" fmla="*/ 130 h 312"/>
                <a:gd name="T32" fmla="*/ 64 w 310"/>
                <a:gd name="T33" fmla="*/ 106 h 312"/>
                <a:gd name="T34" fmla="*/ 60 w 310"/>
                <a:gd name="T35" fmla="*/ 104 h 312"/>
                <a:gd name="T36" fmla="*/ 40 w 310"/>
                <a:gd name="T37" fmla="*/ 110 h 312"/>
                <a:gd name="T38" fmla="*/ 8 w 310"/>
                <a:gd name="T39" fmla="*/ 144 h 312"/>
                <a:gd name="T40" fmla="*/ 6 w 310"/>
                <a:gd name="T41" fmla="*/ 172 h 312"/>
                <a:gd name="T42" fmla="*/ 52 w 310"/>
                <a:gd name="T43" fmla="*/ 222 h 312"/>
                <a:gd name="T44" fmla="*/ 42 w 310"/>
                <a:gd name="T45" fmla="*/ 228 h 312"/>
                <a:gd name="T46" fmla="*/ 12 w 310"/>
                <a:gd name="T47" fmla="*/ 240 h 312"/>
                <a:gd name="T48" fmla="*/ 2 w 310"/>
                <a:gd name="T49" fmla="*/ 254 h 312"/>
                <a:gd name="T50" fmla="*/ 0 w 310"/>
                <a:gd name="T51" fmla="*/ 278 h 312"/>
                <a:gd name="T52" fmla="*/ 12 w 310"/>
                <a:gd name="T53" fmla="*/ 300 h 312"/>
                <a:gd name="T54" fmla="*/ 26 w 310"/>
                <a:gd name="T55" fmla="*/ 308 h 312"/>
                <a:gd name="T56" fmla="*/ 48 w 310"/>
                <a:gd name="T57" fmla="*/ 310 h 312"/>
                <a:gd name="T58" fmla="*/ 70 w 310"/>
                <a:gd name="T59" fmla="*/ 300 h 312"/>
                <a:gd name="T60" fmla="*/ 80 w 310"/>
                <a:gd name="T61" fmla="*/ 280 h 312"/>
                <a:gd name="T62" fmla="*/ 128 w 310"/>
                <a:gd name="T63" fmla="*/ 298 h 312"/>
                <a:gd name="T64" fmla="*/ 150 w 310"/>
                <a:gd name="T65" fmla="*/ 306 h 312"/>
                <a:gd name="T66" fmla="*/ 172 w 310"/>
                <a:gd name="T67" fmla="*/ 298 h 312"/>
                <a:gd name="T68" fmla="*/ 204 w 310"/>
                <a:gd name="T69" fmla="*/ 264 h 312"/>
                <a:gd name="T70" fmla="*/ 206 w 310"/>
                <a:gd name="T71" fmla="*/ 248 h 312"/>
                <a:gd name="T72" fmla="*/ 192 w 310"/>
                <a:gd name="T73" fmla="*/ 244 h 312"/>
                <a:gd name="T74" fmla="*/ 180 w 310"/>
                <a:gd name="T75" fmla="*/ 240 h 312"/>
                <a:gd name="T76" fmla="*/ 168 w 310"/>
                <a:gd name="T77" fmla="*/ 216 h 312"/>
                <a:gd name="T78" fmla="*/ 174 w 310"/>
                <a:gd name="T79" fmla="*/ 190 h 312"/>
                <a:gd name="T80" fmla="*/ 188 w 310"/>
                <a:gd name="T81" fmla="*/ 176 h 312"/>
                <a:gd name="T82" fmla="*/ 220 w 310"/>
                <a:gd name="T83" fmla="*/ 170 h 312"/>
                <a:gd name="T84" fmla="*/ 236 w 310"/>
                <a:gd name="T85" fmla="*/ 180 h 312"/>
                <a:gd name="T86" fmla="*/ 246 w 310"/>
                <a:gd name="T87" fmla="*/ 206 h 312"/>
                <a:gd name="T88" fmla="*/ 256 w 310"/>
                <a:gd name="T89" fmla="*/ 208 h 312"/>
                <a:gd name="T90" fmla="*/ 296 w 310"/>
                <a:gd name="T91" fmla="*/ 172 h 312"/>
                <a:gd name="T92" fmla="*/ 304 w 310"/>
                <a:gd name="T93" fmla="*/ 162 h 312"/>
                <a:gd name="T94" fmla="*/ 300 w 310"/>
                <a:gd name="T95" fmla="*/ 134 h 312"/>
                <a:gd name="T96" fmla="*/ 256 w 310"/>
                <a:gd name="T97" fmla="*/ 90 h 312"/>
                <a:gd name="T98" fmla="*/ 290 w 310"/>
                <a:gd name="T99" fmla="*/ 76 h 312"/>
                <a:gd name="T100" fmla="*/ 304 w 310"/>
                <a:gd name="T101" fmla="*/ 64 h 312"/>
                <a:gd name="T102" fmla="*/ 310 w 310"/>
                <a:gd name="T103" fmla="*/ 42 h 312"/>
                <a:gd name="T104" fmla="*/ 304 w 310"/>
                <a:gd name="T105" fmla="*/ 2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0" h="312">
                  <a:moveTo>
                    <a:pt x="298" y="12"/>
                  </a:moveTo>
                  <a:lnTo>
                    <a:pt x="298" y="12"/>
                  </a:lnTo>
                  <a:lnTo>
                    <a:pt x="292" y="8"/>
                  </a:lnTo>
                  <a:lnTo>
                    <a:pt x="284" y="4"/>
                  </a:lnTo>
                  <a:lnTo>
                    <a:pt x="276" y="2"/>
                  </a:lnTo>
                  <a:lnTo>
                    <a:pt x="268" y="0"/>
                  </a:lnTo>
                  <a:lnTo>
                    <a:pt x="262" y="2"/>
                  </a:lnTo>
                  <a:lnTo>
                    <a:pt x="254" y="4"/>
                  </a:lnTo>
                  <a:lnTo>
                    <a:pt x="246" y="8"/>
                  </a:lnTo>
                  <a:lnTo>
                    <a:pt x="240" y="12"/>
                  </a:lnTo>
                  <a:lnTo>
                    <a:pt x="240" y="12"/>
                  </a:lnTo>
                  <a:lnTo>
                    <a:pt x="234" y="22"/>
                  </a:lnTo>
                  <a:lnTo>
                    <a:pt x="228" y="32"/>
                  </a:lnTo>
                  <a:lnTo>
                    <a:pt x="220" y="54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76" y="10"/>
                  </a:lnTo>
                  <a:lnTo>
                    <a:pt x="170" y="8"/>
                  </a:lnTo>
                  <a:lnTo>
                    <a:pt x="160" y="6"/>
                  </a:lnTo>
                  <a:lnTo>
                    <a:pt x="148" y="8"/>
                  </a:lnTo>
                  <a:lnTo>
                    <a:pt x="142" y="10"/>
                  </a:lnTo>
                  <a:lnTo>
                    <a:pt x="138" y="14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06" y="48"/>
                  </a:lnTo>
                  <a:lnTo>
                    <a:pt x="104" y="54"/>
                  </a:lnTo>
                  <a:lnTo>
                    <a:pt x="102" y="60"/>
                  </a:lnTo>
                  <a:lnTo>
                    <a:pt x="102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30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40" y="90"/>
                  </a:lnTo>
                  <a:lnTo>
                    <a:pt x="142" y="102"/>
                  </a:lnTo>
                  <a:lnTo>
                    <a:pt x="140" y="11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28" y="130"/>
                  </a:lnTo>
                  <a:lnTo>
                    <a:pt x="122" y="136"/>
                  </a:lnTo>
                  <a:lnTo>
                    <a:pt x="112" y="140"/>
                  </a:lnTo>
                  <a:lnTo>
                    <a:pt x="104" y="142"/>
                  </a:lnTo>
                  <a:lnTo>
                    <a:pt x="96" y="142"/>
                  </a:lnTo>
                  <a:lnTo>
                    <a:pt x="86" y="140"/>
                  </a:lnTo>
                  <a:lnTo>
                    <a:pt x="78" y="136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6" y="118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62" y="104"/>
                  </a:lnTo>
                  <a:lnTo>
                    <a:pt x="60" y="104"/>
                  </a:lnTo>
                  <a:lnTo>
                    <a:pt x="52" y="104"/>
                  </a:lnTo>
                  <a:lnTo>
                    <a:pt x="46" y="108"/>
                  </a:lnTo>
                  <a:lnTo>
                    <a:pt x="40" y="110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6" y="150"/>
                  </a:lnTo>
                  <a:lnTo>
                    <a:pt x="4" y="160"/>
                  </a:lnTo>
                  <a:lnTo>
                    <a:pt x="6" y="172"/>
                  </a:lnTo>
                  <a:lnTo>
                    <a:pt x="8" y="178"/>
                  </a:lnTo>
                  <a:lnTo>
                    <a:pt x="12" y="182"/>
                  </a:lnTo>
                  <a:lnTo>
                    <a:pt x="52" y="222"/>
                  </a:lnTo>
                  <a:lnTo>
                    <a:pt x="52" y="222"/>
                  </a:lnTo>
                  <a:lnTo>
                    <a:pt x="48" y="226"/>
                  </a:lnTo>
                  <a:lnTo>
                    <a:pt x="42" y="228"/>
                  </a:lnTo>
                  <a:lnTo>
                    <a:pt x="30" y="232"/>
                  </a:lnTo>
                  <a:lnTo>
                    <a:pt x="20" y="236"/>
                  </a:lnTo>
                  <a:lnTo>
                    <a:pt x="12" y="240"/>
                  </a:lnTo>
                  <a:lnTo>
                    <a:pt x="12" y="240"/>
                  </a:lnTo>
                  <a:lnTo>
                    <a:pt x="6" y="248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2" y="286"/>
                  </a:lnTo>
                  <a:lnTo>
                    <a:pt x="6" y="292"/>
                  </a:lnTo>
                  <a:lnTo>
                    <a:pt x="12" y="300"/>
                  </a:lnTo>
                  <a:lnTo>
                    <a:pt x="12" y="300"/>
                  </a:lnTo>
                  <a:lnTo>
                    <a:pt x="18" y="304"/>
                  </a:lnTo>
                  <a:lnTo>
                    <a:pt x="26" y="308"/>
                  </a:lnTo>
                  <a:lnTo>
                    <a:pt x="32" y="310"/>
                  </a:lnTo>
                  <a:lnTo>
                    <a:pt x="40" y="312"/>
                  </a:lnTo>
                  <a:lnTo>
                    <a:pt x="48" y="310"/>
                  </a:lnTo>
                  <a:lnTo>
                    <a:pt x="56" y="308"/>
                  </a:lnTo>
                  <a:lnTo>
                    <a:pt x="64" y="304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6" y="290"/>
                  </a:lnTo>
                  <a:lnTo>
                    <a:pt x="80" y="280"/>
                  </a:lnTo>
                  <a:lnTo>
                    <a:pt x="88" y="258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50" y="306"/>
                  </a:lnTo>
                  <a:lnTo>
                    <a:pt x="162" y="304"/>
                  </a:lnTo>
                  <a:lnTo>
                    <a:pt x="166" y="302"/>
                  </a:lnTo>
                  <a:lnTo>
                    <a:pt x="172" y="29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4" y="264"/>
                  </a:lnTo>
                  <a:lnTo>
                    <a:pt x="206" y="258"/>
                  </a:lnTo>
                  <a:lnTo>
                    <a:pt x="208" y="252"/>
                  </a:lnTo>
                  <a:lnTo>
                    <a:pt x="206" y="248"/>
                  </a:lnTo>
                  <a:lnTo>
                    <a:pt x="204" y="248"/>
                  </a:lnTo>
                  <a:lnTo>
                    <a:pt x="204" y="248"/>
                  </a:lnTo>
                  <a:lnTo>
                    <a:pt x="192" y="244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4" y="232"/>
                  </a:lnTo>
                  <a:lnTo>
                    <a:pt x="170" y="224"/>
                  </a:lnTo>
                  <a:lnTo>
                    <a:pt x="168" y="216"/>
                  </a:lnTo>
                  <a:lnTo>
                    <a:pt x="168" y="206"/>
                  </a:lnTo>
                  <a:lnTo>
                    <a:pt x="170" y="198"/>
                  </a:lnTo>
                  <a:lnTo>
                    <a:pt x="174" y="190"/>
                  </a:lnTo>
                  <a:lnTo>
                    <a:pt x="180" y="182"/>
                  </a:lnTo>
                  <a:lnTo>
                    <a:pt x="188" y="176"/>
                  </a:lnTo>
                  <a:lnTo>
                    <a:pt x="188" y="176"/>
                  </a:lnTo>
                  <a:lnTo>
                    <a:pt x="198" y="172"/>
                  </a:lnTo>
                  <a:lnTo>
                    <a:pt x="208" y="170"/>
                  </a:lnTo>
                  <a:lnTo>
                    <a:pt x="220" y="17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48" y="208"/>
                  </a:lnTo>
                  <a:lnTo>
                    <a:pt x="250" y="208"/>
                  </a:lnTo>
                  <a:lnTo>
                    <a:pt x="256" y="208"/>
                  </a:lnTo>
                  <a:lnTo>
                    <a:pt x="264" y="204"/>
                  </a:lnTo>
                  <a:lnTo>
                    <a:pt x="268" y="200"/>
                  </a:lnTo>
                  <a:lnTo>
                    <a:pt x="296" y="172"/>
                  </a:lnTo>
                  <a:lnTo>
                    <a:pt x="296" y="172"/>
                  </a:lnTo>
                  <a:lnTo>
                    <a:pt x="300" y="168"/>
                  </a:lnTo>
                  <a:lnTo>
                    <a:pt x="304" y="162"/>
                  </a:lnTo>
                  <a:lnTo>
                    <a:pt x="306" y="152"/>
                  </a:lnTo>
                  <a:lnTo>
                    <a:pt x="304" y="140"/>
                  </a:lnTo>
                  <a:lnTo>
                    <a:pt x="300" y="134"/>
                  </a:lnTo>
                  <a:lnTo>
                    <a:pt x="296" y="13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8" y="84"/>
                  </a:lnTo>
                  <a:lnTo>
                    <a:pt x="278" y="80"/>
                  </a:lnTo>
                  <a:lnTo>
                    <a:pt x="290" y="76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4" y="64"/>
                  </a:lnTo>
                  <a:lnTo>
                    <a:pt x="308" y="58"/>
                  </a:lnTo>
                  <a:lnTo>
                    <a:pt x="310" y="50"/>
                  </a:lnTo>
                  <a:lnTo>
                    <a:pt x="310" y="42"/>
                  </a:lnTo>
                  <a:lnTo>
                    <a:pt x="310" y="34"/>
                  </a:lnTo>
                  <a:lnTo>
                    <a:pt x="308" y="26"/>
                  </a:lnTo>
                  <a:lnTo>
                    <a:pt x="304" y="20"/>
                  </a:lnTo>
                  <a:lnTo>
                    <a:pt x="298" y="12"/>
                  </a:lnTo>
                  <a:lnTo>
                    <a:pt x="298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31" name="Freeform 1901"/>
            <p:cNvSpPr>
              <a:spLocks noEditPoints="1"/>
            </p:cNvSpPr>
            <p:nvPr/>
          </p:nvSpPr>
          <p:spPr>
            <a:xfrm>
              <a:off x="142844" y="5195110"/>
              <a:ext cx="306021" cy="382527"/>
            </a:xfrm>
            <a:custGeom>
              <a:avLst/>
              <a:gdLst>
                <a:gd name="T0" fmla="*/ 220 w 288"/>
                <a:gd name="T1" fmla="*/ 0 h 360"/>
                <a:gd name="T2" fmla="*/ 36 w 288"/>
                <a:gd name="T3" fmla="*/ 0 h 360"/>
                <a:gd name="T4" fmla="*/ 36 w 288"/>
                <a:gd name="T5" fmla="*/ 0 h 360"/>
                <a:gd name="T6" fmla="*/ 30 w 288"/>
                <a:gd name="T7" fmla="*/ 2 h 360"/>
                <a:gd name="T8" fmla="*/ 26 w 288"/>
                <a:gd name="T9" fmla="*/ 4 h 360"/>
                <a:gd name="T10" fmla="*/ 24 w 288"/>
                <a:gd name="T11" fmla="*/ 8 h 360"/>
                <a:gd name="T12" fmla="*/ 22 w 288"/>
                <a:gd name="T13" fmla="*/ 14 h 360"/>
                <a:gd name="T14" fmla="*/ 22 w 288"/>
                <a:gd name="T15" fmla="*/ 28 h 360"/>
                <a:gd name="T16" fmla="*/ 8 w 288"/>
                <a:gd name="T17" fmla="*/ 28 h 360"/>
                <a:gd name="T18" fmla="*/ 8 w 288"/>
                <a:gd name="T19" fmla="*/ 28 h 360"/>
                <a:gd name="T20" fmla="*/ 4 w 288"/>
                <a:gd name="T21" fmla="*/ 28 h 360"/>
                <a:gd name="T22" fmla="*/ 2 w 288"/>
                <a:gd name="T23" fmla="*/ 30 h 360"/>
                <a:gd name="T24" fmla="*/ 0 w 288"/>
                <a:gd name="T25" fmla="*/ 34 h 360"/>
                <a:gd name="T26" fmla="*/ 0 w 288"/>
                <a:gd name="T27" fmla="*/ 36 h 360"/>
                <a:gd name="T28" fmla="*/ 0 w 288"/>
                <a:gd name="T29" fmla="*/ 350 h 360"/>
                <a:gd name="T30" fmla="*/ 0 w 288"/>
                <a:gd name="T31" fmla="*/ 350 h 360"/>
                <a:gd name="T32" fmla="*/ 0 w 288"/>
                <a:gd name="T33" fmla="*/ 354 h 360"/>
                <a:gd name="T34" fmla="*/ 2 w 288"/>
                <a:gd name="T35" fmla="*/ 356 h 360"/>
                <a:gd name="T36" fmla="*/ 4 w 288"/>
                <a:gd name="T37" fmla="*/ 358 h 360"/>
                <a:gd name="T38" fmla="*/ 8 w 288"/>
                <a:gd name="T39" fmla="*/ 360 h 360"/>
                <a:gd name="T40" fmla="*/ 248 w 288"/>
                <a:gd name="T41" fmla="*/ 360 h 360"/>
                <a:gd name="T42" fmla="*/ 248 w 288"/>
                <a:gd name="T43" fmla="*/ 360 h 360"/>
                <a:gd name="T44" fmla="*/ 252 w 288"/>
                <a:gd name="T45" fmla="*/ 358 h 360"/>
                <a:gd name="T46" fmla="*/ 254 w 288"/>
                <a:gd name="T47" fmla="*/ 356 h 360"/>
                <a:gd name="T48" fmla="*/ 256 w 288"/>
                <a:gd name="T49" fmla="*/ 354 h 360"/>
                <a:gd name="T50" fmla="*/ 258 w 288"/>
                <a:gd name="T51" fmla="*/ 350 h 360"/>
                <a:gd name="T52" fmla="*/ 258 w 288"/>
                <a:gd name="T53" fmla="*/ 324 h 360"/>
                <a:gd name="T54" fmla="*/ 276 w 288"/>
                <a:gd name="T55" fmla="*/ 324 h 360"/>
                <a:gd name="T56" fmla="*/ 276 w 288"/>
                <a:gd name="T57" fmla="*/ 324 h 360"/>
                <a:gd name="T58" fmla="*/ 280 w 288"/>
                <a:gd name="T59" fmla="*/ 322 h 360"/>
                <a:gd name="T60" fmla="*/ 284 w 288"/>
                <a:gd name="T61" fmla="*/ 320 h 360"/>
                <a:gd name="T62" fmla="*/ 288 w 288"/>
                <a:gd name="T63" fmla="*/ 316 h 360"/>
                <a:gd name="T64" fmla="*/ 288 w 288"/>
                <a:gd name="T65" fmla="*/ 310 h 360"/>
                <a:gd name="T66" fmla="*/ 288 w 288"/>
                <a:gd name="T67" fmla="*/ 70 h 360"/>
                <a:gd name="T68" fmla="*/ 288 w 288"/>
                <a:gd name="T69" fmla="*/ 70 h 360"/>
                <a:gd name="T70" fmla="*/ 288 w 288"/>
                <a:gd name="T71" fmla="*/ 66 h 360"/>
                <a:gd name="T72" fmla="*/ 284 w 288"/>
                <a:gd name="T73" fmla="*/ 62 h 360"/>
                <a:gd name="T74" fmla="*/ 228 w 288"/>
                <a:gd name="T75" fmla="*/ 4 h 360"/>
                <a:gd name="T76" fmla="*/ 228 w 288"/>
                <a:gd name="T77" fmla="*/ 4 h 360"/>
                <a:gd name="T78" fmla="*/ 224 w 288"/>
                <a:gd name="T79" fmla="*/ 2 h 360"/>
                <a:gd name="T80" fmla="*/ 220 w 288"/>
                <a:gd name="T81" fmla="*/ 0 h 360"/>
                <a:gd name="T82" fmla="*/ 220 w 288"/>
                <a:gd name="T83" fmla="*/ 0 h 360"/>
                <a:gd name="T84" fmla="*/ 240 w 288"/>
                <a:gd name="T85" fmla="*/ 342 h 360"/>
                <a:gd name="T86" fmla="*/ 16 w 288"/>
                <a:gd name="T87" fmla="*/ 342 h 360"/>
                <a:gd name="T88" fmla="*/ 16 w 288"/>
                <a:gd name="T89" fmla="*/ 46 h 360"/>
                <a:gd name="T90" fmla="*/ 22 w 288"/>
                <a:gd name="T91" fmla="*/ 46 h 360"/>
                <a:gd name="T92" fmla="*/ 22 w 288"/>
                <a:gd name="T93" fmla="*/ 310 h 360"/>
                <a:gd name="T94" fmla="*/ 22 w 288"/>
                <a:gd name="T95" fmla="*/ 310 h 360"/>
                <a:gd name="T96" fmla="*/ 24 w 288"/>
                <a:gd name="T97" fmla="*/ 316 h 360"/>
                <a:gd name="T98" fmla="*/ 26 w 288"/>
                <a:gd name="T99" fmla="*/ 320 h 360"/>
                <a:gd name="T100" fmla="*/ 30 w 288"/>
                <a:gd name="T101" fmla="*/ 322 h 360"/>
                <a:gd name="T102" fmla="*/ 36 w 288"/>
                <a:gd name="T103" fmla="*/ 324 h 360"/>
                <a:gd name="T104" fmla="*/ 240 w 288"/>
                <a:gd name="T105" fmla="*/ 324 h 360"/>
                <a:gd name="T106" fmla="*/ 240 w 288"/>
                <a:gd name="T107" fmla="*/ 342 h 360"/>
                <a:gd name="T108" fmla="*/ 262 w 288"/>
                <a:gd name="T109" fmla="*/ 298 h 360"/>
                <a:gd name="T110" fmla="*/ 48 w 288"/>
                <a:gd name="T111" fmla="*/ 298 h 360"/>
                <a:gd name="T112" fmla="*/ 48 w 288"/>
                <a:gd name="T113" fmla="*/ 26 h 360"/>
                <a:gd name="T114" fmla="*/ 214 w 288"/>
                <a:gd name="T115" fmla="*/ 26 h 360"/>
                <a:gd name="T116" fmla="*/ 220 w 288"/>
                <a:gd name="T117" fmla="*/ 32 h 360"/>
                <a:gd name="T118" fmla="*/ 220 w 288"/>
                <a:gd name="T119" fmla="*/ 70 h 360"/>
                <a:gd name="T120" fmla="*/ 258 w 288"/>
                <a:gd name="T121" fmla="*/ 70 h 360"/>
                <a:gd name="T122" fmla="*/ 262 w 288"/>
                <a:gd name="T123" fmla="*/ 76 h 360"/>
                <a:gd name="T124" fmla="*/ 262 w 288"/>
                <a:gd name="T125" fmla="*/ 298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8" h="360">
                  <a:moveTo>
                    <a:pt x="220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248" y="360"/>
                  </a:ln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40" y="342"/>
                  </a:moveTo>
                  <a:lnTo>
                    <a:pt x="16" y="342"/>
                  </a:lnTo>
                  <a:lnTo>
                    <a:pt x="16" y="46"/>
                  </a:ln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close/>
                  <a:moveTo>
                    <a:pt x="262" y="298"/>
                  </a:moveTo>
                  <a:lnTo>
                    <a:pt x="48" y="298"/>
                  </a:lnTo>
                  <a:lnTo>
                    <a:pt x="48" y="26"/>
                  </a:ln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32" name="Rectangle 1902"/>
            <p:cNvSpPr>
              <a:spLocks noChangeArrowheads="1"/>
            </p:cNvSpPr>
            <p:nvPr/>
          </p:nvSpPr>
          <p:spPr>
            <a:xfrm>
              <a:off x="215099" y="5299242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33" name="Rectangle 1903"/>
            <p:cNvSpPr>
              <a:spLocks noChangeArrowheads="1"/>
            </p:cNvSpPr>
            <p:nvPr/>
          </p:nvSpPr>
          <p:spPr>
            <a:xfrm>
              <a:off x="215099" y="5339620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34" name="Rectangle 1904"/>
            <p:cNvSpPr>
              <a:spLocks noChangeArrowheads="1"/>
            </p:cNvSpPr>
            <p:nvPr/>
          </p:nvSpPr>
          <p:spPr>
            <a:xfrm>
              <a:off x="215099" y="5377873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35" name="Rectangle 1905"/>
            <p:cNvSpPr>
              <a:spLocks noChangeArrowheads="1"/>
            </p:cNvSpPr>
            <p:nvPr/>
          </p:nvSpPr>
          <p:spPr>
            <a:xfrm>
              <a:off x="215099" y="5416126"/>
              <a:ext cx="104132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14" name="Freeform 1906"/>
            <p:cNvSpPr>
              <a:spLocks noEditPoints="1"/>
            </p:cNvSpPr>
            <p:nvPr/>
          </p:nvSpPr>
          <p:spPr>
            <a:xfrm>
              <a:off x="754886" y="5195110"/>
              <a:ext cx="306021" cy="382527"/>
            </a:xfrm>
            <a:custGeom>
              <a:avLst/>
              <a:gdLst>
                <a:gd name="T0" fmla="*/ 248 w 288"/>
                <a:gd name="T1" fmla="*/ 360 h 360"/>
                <a:gd name="T2" fmla="*/ 248 w 288"/>
                <a:gd name="T3" fmla="*/ 360 h 360"/>
                <a:gd name="T4" fmla="*/ 252 w 288"/>
                <a:gd name="T5" fmla="*/ 358 h 360"/>
                <a:gd name="T6" fmla="*/ 254 w 288"/>
                <a:gd name="T7" fmla="*/ 356 h 360"/>
                <a:gd name="T8" fmla="*/ 256 w 288"/>
                <a:gd name="T9" fmla="*/ 354 h 360"/>
                <a:gd name="T10" fmla="*/ 258 w 288"/>
                <a:gd name="T11" fmla="*/ 350 h 360"/>
                <a:gd name="T12" fmla="*/ 258 w 288"/>
                <a:gd name="T13" fmla="*/ 324 h 360"/>
                <a:gd name="T14" fmla="*/ 276 w 288"/>
                <a:gd name="T15" fmla="*/ 324 h 360"/>
                <a:gd name="T16" fmla="*/ 276 w 288"/>
                <a:gd name="T17" fmla="*/ 324 h 360"/>
                <a:gd name="T18" fmla="*/ 280 w 288"/>
                <a:gd name="T19" fmla="*/ 322 h 360"/>
                <a:gd name="T20" fmla="*/ 284 w 288"/>
                <a:gd name="T21" fmla="*/ 320 h 360"/>
                <a:gd name="T22" fmla="*/ 288 w 288"/>
                <a:gd name="T23" fmla="*/ 316 h 360"/>
                <a:gd name="T24" fmla="*/ 288 w 288"/>
                <a:gd name="T25" fmla="*/ 310 h 360"/>
                <a:gd name="T26" fmla="*/ 288 w 288"/>
                <a:gd name="T27" fmla="*/ 70 h 360"/>
                <a:gd name="T28" fmla="*/ 288 w 288"/>
                <a:gd name="T29" fmla="*/ 70 h 360"/>
                <a:gd name="T30" fmla="*/ 288 w 288"/>
                <a:gd name="T31" fmla="*/ 66 h 360"/>
                <a:gd name="T32" fmla="*/ 284 w 288"/>
                <a:gd name="T33" fmla="*/ 62 h 360"/>
                <a:gd name="T34" fmla="*/ 228 w 288"/>
                <a:gd name="T35" fmla="*/ 4 h 360"/>
                <a:gd name="T36" fmla="*/ 228 w 288"/>
                <a:gd name="T37" fmla="*/ 4 h 360"/>
                <a:gd name="T38" fmla="*/ 224 w 288"/>
                <a:gd name="T39" fmla="*/ 2 h 360"/>
                <a:gd name="T40" fmla="*/ 220 w 288"/>
                <a:gd name="T41" fmla="*/ 0 h 360"/>
                <a:gd name="T42" fmla="*/ 36 w 288"/>
                <a:gd name="T43" fmla="*/ 0 h 360"/>
                <a:gd name="T44" fmla="*/ 36 w 288"/>
                <a:gd name="T45" fmla="*/ 0 h 360"/>
                <a:gd name="T46" fmla="*/ 30 w 288"/>
                <a:gd name="T47" fmla="*/ 2 h 360"/>
                <a:gd name="T48" fmla="*/ 26 w 288"/>
                <a:gd name="T49" fmla="*/ 4 h 360"/>
                <a:gd name="T50" fmla="*/ 24 w 288"/>
                <a:gd name="T51" fmla="*/ 8 h 360"/>
                <a:gd name="T52" fmla="*/ 22 w 288"/>
                <a:gd name="T53" fmla="*/ 14 h 360"/>
                <a:gd name="T54" fmla="*/ 22 w 288"/>
                <a:gd name="T55" fmla="*/ 28 h 360"/>
                <a:gd name="T56" fmla="*/ 8 w 288"/>
                <a:gd name="T57" fmla="*/ 28 h 360"/>
                <a:gd name="T58" fmla="*/ 8 w 288"/>
                <a:gd name="T59" fmla="*/ 28 h 360"/>
                <a:gd name="T60" fmla="*/ 6 w 288"/>
                <a:gd name="T61" fmla="*/ 28 h 360"/>
                <a:gd name="T62" fmla="*/ 2 w 288"/>
                <a:gd name="T63" fmla="*/ 30 h 360"/>
                <a:gd name="T64" fmla="*/ 0 w 288"/>
                <a:gd name="T65" fmla="*/ 34 h 360"/>
                <a:gd name="T66" fmla="*/ 0 w 288"/>
                <a:gd name="T67" fmla="*/ 36 h 360"/>
                <a:gd name="T68" fmla="*/ 0 w 288"/>
                <a:gd name="T69" fmla="*/ 350 h 360"/>
                <a:gd name="T70" fmla="*/ 0 w 288"/>
                <a:gd name="T71" fmla="*/ 350 h 360"/>
                <a:gd name="T72" fmla="*/ 0 w 288"/>
                <a:gd name="T73" fmla="*/ 354 h 360"/>
                <a:gd name="T74" fmla="*/ 2 w 288"/>
                <a:gd name="T75" fmla="*/ 356 h 360"/>
                <a:gd name="T76" fmla="*/ 6 w 288"/>
                <a:gd name="T77" fmla="*/ 358 h 360"/>
                <a:gd name="T78" fmla="*/ 8 w 288"/>
                <a:gd name="T79" fmla="*/ 360 h 360"/>
                <a:gd name="T80" fmla="*/ 248 w 288"/>
                <a:gd name="T81" fmla="*/ 360 h 360"/>
                <a:gd name="T82" fmla="*/ 48 w 288"/>
                <a:gd name="T83" fmla="*/ 26 h 360"/>
                <a:gd name="T84" fmla="*/ 214 w 288"/>
                <a:gd name="T85" fmla="*/ 26 h 360"/>
                <a:gd name="T86" fmla="*/ 220 w 288"/>
                <a:gd name="T87" fmla="*/ 32 h 360"/>
                <a:gd name="T88" fmla="*/ 220 w 288"/>
                <a:gd name="T89" fmla="*/ 70 h 360"/>
                <a:gd name="T90" fmla="*/ 258 w 288"/>
                <a:gd name="T91" fmla="*/ 70 h 360"/>
                <a:gd name="T92" fmla="*/ 262 w 288"/>
                <a:gd name="T93" fmla="*/ 76 h 360"/>
                <a:gd name="T94" fmla="*/ 262 w 288"/>
                <a:gd name="T95" fmla="*/ 298 h 360"/>
                <a:gd name="T96" fmla="*/ 48 w 288"/>
                <a:gd name="T97" fmla="*/ 298 h 360"/>
                <a:gd name="T98" fmla="*/ 48 w 288"/>
                <a:gd name="T99" fmla="*/ 26 h 360"/>
                <a:gd name="T100" fmla="*/ 18 w 288"/>
                <a:gd name="T101" fmla="*/ 46 h 360"/>
                <a:gd name="T102" fmla="*/ 22 w 288"/>
                <a:gd name="T103" fmla="*/ 46 h 360"/>
                <a:gd name="T104" fmla="*/ 22 w 288"/>
                <a:gd name="T105" fmla="*/ 310 h 360"/>
                <a:gd name="T106" fmla="*/ 22 w 288"/>
                <a:gd name="T107" fmla="*/ 310 h 360"/>
                <a:gd name="T108" fmla="*/ 24 w 288"/>
                <a:gd name="T109" fmla="*/ 316 h 360"/>
                <a:gd name="T110" fmla="*/ 26 w 288"/>
                <a:gd name="T111" fmla="*/ 320 h 360"/>
                <a:gd name="T112" fmla="*/ 30 w 288"/>
                <a:gd name="T113" fmla="*/ 322 h 360"/>
                <a:gd name="T114" fmla="*/ 36 w 288"/>
                <a:gd name="T115" fmla="*/ 324 h 360"/>
                <a:gd name="T116" fmla="*/ 240 w 288"/>
                <a:gd name="T117" fmla="*/ 324 h 360"/>
                <a:gd name="T118" fmla="*/ 240 w 288"/>
                <a:gd name="T119" fmla="*/ 342 h 360"/>
                <a:gd name="T120" fmla="*/ 18 w 288"/>
                <a:gd name="T121" fmla="*/ 342 h 360"/>
                <a:gd name="T122" fmla="*/ 18 w 288"/>
                <a:gd name="T123" fmla="*/ 46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" h="360">
                  <a:moveTo>
                    <a:pt x="248" y="360"/>
                  </a:move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6" y="358"/>
                  </a:lnTo>
                  <a:lnTo>
                    <a:pt x="8" y="360"/>
                  </a:lnTo>
                  <a:lnTo>
                    <a:pt x="248" y="360"/>
                  </a:lnTo>
                  <a:close/>
                  <a:moveTo>
                    <a:pt x="48" y="26"/>
                  </a:move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lnTo>
                    <a:pt x="48" y="298"/>
                  </a:lnTo>
                  <a:lnTo>
                    <a:pt x="48" y="26"/>
                  </a:lnTo>
                  <a:close/>
                  <a:moveTo>
                    <a:pt x="18" y="46"/>
                  </a:move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lnTo>
                    <a:pt x="18" y="342"/>
                  </a:lnTo>
                  <a:lnTo>
                    <a:pt x="18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20" name="Freeform 1914"/>
            <p:cNvSpPr/>
            <p:nvPr/>
          </p:nvSpPr>
          <p:spPr>
            <a:xfrm>
              <a:off x="4021238" y="4646822"/>
              <a:ext cx="27627" cy="38253"/>
            </a:xfrm>
            <a:custGeom>
              <a:avLst/>
              <a:gdLst>
                <a:gd name="T0" fmla="*/ 26 w 26"/>
                <a:gd name="T1" fmla="*/ 12 h 36"/>
                <a:gd name="T2" fmla="*/ 26 w 26"/>
                <a:gd name="T3" fmla="*/ 12 h 36"/>
                <a:gd name="T4" fmla="*/ 26 w 26"/>
                <a:gd name="T5" fmla="*/ 8 h 36"/>
                <a:gd name="T6" fmla="*/ 22 w 26"/>
                <a:gd name="T7" fmla="*/ 4 h 36"/>
                <a:gd name="T8" fmla="*/ 18 w 26"/>
                <a:gd name="T9" fmla="*/ 0 h 36"/>
                <a:gd name="T10" fmla="*/ 14 w 26"/>
                <a:gd name="T11" fmla="*/ 0 h 36"/>
                <a:gd name="T12" fmla="*/ 14 w 26"/>
                <a:gd name="T13" fmla="*/ 0 h 36"/>
                <a:gd name="T14" fmla="*/ 8 w 26"/>
                <a:gd name="T15" fmla="*/ 0 h 36"/>
                <a:gd name="T16" fmla="*/ 4 w 26"/>
                <a:gd name="T17" fmla="*/ 4 h 36"/>
                <a:gd name="T18" fmla="*/ 0 w 26"/>
                <a:gd name="T19" fmla="*/ 8 h 36"/>
                <a:gd name="T20" fmla="*/ 0 w 26"/>
                <a:gd name="T21" fmla="*/ 12 h 36"/>
                <a:gd name="T22" fmla="*/ 0 w 26"/>
                <a:gd name="T23" fmla="*/ 36 h 36"/>
                <a:gd name="T24" fmla="*/ 26 w 26"/>
                <a:gd name="T25" fmla="*/ 36 h 36"/>
                <a:gd name="T26" fmla="*/ 26 w 26"/>
                <a:gd name="T27" fmla="*/ 12 h 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36">
                  <a:moveTo>
                    <a:pt x="26" y="12"/>
                  </a:moveTo>
                  <a:lnTo>
                    <a:pt x="26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36"/>
                  </a:lnTo>
                  <a:lnTo>
                    <a:pt x="26" y="36"/>
                  </a:lnTo>
                  <a:lnTo>
                    <a:pt x="26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21" name="Freeform 1915"/>
            <p:cNvSpPr/>
            <p:nvPr/>
          </p:nvSpPr>
          <p:spPr>
            <a:xfrm>
              <a:off x="4021238" y="4891214"/>
              <a:ext cx="27627" cy="121133"/>
            </a:xfrm>
            <a:custGeom>
              <a:avLst/>
              <a:gdLst>
                <a:gd name="T0" fmla="*/ 14 w 26"/>
                <a:gd name="T1" fmla="*/ 114 h 114"/>
                <a:gd name="T2" fmla="*/ 14 w 26"/>
                <a:gd name="T3" fmla="*/ 114 h 114"/>
                <a:gd name="T4" fmla="*/ 18 w 26"/>
                <a:gd name="T5" fmla="*/ 112 h 114"/>
                <a:gd name="T6" fmla="*/ 22 w 26"/>
                <a:gd name="T7" fmla="*/ 110 h 114"/>
                <a:gd name="T8" fmla="*/ 26 w 26"/>
                <a:gd name="T9" fmla="*/ 106 h 114"/>
                <a:gd name="T10" fmla="*/ 26 w 26"/>
                <a:gd name="T11" fmla="*/ 100 h 114"/>
                <a:gd name="T12" fmla="*/ 26 w 26"/>
                <a:gd name="T13" fmla="*/ 0 h 114"/>
                <a:gd name="T14" fmla="*/ 0 w 26"/>
                <a:gd name="T15" fmla="*/ 0 h 114"/>
                <a:gd name="T16" fmla="*/ 0 w 26"/>
                <a:gd name="T17" fmla="*/ 100 h 114"/>
                <a:gd name="T18" fmla="*/ 0 w 26"/>
                <a:gd name="T19" fmla="*/ 100 h 114"/>
                <a:gd name="T20" fmla="*/ 0 w 26"/>
                <a:gd name="T21" fmla="*/ 106 h 114"/>
                <a:gd name="T22" fmla="*/ 4 w 26"/>
                <a:gd name="T23" fmla="*/ 110 h 114"/>
                <a:gd name="T24" fmla="*/ 8 w 26"/>
                <a:gd name="T25" fmla="*/ 112 h 114"/>
                <a:gd name="T26" fmla="*/ 14 w 26"/>
                <a:gd name="T27" fmla="*/ 114 h 114"/>
                <a:gd name="T28" fmla="*/ 14 w 26"/>
                <a:gd name="T29" fmla="*/ 114 h 1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" h="114">
                  <a:moveTo>
                    <a:pt x="14" y="114"/>
                  </a:moveTo>
                  <a:lnTo>
                    <a:pt x="14" y="114"/>
                  </a:lnTo>
                  <a:lnTo>
                    <a:pt x="18" y="112"/>
                  </a:lnTo>
                  <a:lnTo>
                    <a:pt x="22" y="110"/>
                  </a:lnTo>
                  <a:lnTo>
                    <a:pt x="26" y="106"/>
                  </a:lnTo>
                  <a:lnTo>
                    <a:pt x="26" y="100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6"/>
                  </a:lnTo>
                  <a:lnTo>
                    <a:pt x="4" y="110"/>
                  </a:lnTo>
                  <a:lnTo>
                    <a:pt x="8" y="112"/>
                  </a:lnTo>
                  <a:lnTo>
                    <a:pt x="14" y="114"/>
                  </a:lnTo>
                  <a:lnTo>
                    <a:pt x="14" y="11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22" name="Freeform 1916"/>
            <p:cNvSpPr/>
            <p:nvPr/>
          </p:nvSpPr>
          <p:spPr>
            <a:xfrm>
              <a:off x="3906480" y="4693575"/>
              <a:ext cx="282644" cy="85006"/>
            </a:xfrm>
            <a:custGeom>
              <a:avLst/>
              <a:gdLst>
                <a:gd name="T0" fmla="*/ 10 w 266"/>
                <a:gd name="T1" fmla="*/ 80 h 80"/>
                <a:gd name="T2" fmla="*/ 220 w 266"/>
                <a:gd name="T3" fmla="*/ 80 h 80"/>
                <a:gd name="T4" fmla="*/ 220 w 266"/>
                <a:gd name="T5" fmla="*/ 80 h 80"/>
                <a:gd name="T6" fmla="*/ 224 w 266"/>
                <a:gd name="T7" fmla="*/ 80 h 80"/>
                <a:gd name="T8" fmla="*/ 226 w 266"/>
                <a:gd name="T9" fmla="*/ 78 h 80"/>
                <a:gd name="T10" fmla="*/ 262 w 266"/>
                <a:gd name="T11" fmla="*/ 48 h 80"/>
                <a:gd name="T12" fmla="*/ 262 w 266"/>
                <a:gd name="T13" fmla="*/ 48 h 80"/>
                <a:gd name="T14" fmla="*/ 266 w 266"/>
                <a:gd name="T15" fmla="*/ 44 h 80"/>
                <a:gd name="T16" fmla="*/ 266 w 266"/>
                <a:gd name="T17" fmla="*/ 40 h 80"/>
                <a:gd name="T18" fmla="*/ 266 w 266"/>
                <a:gd name="T19" fmla="*/ 36 h 80"/>
                <a:gd name="T20" fmla="*/ 262 w 266"/>
                <a:gd name="T21" fmla="*/ 32 h 80"/>
                <a:gd name="T22" fmla="*/ 226 w 266"/>
                <a:gd name="T23" fmla="*/ 2 h 80"/>
                <a:gd name="T24" fmla="*/ 226 w 266"/>
                <a:gd name="T25" fmla="*/ 2 h 80"/>
                <a:gd name="T26" fmla="*/ 224 w 266"/>
                <a:gd name="T27" fmla="*/ 0 h 80"/>
                <a:gd name="T28" fmla="*/ 220 w 266"/>
                <a:gd name="T29" fmla="*/ 0 h 80"/>
                <a:gd name="T30" fmla="*/ 10 w 266"/>
                <a:gd name="T31" fmla="*/ 0 h 80"/>
                <a:gd name="T32" fmla="*/ 10 w 266"/>
                <a:gd name="T33" fmla="*/ 0 h 80"/>
                <a:gd name="T34" fmla="*/ 6 w 266"/>
                <a:gd name="T35" fmla="*/ 2 h 80"/>
                <a:gd name="T36" fmla="*/ 2 w 266"/>
                <a:gd name="T37" fmla="*/ 4 h 80"/>
                <a:gd name="T38" fmla="*/ 0 w 266"/>
                <a:gd name="T39" fmla="*/ 6 h 80"/>
                <a:gd name="T40" fmla="*/ 0 w 266"/>
                <a:gd name="T41" fmla="*/ 10 h 80"/>
                <a:gd name="T42" fmla="*/ 0 w 266"/>
                <a:gd name="T43" fmla="*/ 70 h 80"/>
                <a:gd name="T44" fmla="*/ 0 w 266"/>
                <a:gd name="T45" fmla="*/ 70 h 80"/>
                <a:gd name="T46" fmla="*/ 0 w 266"/>
                <a:gd name="T47" fmla="*/ 74 h 80"/>
                <a:gd name="T48" fmla="*/ 2 w 266"/>
                <a:gd name="T49" fmla="*/ 76 h 80"/>
                <a:gd name="T50" fmla="*/ 6 w 266"/>
                <a:gd name="T51" fmla="*/ 78 h 80"/>
                <a:gd name="T52" fmla="*/ 10 w 266"/>
                <a:gd name="T53" fmla="*/ 80 h 80"/>
                <a:gd name="T54" fmla="*/ 10 w 266"/>
                <a:gd name="T55" fmla="*/ 80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6" h="80">
                  <a:moveTo>
                    <a:pt x="10" y="80"/>
                  </a:moveTo>
                  <a:lnTo>
                    <a:pt x="220" y="80"/>
                  </a:lnTo>
                  <a:lnTo>
                    <a:pt x="220" y="80"/>
                  </a:lnTo>
                  <a:lnTo>
                    <a:pt x="224" y="80"/>
                  </a:lnTo>
                  <a:lnTo>
                    <a:pt x="226" y="78"/>
                  </a:lnTo>
                  <a:lnTo>
                    <a:pt x="262" y="48"/>
                  </a:lnTo>
                  <a:lnTo>
                    <a:pt x="262" y="48"/>
                  </a:lnTo>
                  <a:lnTo>
                    <a:pt x="266" y="44"/>
                  </a:lnTo>
                  <a:lnTo>
                    <a:pt x="266" y="40"/>
                  </a:lnTo>
                  <a:lnTo>
                    <a:pt x="266" y="36"/>
                  </a:lnTo>
                  <a:lnTo>
                    <a:pt x="262" y="32"/>
                  </a:lnTo>
                  <a:lnTo>
                    <a:pt x="226" y="2"/>
                  </a:lnTo>
                  <a:lnTo>
                    <a:pt x="226" y="2"/>
                  </a:lnTo>
                  <a:lnTo>
                    <a:pt x="224" y="0"/>
                  </a:lnTo>
                  <a:lnTo>
                    <a:pt x="220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6" y="78"/>
                  </a:lnTo>
                  <a:lnTo>
                    <a:pt x="10" y="8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23" name="Freeform 1917"/>
            <p:cNvSpPr/>
            <p:nvPr/>
          </p:nvSpPr>
          <p:spPr>
            <a:xfrm>
              <a:off x="3880978" y="4793457"/>
              <a:ext cx="284769" cy="85006"/>
            </a:xfrm>
            <a:custGeom>
              <a:avLst/>
              <a:gdLst>
                <a:gd name="T0" fmla="*/ 40 w 268"/>
                <a:gd name="T1" fmla="*/ 78 h 80"/>
                <a:gd name="T2" fmla="*/ 40 w 268"/>
                <a:gd name="T3" fmla="*/ 78 h 80"/>
                <a:gd name="T4" fmla="*/ 44 w 268"/>
                <a:gd name="T5" fmla="*/ 78 h 80"/>
                <a:gd name="T6" fmla="*/ 46 w 268"/>
                <a:gd name="T7" fmla="*/ 80 h 80"/>
                <a:gd name="T8" fmla="*/ 256 w 268"/>
                <a:gd name="T9" fmla="*/ 80 h 80"/>
                <a:gd name="T10" fmla="*/ 256 w 268"/>
                <a:gd name="T11" fmla="*/ 80 h 80"/>
                <a:gd name="T12" fmla="*/ 260 w 268"/>
                <a:gd name="T13" fmla="*/ 78 h 80"/>
                <a:gd name="T14" fmla="*/ 264 w 268"/>
                <a:gd name="T15" fmla="*/ 76 h 80"/>
                <a:gd name="T16" fmla="*/ 266 w 268"/>
                <a:gd name="T17" fmla="*/ 74 h 80"/>
                <a:gd name="T18" fmla="*/ 268 w 268"/>
                <a:gd name="T19" fmla="*/ 68 h 80"/>
                <a:gd name="T20" fmla="*/ 268 w 268"/>
                <a:gd name="T21" fmla="*/ 10 h 80"/>
                <a:gd name="T22" fmla="*/ 268 w 268"/>
                <a:gd name="T23" fmla="*/ 10 h 80"/>
                <a:gd name="T24" fmla="*/ 266 w 268"/>
                <a:gd name="T25" fmla="*/ 6 h 80"/>
                <a:gd name="T26" fmla="*/ 264 w 268"/>
                <a:gd name="T27" fmla="*/ 4 h 80"/>
                <a:gd name="T28" fmla="*/ 260 w 268"/>
                <a:gd name="T29" fmla="*/ 2 h 80"/>
                <a:gd name="T30" fmla="*/ 256 w 268"/>
                <a:gd name="T31" fmla="*/ 0 h 80"/>
                <a:gd name="T32" fmla="*/ 46 w 268"/>
                <a:gd name="T33" fmla="*/ 0 h 80"/>
                <a:gd name="T34" fmla="*/ 46 w 268"/>
                <a:gd name="T35" fmla="*/ 0 h 80"/>
                <a:gd name="T36" fmla="*/ 44 w 268"/>
                <a:gd name="T37" fmla="*/ 0 h 80"/>
                <a:gd name="T38" fmla="*/ 40 w 268"/>
                <a:gd name="T39" fmla="*/ 2 h 80"/>
                <a:gd name="T40" fmla="*/ 4 w 268"/>
                <a:gd name="T41" fmla="*/ 32 h 80"/>
                <a:gd name="T42" fmla="*/ 4 w 268"/>
                <a:gd name="T43" fmla="*/ 32 h 80"/>
                <a:gd name="T44" fmla="*/ 0 w 268"/>
                <a:gd name="T45" fmla="*/ 36 h 80"/>
                <a:gd name="T46" fmla="*/ 0 w 268"/>
                <a:gd name="T47" fmla="*/ 40 h 80"/>
                <a:gd name="T48" fmla="*/ 0 w 268"/>
                <a:gd name="T49" fmla="*/ 44 h 80"/>
                <a:gd name="T50" fmla="*/ 4 w 268"/>
                <a:gd name="T51" fmla="*/ 48 h 80"/>
                <a:gd name="T52" fmla="*/ 40 w 268"/>
                <a:gd name="T53" fmla="*/ 78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8" h="80">
                  <a:moveTo>
                    <a:pt x="40" y="78"/>
                  </a:moveTo>
                  <a:lnTo>
                    <a:pt x="40" y="78"/>
                  </a:lnTo>
                  <a:lnTo>
                    <a:pt x="44" y="78"/>
                  </a:lnTo>
                  <a:lnTo>
                    <a:pt x="46" y="80"/>
                  </a:lnTo>
                  <a:lnTo>
                    <a:pt x="256" y="80"/>
                  </a:lnTo>
                  <a:lnTo>
                    <a:pt x="256" y="80"/>
                  </a:lnTo>
                  <a:lnTo>
                    <a:pt x="260" y="78"/>
                  </a:lnTo>
                  <a:lnTo>
                    <a:pt x="264" y="76"/>
                  </a:lnTo>
                  <a:lnTo>
                    <a:pt x="266" y="74"/>
                  </a:lnTo>
                  <a:lnTo>
                    <a:pt x="268" y="68"/>
                  </a:lnTo>
                  <a:lnTo>
                    <a:pt x="268" y="10"/>
                  </a:lnTo>
                  <a:lnTo>
                    <a:pt x="268" y="10"/>
                  </a:lnTo>
                  <a:lnTo>
                    <a:pt x="266" y="6"/>
                  </a:lnTo>
                  <a:lnTo>
                    <a:pt x="264" y="4"/>
                  </a:lnTo>
                  <a:lnTo>
                    <a:pt x="260" y="2"/>
                  </a:lnTo>
                  <a:lnTo>
                    <a:pt x="25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0" y="2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0" y="3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4" y="48"/>
                  </a:lnTo>
                  <a:lnTo>
                    <a:pt x="40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08" name="Freeform 1923"/>
            <p:cNvSpPr/>
            <p:nvPr/>
          </p:nvSpPr>
          <p:spPr>
            <a:xfrm>
              <a:off x="5950873" y="5890034"/>
              <a:ext cx="21251" cy="46753"/>
            </a:xfrm>
            <a:custGeom>
              <a:avLst/>
              <a:gdLst>
                <a:gd name="T0" fmla="*/ 0 w 20"/>
                <a:gd name="T1" fmla="*/ 0 h 44"/>
                <a:gd name="T2" fmla="*/ 0 w 20"/>
                <a:gd name="T3" fmla="*/ 44 h 44"/>
                <a:gd name="T4" fmla="*/ 0 w 20"/>
                <a:gd name="T5" fmla="*/ 44 h 44"/>
                <a:gd name="T6" fmla="*/ 8 w 20"/>
                <a:gd name="T7" fmla="*/ 42 h 44"/>
                <a:gd name="T8" fmla="*/ 14 w 20"/>
                <a:gd name="T9" fmla="*/ 36 h 44"/>
                <a:gd name="T10" fmla="*/ 18 w 20"/>
                <a:gd name="T11" fmla="*/ 30 h 44"/>
                <a:gd name="T12" fmla="*/ 20 w 20"/>
                <a:gd name="T13" fmla="*/ 22 h 44"/>
                <a:gd name="T14" fmla="*/ 20 w 20"/>
                <a:gd name="T15" fmla="*/ 22 h 44"/>
                <a:gd name="T16" fmla="*/ 18 w 20"/>
                <a:gd name="T17" fmla="*/ 14 h 44"/>
                <a:gd name="T18" fmla="*/ 14 w 20"/>
                <a:gd name="T19" fmla="*/ 6 h 44"/>
                <a:gd name="T20" fmla="*/ 8 w 20"/>
                <a:gd name="T21" fmla="*/ 2 h 44"/>
                <a:gd name="T22" fmla="*/ 0 w 20"/>
                <a:gd name="T23" fmla="*/ 0 h 44"/>
                <a:gd name="T24" fmla="*/ 0 w 20"/>
                <a:gd name="T25" fmla="*/ 0 h 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44">
                  <a:moveTo>
                    <a:pt x="0" y="0"/>
                  </a:moveTo>
                  <a:lnTo>
                    <a:pt x="0" y="44"/>
                  </a:lnTo>
                  <a:lnTo>
                    <a:pt x="0" y="44"/>
                  </a:lnTo>
                  <a:lnTo>
                    <a:pt x="8" y="42"/>
                  </a:lnTo>
                  <a:lnTo>
                    <a:pt x="14" y="36"/>
                  </a:lnTo>
                  <a:lnTo>
                    <a:pt x="18" y="30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18" y="14"/>
                  </a:lnTo>
                  <a:lnTo>
                    <a:pt x="14" y="6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09" name="Freeform 1924"/>
            <p:cNvSpPr/>
            <p:nvPr/>
          </p:nvSpPr>
          <p:spPr>
            <a:xfrm>
              <a:off x="5974249" y="5853907"/>
              <a:ext cx="42503" cy="112633"/>
            </a:xfrm>
            <a:custGeom>
              <a:avLst/>
              <a:gdLst>
                <a:gd name="T0" fmla="*/ 10 w 40"/>
                <a:gd name="T1" fmla="*/ 0 h 106"/>
                <a:gd name="T2" fmla="*/ 10 w 40"/>
                <a:gd name="T3" fmla="*/ 0 h 106"/>
                <a:gd name="T4" fmla="*/ 6 w 40"/>
                <a:gd name="T5" fmla="*/ 0 h 106"/>
                <a:gd name="T6" fmla="*/ 2 w 40"/>
                <a:gd name="T7" fmla="*/ 2 h 106"/>
                <a:gd name="T8" fmla="*/ 2 w 40"/>
                <a:gd name="T9" fmla="*/ 2 h 106"/>
                <a:gd name="T10" fmla="*/ 0 w 40"/>
                <a:gd name="T11" fmla="*/ 8 h 106"/>
                <a:gd name="T12" fmla="*/ 4 w 40"/>
                <a:gd name="T13" fmla="*/ 12 h 106"/>
                <a:gd name="T14" fmla="*/ 4 w 40"/>
                <a:gd name="T15" fmla="*/ 12 h 106"/>
                <a:gd name="T16" fmla="*/ 12 w 40"/>
                <a:gd name="T17" fmla="*/ 20 h 106"/>
                <a:gd name="T18" fmla="*/ 20 w 40"/>
                <a:gd name="T19" fmla="*/ 30 h 106"/>
                <a:gd name="T20" fmla="*/ 24 w 40"/>
                <a:gd name="T21" fmla="*/ 40 h 106"/>
                <a:gd name="T22" fmla="*/ 26 w 40"/>
                <a:gd name="T23" fmla="*/ 52 h 106"/>
                <a:gd name="T24" fmla="*/ 26 w 40"/>
                <a:gd name="T25" fmla="*/ 52 h 106"/>
                <a:gd name="T26" fmla="*/ 24 w 40"/>
                <a:gd name="T27" fmla="*/ 64 h 106"/>
                <a:gd name="T28" fmla="*/ 20 w 40"/>
                <a:gd name="T29" fmla="*/ 76 h 106"/>
                <a:gd name="T30" fmla="*/ 14 w 40"/>
                <a:gd name="T31" fmla="*/ 84 h 106"/>
                <a:gd name="T32" fmla="*/ 4 w 40"/>
                <a:gd name="T33" fmla="*/ 92 h 106"/>
                <a:gd name="T34" fmla="*/ 4 w 40"/>
                <a:gd name="T35" fmla="*/ 92 h 106"/>
                <a:gd name="T36" fmla="*/ 0 w 40"/>
                <a:gd name="T37" fmla="*/ 96 h 106"/>
                <a:gd name="T38" fmla="*/ 2 w 40"/>
                <a:gd name="T39" fmla="*/ 102 h 106"/>
                <a:gd name="T40" fmla="*/ 2 w 40"/>
                <a:gd name="T41" fmla="*/ 102 h 106"/>
                <a:gd name="T42" fmla="*/ 4 w 40"/>
                <a:gd name="T43" fmla="*/ 104 h 106"/>
                <a:gd name="T44" fmla="*/ 8 w 40"/>
                <a:gd name="T45" fmla="*/ 106 h 106"/>
                <a:gd name="T46" fmla="*/ 8 w 40"/>
                <a:gd name="T47" fmla="*/ 106 h 106"/>
                <a:gd name="T48" fmla="*/ 12 w 40"/>
                <a:gd name="T49" fmla="*/ 104 h 106"/>
                <a:gd name="T50" fmla="*/ 12 w 40"/>
                <a:gd name="T51" fmla="*/ 104 h 106"/>
                <a:gd name="T52" fmla="*/ 24 w 40"/>
                <a:gd name="T53" fmla="*/ 94 h 106"/>
                <a:gd name="T54" fmla="*/ 32 w 40"/>
                <a:gd name="T55" fmla="*/ 82 h 106"/>
                <a:gd name="T56" fmla="*/ 38 w 40"/>
                <a:gd name="T57" fmla="*/ 68 h 106"/>
                <a:gd name="T58" fmla="*/ 40 w 40"/>
                <a:gd name="T59" fmla="*/ 52 h 106"/>
                <a:gd name="T60" fmla="*/ 40 w 40"/>
                <a:gd name="T61" fmla="*/ 52 h 106"/>
                <a:gd name="T62" fmla="*/ 38 w 40"/>
                <a:gd name="T63" fmla="*/ 36 h 106"/>
                <a:gd name="T64" fmla="*/ 32 w 40"/>
                <a:gd name="T65" fmla="*/ 22 h 106"/>
                <a:gd name="T66" fmla="*/ 24 w 40"/>
                <a:gd name="T67" fmla="*/ 10 h 106"/>
                <a:gd name="T68" fmla="*/ 10 w 40"/>
                <a:gd name="T69" fmla="*/ 0 h 106"/>
                <a:gd name="T70" fmla="*/ 10 w 40"/>
                <a:gd name="T71" fmla="*/ 0 h 1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" h="106">
                  <a:moveTo>
                    <a:pt x="10" y="0"/>
                  </a:moveTo>
                  <a:lnTo>
                    <a:pt x="10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8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2" y="20"/>
                  </a:lnTo>
                  <a:lnTo>
                    <a:pt x="20" y="30"/>
                  </a:lnTo>
                  <a:lnTo>
                    <a:pt x="24" y="40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4" y="64"/>
                  </a:lnTo>
                  <a:lnTo>
                    <a:pt x="20" y="76"/>
                  </a:lnTo>
                  <a:lnTo>
                    <a:pt x="14" y="84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0" y="96"/>
                  </a:lnTo>
                  <a:lnTo>
                    <a:pt x="2" y="102"/>
                  </a:lnTo>
                  <a:lnTo>
                    <a:pt x="2" y="102"/>
                  </a:lnTo>
                  <a:lnTo>
                    <a:pt x="4" y="104"/>
                  </a:lnTo>
                  <a:lnTo>
                    <a:pt x="8" y="106"/>
                  </a:lnTo>
                  <a:lnTo>
                    <a:pt x="8" y="106"/>
                  </a:lnTo>
                  <a:lnTo>
                    <a:pt x="12" y="104"/>
                  </a:lnTo>
                  <a:lnTo>
                    <a:pt x="12" y="104"/>
                  </a:lnTo>
                  <a:lnTo>
                    <a:pt x="24" y="94"/>
                  </a:lnTo>
                  <a:lnTo>
                    <a:pt x="32" y="82"/>
                  </a:lnTo>
                  <a:lnTo>
                    <a:pt x="38" y="68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8" y="36"/>
                  </a:lnTo>
                  <a:lnTo>
                    <a:pt x="32" y="22"/>
                  </a:lnTo>
                  <a:lnTo>
                    <a:pt x="24" y="1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10" name="Freeform 1925"/>
            <p:cNvSpPr/>
            <p:nvPr/>
          </p:nvSpPr>
          <p:spPr>
            <a:xfrm>
              <a:off x="6014627" y="5822029"/>
              <a:ext cx="53129" cy="174262"/>
            </a:xfrm>
            <a:custGeom>
              <a:avLst/>
              <a:gdLst>
                <a:gd name="T0" fmla="*/ 2 w 50"/>
                <a:gd name="T1" fmla="*/ 152 h 164"/>
                <a:gd name="T2" fmla="*/ 2 w 50"/>
                <a:gd name="T3" fmla="*/ 152 h 164"/>
                <a:gd name="T4" fmla="*/ 0 w 50"/>
                <a:gd name="T5" fmla="*/ 156 h 164"/>
                <a:gd name="T6" fmla="*/ 2 w 50"/>
                <a:gd name="T7" fmla="*/ 162 h 164"/>
                <a:gd name="T8" fmla="*/ 2 w 50"/>
                <a:gd name="T9" fmla="*/ 162 h 164"/>
                <a:gd name="T10" fmla="*/ 4 w 50"/>
                <a:gd name="T11" fmla="*/ 164 h 164"/>
                <a:gd name="T12" fmla="*/ 6 w 50"/>
                <a:gd name="T13" fmla="*/ 164 h 164"/>
                <a:gd name="T14" fmla="*/ 6 w 50"/>
                <a:gd name="T15" fmla="*/ 164 h 164"/>
                <a:gd name="T16" fmla="*/ 12 w 50"/>
                <a:gd name="T17" fmla="*/ 162 h 164"/>
                <a:gd name="T18" fmla="*/ 12 w 50"/>
                <a:gd name="T19" fmla="*/ 162 h 164"/>
                <a:gd name="T20" fmla="*/ 20 w 50"/>
                <a:gd name="T21" fmla="*/ 156 h 164"/>
                <a:gd name="T22" fmla="*/ 28 w 50"/>
                <a:gd name="T23" fmla="*/ 148 h 164"/>
                <a:gd name="T24" fmla="*/ 34 w 50"/>
                <a:gd name="T25" fmla="*/ 138 h 164"/>
                <a:gd name="T26" fmla="*/ 40 w 50"/>
                <a:gd name="T27" fmla="*/ 128 h 164"/>
                <a:gd name="T28" fmla="*/ 44 w 50"/>
                <a:gd name="T29" fmla="*/ 118 h 164"/>
                <a:gd name="T30" fmla="*/ 48 w 50"/>
                <a:gd name="T31" fmla="*/ 106 h 164"/>
                <a:gd name="T32" fmla="*/ 50 w 50"/>
                <a:gd name="T33" fmla="*/ 94 h 164"/>
                <a:gd name="T34" fmla="*/ 50 w 50"/>
                <a:gd name="T35" fmla="*/ 82 h 164"/>
                <a:gd name="T36" fmla="*/ 50 w 50"/>
                <a:gd name="T37" fmla="*/ 82 h 164"/>
                <a:gd name="T38" fmla="*/ 50 w 50"/>
                <a:gd name="T39" fmla="*/ 70 h 164"/>
                <a:gd name="T40" fmla="*/ 48 w 50"/>
                <a:gd name="T41" fmla="*/ 58 h 164"/>
                <a:gd name="T42" fmla="*/ 44 w 50"/>
                <a:gd name="T43" fmla="*/ 46 h 164"/>
                <a:gd name="T44" fmla="*/ 40 w 50"/>
                <a:gd name="T45" fmla="*/ 36 h 164"/>
                <a:gd name="T46" fmla="*/ 34 w 50"/>
                <a:gd name="T47" fmla="*/ 26 h 164"/>
                <a:gd name="T48" fmla="*/ 26 w 50"/>
                <a:gd name="T49" fmla="*/ 16 h 164"/>
                <a:gd name="T50" fmla="*/ 18 w 50"/>
                <a:gd name="T51" fmla="*/ 8 h 164"/>
                <a:gd name="T52" fmla="*/ 10 w 50"/>
                <a:gd name="T53" fmla="*/ 2 h 164"/>
                <a:gd name="T54" fmla="*/ 10 w 50"/>
                <a:gd name="T55" fmla="*/ 2 h 164"/>
                <a:gd name="T56" fmla="*/ 4 w 50"/>
                <a:gd name="T57" fmla="*/ 0 h 164"/>
                <a:gd name="T58" fmla="*/ 0 w 50"/>
                <a:gd name="T59" fmla="*/ 2 h 164"/>
                <a:gd name="T60" fmla="*/ 0 w 50"/>
                <a:gd name="T61" fmla="*/ 2 h 164"/>
                <a:gd name="T62" fmla="*/ 0 w 50"/>
                <a:gd name="T63" fmla="*/ 8 h 164"/>
                <a:gd name="T64" fmla="*/ 2 w 50"/>
                <a:gd name="T65" fmla="*/ 12 h 164"/>
                <a:gd name="T66" fmla="*/ 2 w 50"/>
                <a:gd name="T67" fmla="*/ 12 h 164"/>
                <a:gd name="T68" fmla="*/ 10 w 50"/>
                <a:gd name="T69" fmla="*/ 18 h 164"/>
                <a:gd name="T70" fmla="*/ 16 w 50"/>
                <a:gd name="T71" fmla="*/ 26 h 164"/>
                <a:gd name="T72" fmla="*/ 22 w 50"/>
                <a:gd name="T73" fmla="*/ 34 h 164"/>
                <a:gd name="T74" fmla="*/ 26 w 50"/>
                <a:gd name="T75" fmla="*/ 42 h 164"/>
                <a:gd name="T76" fmla="*/ 34 w 50"/>
                <a:gd name="T77" fmla="*/ 62 h 164"/>
                <a:gd name="T78" fmla="*/ 36 w 50"/>
                <a:gd name="T79" fmla="*/ 82 h 164"/>
                <a:gd name="T80" fmla="*/ 36 w 50"/>
                <a:gd name="T81" fmla="*/ 82 h 164"/>
                <a:gd name="T82" fmla="*/ 34 w 50"/>
                <a:gd name="T83" fmla="*/ 102 h 164"/>
                <a:gd name="T84" fmla="*/ 28 w 50"/>
                <a:gd name="T85" fmla="*/ 122 h 164"/>
                <a:gd name="T86" fmla="*/ 16 w 50"/>
                <a:gd name="T87" fmla="*/ 138 h 164"/>
                <a:gd name="T88" fmla="*/ 10 w 50"/>
                <a:gd name="T89" fmla="*/ 146 h 164"/>
                <a:gd name="T90" fmla="*/ 2 w 50"/>
                <a:gd name="T91" fmla="*/ 152 h 164"/>
                <a:gd name="T92" fmla="*/ 2 w 50"/>
                <a:gd name="T93" fmla="*/ 152 h 1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0" h="164">
                  <a:moveTo>
                    <a:pt x="2" y="152"/>
                  </a:moveTo>
                  <a:lnTo>
                    <a:pt x="2" y="152"/>
                  </a:lnTo>
                  <a:lnTo>
                    <a:pt x="0" y="156"/>
                  </a:lnTo>
                  <a:lnTo>
                    <a:pt x="2" y="162"/>
                  </a:lnTo>
                  <a:lnTo>
                    <a:pt x="2" y="162"/>
                  </a:lnTo>
                  <a:lnTo>
                    <a:pt x="4" y="164"/>
                  </a:lnTo>
                  <a:lnTo>
                    <a:pt x="6" y="164"/>
                  </a:lnTo>
                  <a:lnTo>
                    <a:pt x="6" y="164"/>
                  </a:lnTo>
                  <a:lnTo>
                    <a:pt x="12" y="162"/>
                  </a:lnTo>
                  <a:lnTo>
                    <a:pt x="12" y="162"/>
                  </a:lnTo>
                  <a:lnTo>
                    <a:pt x="20" y="156"/>
                  </a:lnTo>
                  <a:lnTo>
                    <a:pt x="28" y="148"/>
                  </a:lnTo>
                  <a:lnTo>
                    <a:pt x="34" y="138"/>
                  </a:lnTo>
                  <a:lnTo>
                    <a:pt x="40" y="128"/>
                  </a:lnTo>
                  <a:lnTo>
                    <a:pt x="44" y="118"/>
                  </a:lnTo>
                  <a:lnTo>
                    <a:pt x="48" y="106"/>
                  </a:lnTo>
                  <a:lnTo>
                    <a:pt x="50" y="94"/>
                  </a:lnTo>
                  <a:lnTo>
                    <a:pt x="50" y="82"/>
                  </a:lnTo>
                  <a:lnTo>
                    <a:pt x="50" y="82"/>
                  </a:lnTo>
                  <a:lnTo>
                    <a:pt x="50" y="70"/>
                  </a:lnTo>
                  <a:lnTo>
                    <a:pt x="48" y="58"/>
                  </a:lnTo>
                  <a:lnTo>
                    <a:pt x="44" y="46"/>
                  </a:lnTo>
                  <a:lnTo>
                    <a:pt x="40" y="36"/>
                  </a:lnTo>
                  <a:lnTo>
                    <a:pt x="34" y="26"/>
                  </a:lnTo>
                  <a:lnTo>
                    <a:pt x="26" y="16"/>
                  </a:lnTo>
                  <a:lnTo>
                    <a:pt x="18" y="8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10" y="18"/>
                  </a:lnTo>
                  <a:lnTo>
                    <a:pt x="16" y="26"/>
                  </a:lnTo>
                  <a:lnTo>
                    <a:pt x="22" y="34"/>
                  </a:lnTo>
                  <a:lnTo>
                    <a:pt x="26" y="42"/>
                  </a:lnTo>
                  <a:lnTo>
                    <a:pt x="34" y="62"/>
                  </a:lnTo>
                  <a:lnTo>
                    <a:pt x="36" y="82"/>
                  </a:lnTo>
                  <a:lnTo>
                    <a:pt x="36" y="82"/>
                  </a:lnTo>
                  <a:lnTo>
                    <a:pt x="34" y="102"/>
                  </a:lnTo>
                  <a:lnTo>
                    <a:pt x="28" y="122"/>
                  </a:lnTo>
                  <a:lnTo>
                    <a:pt x="16" y="138"/>
                  </a:lnTo>
                  <a:lnTo>
                    <a:pt x="10" y="146"/>
                  </a:lnTo>
                  <a:lnTo>
                    <a:pt x="2" y="152"/>
                  </a:lnTo>
                  <a:lnTo>
                    <a:pt x="2" y="15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11" name="Freeform 1926"/>
            <p:cNvSpPr/>
            <p:nvPr/>
          </p:nvSpPr>
          <p:spPr>
            <a:xfrm>
              <a:off x="5710731" y="5866657"/>
              <a:ext cx="53129" cy="91381"/>
            </a:xfrm>
            <a:custGeom>
              <a:avLst/>
              <a:gdLst>
                <a:gd name="T0" fmla="*/ 0 w 50"/>
                <a:gd name="T1" fmla="*/ 44 h 86"/>
                <a:gd name="T2" fmla="*/ 0 w 50"/>
                <a:gd name="T3" fmla="*/ 44 h 86"/>
                <a:gd name="T4" fmla="*/ 2 w 50"/>
                <a:gd name="T5" fmla="*/ 52 h 86"/>
                <a:gd name="T6" fmla="*/ 4 w 50"/>
                <a:gd name="T7" fmla="*/ 60 h 86"/>
                <a:gd name="T8" fmla="*/ 8 w 50"/>
                <a:gd name="T9" fmla="*/ 66 h 86"/>
                <a:gd name="T10" fmla="*/ 12 w 50"/>
                <a:gd name="T11" fmla="*/ 72 h 86"/>
                <a:gd name="T12" fmla="*/ 18 w 50"/>
                <a:gd name="T13" fmla="*/ 78 h 86"/>
                <a:gd name="T14" fmla="*/ 26 w 50"/>
                <a:gd name="T15" fmla="*/ 82 h 86"/>
                <a:gd name="T16" fmla="*/ 32 w 50"/>
                <a:gd name="T17" fmla="*/ 84 h 86"/>
                <a:gd name="T18" fmla="*/ 42 w 50"/>
                <a:gd name="T19" fmla="*/ 84 h 86"/>
                <a:gd name="T20" fmla="*/ 50 w 50"/>
                <a:gd name="T21" fmla="*/ 86 h 86"/>
                <a:gd name="T22" fmla="*/ 50 w 50"/>
                <a:gd name="T23" fmla="*/ 0 h 86"/>
                <a:gd name="T24" fmla="*/ 42 w 50"/>
                <a:gd name="T25" fmla="*/ 2 h 86"/>
                <a:gd name="T26" fmla="*/ 42 w 50"/>
                <a:gd name="T27" fmla="*/ 2 h 86"/>
                <a:gd name="T28" fmla="*/ 32 w 50"/>
                <a:gd name="T29" fmla="*/ 4 h 86"/>
                <a:gd name="T30" fmla="*/ 26 w 50"/>
                <a:gd name="T31" fmla="*/ 6 h 86"/>
                <a:gd name="T32" fmla="*/ 18 w 50"/>
                <a:gd name="T33" fmla="*/ 10 h 86"/>
                <a:gd name="T34" fmla="*/ 12 w 50"/>
                <a:gd name="T35" fmla="*/ 14 h 86"/>
                <a:gd name="T36" fmla="*/ 8 w 50"/>
                <a:gd name="T37" fmla="*/ 20 h 86"/>
                <a:gd name="T38" fmla="*/ 4 w 50"/>
                <a:gd name="T39" fmla="*/ 28 h 86"/>
                <a:gd name="T40" fmla="*/ 2 w 50"/>
                <a:gd name="T41" fmla="*/ 36 h 86"/>
                <a:gd name="T42" fmla="*/ 0 w 50"/>
                <a:gd name="T43" fmla="*/ 44 h 86"/>
                <a:gd name="T44" fmla="*/ 0 w 50"/>
                <a:gd name="T45" fmla="*/ 44 h 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0" h="86">
                  <a:moveTo>
                    <a:pt x="0" y="44"/>
                  </a:moveTo>
                  <a:lnTo>
                    <a:pt x="0" y="44"/>
                  </a:lnTo>
                  <a:lnTo>
                    <a:pt x="2" y="52"/>
                  </a:lnTo>
                  <a:lnTo>
                    <a:pt x="4" y="60"/>
                  </a:lnTo>
                  <a:lnTo>
                    <a:pt x="8" y="66"/>
                  </a:lnTo>
                  <a:lnTo>
                    <a:pt x="12" y="72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2" y="84"/>
                  </a:lnTo>
                  <a:lnTo>
                    <a:pt x="42" y="84"/>
                  </a:lnTo>
                  <a:lnTo>
                    <a:pt x="50" y="86"/>
                  </a:lnTo>
                  <a:lnTo>
                    <a:pt x="50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32" y="4"/>
                  </a:lnTo>
                  <a:lnTo>
                    <a:pt x="26" y="6"/>
                  </a:lnTo>
                  <a:lnTo>
                    <a:pt x="18" y="10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12" name="Freeform 1927"/>
            <p:cNvSpPr/>
            <p:nvPr/>
          </p:nvSpPr>
          <p:spPr>
            <a:xfrm>
              <a:off x="5772360" y="5834780"/>
              <a:ext cx="140260" cy="155136"/>
            </a:xfrm>
            <a:custGeom>
              <a:avLst/>
              <a:gdLst>
                <a:gd name="T0" fmla="*/ 0 w 132"/>
                <a:gd name="T1" fmla="*/ 118 h 146"/>
                <a:gd name="T2" fmla="*/ 132 w 132"/>
                <a:gd name="T3" fmla="*/ 146 h 146"/>
                <a:gd name="T4" fmla="*/ 132 w 132"/>
                <a:gd name="T5" fmla="*/ 0 h 146"/>
                <a:gd name="T6" fmla="*/ 0 w 132"/>
                <a:gd name="T7" fmla="*/ 30 h 146"/>
                <a:gd name="T8" fmla="*/ 0 w 132"/>
                <a:gd name="T9" fmla="*/ 118 h 1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46">
                  <a:moveTo>
                    <a:pt x="0" y="118"/>
                  </a:moveTo>
                  <a:lnTo>
                    <a:pt x="132" y="146"/>
                  </a:lnTo>
                  <a:lnTo>
                    <a:pt x="132" y="0"/>
                  </a:lnTo>
                  <a:lnTo>
                    <a:pt x="0" y="30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13" name="Freeform 1928"/>
            <p:cNvSpPr/>
            <p:nvPr/>
          </p:nvSpPr>
          <p:spPr>
            <a:xfrm>
              <a:off x="5921121" y="5815654"/>
              <a:ext cx="23377" cy="195513"/>
            </a:xfrm>
            <a:custGeom>
              <a:avLst/>
              <a:gdLst>
                <a:gd name="T0" fmla="*/ 22 w 22"/>
                <a:gd name="T1" fmla="*/ 172 h 184"/>
                <a:gd name="T2" fmla="*/ 22 w 22"/>
                <a:gd name="T3" fmla="*/ 172 h 184"/>
                <a:gd name="T4" fmla="*/ 22 w 22"/>
                <a:gd name="T5" fmla="*/ 10 h 184"/>
                <a:gd name="T6" fmla="*/ 22 w 22"/>
                <a:gd name="T7" fmla="*/ 10 h 184"/>
                <a:gd name="T8" fmla="*/ 22 w 22"/>
                <a:gd name="T9" fmla="*/ 6 h 184"/>
                <a:gd name="T10" fmla="*/ 18 w 22"/>
                <a:gd name="T11" fmla="*/ 2 h 184"/>
                <a:gd name="T12" fmla="*/ 16 w 22"/>
                <a:gd name="T13" fmla="*/ 0 h 184"/>
                <a:gd name="T14" fmla="*/ 10 w 22"/>
                <a:gd name="T15" fmla="*/ 0 h 184"/>
                <a:gd name="T16" fmla="*/ 10 w 22"/>
                <a:gd name="T17" fmla="*/ 0 h 184"/>
                <a:gd name="T18" fmla="*/ 6 w 22"/>
                <a:gd name="T19" fmla="*/ 0 h 184"/>
                <a:gd name="T20" fmla="*/ 4 w 22"/>
                <a:gd name="T21" fmla="*/ 2 h 184"/>
                <a:gd name="T22" fmla="*/ 0 w 22"/>
                <a:gd name="T23" fmla="*/ 6 h 184"/>
                <a:gd name="T24" fmla="*/ 0 w 22"/>
                <a:gd name="T25" fmla="*/ 10 h 184"/>
                <a:gd name="T26" fmla="*/ 0 w 22"/>
                <a:gd name="T27" fmla="*/ 10 h 184"/>
                <a:gd name="T28" fmla="*/ 0 w 22"/>
                <a:gd name="T29" fmla="*/ 172 h 184"/>
                <a:gd name="T30" fmla="*/ 0 w 22"/>
                <a:gd name="T31" fmla="*/ 172 h 184"/>
                <a:gd name="T32" fmla="*/ 0 w 22"/>
                <a:gd name="T33" fmla="*/ 176 h 184"/>
                <a:gd name="T34" fmla="*/ 4 w 22"/>
                <a:gd name="T35" fmla="*/ 180 h 184"/>
                <a:gd name="T36" fmla="*/ 6 w 22"/>
                <a:gd name="T37" fmla="*/ 182 h 184"/>
                <a:gd name="T38" fmla="*/ 10 w 22"/>
                <a:gd name="T39" fmla="*/ 184 h 184"/>
                <a:gd name="T40" fmla="*/ 10 w 22"/>
                <a:gd name="T41" fmla="*/ 184 h 184"/>
                <a:gd name="T42" fmla="*/ 16 w 22"/>
                <a:gd name="T43" fmla="*/ 182 h 184"/>
                <a:gd name="T44" fmla="*/ 18 w 22"/>
                <a:gd name="T45" fmla="*/ 180 h 184"/>
                <a:gd name="T46" fmla="*/ 22 w 22"/>
                <a:gd name="T47" fmla="*/ 176 h 184"/>
                <a:gd name="T48" fmla="*/ 22 w 22"/>
                <a:gd name="T49" fmla="*/ 172 h 184"/>
                <a:gd name="T50" fmla="*/ 22 w 22"/>
                <a:gd name="T51" fmla="*/ 172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84">
                  <a:moveTo>
                    <a:pt x="22" y="172"/>
                  </a:moveTo>
                  <a:lnTo>
                    <a:pt x="22" y="17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18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0" y="176"/>
                  </a:lnTo>
                  <a:lnTo>
                    <a:pt x="4" y="180"/>
                  </a:lnTo>
                  <a:lnTo>
                    <a:pt x="6" y="182"/>
                  </a:lnTo>
                  <a:lnTo>
                    <a:pt x="10" y="184"/>
                  </a:lnTo>
                  <a:lnTo>
                    <a:pt x="10" y="184"/>
                  </a:lnTo>
                  <a:lnTo>
                    <a:pt x="16" y="182"/>
                  </a:lnTo>
                  <a:lnTo>
                    <a:pt x="18" y="180"/>
                  </a:lnTo>
                  <a:lnTo>
                    <a:pt x="22" y="176"/>
                  </a:lnTo>
                  <a:lnTo>
                    <a:pt x="22" y="172"/>
                  </a:lnTo>
                  <a:lnTo>
                    <a:pt x="22" y="17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14" name="Freeform 1929"/>
            <p:cNvSpPr/>
            <p:nvPr/>
          </p:nvSpPr>
          <p:spPr>
            <a:xfrm>
              <a:off x="5744733" y="5964414"/>
              <a:ext cx="70130" cy="85006"/>
            </a:xfrm>
            <a:custGeom>
              <a:avLst/>
              <a:gdLst>
                <a:gd name="T0" fmla="*/ 4 w 66"/>
                <a:gd name="T1" fmla="*/ 72 h 80"/>
                <a:gd name="T2" fmla="*/ 4 w 66"/>
                <a:gd name="T3" fmla="*/ 72 h 80"/>
                <a:gd name="T4" fmla="*/ 6 w 66"/>
                <a:gd name="T5" fmla="*/ 76 h 80"/>
                <a:gd name="T6" fmla="*/ 8 w 66"/>
                <a:gd name="T7" fmla="*/ 78 h 80"/>
                <a:gd name="T8" fmla="*/ 10 w 66"/>
                <a:gd name="T9" fmla="*/ 80 h 80"/>
                <a:gd name="T10" fmla="*/ 14 w 66"/>
                <a:gd name="T11" fmla="*/ 80 h 80"/>
                <a:gd name="T12" fmla="*/ 56 w 66"/>
                <a:gd name="T13" fmla="*/ 80 h 80"/>
                <a:gd name="T14" fmla="*/ 56 w 66"/>
                <a:gd name="T15" fmla="*/ 80 h 80"/>
                <a:gd name="T16" fmla="*/ 60 w 66"/>
                <a:gd name="T17" fmla="*/ 80 h 80"/>
                <a:gd name="T18" fmla="*/ 64 w 66"/>
                <a:gd name="T19" fmla="*/ 78 h 80"/>
                <a:gd name="T20" fmla="*/ 66 w 66"/>
                <a:gd name="T21" fmla="*/ 74 h 80"/>
                <a:gd name="T22" fmla="*/ 64 w 66"/>
                <a:gd name="T23" fmla="*/ 68 h 80"/>
                <a:gd name="T24" fmla="*/ 48 w 66"/>
                <a:gd name="T25" fmla="*/ 8 h 80"/>
                <a:gd name="T26" fmla="*/ 0 w 66"/>
                <a:gd name="T27" fmla="*/ 0 h 80"/>
                <a:gd name="T28" fmla="*/ 4 w 66"/>
                <a:gd name="T29" fmla="*/ 72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80">
                  <a:moveTo>
                    <a:pt x="4" y="72"/>
                  </a:moveTo>
                  <a:lnTo>
                    <a:pt x="4" y="72"/>
                  </a:lnTo>
                  <a:lnTo>
                    <a:pt x="6" y="76"/>
                  </a:lnTo>
                  <a:lnTo>
                    <a:pt x="8" y="78"/>
                  </a:lnTo>
                  <a:lnTo>
                    <a:pt x="10" y="80"/>
                  </a:lnTo>
                  <a:lnTo>
                    <a:pt x="14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4" y="78"/>
                  </a:lnTo>
                  <a:lnTo>
                    <a:pt x="66" y="74"/>
                  </a:lnTo>
                  <a:lnTo>
                    <a:pt x="64" y="68"/>
                  </a:lnTo>
                  <a:lnTo>
                    <a:pt x="48" y="8"/>
                  </a:lnTo>
                  <a:lnTo>
                    <a:pt x="0" y="0"/>
                  </a:lnTo>
                  <a:lnTo>
                    <a:pt x="4" y="7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20" name="Freeform 1932"/>
            <p:cNvSpPr>
              <a:spLocks noEditPoints="1"/>
            </p:cNvSpPr>
            <p:nvPr/>
          </p:nvSpPr>
          <p:spPr>
            <a:xfrm>
              <a:off x="5687354" y="5199361"/>
              <a:ext cx="403778" cy="382527"/>
            </a:xfrm>
            <a:custGeom>
              <a:avLst/>
              <a:gdLst>
                <a:gd name="T0" fmla="*/ 22 w 380"/>
                <a:gd name="T1" fmla="*/ 202 h 360"/>
                <a:gd name="T2" fmla="*/ 38 w 380"/>
                <a:gd name="T3" fmla="*/ 190 h 360"/>
                <a:gd name="T4" fmla="*/ 68 w 380"/>
                <a:gd name="T5" fmla="*/ 182 h 360"/>
                <a:gd name="T6" fmla="*/ 90 w 380"/>
                <a:gd name="T7" fmla="*/ 196 h 360"/>
                <a:gd name="T8" fmla="*/ 112 w 380"/>
                <a:gd name="T9" fmla="*/ 200 h 360"/>
                <a:gd name="T10" fmla="*/ 130 w 380"/>
                <a:gd name="T11" fmla="*/ 186 h 360"/>
                <a:gd name="T12" fmla="*/ 162 w 380"/>
                <a:gd name="T13" fmla="*/ 186 h 360"/>
                <a:gd name="T14" fmla="*/ 180 w 380"/>
                <a:gd name="T15" fmla="*/ 200 h 360"/>
                <a:gd name="T16" fmla="*/ 182 w 380"/>
                <a:gd name="T17" fmla="*/ 332 h 360"/>
                <a:gd name="T18" fmla="*/ 208 w 380"/>
                <a:gd name="T19" fmla="*/ 356 h 360"/>
                <a:gd name="T20" fmla="*/ 234 w 380"/>
                <a:gd name="T21" fmla="*/ 360 h 360"/>
                <a:gd name="T22" fmla="*/ 262 w 380"/>
                <a:gd name="T23" fmla="*/ 340 h 360"/>
                <a:gd name="T24" fmla="*/ 270 w 380"/>
                <a:gd name="T25" fmla="*/ 314 h 360"/>
                <a:gd name="T26" fmla="*/ 258 w 380"/>
                <a:gd name="T27" fmla="*/ 302 h 360"/>
                <a:gd name="T28" fmla="*/ 246 w 380"/>
                <a:gd name="T29" fmla="*/ 310 h 360"/>
                <a:gd name="T30" fmla="*/ 238 w 380"/>
                <a:gd name="T31" fmla="*/ 328 h 360"/>
                <a:gd name="T32" fmla="*/ 218 w 380"/>
                <a:gd name="T33" fmla="*/ 332 h 360"/>
                <a:gd name="T34" fmla="*/ 206 w 380"/>
                <a:gd name="T35" fmla="*/ 198 h 360"/>
                <a:gd name="T36" fmla="*/ 210 w 380"/>
                <a:gd name="T37" fmla="*/ 188 h 360"/>
                <a:gd name="T38" fmla="*/ 240 w 380"/>
                <a:gd name="T39" fmla="*/ 182 h 360"/>
                <a:gd name="T40" fmla="*/ 260 w 380"/>
                <a:gd name="T41" fmla="*/ 196 h 360"/>
                <a:gd name="T42" fmla="*/ 288 w 380"/>
                <a:gd name="T43" fmla="*/ 196 h 360"/>
                <a:gd name="T44" fmla="*/ 308 w 380"/>
                <a:gd name="T45" fmla="*/ 182 h 360"/>
                <a:gd name="T46" fmla="*/ 334 w 380"/>
                <a:gd name="T47" fmla="*/ 186 h 360"/>
                <a:gd name="T48" fmla="*/ 350 w 380"/>
                <a:gd name="T49" fmla="*/ 204 h 360"/>
                <a:gd name="T50" fmla="*/ 362 w 380"/>
                <a:gd name="T51" fmla="*/ 208 h 360"/>
                <a:gd name="T52" fmla="*/ 376 w 380"/>
                <a:gd name="T53" fmla="*/ 202 h 360"/>
                <a:gd name="T54" fmla="*/ 378 w 380"/>
                <a:gd name="T55" fmla="*/ 172 h 360"/>
                <a:gd name="T56" fmla="*/ 354 w 380"/>
                <a:gd name="T57" fmla="*/ 108 h 360"/>
                <a:gd name="T58" fmla="*/ 310 w 380"/>
                <a:gd name="T59" fmla="*/ 58 h 360"/>
                <a:gd name="T60" fmla="*/ 250 w 380"/>
                <a:gd name="T61" fmla="*/ 24 h 360"/>
                <a:gd name="T62" fmla="*/ 198 w 380"/>
                <a:gd name="T63" fmla="*/ 10 h 360"/>
                <a:gd name="T64" fmla="*/ 194 w 380"/>
                <a:gd name="T65" fmla="*/ 2 h 360"/>
                <a:gd name="T66" fmla="*/ 184 w 380"/>
                <a:gd name="T67" fmla="*/ 4 h 360"/>
                <a:gd name="T68" fmla="*/ 182 w 380"/>
                <a:gd name="T69" fmla="*/ 14 h 360"/>
                <a:gd name="T70" fmla="*/ 116 w 380"/>
                <a:gd name="T71" fmla="*/ 30 h 360"/>
                <a:gd name="T72" fmla="*/ 60 w 380"/>
                <a:gd name="T73" fmla="*/ 66 h 360"/>
                <a:gd name="T74" fmla="*/ 20 w 380"/>
                <a:gd name="T75" fmla="*/ 118 h 360"/>
                <a:gd name="T76" fmla="*/ 0 w 380"/>
                <a:gd name="T77" fmla="*/ 184 h 360"/>
                <a:gd name="T78" fmla="*/ 6 w 380"/>
                <a:gd name="T79" fmla="*/ 198 h 360"/>
                <a:gd name="T80" fmla="*/ 340 w 380"/>
                <a:gd name="T81" fmla="*/ 152 h 360"/>
                <a:gd name="T82" fmla="*/ 280 w 380"/>
                <a:gd name="T83" fmla="*/ 162 h 360"/>
                <a:gd name="T84" fmla="*/ 244 w 380"/>
                <a:gd name="T85" fmla="*/ 76 h 360"/>
                <a:gd name="T86" fmla="*/ 262 w 380"/>
                <a:gd name="T87" fmla="*/ 62 h 360"/>
                <a:gd name="T88" fmla="*/ 322 w 380"/>
                <a:gd name="T89" fmla="*/ 116 h 360"/>
                <a:gd name="T90" fmla="*/ 198 w 380"/>
                <a:gd name="T91" fmla="*/ 46 h 360"/>
                <a:gd name="T92" fmla="*/ 252 w 380"/>
                <a:gd name="T93" fmla="*/ 126 h 360"/>
                <a:gd name="T94" fmla="*/ 230 w 380"/>
                <a:gd name="T95" fmla="*/ 150 h 360"/>
                <a:gd name="T96" fmla="*/ 182 w 380"/>
                <a:gd name="T97" fmla="*/ 160 h 360"/>
                <a:gd name="T98" fmla="*/ 154 w 380"/>
                <a:gd name="T99" fmla="*/ 150 h 360"/>
                <a:gd name="T100" fmla="*/ 122 w 380"/>
                <a:gd name="T101" fmla="*/ 152 h 360"/>
                <a:gd name="T102" fmla="*/ 162 w 380"/>
                <a:gd name="T103" fmla="*/ 74 h 360"/>
                <a:gd name="T104" fmla="*/ 158 w 380"/>
                <a:gd name="T105" fmla="*/ 48 h 360"/>
                <a:gd name="T106" fmla="*/ 102 w 380"/>
                <a:gd name="T107" fmla="*/ 164 h 360"/>
                <a:gd name="T108" fmla="*/ 86 w 380"/>
                <a:gd name="T109" fmla="*/ 156 h 360"/>
                <a:gd name="T110" fmla="*/ 40 w 380"/>
                <a:gd name="T111" fmla="*/ 152 h 360"/>
                <a:gd name="T112" fmla="*/ 86 w 380"/>
                <a:gd name="T113" fmla="*/ 84 h 360"/>
                <a:gd name="T114" fmla="*/ 158 w 380"/>
                <a:gd name="T115" fmla="*/ 48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0" h="360">
                  <a:moveTo>
                    <a:pt x="12" y="202"/>
                  </a:moveTo>
                  <a:lnTo>
                    <a:pt x="12" y="202"/>
                  </a:lnTo>
                  <a:lnTo>
                    <a:pt x="18" y="202"/>
                  </a:lnTo>
                  <a:lnTo>
                    <a:pt x="22" y="202"/>
                  </a:lnTo>
                  <a:lnTo>
                    <a:pt x="28" y="200"/>
                  </a:lnTo>
                  <a:lnTo>
                    <a:pt x="32" y="196"/>
                  </a:lnTo>
                  <a:lnTo>
                    <a:pt x="32" y="196"/>
                  </a:lnTo>
                  <a:lnTo>
                    <a:pt x="38" y="190"/>
                  </a:lnTo>
                  <a:lnTo>
                    <a:pt x="44" y="186"/>
                  </a:lnTo>
                  <a:lnTo>
                    <a:pt x="52" y="182"/>
                  </a:lnTo>
                  <a:lnTo>
                    <a:pt x="60" y="182"/>
                  </a:lnTo>
                  <a:lnTo>
                    <a:pt x="68" y="182"/>
                  </a:lnTo>
                  <a:lnTo>
                    <a:pt x="76" y="186"/>
                  </a:lnTo>
                  <a:lnTo>
                    <a:pt x="84" y="190"/>
                  </a:lnTo>
                  <a:lnTo>
                    <a:pt x="90" y="196"/>
                  </a:lnTo>
                  <a:lnTo>
                    <a:pt x="90" y="196"/>
                  </a:lnTo>
                  <a:lnTo>
                    <a:pt x="96" y="200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12" y="200"/>
                  </a:lnTo>
                  <a:lnTo>
                    <a:pt x="118" y="196"/>
                  </a:lnTo>
                  <a:lnTo>
                    <a:pt x="118" y="196"/>
                  </a:lnTo>
                  <a:lnTo>
                    <a:pt x="124" y="190"/>
                  </a:lnTo>
                  <a:lnTo>
                    <a:pt x="130" y="186"/>
                  </a:lnTo>
                  <a:lnTo>
                    <a:pt x="138" y="182"/>
                  </a:lnTo>
                  <a:lnTo>
                    <a:pt x="146" y="182"/>
                  </a:lnTo>
                  <a:lnTo>
                    <a:pt x="154" y="182"/>
                  </a:lnTo>
                  <a:lnTo>
                    <a:pt x="162" y="186"/>
                  </a:lnTo>
                  <a:lnTo>
                    <a:pt x="168" y="190"/>
                  </a:lnTo>
                  <a:lnTo>
                    <a:pt x="174" y="196"/>
                  </a:lnTo>
                  <a:lnTo>
                    <a:pt x="174" y="196"/>
                  </a:lnTo>
                  <a:lnTo>
                    <a:pt x="180" y="200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24"/>
                  </a:lnTo>
                  <a:lnTo>
                    <a:pt x="182" y="332"/>
                  </a:lnTo>
                  <a:lnTo>
                    <a:pt x="188" y="340"/>
                  </a:lnTo>
                  <a:lnTo>
                    <a:pt x="192" y="348"/>
                  </a:lnTo>
                  <a:lnTo>
                    <a:pt x="200" y="352"/>
                  </a:lnTo>
                  <a:lnTo>
                    <a:pt x="208" y="356"/>
                  </a:lnTo>
                  <a:lnTo>
                    <a:pt x="216" y="360"/>
                  </a:lnTo>
                  <a:lnTo>
                    <a:pt x="224" y="360"/>
                  </a:lnTo>
                  <a:lnTo>
                    <a:pt x="224" y="360"/>
                  </a:lnTo>
                  <a:lnTo>
                    <a:pt x="234" y="360"/>
                  </a:lnTo>
                  <a:lnTo>
                    <a:pt x="242" y="356"/>
                  </a:lnTo>
                  <a:lnTo>
                    <a:pt x="250" y="352"/>
                  </a:lnTo>
                  <a:lnTo>
                    <a:pt x="258" y="348"/>
                  </a:lnTo>
                  <a:lnTo>
                    <a:pt x="262" y="340"/>
                  </a:lnTo>
                  <a:lnTo>
                    <a:pt x="266" y="332"/>
                  </a:lnTo>
                  <a:lnTo>
                    <a:pt x="270" y="324"/>
                  </a:lnTo>
                  <a:lnTo>
                    <a:pt x="270" y="314"/>
                  </a:lnTo>
                  <a:lnTo>
                    <a:pt x="270" y="314"/>
                  </a:lnTo>
                  <a:lnTo>
                    <a:pt x="270" y="310"/>
                  </a:lnTo>
                  <a:lnTo>
                    <a:pt x="266" y="306"/>
                  </a:lnTo>
                  <a:lnTo>
                    <a:pt x="262" y="302"/>
                  </a:lnTo>
                  <a:lnTo>
                    <a:pt x="258" y="302"/>
                  </a:lnTo>
                  <a:lnTo>
                    <a:pt x="258" y="302"/>
                  </a:lnTo>
                  <a:lnTo>
                    <a:pt x="252" y="302"/>
                  </a:lnTo>
                  <a:lnTo>
                    <a:pt x="248" y="306"/>
                  </a:lnTo>
                  <a:lnTo>
                    <a:pt x="246" y="310"/>
                  </a:lnTo>
                  <a:lnTo>
                    <a:pt x="244" y="314"/>
                  </a:lnTo>
                  <a:lnTo>
                    <a:pt x="244" y="314"/>
                  </a:lnTo>
                  <a:lnTo>
                    <a:pt x="242" y="322"/>
                  </a:lnTo>
                  <a:lnTo>
                    <a:pt x="238" y="328"/>
                  </a:lnTo>
                  <a:lnTo>
                    <a:pt x="232" y="332"/>
                  </a:lnTo>
                  <a:lnTo>
                    <a:pt x="224" y="334"/>
                  </a:lnTo>
                  <a:lnTo>
                    <a:pt x="224" y="334"/>
                  </a:lnTo>
                  <a:lnTo>
                    <a:pt x="218" y="332"/>
                  </a:lnTo>
                  <a:lnTo>
                    <a:pt x="210" y="328"/>
                  </a:lnTo>
                  <a:lnTo>
                    <a:pt x="206" y="322"/>
                  </a:lnTo>
                  <a:lnTo>
                    <a:pt x="206" y="314"/>
                  </a:lnTo>
                  <a:lnTo>
                    <a:pt x="206" y="198"/>
                  </a:lnTo>
                  <a:lnTo>
                    <a:pt x="206" y="198"/>
                  </a:lnTo>
                  <a:lnTo>
                    <a:pt x="204" y="194"/>
                  </a:lnTo>
                  <a:lnTo>
                    <a:pt x="204" y="194"/>
                  </a:lnTo>
                  <a:lnTo>
                    <a:pt x="210" y="188"/>
                  </a:lnTo>
                  <a:lnTo>
                    <a:pt x="218" y="184"/>
                  </a:lnTo>
                  <a:lnTo>
                    <a:pt x="224" y="182"/>
                  </a:lnTo>
                  <a:lnTo>
                    <a:pt x="232" y="182"/>
                  </a:lnTo>
                  <a:lnTo>
                    <a:pt x="240" y="182"/>
                  </a:lnTo>
                  <a:lnTo>
                    <a:pt x="248" y="186"/>
                  </a:lnTo>
                  <a:lnTo>
                    <a:pt x="254" y="190"/>
                  </a:lnTo>
                  <a:lnTo>
                    <a:pt x="260" y="196"/>
                  </a:lnTo>
                  <a:lnTo>
                    <a:pt x="260" y="196"/>
                  </a:lnTo>
                  <a:lnTo>
                    <a:pt x="266" y="200"/>
                  </a:lnTo>
                  <a:lnTo>
                    <a:pt x="274" y="202"/>
                  </a:lnTo>
                  <a:lnTo>
                    <a:pt x="282" y="200"/>
                  </a:lnTo>
                  <a:lnTo>
                    <a:pt x="288" y="196"/>
                  </a:lnTo>
                  <a:lnTo>
                    <a:pt x="288" y="196"/>
                  </a:lnTo>
                  <a:lnTo>
                    <a:pt x="294" y="190"/>
                  </a:lnTo>
                  <a:lnTo>
                    <a:pt x="300" y="184"/>
                  </a:lnTo>
                  <a:lnTo>
                    <a:pt x="308" y="182"/>
                  </a:lnTo>
                  <a:lnTo>
                    <a:pt x="316" y="182"/>
                  </a:lnTo>
                  <a:lnTo>
                    <a:pt x="316" y="182"/>
                  </a:lnTo>
                  <a:lnTo>
                    <a:pt x="326" y="182"/>
                  </a:lnTo>
                  <a:lnTo>
                    <a:pt x="334" y="186"/>
                  </a:lnTo>
                  <a:lnTo>
                    <a:pt x="342" y="192"/>
                  </a:lnTo>
                  <a:lnTo>
                    <a:pt x="346" y="200"/>
                  </a:lnTo>
                  <a:lnTo>
                    <a:pt x="346" y="200"/>
                  </a:lnTo>
                  <a:lnTo>
                    <a:pt x="350" y="204"/>
                  </a:lnTo>
                  <a:lnTo>
                    <a:pt x="354" y="206"/>
                  </a:lnTo>
                  <a:lnTo>
                    <a:pt x="358" y="208"/>
                  </a:lnTo>
                  <a:lnTo>
                    <a:pt x="362" y="208"/>
                  </a:lnTo>
                  <a:lnTo>
                    <a:pt x="362" y="208"/>
                  </a:lnTo>
                  <a:lnTo>
                    <a:pt x="368" y="208"/>
                  </a:lnTo>
                  <a:lnTo>
                    <a:pt x="368" y="208"/>
                  </a:lnTo>
                  <a:lnTo>
                    <a:pt x="372" y="206"/>
                  </a:lnTo>
                  <a:lnTo>
                    <a:pt x="376" y="202"/>
                  </a:lnTo>
                  <a:lnTo>
                    <a:pt x="378" y="196"/>
                  </a:lnTo>
                  <a:lnTo>
                    <a:pt x="380" y="190"/>
                  </a:lnTo>
                  <a:lnTo>
                    <a:pt x="380" y="190"/>
                  </a:lnTo>
                  <a:lnTo>
                    <a:pt x="378" y="172"/>
                  </a:lnTo>
                  <a:lnTo>
                    <a:pt x="374" y="156"/>
                  </a:lnTo>
                  <a:lnTo>
                    <a:pt x="368" y="138"/>
                  </a:lnTo>
                  <a:lnTo>
                    <a:pt x="362" y="124"/>
                  </a:lnTo>
                  <a:lnTo>
                    <a:pt x="354" y="108"/>
                  </a:lnTo>
                  <a:lnTo>
                    <a:pt x="344" y="94"/>
                  </a:lnTo>
                  <a:lnTo>
                    <a:pt x="334" y="80"/>
                  </a:lnTo>
                  <a:lnTo>
                    <a:pt x="322" y="68"/>
                  </a:lnTo>
                  <a:lnTo>
                    <a:pt x="310" y="58"/>
                  </a:lnTo>
                  <a:lnTo>
                    <a:pt x="296" y="48"/>
                  </a:lnTo>
                  <a:lnTo>
                    <a:pt x="282" y="38"/>
                  </a:lnTo>
                  <a:lnTo>
                    <a:pt x="266" y="30"/>
                  </a:lnTo>
                  <a:lnTo>
                    <a:pt x="250" y="24"/>
                  </a:lnTo>
                  <a:lnTo>
                    <a:pt x="234" y="20"/>
                  </a:lnTo>
                  <a:lnTo>
                    <a:pt x="216" y="16"/>
                  </a:lnTo>
                  <a:lnTo>
                    <a:pt x="198" y="14"/>
                  </a:lnTo>
                  <a:lnTo>
                    <a:pt x="198" y="10"/>
                  </a:lnTo>
                  <a:lnTo>
                    <a:pt x="198" y="10"/>
                  </a:lnTo>
                  <a:lnTo>
                    <a:pt x="198" y="6"/>
                  </a:lnTo>
                  <a:lnTo>
                    <a:pt x="196" y="4"/>
                  </a:lnTo>
                  <a:lnTo>
                    <a:pt x="194" y="2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86" y="2"/>
                  </a:lnTo>
                  <a:lnTo>
                    <a:pt x="184" y="4"/>
                  </a:lnTo>
                  <a:lnTo>
                    <a:pt x="182" y="6"/>
                  </a:lnTo>
                  <a:lnTo>
                    <a:pt x="182" y="10"/>
                  </a:lnTo>
                  <a:lnTo>
                    <a:pt x="182" y="14"/>
                  </a:lnTo>
                  <a:lnTo>
                    <a:pt x="182" y="14"/>
                  </a:lnTo>
                  <a:lnTo>
                    <a:pt x="164" y="16"/>
                  </a:lnTo>
                  <a:lnTo>
                    <a:pt x="148" y="20"/>
                  </a:lnTo>
                  <a:lnTo>
                    <a:pt x="132" y="24"/>
                  </a:lnTo>
                  <a:lnTo>
                    <a:pt x="116" y="30"/>
                  </a:lnTo>
                  <a:lnTo>
                    <a:pt x="100" y="36"/>
                  </a:lnTo>
                  <a:lnTo>
                    <a:pt x="86" y="46"/>
                  </a:lnTo>
                  <a:lnTo>
                    <a:pt x="72" y="54"/>
                  </a:lnTo>
                  <a:lnTo>
                    <a:pt x="60" y="66"/>
                  </a:lnTo>
                  <a:lnTo>
                    <a:pt x="48" y="78"/>
                  </a:lnTo>
                  <a:lnTo>
                    <a:pt x="38" y="90"/>
                  </a:lnTo>
                  <a:lnTo>
                    <a:pt x="28" y="104"/>
                  </a:lnTo>
                  <a:lnTo>
                    <a:pt x="20" y="118"/>
                  </a:lnTo>
                  <a:lnTo>
                    <a:pt x="14" y="134"/>
                  </a:lnTo>
                  <a:lnTo>
                    <a:pt x="8" y="150"/>
                  </a:lnTo>
                  <a:lnTo>
                    <a:pt x="4" y="166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2" y="190"/>
                  </a:lnTo>
                  <a:lnTo>
                    <a:pt x="4" y="194"/>
                  </a:lnTo>
                  <a:lnTo>
                    <a:pt x="6" y="198"/>
                  </a:lnTo>
                  <a:lnTo>
                    <a:pt x="12" y="202"/>
                  </a:lnTo>
                  <a:lnTo>
                    <a:pt x="12" y="202"/>
                  </a:lnTo>
                  <a:close/>
                  <a:moveTo>
                    <a:pt x="340" y="152"/>
                  </a:moveTo>
                  <a:lnTo>
                    <a:pt x="340" y="152"/>
                  </a:lnTo>
                  <a:lnTo>
                    <a:pt x="324" y="150"/>
                  </a:lnTo>
                  <a:lnTo>
                    <a:pt x="310" y="150"/>
                  </a:lnTo>
                  <a:lnTo>
                    <a:pt x="294" y="154"/>
                  </a:lnTo>
                  <a:lnTo>
                    <a:pt x="280" y="162"/>
                  </a:lnTo>
                  <a:lnTo>
                    <a:pt x="280" y="162"/>
                  </a:lnTo>
                  <a:lnTo>
                    <a:pt x="272" y="132"/>
                  </a:lnTo>
                  <a:lnTo>
                    <a:pt x="260" y="104"/>
                  </a:lnTo>
                  <a:lnTo>
                    <a:pt x="244" y="76"/>
                  </a:lnTo>
                  <a:lnTo>
                    <a:pt x="224" y="48"/>
                  </a:lnTo>
                  <a:lnTo>
                    <a:pt x="224" y="48"/>
                  </a:lnTo>
                  <a:lnTo>
                    <a:pt x="244" y="54"/>
                  </a:lnTo>
                  <a:lnTo>
                    <a:pt x="262" y="62"/>
                  </a:lnTo>
                  <a:lnTo>
                    <a:pt x="280" y="74"/>
                  </a:lnTo>
                  <a:lnTo>
                    <a:pt x="294" y="86"/>
                  </a:lnTo>
                  <a:lnTo>
                    <a:pt x="310" y="100"/>
                  </a:lnTo>
                  <a:lnTo>
                    <a:pt x="322" y="116"/>
                  </a:lnTo>
                  <a:lnTo>
                    <a:pt x="332" y="134"/>
                  </a:lnTo>
                  <a:lnTo>
                    <a:pt x="340" y="152"/>
                  </a:lnTo>
                  <a:lnTo>
                    <a:pt x="340" y="152"/>
                  </a:lnTo>
                  <a:close/>
                  <a:moveTo>
                    <a:pt x="198" y="46"/>
                  </a:moveTo>
                  <a:lnTo>
                    <a:pt x="198" y="46"/>
                  </a:lnTo>
                  <a:lnTo>
                    <a:pt x="220" y="72"/>
                  </a:lnTo>
                  <a:lnTo>
                    <a:pt x="238" y="100"/>
                  </a:lnTo>
                  <a:lnTo>
                    <a:pt x="252" y="126"/>
                  </a:lnTo>
                  <a:lnTo>
                    <a:pt x="260" y="156"/>
                  </a:lnTo>
                  <a:lnTo>
                    <a:pt x="260" y="156"/>
                  </a:lnTo>
                  <a:lnTo>
                    <a:pt x="246" y="152"/>
                  </a:lnTo>
                  <a:lnTo>
                    <a:pt x="230" y="150"/>
                  </a:lnTo>
                  <a:lnTo>
                    <a:pt x="214" y="152"/>
                  </a:lnTo>
                  <a:lnTo>
                    <a:pt x="198" y="158"/>
                  </a:lnTo>
                  <a:lnTo>
                    <a:pt x="198" y="46"/>
                  </a:lnTo>
                  <a:close/>
                  <a:moveTo>
                    <a:pt x="182" y="160"/>
                  </a:moveTo>
                  <a:lnTo>
                    <a:pt x="182" y="160"/>
                  </a:lnTo>
                  <a:lnTo>
                    <a:pt x="172" y="156"/>
                  </a:lnTo>
                  <a:lnTo>
                    <a:pt x="164" y="152"/>
                  </a:lnTo>
                  <a:lnTo>
                    <a:pt x="154" y="150"/>
                  </a:lnTo>
                  <a:lnTo>
                    <a:pt x="144" y="150"/>
                  </a:lnTo>
                  <a:lnTo>
                    <a:pt x="144" y="150"/>
                  </a:lnTo>
                  <a:lnTo>
                    <a:pt x="134" y="150"/>
                  </a:lnTo>
                  <a:lnTo>
                    <a:pt x="122" y="152"/>
                  </a:lnTo>
                  <a:lnTo>
                    <a:pt x="122" y="152"/>
                  </a:lnTo>
                  <a:lnTo>
                    <a:pt x="132" y="126"/>
                  </a:lnTo>
                  <a:lnTo>
                    <a:pt x="144" y="98"/>
                  </a:lnTo>
                  <a:lnTo>
                    <a:pt x="162" y="74"/>
                  </a:lnTo>
                  <a:lnTo>
                    <a:pt x="182" y="50"/>
                  </a:lnTo>
                  <a:lnTo>
                    <a:pt x="182" y="160"/>
                  </a:lnTo>
                  <a:close/>
                  <a:moveTo>
                    <a:pt x="158" y="48"/>
                  </a:moveTo>
                  <a:lnTo>
                    <a:pt x="158" y="48"/>
                  </a:lnTo>
                  <a:lnTo>
                    <a:pt x="138" y="76"/>
                  </a:lnTo>
                  <a:lnTo>
                    <a:pt x="122" y="104"/>
                  </a:lnTo>
                  <a:lnTo>
                    <a:pt x="110" y="13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0" y="164"/>
                  </a:lnTo>
                  <a:lnTo>
                    <a:pt x="100" y="164"/>
                  </a:lnTo>
                  <a:lnTo>
                    <a:pt x="86" y="156"/>
                  </a:lnTo>
                  <a:lnTo>
                    <a:pt x="72" y="152"/>
                  </a:lnTo>
                  <a:lnTo>
                    <a:pt x="56" y="150"/>
                  </a:lnTo>
                  <a:lnTo>
                    <a:pt x="40" y="152"/>
                  </a:lnTo>
                  <a:lnTo>
                    <a:pt x="40" y="152"/>
                  </a:lnTo>
                  <a:lnTo>
                    <a:pt x="48" y="132"/>
                  </a:lnTo>
                  <a:lnTo>
                    <a:pt x="58" y="114"/>
                  </a:lnTo>
                  <a:lnTo>
                    <a:pt x="72" y="98"/>
                  </a:lnTo>
                  <a:lnTo>
                    <a:pt x="86" y="84"/>
                  </a:lnTo>
                  <a:lnTo>
                    <a:pt x="102" y="72"/>
                  </a:lnTo>
                  <a:lnTo>
                    <a:pt x="120" y="62"/>
                  </a:lnTo>
                  <a:lnTo>
                    <a:pt x="138" y="54"/>
                  </a:lnTo>
                  <a:lnTo>
                    <a:pt x="158" y="48"/>
                  </a:lnTo>
                  <a:lnTo>
                    <a:pt x="158" y="4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00" name="Freeform 1938"/>
            <p:cNvSpPr/>
            <p:nvPr/>
          </p:nvSpPr>
          <p:spPr>
            <a:xfrm>
              <a:off x="2042726" y="5826280"/>
              <a:ext cx="231641" cy="229516"/>
            </a:xfrm>
            <a:custGeom>
              <a:avLst/>
              <a:gdLst>
                <a:gd name="T0" fmla="*/ 138 w 218"/>
                <a:gd name="T1" fmla="*/ 0 h 216"/>
                <a:gd name="T2" fmla="*/ 72 w 218"/>
                <a:gd name="T3" fmla="*/ 64 h 216"/>
                <a:gd name="T4" fmla="*/ 72 w 218"/>
                <a:gd name="T5" fmla="*/ 64 h 216"/>
                <a:gd name="T6" fmla="*/ 52 w 218"/>
                <a:gd name="T7" fmla="*/ 58 h 216"/>
                <a:gd name="T8" fmla="*/ 32 w 218"/>
                <a:gd name="T9" fmla="*/ 56 h 216"/>
                <a:gd name="T10" fmla="*/ 24 w 218"/>
                <a:gd name="T11" fmla="*/ 56 h 216"/>
                <a:gd name="T12" fmla="*/ 16 w 218"/>
                <a:gd name="T13" fmla="*/ 58 h 216"/>
                <a:gd name="T14" fmla="*/ 8 w 218"/>
                <a:gd name="T15" fmla="*/ 62 h 216"/>
                <a:gd name="T16" fmla="*/ 0 w 218"/>
                <a:gd name="T17" fmla="*/ 66 h 216"/>
                <a:gd name="T18" fmla="*/ 150 w 218"/>
                <a:gd name="T19" fmla="*/ 216 h 216"/>
                <a:gd name="T20" fmla="*/ 150 w 218"/>
                <a:gd name="T21" fmla="*/ 216 h 216"/>
                <a:gd name="T22" fmla="*/ 156 w 218"/>
                <a:gd name="T23" fmla="*/ 210 h 216"/>
                <a:gd name="T24" fmla="*/ 158 w 218"/>
                <a:gd name="T25" fmla="*/ 202 h 216"/>
                <a:gd name="T26" fmla="*/ 160 w 218"/>
                <a:gd name="T27" fmla="*/ 194 h 216"/>
                <a:gd name="T28" fmla="*/ 162 w 218"/>
                <a:gd name="T29" fmla="*/ 186 h 216"/>
                <a:gd name="T30" fmla="*/ 160 w 218"/>
                <a:gd name="T31" fmla="*/ 166 h 216"/>
                <a:gd name="T32" fmla="*/ 152 w 218"/>
                <a:gd name="T33" fmla="*/ 146 h 216"/>
                <a:gd name="T34" fmla="*/ 218 w 218"/>
                <a:gd name="T35" fmla="*/ 80 h 216"/>
                <a:gd name="T36" fmla="*/ 138 w 218"/>
                <a:gd name="T37" fmla="*/ 0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8" h="216">
                  <a:moveTo>
                    <a:pt x="138" y="0"/>
                  </a:moveTo>
                  <a:lnTo>
                    <a:pt x="72" y="64"/>
                  </a:lnTo>
                  <a:lnTo>
                    <a:pt x="72" y="64"/>
                  </a:lnTo>
                  <a:lnTo>
                    <a:pt x="52" y="58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6" y="58"/>
                  </a:lnTo>
                  <a:lnTo>
                    <a:pt x="8" y="62"/>
                  </a:lnTo>
                  <a:lnTo>
                    <a:pt x="0" y="6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6" y="210"/>
                  </a:lnTo>
                  <a:lnTo>
                    <a:pt x="158" y="202"/>
                  </a:lnTo>
                  <a:lnTo>
                    <a:pt x="160" y="194"/>
                  </a:lnTo>
                  <a:lnTo>
                    <a:pt x="162" y="186"/>
                  </a:lnTo>
                  <a:lnTo>
                    <a:pt x="160" y="166"/>
                  </a:lnTo>
                  <a:lnTo>
                    <a:pt x="152" y="146"/>
                  </a:lnTo>
                  <a:lnTo>
                    <a:pt x="218" y="8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01" name="Freeform 1939"/>
            <p:cNvSpPr/>
            <p:nvPr/>
          </p:nvSpPr>
          <p:spPr>
            <a:xfrm>
              <a:off x="2197862" y="5760400"/>
              <a:ext cx="142385" cy="140260"/>
            </a:xfrm>
            <a:custGeom>
              <a:avLst/>
              <a:gdLst>
                <a:gd name="T0" fmla="*/ 10 w 134"/>
                <a:gd name="T1" fmla="*/ 0 h 132"/>
                <a:gd name="T2" fmla="*/ 10 w 134"/>
                <a:gd name="T3" fmla="*/ 0 h 132"/>
                <a:gd name="T4" fmla="*/ 4 w 134"/>
                <a:gd name="T5" fmla="*/ 8 h 132"/>
                <a:gd name="T6" fmla="*/ 2 w 134"/>
                <a:gd name="T7" fmla="*/ 18 h 132"/>
                <a:gd name="T8" fmla="*/ 0 w 134"/>
                <a:gd name="T9" fmla="*/ 30 h 132"/>
                <a:gd name="T10" fmla="*/ 4 w 134"/>
                <a:gd name="T11" fmla="*/ 44 h 132"/>
                <a:gd name="T12" fmla="*/ 90 w 134"/>
                <a:gd name="T13" fmla="*/ 130 h 132"/>
                <a:gd name="T14" fmla="*/ 90 w 134"/>
                <a:gd name="T15" fmla="*/ 130 h 132"/>
                <a:gd name="T16" fmla="*/ 104 w 134"/>
                <a:gd name="T17" fmla="*/ 132 h 132"/>
                <a:gd name="T18" fmla="*/ 114 w 134"/>
                <a:gd name="T19" fmla="*/ 132 h 132"/>
                <a:gd name="T20" fmla="*/ 124 w 134"/>
                <a:gd name="T21" fmla="*/ 130 h 132"/>
                <a:gd name="T22" fmla="*/ 134 w 134"/>
                <a:gd name="T23" fmla="*/ 124 h 132"/>
                <a:gd name="T24" fmla="*/ 10 w 134"/>
                <a:gd name="T25" fmla="*/ 0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" h="132">
                  <a:moveTo>
                    <a:pt x="10" y="0"/>
                  </a:moveTo>
                  <a:lnTo>
                    <a:pt x="10" y="0"/>
                  </a:lnTo>
                  <a:lnTo>
                    <a:pt x="4" y="8"/>
                  </a:lnTo>
                  <a:lnTo>
                    <a:pt x="2" y="18"/>
                  </a:lnTo>
                  <a:lnTo>
                    <a:pt x="0" y="30"/>
                  </a:lnTo>
                  <a:lnTo>
                    <a:pt x="4" y="44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104" y="132"/>
                  </a:lnTo>
                  <a:lnTo>
                    <a:pt x="114" y="132"/>
                  </a:lnTo>
                  <a:lnTo>
                    <a:pt x="124" y="130"/>
                  </a:lnTo>
                  <a:lnTo>
                    <a:pt x="134" y="12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02" name="Freeform 1940"/>
            <p:cNvSpPr/>
            <p:nvPr/>
          </p:nvSpPr>
          <p:spPr>
            <a:xfrm>
              <a:off x="2000223" y="5975040"/>
              <a:ext cx="127509" cy="129634"/>
            </a:xfrm>
            <a:custGeom>
              <a:avLst/>
              <a:gdLst>
                <a:gd name="T0" fmla="*/ 96 w 120"/>
                <a:gd name="T1" fmla="*/ 0 h 122"/>
                <a:gd name="T2" fmla="*/ 0 w 120"/>
                <a:gd name="T3" fmla="*/ 122 h 122"/>
                <a:gd name="T4" fmla="*/ 120 w 120"/>
                <a:gd name="T5" fmla="*/ 24 h 122"/>
                <a:gd name="T6" fmla="*/ 96 w 120"/>
                <a:gd name="T7" fmla="*/ 0 h 1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2">
                  <a:moveTo>
                    <a:pt x="96" y="0"/>
                  </a:moveTo>
                  <a:lnTo>
                    <a:pt x="0" y="122"/>
                  </a:lnTo>
                  <a:lnTo>
                    <a:pt x="120" y="24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5" name="Freeform 1941"/>
            <p:cNvSpPr>
              <a:spLocks noEditPoints="1"/>
            </p:cNvSpPr>
            <p:nvPr/>
          </p:nvSpPr>
          <p:spPr>
            <a:xfrm>
              <a:off x="130093" y="4627696"/>
              <a:ext cx="323022" cy="401653"/>
            </a:xfrm>
            <a:custGeom>
              <a:avLst/>
              <a:gdLst>
                <a:gd name="T0" fmla="*/ 32 w 304"/>
                <a:gd name="T1" fmla="*/ 370 h 378"/>
                <a:gd name="T2" fmla="*/ 36 w 304"/>
                <a:gd name="T3" fmla="*/ 376 h 378"/>
                <a:gd name="T4" fmla="*/ 294 w 304"/>
                <a:gd name="T5" fmla="*/ 378 h 378"/>
                <a:gd name="T6" fmla="*/ 300 w 304"/>
                <a:gd name="T7" fmla="*/ 376 h 378"/>
                <a:gd name="T8" fmla="*/ 304 w 304"/>
                <a:gd name="T9" fmla="*/ 52 h 378"/>
                <a:gd name="T10" fmla="*/ 300 w 304"/>
                <a:gd name="T11" fmla="*/ 46 h 378"/>
                <a:gd name="T12" fmla="*/ 280 w 304"/>
                <a:gd name="T13" fmla="*/ 44 h 378"/>
                <a:gd name="T14" fmla="*/ 278 w 304"/>
                <a:gd name="T15" fmla="*/ 24 h 378"/>
                <a:gd name="T16" fmla="*/ 266 w 304"/>
                <a:gd name="T17" fmla="*/ 16 h 378"/>
                <a:gd name="T18" fmla="*/ 238 w 304"/>
                <a:gd name="T19" fmla="*/ 8 h 378"/>
                <a:gd name="T20" fmla="*/ 234 w 304"/>
                <a:gd name="T21" fmla="*/ 0 h 378"/>
                <a:gd name="T22" fmla="*/ 226 w 304"/>
                <a:gd name="T23" fmla="*/ 0 h 378"/>
                <a:gd name="T24" fmla="*/ 222 w 304"/>
                <a:gd name="T25" fmla="*/ 8 h 378"/>
                <a:gd name="T26" fmla="*/ 182 w 304"/>
                <a:gd name="T27" fmla="*/ 8 h 378"/>
                <a:gd name="T28" fmla="*/ 178 w 304"/>
                <a:gd name="T29" fmla="*/ 2 h 378"/>
                <a:gd name="T30" fmla="*/ 172 w 304"/>
                <a:gd name="T31" fmla="*/ 0 h 378"/>
                <a:gd name="T32" fmla="*/ 164 w 304"/>
                <a:gd name="T33" fmla="*/ 6 h 378"/>
                <a:gd name="T34" fmla="*/ 124 w 304"/>
                <a:gd name="T35" fmla="*/ 16 h 378"/>
                <a:gd name="T36" fmla="*/ 122 w 304"/>
                <a:gd name="T37" fmla="*/ 6 h 378"/>
                <a:gd name="T38" fmla="*/ 114 w 304"/>
                <a:gd name="T39" fmla="*/ 0 h 378"/>
                <a:gd name="T40" fmla="*/ 108 w 304"/>
                <a:gd name="T41" fmla="*/ 2 h 378"/>
                <a:gd name="T42" fmla="*/ 106 w 304"/>
                <a:gd name="T43" fmla="*/ 16 h 378"/>
                <a:gd name="T44" fmla="*/ 66 w 304"/>
                <a:gd name="T45" fmla="*/ 8 h 378"/>
                <a:gd name="T46" fmla="*/ 60 w 304"/>
                <a:gd name="T47" fmla="*/ 0 h 378"/>
                <a:gd name="T48" fmla="*/ 54 w 304"/>
                <a:gd name="T49" fmla="*/ 0 h 378"/>
                <a:gd name="T50" fmla="*/ 48 w 304"/>
                <a:gd name="T51" fmla="*/ 8 h 378"/>
                <a:gd name="T52" fmla="*/ 14 w 304"/>
                <a:gd name="T53" fmla="*/ 16 h 378"/>
                <a:gd name="T54" fmla="*/ 2 w 304"/>
                <a:gd name="T55" fmla="*/ 24 h 378"/>
                <a:gd name="T56" fmla="*/ 0 w 304"/>
                <a:gd name="T57" fmla="*/ 328 h 378"/>
                <a:gd name="T58" fmla="*/ 8 w 304"/>
                <a:gd name="T59" fmla="*/ 340 h 378"/>
                <a:gd name="T60" fmla="*/ 286 w 304"/>
                <a:gd name="T61" fmla="*/ 60 h 378"/>
                <a:gd name="T62" fmla="*/ 50 w 304"/>
                <a:gd name="T63" fmla="*/ 342 h 378"/>
                <a:gd name="T64" fmla="*/ 272 w 304"/>
                <a:gd name="T65" fmla="*/ 340 h 378"/>
                <a:gd name="T66" fmla="*/ 280 w 304"/>
                <a:gd name="T67" fmla="*/ 328 h 378"/>
                <a:gd name="T68" fmla="*/ 26 w 304"/>
                <a:gd name="T69" fmla="*/ 42 h 378"/>
                <a:gd name="T70" fmla="*/ 48 w 304"/>
                <a:gd name="T71" fmla="*/ 42 h 378"/>
                <a:gd name="T72" fmla="*/ 42 w 304"/>
                <a:gd name="T73" fmla="*/ 56 h 378"/>
                <a:gd name="T74" fmla="*/ 52 w 304"/>
                <a:gd name="T75" fmla="*/ 72 h 378"/>
                <a:gd name="T76" fmla="*/ 66 w 304"/>
                <a:gd name="T77" fmla="*/ 72 h 378"/>
                <a:gd name="T78" fmla="*/ 76 w 304"/>
                <a:gd name="T79" fmla="*/ 56 h 378"/>
                <a:gd name="T80" fmla="*/ 74 w 304"/>
                <a:gd name="T81" fmla="*/ 48 h 378"/>
                <a:gd name="T82" fmla="*/ 106 w 304"/>
                <a:gd name="T83" fmla="*/ 42 h 378"/>
                <a:gd name="T84" fmla="*/ 100 w 304"/>
                <a:gd name="T85" fmla="*/ 48 h 378"/>
                <a:gd name="T86" fmla="*/ 100 w 304"/>
                <a:gd name="T87" fmla="*/ 64 h 378"/>
                <a:gd name="T88" fmla="*/ 116 w 304"/>
                <a:gd name="T89" fmla="*/ 74 h 378"/>
                <a:gd name="T90" fmla="*/ 128 w 304"/>
                <a:gd name="T91" fmla="*/ 68 h 378"/>
                <a:gd name="T92" fmla="*/ 134 w 304"/>
                <a:gd name="T93" fmla="*/ 56 h 378"/>
                <a:gd name="T94" fmla="*/ 128 w 304"/>
                <a:gd name="T95" fmla="*/ 44 h 378"/>
                <a:gd name="T96" fmla="*/ 164 w 304"/>
                <a:gd name="T97" fmla="*/ 42 h 378"/>
                <a:gd name="T98" fmla="*/ 156 w 304"/>
                <a:gd name="T99" fmla="*/ 56 h 378"/>
                <a:gd name="T100" fmla="*/ 162 w 304"/>
                <a:gd name="T101" fmla="*/ 68 h 378"/>
                <a:gd name="T102" fmla="*/ 174 w 304"/>
                <a:gd name="T103" fmla="*/ 74 h 378"/>
                <a:gd name="T104" fmla="*/ 190 w 304"/>
                <a:gd name="T105" fmla="*/ 64 h 378"/>
                <a:gd name="T106" fmla="*/ 190 w 304"/>
                <a:gd name="T107" fmla="*/ 52 h 378"/>
                <a:gd name="T108" fmla="*/ 182 w 304"/>
                <a:gd name="T109" fmla="*/ 42 h 378"/>
                <a:gd name="T110" fmla="*/ 222 w 304"/>
                <a:gd name="T111" fmla="*/ 42 h 378"/>
                <a:gd name="T112" fmla="*/ 214 w 304"/>
                <a:gd name="T113" fmla="*/ 56 h 378"/>
                <a:gd name="T114" fmla="*/ 224 w 304"/>
                <a:gd name="T115" fmla="*/ 72 h 378"/>
                <a:gd name="T116" fmla="*/ 238 w 304"/>
                <a:gd name="T117" fmla="*/ 72 h 378"/>
                <a:gd name="T118" fmla="*/ 248 w 304"/>
                <a:gd name="T119" fmla="*/ 56 h 378"/>
                <a:gd name="T120" fmla="*/ 246 w 304"/>
                <a:gd name="T121" fmla="*/ 48 h 378"/>
                <a:gd name="T122" fmla="*/ 254 w 304"/>
                <a:gd name="T123" fmla="*/ 42 h 378"/>
                <a:gd name="T124" fmla="*/ 26 w 304"/>
                <a:gd name="T125" fmla="*/ 42 h 3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4" h="378">
                  <a:moveTo>
                    <a:pt x="14" y="342"/>
                  </a:moveTo>
                  <a:lnTo>
                    <a:pt x="32" y="342"/>
                  </a:lnTo>
                  <a:lnTo>
                    <a:pt x="32" y="370"/>
                  </a:lnTo>
                  <a:lnTo>
                    <a:pt x="32" y="370"/>
                  </a:lnTo>
                  <a:lnTo>
                    <a:pt x="34" y="374"/>
                  </a:lnTo>
                  <a:lnTo>
                    <a:pt x="36" y="376"/>
                  </a:lnTo>
                  <a:lnTo>
                    <a:pt x="38" y="378"/>
                  </a:lnTo>
                  <a:lnTo>
                    <a:pt x="42" y="378"/>
                  </a:lnTo>
                  <a:lnTo>
                    <a:pt x="294" y="378"/>
                  </a:lnTo>
                  <a:lnTo>
                    <a:pt x="294" y="378"/>
                  </a:lnTo>
                  <a:lnTo>
                    <a:pt x="298" y="378"/>
                  </a:lnTo>
                  <a:lnTo>
                    <a:pt x="300" y="376"/>
                  </a:lnTo>
                  <a:lnTo>
                    <a:pt x="302" y="374"/>
                  </a:lnTo>
                  <a:lnTo>
                    <a:pt x="304" y="370"/>
                  </a:lnTo>
                  <a:lnTo>
                    <a:pt x="304" y="52"/>
                  </a:lnTo>
                  <a:lnTo>
                    <a:pt x="304" y="52"/>
                  </a:lnTo>
                  <a:lnTo>
                    <a:pt x="302" y="48"/>
                  </a:lnTo>
                  <a:lnTo>
                    <a:pt x="300" y="46"/>
                  </a:lnTo>
                  <a:lnTo>
                    <a:pt x="298" y="44"/>
                  </a:lnTo>
                  <a:lnTo>
                    <a:pt x="294" y="44"/>
                  </a:lnTo>
                  <a:lnTo>
                    <a:pt x="280" y="44"/>
                  </a:lnTo>
                  <a:lnTo>
                    <a:pt x="280" y="28"/>
                  </a:lnTo>
                  <a:lnTo>
                    <a:pt x="280" y="28"/>
                  </a:lnTo>
                  <a:lnTo>
                    <a:pt x="278" y="24"/>
                  </a:lnTo>
                  <a:lnTo>
                    <a:pt x="276" y="20"/>
                  </a:lnTo>
                  <a:lnTo>
                    <a:pt x="272" y="16"/>
                  </a:lnTo>
                  <a:lnTo>
                    <a:pt x="266" y="16"/>
                  </a:lnTo>
                  <a:lnTo>
                    <a:pt x="238" y="16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8" y="6"/>
                  </a:lnTo>
                  <a:lnTo>
                    <a:pt x="236" y="2"/>
                  </a:lnTo>
                  <a:lnTo>
                    <a:pt x="234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26" y="0"/>
                  </a:lnTo>
                  <a:lnTo>
                    <a:pt x="224" y="2"/>
                  </a:lnTo>
                  <a:lnTo>
                    <a:pt x="222" y="6"/>
                  </a:lnTo>
                  <a:lnTo>
                    <a:pt x="222" y="8"/>
                  </a:lnTo>
                  <a:lnTo>
                    <a:pt x="222" y="1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80" y="6"/>
                  </a:lnTo>
                  <a:lnTo>
                    <a:pt x="178" y="2"/>
                  </a:lnTo>
                  <a:lnTo>
                    <a:pt x="176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0" y="0"/>
                  </a:lnTo>
                  <a:lnTo>
                    <a:pt x="166" y="2"/>
                  </a:lnTo>
                  <a:lnTo>
                    <a:pt x="164" y="6"/>
                  </a:lnTo>
                  <a:lnTo>
                    <a:pt x="164" y="8"/>
                  </a:lnTo>
                  <a:lnTo>
                    <a:pt x="164" y="16"/>
                  </a:lnTo>
                  <a:lnTo>
                    <a:pt x="124" y="16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122" y="6"/>
                  </a:lnTo>
                  <a:lnTo>
                    <a:pt x="122" y="2"/>
                  </a:lnTo>
                  <a:lnTo>
                    <a:pt x="118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2" y="0"/>
                  </a:lnTo>
                  <a:lnTo>
                    <a:pt x="108" y="2"/>
                  </a:lnTo>
                  <a:lnTo>
                    <a:pt x="108" y="6"/>
                  </a:lnTo>
                  <a:lnTo>
                    <a:pt x="106" y="8"/>
                  </a:lnTo>
                  <a:lnTo>
                    <a:pt x="106" y="16"/>
                  </a:lnTo>
                  <a:lnTo>
                    <a:pt x="66" y="16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6"/>
                  </a:lnTo>
                  <a:lnTo>
                    <a:pt x="64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2" y="2"/>
                  </a:lnTo>
                  <a:lnTo>
                    <a:pt x="50" y="6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328"/>
                  </a:lnTo>
                  <a:lnTo>
                    <a:pt x="0" y="328"/>
                  </a:lnTo>
                  <a:lnTo>
                    <a:pt x="2" y="334"/>
                  </a:lnTo>
                  <a:lnTo>
                    <a:pt x="4" y="338"/>
                  </a:lnTo>
                  <a:lnTo>
                    <a:pt x="8" y="340"/>
                  </a:lnTo>
                  <a:lnTo>
                    <a:pt x="14" y="342"/>
                  </a:lnTo>
                  <a:lnTo>
                    <a:pt x="14" y="342"/>
                  </a:lnTo>
                  <a:close/>
                  <a:moveTo>
                    <a:pt x="286" y="60"/>
                  </a:moveTo>
                  <a:lnTo>
                    <a:pt x="286" y="362"/>
                  </a:lnTo>
                  <a:lnTo>
                    <a:pt x="50" y="362"/>
                  </a:lnTo>
                  <a:lnTo>
                    <a:pt x="50" y="342"/>
                  </a:lnTo>
                  <a:lnTo>
                    <a:pt x="266" y="342"/>
                  </a:lnTo>
                  <a:lnTo>
                    <a:pt x="266" y="342"/>
                  </a:lnTo>
                  <a:lnTo>
                    <a:pt x="272" y="340"/>
                  </a:lnTo>
                  <a:lnTo>
                    <a:pt x="276" y="338"/>
                  </a:lnTo>
                  <a:lnTo>
                    <a:pt x="278" y="334"/>
                  </a:lnTo>
                  <a:lnTo>
                    <a:pt x="280" y="328"/>
                  </a:lnTo>
                  <a:lnTo>
                    <a:pt x="280" y="60"/>
                  </a:lnTo>
                  <a:lnTo>
                    <a:pt x="286" y="60"/>
                  </a:lnTo>
                  <a:close/>
                  <a:moveTo>
                    <a:pt x="26" y="42"/>
                  </a:move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4" y="48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64"/>
                  </a:lnTo>
                  <a:lnTo>
                    <a:pt x="46" y="68"/>
                  </a:lnTo>
                  <a:lnTo>
                    <a:pt x="52" y="72"/>
                  </a:lnTo>
                  <a:lnTo>
                    <a:pt x="58" y="74"/>
                  </a:lnTo>
                  <a:lnTo>
                    <a:pt x="58" y="74"/>
                  </a:lnTo>
                  <a:lnTo>
                    <a:pt x="66" y="72"/>
                  </a:lnTo>
                  <a:lnTo>
                    <a:pt x="70" y="68"/>
                  </a:lnTo>
                  <a:lnTo>
                    <a:pt x="74" y="64"/>
                  </a:lnTo>
                  <a:lnTo>
                    <a:pt x="76" y="56"/>
                  </a:lnTo>
                  <a:lnTo>
                    <a:pt x="76" y="56"/>
                  </a:lnTo>
                  <a:lnTo>
                    <a:pt x="74" y="52"/>
                  </a:lnTo>
                  <a:lnTo>
                    <a:pt x="74" y="48"/>
                  </a:lnTo>
                  <a:lnTo>
                    <a:pt x="70" y="44"/>
                  </a:lnTo>
                  <a:lnTo>
                    <a:pt x="6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0" y="48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4"/>
                  </a:lnTo>
                  <a:lnTo>
                    <a:pt x="104" y="68"/>
                  </a:lnTo>
                  <a:lnTo>
                    <a:pt x="110" y="72"/>
                  </a:lnTo>
                  <a:lnTo>
                    <a:pt x="116" y="74"/>
                  </a:lnTo>
                  <a:lnTo>
                    <a:pt x="116" y="74"/>
                  </a:lnTo>
                  <a:lnTo>
                    <a:pt x="122" y="72"/>
                  </a:lnTo>
                  <a:lnTo>
                    <a:pt x="128" y="68"/>
                  </a:lnTo>
                  <a:lnTo>
                    <a:pt x="132" y="64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2" y="52"/>
                  </a:lnTo>
                  <a:lnTo>
                    <a:pt x="130" y="48"/>
                  </a:lnTo>
                  <a:lnTo>
                    <a:pt x="128" y="44"/>
                  </a:lnTo>
                  <a:lnTo>
                    <a:pt x="12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58" y="48"/>
                  </a:lnTo>
                  <a:lnTo>
                    <a:pt x="156" y="56"/>
                  </a:lnTo>
                  <a:lnTo>
                    <a:pt x="156" y="56"/>
                  </a:lnTo>
                  <a:lnTo>
                    <a:pt x="158" y="64"/>
                  </a:lnTo>
                  <a:lnTo>
                    <a:pt x="162" y="68"/>
                  </a:lnTo>
                  <a:lnTo>
                    <a:pt x="166" y="72"/>
                  </a:lnTo>
                  <a:lnTo>
                    <a:pt x="174" y="74"/>
                  </a:lnTo>
                  <a:lnTo>
                    <a:pt x="174" y="74"/>
                  </a:lnTo>
                  <a:lnTo>
                    <a:pt x="180" y="72"/>
                  </a:lnTo>
                  <a:lnTo>
                    <a:pt x="186" y="68"/>
                  </a:lnTo>
                  <a:lnTo>
                    <a:pt x="190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90" y="52"/>
                  </a:lnTo>
                  <a:lnTo>
                    <a:pt x="188" y="48"/>
                  </a:lnTo>
                  <a:lnTo>
                    <a:pt x="184" y="44"/>
                  </a:lnTo>
                  <a:lnTo>
                    <a:pt x="18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16" y="48"/>
                  </a:lnTo>
                  <a:lnTo>
                    <a:pt x="214" y="56"/>
                  </a:lnTo>
                  <a:lnTo>
                    <a:pt x="214" y="56"/>
                  </a:lnTo>
                  <a:lnTo>
                    <a:pt x="214" y="64"/>
                  </a:lnTo>
                  <a:lnTo>
                    <a:pt x="218" y="68"/>
                  </a:lnTo>
                  <a:lnTo>
                    <a:pt x="224" y="72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38" y="72"/>
                  </a:lnTo>
                  <a:lnTo>
                    <a:pt x="242" y="68"/>
                  </a:lnTo>
                  <a:lnTo>
                    <a:pt x="246" y="64"/>
                  </a:lnTo>
                  <a:lnTo>
                    <a:pt x="248" y="56"/>
                  </a:lnTo>
                  <a:lnTo>
                    <a:pt x="248" y="56"/>
                  </a:lnTo>
                  <a:lnTo>
                    <a:pt x="248" y="52"/>
                  </a:lnTo>
                  <a:lnTo>
                    <a:pt x="246" y="48"/>
                  </a:lnTo>
                  <a:lnTo>
                    <a:pt x="242" y="44"/>
                  </a:lnTo>
                  <a:lnTo>
                    <a:pt x="238" y="42"/>
                  </a:lnTo>
                  <a:lnTo>
                    <a:pt x="254" y="42"/>
                  </a:lnTo>
                  <a:lnTo>
                    <a:pt x="254" y="316"/>
                  </a:lnTo>
                  <a:lnTo>
                    <a:pt x="26" y="316"/>
                  </a:lnTo>
                  <a:lnTo>
                    <a:pt x="26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6" name="Rectangle 1942"/>
            <p:cNvSpPr>
              <a:spLocks noChangeArrowheads="1"/>
            </p:cNvSpPr>
            <p:nvPr/>
          </p:nvSpPr>
          <p:spPr>
            <a:xfrm>
              <a:off x="178971" y="4761580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7" name="Rectangle 1943"/>
            <p:cNvSpPr>
              <a:spLocks noChangeArrowheads="1"/>
            </p:cNvSpPr>
            <p:nvPr/>
          </p:nvSpPr>
          <p:spPr>
            <a:xfrm>
              <a:off x="178971" y="4801958"/>
              <a:ext cx="201889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8" name="Rectangle 1944"/>
            <p:cNvSpPr>
              <a:spLocks noChangeArrowheads="1"/>
            </p:cNvSpPr>
            <p:nvPr/>
          </p:nvSpPr>
          <p:spPr>
            <a:xfrm>
              <a:off x="178971" y="4844461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9" name="Rectangle 1945"/>
            <p:cNvSpPr>
              <a:spLocks noChangeArrowheads="1"/>
            </p:cNvSpPr>
            <p:nvPr/>
          </p:nvSpPr>
          <p:spPr>
            <a:xfrm>
              <a:off x="178971" y="4884839"/>
              <a:ext cx="110508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1" name="Freeform 1946"/>
            <p:cNvSpPr>
              <a:spLocks noEditPoints="1"/>
            </p:cNvSpPr>
            <p:nvPr/>
          </p:nvSpPr>
          <p:spPr>
            <a:xfrm>
              <a:off x="735760" y="5758275"/>
              <a:ext cx="340024" cy="350649"/>
            </a:xfrm>
            <a:custGeom>
              <a:avLst/>
              <a:gdLst>
                <a:gd name="T0" fmla="*/ 0 w 320"/>
                <a:gd name="T1" fmla="*/ 284 h 330"/>
                <a:gd name="T2" fmla="*/ 2 w 320"/>
                <a:gd name="T3" fmla="*/ 294 h 330"/>
                <a:gd name="T4" fmla="*/ 8 w 320"/>
                <a:gd name="T5" fmla="*/ 310 h 330"/>
                <a:gd name="T6" fmla="*/ 20 w 320"/>
                <a:gd name="T7" fmla="*/ 322 h 330"/>
                <a:gd name="T8" fmla="*/ 36 w 320"/>
                <a:gd name="T9" fmla="*/ 328 h 330"/>
                <a:gd name="T10" fmla="*/ 276 w 320"/>
                <a:gd name="T11" fmla="*/ 330 h 330"/>
                <a:gd name="T12" fmla="*/ 284 w 320"/>
                <a:gd name="T13" fmla="*/ 328 h 330"/>
                <a:gd name="T14" fmla="*/ 300 w 320"/>
                <a:gd name="T15" fmla="*/ 322 h 330"/>
                <a:gd name="T16" fmla="*/ 312 w 320"/>
                <a:gd name="T17" fmla="*/ 310 h 330"/>
                <a:gd name="T18" fmla="*/ 318 w 320"/>
                <a:gd name="T19" fmla="*/ 294 h 330"/>
                <a:gd name="T20" fmla="*/ 320 w 320"/>
                <a:gd name="T21" fmla="*/ 142 h 330"/>
                <a:gd name="T22" fmla="*/ 318 w 320"/>
                <a:gd name="T23" fmla="*/ 132 h 330"/>
                <a:gd name="T24" fmla="*/ 308 w 320"/>
                <a:gd name="T25" fmla="*/ 112 h 330"/>
                <a:gd name="T26" fmla="*/ 272 w 320"/>
                <a:gd name="T27" fmla="*/ 82 h 330"/>
                <a:gd name="T28" fmla="*/ 210 w 320"/>
                <a:gd name="T29" fmla="*/ 26 h 330"/>
                <a:gd name="T30" fmla="*/ 202 w 320"/>
                <a:gd name="T31" fmla="*/ 20 h 330"/>
                <a:gd name="T32" fmla="*/ 188 w 320"/>
                <a:gd name="T33" fmla="*/ 8 h 330"/>
                <a:gd name="T34" fmla="*/ 172 w 320"/>
                <a:gd name="T35" fmla="*/ 0 h 330"/>
                <a:gd name="T36" fmla="*/ 164 w 320"/>
                <a:gd name="T37" fmla="*/ 0 h 330"/>
                <a:gd name="T38" fmla="*/ 150 w 320"/>
                <a:gd name="T39" fmla="*/ 2 h 330"/>
                <a:gd name="T40" fmla="*/ 130 w 320"/>
                <a:gd name="T41" fmla="*/ 14 h 330"/>
                <a:gd name="T42" fmla="*/ 114 w 320"/>
                <a:gd name="T43" fmla="*/ 26 h 330"/>
                <a:gd name="T44" fmla="*/ 50 w 320"/>
                <a:gd name="T45" fmla="*/ 82 h 330"/>
                <a:gd name="T46" fmla="*/ 24 w 320"/>
                <a:gd name="T47" fmla="*/ 104 h 330"/>
                <a:gd name="T48" fmla="*/ 6 w 320"/>
                <a:gd name="T49" fmla="*/ 120 h 330"/>
                <a:gd name="T50" fmla="*/ 0 w 320"/>
                <a:gd name="T51" fmla="*/ 142 h 330"/>
                <a:gd name="T52" fmla="*/ 104 w 320"/>
                <a:gd name="T53" fmla="*/ 222 h 330"/>
                <a:gd name="T54" fmla="*/ 32 w 320"/>
                <a:gd name="T55" fmla="*/ 150 h 330"/>
                <a:gd name="T56" fmla="*/ 44 w 320"/>
                <a:gd name="T57" fmla="*/ 298 h 330"/>
                <a:gd name="T58" fmla="*/ 138 w 320"/>
                <a:gd name="T59" fmla="*/ 216 h 330"/>
                <a:gd name="T60" fmla="*/ 148 w 320"/>
                <a:gd name="T61" fmla="*/ 210 h 330"/>
                <a:gd name="T62" fmla="*/ 162 w 320"/>
                <a:gd name="T63" fmla="*/ 204 h 330"/>
                <a:gd name="T64" fmla="*/ 168 w 320"/>
                <a:gd name="T65" fmla="*/ 206 h 330"/>
                <a:gd name="T66" fmla="*/ 182 w 320"/>
                <a:gd name="T67" fmla="*/ 218 h 330"/>
                <a:gd name="T68" fmla="*/ 44 w 320"/>
                <a:gd name="T69" fmla="*/ 298 h 330"/>
                <a:gd name="T70" fmla="*/ 44 w 320"/>
                <a:gd name="T71" fmla="*/ 298 h 330"/>
                <a:gd name="T72" fmla="*/ 288 w 320"/>
                <a:gd name="T73" fmla="*/ 152 h 330"/>
                <a:gd name="T74" fmla="*/ 288 w 320"/>
                <a:gd name="T75" fmla="*/ 284 h 330"/>
                <a:gd name="T76" fmla="*/ 220 w 320"/>
                <a:gd name="T77" fmla="*/ 228 h 330"/>
                <a:gd name="T78" fmla="*/ 280 w 320"/>
                <a:gd name="T79" fmla="*/ 130 h 330"/>
                <a:gd name="T80" fmla="*/ 282 w 320"/>
                <a:gd name="T81" fmla="*/ 130 h 330"/>
                <a:gd name="T82" fmla="*/ 272 w 320"/>
                <a:gd name="T83" fmla="*/ 142 h 330"/>
                <a:gd name="T84" fmla="*/ 280 w 320"/>
                <a:gd name="T85" fmla="*/ 130 h 330"/>
                <a:gd name="T86" fmla="*/ 254 w 320"/>
                <a:gd name="T87" fmla="*/ 158 h 330"/>
                <a:gd name="T88" fmla="*/ 206 w 320"/>
                <a:gd name="T89" fmla="*/ 214 h 330"/>
                <a:gd name="T90" fmla="*/ 196 w 320"/>
                <a:gd name="T91" fmla="*/ 204 h 330"/>
                <a:gd name="T92" fmla="*/ 184 w 320"/>
                <a:gd name="T93" fmla="*/ 194 h 330"/>
                <a:gd name="T94" fmla="*/ 168 w 320"/>
                <a:gd name="T95" fmla="*/ 186 h 330"/>
                <a:gd name="T96" fmla="*/ 162 w 320"/>
                <a:gd name="T97" fmla="*/ 186 h 330"/>
                <a:gd name="T98" fmla="*/ 138 w 320"/>
                <a:gd name="T99" fmla="*/ 194 h 330"/>
                <a:gd name="T100" fmla="*/ 126 w 320"/>
                <a:gd name="T101" fmla="*/ 204 h 330"/>
                <a:gd name="T102" fmla="*/ 68 w 320"/>
                <a:gd name="T103" fmla="*/ 160 h 330"/>
                <a:gd name="T104" fmla="*/ 254 w 320"/>
                <a:gd name="T105" fmla="*/ 46 h 330"/>
                <a:gd name="T106" fmla="*/ 50 w 320"/>
                <a:gd name="T107" fmla="*/ 122 h 330"/>
                <a:gd name="T108" fmla="*/ 38 w 320"/>
                <a:gd name="T109" fmla="*/ 132 h 330"/>
                <a:gd name="T110" fmla="*/ 40 w 320"/>
                <a:gd name="T111" fmla="*/ 130 h 3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0" h="330">
                  <a:moveTo>
                    <a:pt x="0" y="142"/>
                  </a:moveTo>
                  <a:lnTo>
                    <a:pt x="0" y="284"/>
                  </a:lnTo>
                  <a:lnTo>
                    <a:pt x="0" y="284"/>
                  </a:lnTo>
                  <a:lnTo>
                    <a:pt x="2" y="294"/>
                  </a:lnTo>
                  <a:lnTo>
                    <a:pt x="4" y="302"/>
                  </a:lnTo>
                  <a:lnTo>
                    <a:pt x="8" y="310"/>
                  </a:lnTo>
                  <a:lnTo>
                    <a:pt x="14" y="316"/>
                  </a:lnTo>
                  <a:lnTo>
                    <a:pt x="20" y="322"/>
                  </a:lnTo>
                  <a:lnTo>
                    <a:pt x="28" y="326"/>
                  </a:lnTo>
                  <a:lnTo>
                    <a:pt x="36" y="328"/>
                  </a:lnTo>
                  <a:lnTo>
                    <a:pt x="44" y="330"/>
                  </a:lnTo>
                  <a:lnTo>
                    <a:pt x="276" y="330"/>
                  </a:lnTo>
                  <a:lnTo>
                    <a:pt x="276" y="330"/>
                  </a:lnTo>
                  <a:lnTo>
                    <a:pt x="284" y="328"/>
                  </a:lnTo>
                  <a:lnTo>
                    <a:pt x="292" y="326"/>
                  </a:lnTo>
                  <a:lnTo>
                    <a:pt x="300" y="322"/>
                  </a:lnTo>
                  <a:lnTo>
                    <a:pt x="306" y="316"/>
                  </a:lnTo>
                  <a:lnTo>
                    <a:pt x="312" y="310"/>
                  </a:lnTo>
                  <a:lnTo>
                    <a:pt x="316" y="302"/>
                  </a:lnTo>
                  <a:lnTo>
                    <a:pt x="318" y="294"/>
                  </a:lnTo>
                  <a:lnTo>
                    <a:pt x="320" y="284"/>
                  </a:lnTo>
                  <a:lnTo>
                    <a:pt x="320" y="142"/>
                  </a:lnTo>
                  <a:lnTo>
                    <a:pt x="320" y="142"/>
                  </a:lnTo>
                  <a:lnTo>
                    <a:pt x="318" y="132"/>
                  </a:lnTo>
                  <a:lnTo>
                    <a:pt x="314" y="120"/>
                  </a:lnTo>
                  <a:lnTo>
                    <a:pt x="308" y="112"/>
                  </a:lnTo>
                  <a:lnTo>
                    <a:pt x="298" y="104"/>
                  </a:lnTo>
                  <a:lnTo>
                    <a:pt x="272" y="82"/>
                  </a:lnTo>
                  <a:lnTo>
                    <a:pt x="272" y="26"/>
                  </a:lnTo>
                  <a:lnTo>
                    <a:pt x="210" y="26"/>
                  </a:lnTo>
                  <a:lnTo>
                    <a:pt x="202" y="20"/>
                  </a:lnTo>
                  <a:lnTo>
                    <a:pt x="202" y="20"/>
                  </a:lnTo>
                  <a:lnTo>
                    <a:pt x="198" y="14"/>
                  </a:lnTo>
                  <a:lnTo>
                    <a:pt x="188" y="8"/>
                  </a:lnTo>
                  <a:lnTo>
                    <a:pt x="178" y="2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64" y="0"/>
                  </a:lnTo>
                  <a:lnTo>
                    <a:pt x="158" y="0"/>
                  </a:lnTo>
                  <a:lnTo>
                    <a:pt x="150" y="2"/>
                  </a:lnTo>
                  <a:lnTo>
                    <a:pt x="138" y="8"/>
                  </a:lnTo>
                  <a:lnTo>
                    <a:pt x="130" y="14"/>
                  </a:lnTo>
                  <a:lnTo>
                    <a:pt x="124" y="18"/>
                  </a:lnTo>
                  <a:lnTo>
                    <a:pt x="114" y="26"/>
                  </a:lnTo>
                  <a:lnTo>
                    <a:pt x="50" y="26"/>
                  </a:lnTo>
                  <a:lnTo>
                    <a:pt x="50" y="82"/>
                  </a:lnTo>
                  <a:lnTo>
                    <a:pt x="24" y="104"/>
                  </a:lnTo>
                  <a:lnTo>
                    <a:pt x="24" y="104"/>
                  </a:lnTo>
                  <a:lnTo>
                    <a:pt x="14" y="110"/>
                  </a:lnTo>
                  <a:lnTo>
                    <a:pt x="6" y="120"/>
                  </a:lnTo>
                  <a:lnTo>
                    <a:pt x="2" y="13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104" y="222"/>
                  </a:moveTo>
                  <a:lnTo>
                    <a:pt x="32" y="284"/>
                  </a:lnTo>
                  <a:lnTo>
                    <a:pt x="32" y="150"/>
                  </a:lnTo>
                  <a:lnTo>
                    <a:pt x="104" y="222"/>
                  </a:lnTo>
                  <a:close/>
                  <a:moveTo>
                    <a:pt x="44" y="298"/>
                  </a:moveTo>
                  <a:lnTo>
                    <a:pt x="138" y="218"/>
                  </a:lnTo>
                  <a:lnTo>
                    <a:pt x="138" y="216"/>
                  </a:lnTo>
                  <a:lnTo>
                    <a:pt x="138" y="216"/>
                  </a:lnTo>
                  <a:lnTo>
                    <a:pt x="148" y="210"/>
                  </a:lnTo>
                  <a:lnTo>
                    <a:pt x="156" y="206"/>
                  </a:lnTo>
                  <a:lnTo>
                    <a:pt x="162" y="204"/>
                  </a:lnTo>
                  <a:lnTo>
                    <a:pt x="162" y="204"/>
                  </a:lnTo>
                  <a:lnTo>
                    <a:pt x="168" y="206"/>
                  </a:lnTo>
                  <a:lnTo>
                    <a:pt x="174" y="210"/>
                  </a:lnTo>
                  <a:lnTo>
                    <a:pt x="182" y="218"/>
                  </a:lnTo>
                  <a:lnTo>
                    <a:pt x="272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close/>
                  <a:moveTo>
                    <a:pt x="288" y="152"/>
                  </a:moveTo>
                  <a:lnTo>
                    <a:pt x="288" y="284"/>
                  </a:lnTo>
                  <a:lnTo>
                    <a:pt x="288" y="284"/>
                  </a:lnTo>
                  <a:lnTo>
                    <a:pt x="288" y="286"/>
                  </a:lnTo>
                  <a:lnTo>
                    <a:pt x="220" y="228"/>
                  </a:lnTo>
                  <a:lnTo>
                    <a:pt x="288" y="152"/>
                  </a:lnTo>
                  <a:close/>
                  <a:moveTo>
                    <a:pt x="280" y="130"/>
                  </a:moveTo>
                  <a:lnTo>
                    <a:pt x="282" y="130"/>
                  </a:lnTo>
                  <a:lnTo>
                    <a:pt x="282" y="130"/>
                  </a:lnTo>
                  <a:lnTo>
                    <a:pt x="282" y="132"/>
                  </a:lnTo>
                  <a:lnTo>
                    <a:pt x="272" y="142"/>
                  </a:lnTo>
                  <a:lnTo>
                    <a:pt x="272" y="124"/>
                  </a:lnTo>
                  <a:lnTo>
                    <a:pt x="280" y="130"/>
                  </a:lnTo>
                  <a:close/>
                  <a:moveTo>
                    <a:pt x="254" y="46"/>
                  </a:moveTo>
                  <a:lnTo>
                    <a:pt x="254" y="158"/>
                  </a:lnTo>
                  <a:lnTo>
                    <a:pt x="258" y="158"/>
                  </a:lnTo>
                  <a:lnTo>
                    <a:pt x="206" y="214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2" y="200"/>
                  </a:lnTo>
                  <a:lnTo>
                    <a:pt x="184" y="194"/>
                  </a:lnTo>
                  <a:lnTo>
                    <a:pt x="174" y="188"/>
                  </a:lnTo>
                  <a:lnTo>
                    <a:pt x="168" y="186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50" y="188"/>
                  </a:lnTo>
                  <a:lnTo>
                    <a:pt x="138" y="194"/>
                  </a:lnTo>
                  <a:lnTo>
                    <a:pt x="130" y="200"/>
                  </a:lnTo>
                  <a:lnTo>
                    <a:pt x="126" y="204"/>
                  </a:lnTo>
                  <a:lnTo>
                    <a:pt x="118" y="210"/>
                  </a:lnTo>
                  <a:lnTo>
                    <a:pt x="68" y="160"/>
                  </a:lnTo>
                  <a:lnTo>
                    <a:pt x="68" y="46"/>
                  </a:lnTo>
                  <a:lnTo>
                    <a:pt x="254" y="46"/>
                  </a:lnTo>
                  <a:close/>
                  <a:moveTo>
                    <a:pt x="40" y="130"/>
                  </a:moveTo>
                  <a:lnTo>
                    <a:pt x="50" y="122"/>
                  </a:lnTo>
                  <a:lnTo>
                    <a:pt x="50" y="142"/>
                  </a:lnTo>
                  <a:lnTo>
                    <a:pt x="38" y="132"/>
                  </a:lnTo>
                  <a:lnTo>
                    <a:pt x="38" y="132"/>
                  </a:lnTo>
                  <a:lnTo>
                    <a:pt x="40" y="130"/>
                  </a:lnTo>
                  <a:lnTo>
                    <a:pt x="40" y="1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2" name="Rectangle 1947"/>
            <p:cNvSpPr>
              <a:spLocks noChangeArrowheads="1"/>
            </p:cNvSpPr>
            <p:nvPr/>
          </p:nvSpPr>
          <p:spPr>
            <a:xfrm>
              <a:off x="831392" y="5836905"/>
              <a:ext cx="144510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3" name="Rectangle 1948"/>
            <p:cNvSpPr>
              <a:spLocks noChangeArrowheads="1"/>
            </p:cNvSpPr>
            <p:nvPr/>
          </p:nvSpPr>
          <p:spPr>
            <a:xfrm>
              <a:off x="831392" y="5877283"/>
              <a:ext cx="144510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4" name="Rectangle 1949"/>
            <p:cNvSpPr>
              <a:spLocks noChangeArrowheads="1"/>
            </p:cNvSpPr>
            <p:nvPr/>
          </p:nvSpPr>
          <p:spPr>
            <a:xfrm>
              <a:off x="831392" y="5919786"/>
              <a:ext cx="78631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87" name="Freeform 1950"/>
            <p:cNvSpPr>
              <a:spLocks noEditPoints="1"/>
            </p:cNvSpPr>
            <p:nvPr/>
          </p:nvSpPr>
          <p:spPr>
            <a:xfrm>
              <a:off x="825016" y="4770081"/>
              <a:ext cx="161511" cy="163637"/>
            </a:xfrm>
            <a:custGeom>
              <a:avLst/>
              <a:gdLst>
                <a:gd name="T0" fmla="*/ 76 w 152"/>
                <a:gd name="T1" fmla="*/ 154 h 154"/>
                <a:gd name="T2" fmla="*/ 106 w 152"/>
                <a:gd name="T3" fmla="*/ 148 h 154"/>
                <a:gd name="T4" fmla="*/ 130 w 152"/>
                <a:gd name="T5" fmla="*/ 130 h 154"/>
                <a:gd name="T6" fmla="*/ 146 w 152"/>
                <a:gd name="T7" fmla="*/ 106 h 154"/>
                <a:gd name="T8" fmla="*/ 152 w 152"/>
                <a:gd name="T9" fmla="*/ 76 h 154"/>
                <a:gd name="T10" fmla="*/ 152 w 152"/>
                <a:gd name="T11" fmla="*/ 62 h 154"/>
                <a:gd name="T12" fmla="*/ 140 w 152"/>
                <a:gd name="T13" fmla="*/ 34 h 154"/>
                <a:gd name="T14" fmla="*/ 118 w 152"/>
                <a:gd name="T15" fmla="*/ 14 h 154"/>
                <a:gd name="T16" fmla="*/ 92 w 152"/>
                <a:gd name="T17" fmla="*/ 2 h 154"/>
                <a:gd name="T18" fmla="*/ 76 w 152"/>
                <a:gd name="T19" fmla="*/ 0 h 154"/>
                <a:gd name="T20" fmla="*/ 46 w 152"/>
                <a:gd name="T21" fmla="*/ 6 h 154"/>
                <a:gd name="T22" fmla="*/ 22 w 152"/>
                <a:gd name="T23" fmla="*/ 22 h 154"/>
                <a:gd name="T24" fmla="*/ 6 w 152"/>
                <a:gd name="T25" fmla="*/ 46 h 154"/>
                <a:gd name="T26" fmla="*/ 0 w 152"/>
                <a:gd name="T27" fmla="*/ 76 h 154"/>
                <a:gd name="T28" fmla="*/ 0 w 152"/>
                <a:gd name="T29" fmla="*/ 92 h 154"/>
                <a:gd name="T30" fmla="*/ 12 w 152"/>
                <a:gd name="T31" fmla="*/ 120 h 154"/>
                <a:gd name="T32" fmla="*/ 34 w 152"/>
                <a:gd name="T33" fmla="*/ 140 h 154"/>
                <a:gd name="T34" fmla="*/ 60 w 152"/>
                <a:gd name="T35" fmla="*/ 152 h 154"/>
                <a:gd name="T36" fmla="*/ 76 w 152"/>
                <a:gd name="T37" fmla="*/ 154 h 154"/>
                <a:gd name="T38" fmla="*/ 76 w 152"/>
                <a:gd name="T39" fmla="*/ 20 h 154"/>
                <a:gd name="T40" fmla="*/ 98 w 152"/>
                <a:gd name="T41" fmla="*/ 24 h 154"/>
                <a:gd name="T42" fmla="*/ 116 w 152"/>
                <a:gd name="T43" fmla="*/ 36 h 154"/>
                <a:gd name="T44" fmla="*/ 128 w 152"/>
                <a:gd name="T45" fmla="*/ 54 h 154"/>
                <a:gd name="T46" fmla="*/ 132 w 152"/>
                <a:gd name="T47" fmla="*/ 76 h 154"/>
                <a:gd name="T48" fmla="*/ 132 w 152"/>
                <a:gd name="T49" fmla="*/ 88 h 154"/>
                <a:gd name="T50" fmla="*/ 122 w 152"/>
                <a:gd name="T51" fmla="*/ 108 h 154"/>
                <a:gd name="T52" fmla="*/ 108 w 152"/>
                <a:gd name="T53" fmla="*/ 124 h 154"/>
                <a:gd name="T54" fmla="*/ 88 w 152"/>
                <a:gd name="T55" fmla="*/ 132 h 154"/>
                <a:gd name="T56" fmla="*/ 76 w 152"/>
                <a:gd name="T57" fmla="*/ 134 h 154"/>
                <a:gd name="T58" fmla="*/ 54 w 152"/>
                <a:gd name="T59" fmla="*/ 128 h 154"/>
                <a:gd name="T60" fmla="*/ 36 w 152"/>
                <a:gd name="T61" fmla="*/ 116 h 154"/>
                <a:gd name="T62" fmla="*/ 24 w 152"/>
                <a:gd name="T63" fmla="*/ 98 h 154"/>
                <a:gd name="T64" fmla="*/ 20 w 152"/>
                <a:gd name="T65" fmla="*/ 76 h 154"/>
                <a:gd name="T66" fmla="*/ 20 w 152"/>
                <a:gd name="T67" fmla="*/ 66 h 154"/>
                <a:gd name="T68" fmla="*/ 30 w 152"/>
                <a:gd name="T69" fmla="*/ 46 h 154"/>
                <a:gd name="T70" fmla="*/ 44 w 152"/>
                <a:gd name="T71" fmla="*/ 30 h 154"/>
                <a:gd name="T72" fmla="*/ 64 w 152"/>
                <a:gd name="T73" fmla="*/ 22 h 154"/>
                <a:gd name="T74" fmla="*/ 76 w 152"/>
                <a:gd name="T75" fmla="*/ 20 h 1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4">
                  <a:moveTo>
                    <a:pt x="76" y="154"/>
                  </a:moveTo>
                  <a:lnTo>
                    <a:pt x="76" y="154"/>
                  </a:lnTo>
                  <a:lnTo>
                    <a:pt x="92" y="152"/>
                  </a:lnTo>
                  <a:lnTo>
                    <a:pt x="106" y="148"/>
                  </a:lnTo>
                  <a:lnTo>
                    <a:pt x="118" y="140"/>
                  </a:lnTo>
                  <a:lnTo>
                    <a:pt x="130" y="130"/>
                  </a:lnTo>
                  <a:lnTo>
                    <a:pt x="140" y="120"/>
                  </a:lnTo>
                  <a:lnTo>
                    <a:pt x="146" y="106"/>
                  </a:lnTo>
                  <a:lnTo>
                    <a:pt x="152" y="9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2" y="62"/>
                  </a:lnTo>
                  <a:lnTo>
                    <a:pt x="146" y="46"/>
                  </a:lnTo>
                  <a:lnTo>
                    <a:pt x="140" y="34"/>
                  </a:lnTo>
                  <a:lnTo>
                    <a:pt x="130" y="22"/>
                  </a:lnTo>
                  <a:lnTo>
                    <a:pt x="118" y="14"/>
                  </a:lnTo>
                  <a:lnTo>
                    <a:pt x="106" y="6"/>
                  </a:lnTo>
                  <a:lnTo>
                    <a:pt x="92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4" y="14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6" y="46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92"/>
                  </a:lnTo>
                  <a:lnTo>
                    <a:pt x="6" y="106"/>
                  </a:lnTo>
                  <a:lnTo>
                    <a:pt x="12" y="120"/>
                  </a:lnTo>
                  <a:lnTo>
                    <a:pt x="22" y="130"/>
                  </a:lnTo>
                  <a:lnTo>
                    <a:pt x="34" y="140"/>
                  </a:lnTo>
                  <a:lnTo>
                    <a:pt x="46" y="148"/>
                  </a:lnTo>
                  <a:lnTo>
                    <a:pt x="60" y="152"/>
                  </a:lnTo>
                  <a:lnTo>
                    <a:pt x="76" y="154"/>
                  </a:lnTo>
                  <a:lnTo>
                    <a:pt x="76" y="154"/>
                  </a:lnTo>
                  <a:close/>
                  <a:moveTo>
                    <a:pt x="76" y="20"/>
                  </a:moveTo>
                  <a:lnTo>
                    <a:pt x="76" y="20"/>
                  </a:lnTo>
                  <a:lnTo>
                    <a:pt x="88" y="22"/>
                  </a:lnTo>
                  <a:lnTo>
                    <a:pt x="98" y="24"/>
                  </a:lnTo>
                  <a:lnTo>
                    <a:pt x="108" y="30"/>
                  </a:lnTo>
                  <a:lnTo>
                    <a:pt x="116" y="36"/>
                  </a:lnTo>
                  <a:lnTo>
                    <a:pt x="122" y="46"/>
                  </a:lnTo>
                  <a:lnTo>
                    <a:pt x="128" y="54"/>
                  </a:lnTo>
                  <a:lnTo>
                    <a:pt x="132" y="66"/>
                  </a:lnTo>
                  <a:lnTo>
                    <a:pt x="132" y="76"/>
                  </a:lnTo>
                  <a:lnTo>
                    <a:pt x="132" y="76"/>
                  </a:lnTo>
                  <a:lnTo>
                    <a:pt x="132" y="88"/>
                  </a:lnTo>
                  <a:lnTo>
                    <a:pt x="128" y="98"/>
                  </a:lnTo>
                  <a:lnTo>
                    <a:pt x="122" y="108"/>
                  </a:lnTo>
                  <a:lnTo>
                    <a:pt x="116" y="116"/>
                  </a:lnTo>
                  <a:lnTo>
                    <a:pt x="108" y="124"/>
                  </a:lnTo>
                  <a:lnTo>
                    <a:pt x="98" y="128"/>
                  </a:lnTo>
                  <a:lnTo>
                    <a:pt x="88" y="132"/>
                  </a:lnTo>
                  <a:lnTo>
                    <a:pt x="76" y="134"/>
                  </a:lnTo>
                  <a:lnTo>
                    <a:pt x="76" y="134"/>
                  </a:lnTo>
                  <a:lnTo>
                    <a:pt x="64" y="132"/>
                  </a:lnTo>
                  <a:lnTo>
                    <a:pt x="54" y="128"/>
                  </a:lnTo>
                  <a:lnTo>
                    <a:pt x="44" y="124"/>
                  </a:lnTo>
                  <a:lnTo>
                    <a:pt x="36" y="116"/>
                  </a:lnTo>
                  <a:lnTo>
                    <a:pt x="30" y="108"/>
                  </a:lnTo>
                  <a:lnTo>
                    <a:pt x="24" y="98"/>
                  </a:lnTo>
                  <a:lnTo>
                    <a:pt x="20" y="88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20" y="66"/>
                  </a:lnTo>
                  <a:lnTo>
                    <a:pt x="24" y="54"/>
                  </a:lnTo>
                  <a:lnTo>
                    <a:pt x="30" y="46"/>
                  </a:lnTo>
                  <a:lnTo>
                    <a:pt x="36" y="36"/>
                  </a:lnTo>
                  <a:lnTo>
                    <a:pt x="44" y="30"/>
                  </a:lnTo>
                  <a:lnTo>
                    <a:pt x="54" y="24"/>
                  </a:lnTo>
                  <a:lnTo>
                    <a:pt x="64" y="22"/>
                  </a:lnTo>
                  <a:lnTo>
                    <a:pt x="76" y="20"/>
                  </a:lnTo>
                  <a:lnTo>
                    <a:pt x="76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88" name="Freeform 1951"/>
            <p:cNvSpPr>
              <a:spLocks noEditPoints="1"/>
            </p:cNvSpPr>
            <p:nvPr/>
          </p:nvSpPr>
          <p:spPr>
            <a:xfrm>
              <a:off x="723009" y="4680825"/>
              <a:ext cx="365525" cy="295396"/>
            </a:xfrm>
            <a:custGeom>
              <a:avLst/>
              <a:gdLst>
                <a:gd name="T0" fmla="*/ 318 w 344"/>
                <a:gd name="T1" fmla="*/ 278 h 278"/>
                <a:gd name="T2" fmla="*/ 328 w 344"/>
                <a:gd name="T3" fmla="*/ 276 h 278"/>
                <a:gd name="T4" fmla="*/ 342 w 344"/>
                <a:gd name="T5" fmla="*/ 262 h 278"/>
                <a:gd name="T6" fmla="*/ 344 w 344"/>
                <a:gd name="T7" fmla="*/ 70 h 278"/>
                <a:gd name="T8" fmla="*/ 342 w 344"/>
                <a:gd name="T9" fmla="*/ 60 h 278"/>
                <a:gd name="T10" fmla="*/ 328 w 344"/>
                <a:gd name="T11" fmla="*/ 46 h 278"/>
                <a:gd name="T12" fmla="*/ 256 w 344"/>
                <a:gd name="T13" fmla="*/ 44 h 278"/>
                <a:gd name="T14" fmla="*/ 250 w 344"/>
                <a:gd name="T15" fmla="*/ 18 h 278"/>
                <a:gd name="T16" fmla="*/ 244 w 344"/>
                <a:gd name="T17" fmla="*/ 6 h 278"/>
                <a:gd name="T18" fmla="*/ 232 w 344"/>
                <a:gd name="T19" fmla="*/ 0 h 278"/>
                <a:gd name="T20" fmla="*/ 112 w 344"/>
                <a:gd name="T21" fmla="*/ 0 h 278"/>
                <a:gd name="T22" fmla="*/ 100 w 344"/>
                <a:gd name="T23" fmla="*/ 6 h 278"/>
                <a:gd name="T24" fmla="*/ 94 w 344"/>
                <a:gd name="T25" fmla="*/ 18 h 278"/>
                <a:gd name="T26" fmla="*/ 26 w 344"/>
                <a:gd name="T27" fmla="*/ 44 h 278"/>
                <a:gd name="T28" fmla="*/ 16 w 344"/>
                <a:gd name="T29" fmla="*/ 46 h 278"/>
                <a:gd name="T30" fmla="*/ 2 w 344"/>
                <a:gd name="T31" fmla="*/ 60 h 278"/>
                <a:gd name="T32" fmla="*/ 0 w 344"/>
                <a:gd name="T33" fmla="*/ 252 h 278"/>
                <a:gd name="T34" fmla="*/ 2 w 344"/>
                <a:gd name="T35" fmla="*/ 262 h 278"/>
                <a:gd name="T36" fmla="*/ 16 w 344"/>
                <a:gd name="T37" fmla="*/ 276 h 278"/>
                <a:gd name="T38" fmla="*/ 26 w 344"/>
                <a:gd name="T39" fmla="*/ 278 h 278"/>
                <a:gd name="T40" fmla="*/ 270 w 344"/>
                <a:gd name="T41" fmla="*/ 72 h 278"/>
                <a:gd name="T42" fmla="*/ 272 w 344"/>
                <a:gd name="T43" fmla="*/ 68 h 278"/>
                <a:gd name="T44" fmla="*/ 312 w 344"/>
                <a:gd name="T45" fmla="*/ 68 h 278"/>
                <a:gd name="T46" fmla="*/ 316 w 344"/>
                <a:gd name="T47" fmla="*/ 72 h 278"/>
                <a:gd name="T48" fmla="*/ 316 w 344"/>
                <a:gd name="T49" fmla="*/ 96 h 278"/>
                <a:gd name="T50" fmla="*/ 312 w 344"/>
                <a:gd name="T51" fmla="*/ 100 h 278"/>
                <a:gd name="T52" fmla="*/ 272 w 344"/>
                <a:gd name="T53" fmla="*/ 100 h 278"/>
                <a:gd name="T54" fmla="*/ 270 w 344"/>
                <a:gd name="T55" fmla="*/ 94 h 278"/>
                <a:gd name="T56" fmla="*/ 172 w 344"/>
                <a:gd name="T57" fmla="*/ 70 h 278"/>
                <a:gd name="T58" fmla="*/ 190 w 344"/>
                <a:gd name="T59" fmla="*/ 72 h 278"/>
                <a:gd name="T60" fmla="*/ 222 w 344"/>
                <a:gd name="T61" fmla="*/ 86 h 278"/>
                <a:gd name="T62" fmla="*/ 246 w 344"/>
                <a:gd name="T63" fmla="*/ 110 h 278"/>
                <a:gd name="T64" fmla="*/ 260 w 344"/>
                <a:gd name="T65" fmla="*/ 142 h 278"/>
                <a:gd name="T66" fmla="*/ 262 w 344"/>
                <a:gd name="T67" fmla="*/ 160 h 278"/>
                <a:gd name="T68" fmla="*/ 256 w 344"/>
                <a:gd name="T69" fmla="*/ 196 h 278"/>
                <a:gd name="T70" fmla="*/ 236 w 344"/>
                <a:gd name="T71" fmla="*/ 224 h 278"/>
                <a:gd name="T72" fmla="*/ 208 w 344"/>
                <a:gd name="T73" fmla="*/ 244 h 278"/>
                <a:gd name="T74" fmla="*/ 172 w 344"/>
                <a:gd name="T75" fmla="*/ 250 h 278"/>
                <a:gd name="T76" fmla="*/ 154 w 344"/>
                <a:gd name="T77" fmla="*/ 250 h 278"/>
                <a:gd name="T78" fmla="*/ 122 w 344"/>
                <a:gd name="T79" fmla="*/ 236 h 278"/>
                <a:gd name="T80" fmla="*/ 98 w 344"/>
                <a:gd name="T81" fmla="*/ 212 h 278"/>
                <a:gd name="T82" fmla="*/ 84 w 344"/>
                <a:gd name="T83" fmla="*/ 178 h 278"/>
                <a:gd name="T84" fmla="*/ 82 w 344"/>
                <a:gd name="T85" fmla="*/ 160 h 278"/>
                <a:gd name="T86" fmla="*/ 88 w 344"/>
                <a:gd name="T87" fmla="*/ 126 h 278"/>
                <a:gd name="T88" fmla="*/ 108 w 344"/>
                <a:gd name="T89" fmla="*/ 96 h 278"/>
                <a:gd name="T90" fmla="*/ 136 w 344"/>
                <a:gd name="T91" fmla="*/ 78 h 278"/>
                <a:gd name="T92" fmla="*/ 172 w 344"/>
                <a:gd name="T93" fmla="*/ 70 h 2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4" h="278">
                  <a:moveTo>
                    <a:pt x="26" y="278"/>
                  </a:moveTo>
                  <a:lnTo>
                    <a:pt x="318" y="278"/>
                  </a:lnTo>
                  <a:lnTo>
                    <a:pt x="318" y="278"/>
                  </a:lnTo>
                  <a:lnTo>
                    <a:pt x="328" y="276"/>
                  </a:lnTo>
                  <a:lnTo>
                    <a:pt x="336" y="270"/>
                  </a:lnTo>
                  <a:lnTo>
                    <a:pt x="342" y="262"/>
                  </a:lnTo>
                  <a:lnTo>
                    <a:pt x="344" y="252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2" y="60"/>
                  </a:lnTo>
                  <a:lnTo>
                    <a:pt x="336" y="50"/>
                  </a:lnTo>
                  <a:lnTo>
                    <a:pt x="328" y="46"/>
                  </a:lnTo>
                  <a:lnTo>
                    <a:pt x="318" y="44"/>
                  </a:lnTo>
                  <a:lnTo>
                    <a:pt x="256" y="44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48" y="12"/>
                  </a:lnTo>
                  <a:lnTo>
                    <a:pt x="244" y="6"/>
                  </a:lnTo>
                  <a:lnTo>
                    <a:pt x="240" y="2"/>
                  </a:lnTo>
                  <a:lnTo>
                    <a:pt x="232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4" y="2"/>
                  </a:lnTo>
                  <a:lnTo>
                    <a:pt x="100" y="6"/>
                  </a:lnTo>
                  <a:lnTo>
                    <a:pt x="96" y="12"/>
                  </a:lnTo>
                  <a:lnTo>
                    <a:pt x="94" y="18"/>
                  </a:lnTo>
                  <a:lnTo>
                    <a:pt x="88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16" y="46"/>
                  </a:lnTo>
                  <a:lnTo>
                    <a:pt x="8" y="50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2" y="262"/>
                  </a:lnTo>
                  <a:lnTo>
                    <a:pt x="8" y="270"/>
                  </a:lnTo>
                  <a:lnTo>
                    <a:pt x="16" y="276"/>
                  </a:lnTo>
                  <a:lnTo>
                    <a:pt x="26" y="278"/>
                  </a:lnTo>
                  <a:lnTo>
                    <a:pt x="26" y="278"/>
                  </a:lnTo>
                  <a:close/>
                  <a:moveTo>
                    <a:pt x="270" y="72"/>
                  </a:moveTo>
                  <a:lnTo>
                    <a:pt x="270" y="72"/>
                  </a:lnTo>
                  <a:lnTo>
                    <a:pt x="270" y="70"/>
                  </a:lnTo>
                  <a:lnTo>
                    <a:pt x="272" y="68"/>
                  </a:lnTo>
                  <a:lnTo>
                    <a:pt x="312" y="68"/>
                  </a:lnTo>
                  <a:lnTo>
                    <a:pt x="312" y="68"/>
                  </a:lnTo>
                  <a:lnTo>
                    <a:pt x="314" y="70"/>
                  </a:lnTo>
                  <a:lnTo>
                    <a:pt x="316" y="72"/>
                  </a:lnTo>
                  <a:lnTo>
                    <a:pt x="316" y="96"/>
                  </a:lnTo>
                  <a:lnTo>
                    <a:pt x="316" y="96"/>
                  </a:lnTo>
                  <a:lnTo>
                    <a:pt x="314" y="98"/>
                  </a:lnTo>
                  <a:lnTo>
                    <a:pt x="312" y="100"/>
                  </a:lnTo>
                  <a:lnTo>
                    <a:pt x="272" y="100"/>
                  </a:lnTo>
                  <a:lnTo>
                    <a:pt x="272" y="100"/>
                  </a:lnTo>
                  <a:lnTo>
                    <a:pt x="270" y="100"/>
                  </a:lnTo>
                  <a:lnTo>
                    <a:pt x="270" y="94"/>
                  </a:lnTo>
                  <a:lnTo>
                    <a:pt x="270" y="72"/>
                  </a:lnTo>
                  <a:close/>
                  <a:moveTo>
                    <a:pt x="172" y="70"/>
                  </a:moveTo>
                  <a:lnTo>
                    <a:pt x="172" y="70"/>
                  </a:lnTo>
                  <a:lnTo>
                    <a:pt x="190" y="72"/>
                  </a:lnTo>
                  <a:lnTo>
                    <a:pt x="208" y="78"/>
                  </a:lnTo>
                  <a:lnTo>
                    <a:pt x="222" y="86"/>
                  </a:lnTo>
                  <a:lnTo>
                    <a:pt x="236" y="96"/>
                  </a:lnTo>
                  <a:lnTo>
                    <a:pt x="246" y="110"/>
                  </a:lnTo>
                  <a:lnTo>
                    <a:pt x="256" y="126"/>
                  </a:lnTo>
                  <a:lnTo>
                    <a:pt x="260" y="142"/>
                  </a:lnTo>
                  <a:lnTo>
                    <a:pt x="262" y="160"/>
                  </a:lnTo>
                  <a:lnTo>
                    <a:pt x="262" y="160"/>
                  </a:lnTo>
                  <a:lnTo>
                    <a:pt x="260" y="178"/>
                  </a:lnTo>
                  <a:lnTo>
                    <a:pt x="256" y="196"/>
                  </a:lnTo>
                  <a:lnTo>
                    <a:pt x="246" y="212"/>
                  </a:lnTo>
                  <a:lnTo>
                    <a:pt x="236" y="224"/>
                  </a:lnTo>
                  <a:lnTo>
                    <a:pt x="222" y="236"/>
                  </a:lnTo>
                  <a:lnTo>
                    <a:pt x="208" y="244"/>
                  </a:lnTo>
                  <a:lnTo>
                    <a:pt x="190" y="250"/>
                  </a:lnTo>
                  <a:lnTo>
                    <a:pt x="172" y="250"/>
                  </a:lnTo>
                  <a:lnTo>
                    <a:pt x="172" y="250"/>
                  </a:lnTo>
                  <a:lnTo>
                    <a:pt x="154" y="250"/>
                  </a:lnTo>
                  <a:lnTo>
                    <a:pt x="136" y="244"/>
                  </a:lnTo>
                  <a:lnTo>
                    <a:pt x="122" y="236"/>
                  </a:lnTo>
                  <a:lnTo>
                    <a:pt x="108" y="224"/>
                  </a:lnTo>
                  <a:lnTo>
                    <a:pt x="98" y="212"/>
                  </a:lnTo>
                  <a:lnTo>
                    <a:pt x="88" y="196"/>
                  </a:lnTo>
                  <a:lnTo>
                    <a:pt x="84" y="178"/>
                  </a:lnTo>
                  <a:lnTo>
                    <a:pt x="82" y="160"/>
                  </a:lnTo>
                  <a:lnTo>
                    <a:pt x="82" y="160"/>
                  </a:lnTo>
                  <a:lnTo>
                    <a:pt x="84" y="142"/>
                  </a:lnTo>
                  <a:lnTo>
                    <a:pt x="88" y="126"/>
                  </a:lnTo>
                  <a:lnTo>
                    <a:pt x="98" y="110"/>
                  </a:lnTo>
                  <a:lnTo>
                    <a:pt x="108" y="96"/>
                  </a:lnTo>
                  <a:lnTo>
                    <a:pt x="122" y="86"/>
                  </a:lnTo>
                  <a:lnTo>
                    <a:pt x="136" y="78"/>
                  </a:lnTo>
                  <a:lnTo>
                    <a:pt x="154" y="72"/>
                  </a:lnTo>
                  <a:lnTo>
                    <a:pt x="172" y="70"/>
                  </a:lnTo>
                  <a:lnTo>
                    <a:pt x="172" y="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89" name="Freeform 1952"/>
            <p:cNvSpPr/>
            <p:nvPr/>
          </p:nvSpPr>
          <p:spPr>
            <a:xfrm>
              <a:off x="861143" y="4806209"/>
              <a:ext cx="89256" cy="91381"/>
            </a:xfrm>
            <a:custGeom>
              <a:avLst/>
              <a:gdLst>
                <a:gd name="T0" fmla="*/ 42 w 84"/>
                <a:gd name="T1" fmla="*/ 86 h 86"/>
                <a:gd name="T2" fmla="*/ 42 w 84"/>
                <a:gd name="T3" fmla="*/ 86 h 86"/>
                <a:gd name="T4" fmla="*/ 50 w 84"/>
                <a:gd name="T5" fmla="*/ 84 h 86"/>
                <a:gd name="T6" fmla="*/ 58 w 84"/>
                <a:gd name="T7" fmla="*/ 82 h 86"/>
                <a:gd name="T8" fmla="*/ 66 w 84"/>
                <a:gd name="T9" fmla="*/ 78 h 86"/>
                <a:gd name="T10" fmla="*/ 72 w 84"/>
                <a:gd name="T11" fmla="*/ 72 h 86"/>
                <a:gd name="T12" fmla="*/ 78 w 84"/>
                <a:gd name="T13" fmla="*/ 66 h 86"/>
                <a:gd name="T14" fmla="*/ 82 w 84"/>
                <a:gd name="T15" fmla="*/ 60 h 86"/>
                <a:gd name="T16" fmla="*/ 84 w 84"/>
                <a:gd name="T17" fmla="*/ 52 h 86"/>
                <a:gd name="T18" fmla="*/ 84 w 84"/>
                <a:gd name="T19" fmla="*/ 42 h 86"/>
                <a:gd name="T20" fmla="*/ 84 w 84"/>
                <a:gd name="T21" fmla="*/ 42 h 86"/>
                <a:gd name="T22" fmla="*/ 84 w 84"/>
                <a:gd name="T23" fmla="*/ 34 h 86"/>
                <a:gd name="T24" fmla="*/ 82 w 84"/>
                <a:gd name="T25" fmla="*/ 26 h 86"/>
                <a:gd name="T26" fmla="*/ 78 w 84"/>
                <a:gd name="T27" fmla="*/ 18 h 86"/>
                <a:gd name="T28" fmla="*/ 72 w 84"/>
                <a:gd name="T29" fmla="*/ 12 h 86"/>
                <a:gd name="T30" fmla="*/ 66 w 84"/>
                <a:gd name="T31" fmla="*/ 8 h 86"/>
                <a:gd name="T32" fmla="*/ 58 w 84"/>
                <a:gd name="T33" fmla="*/ 4 h 86"/>
                <a:gd name="T34" fmla="*/ 50 w 84"/>
                <a:gd name="T35" fmla="*/ 0 h 86"/>
                <a:gd name="T36" fmla="*/ 42 w 84"/>
                <a:gd name="T37" fmla="*/ 0 h 86"/>
                <a:gd name="T38" fmla="*/ 42 w 84"/>
                <a:gd name="T39" fmla="*/ 0 h 86"/>
                <a:gd name="T40" fmla="*/ 34 w 84"/>
                <a:gd name="T41" fmla="*/ 0 h 86"/>
                <a:gd name="T42" fmla="*/ 26 w 84"/>
                <a:gd name="T43" fmla="*/ 4 h 86"/>
                <a:gd name="T44" fmla="*/ 18 w 84"/>
                <a:gd name="T45" fmla="*/ 8 h 86"/>
                <a:gd name="T46" fmla="*/ 12 w 84"/>
                <a:gd name="T47" fmla="*/ 12 h 86"/>
                <a:gd name="T48" fmla="*/ 6 w 84"/>
                <a:gd name="T49" fmla="*/ 18 h 86"/>
                <a:gd name="T50" fmla="*/ 2 w 84"/>
                <a:gd name="T51" fmla="*/ 26 h 86"/>
                <a:gd name="T52" fmla="*/ 0 w 84"/>
                <a:gd name="T53" fmla="*/ 34 h 86"/>
                <a:gd name="T54" fmla="*/ 0 w 84"/>
                <a:gd name="T55" fmla="*/ 42 h 86"/>
                <a:gd name="T56" fmla="*/ 0 w 84"/>
                <a:gd name="T57" fmla="*/ 42 h 86"/>
                <a:gd name="T58" fmla="*/ 0 w 84"/>
                <a:gd name="T59" fmla="*/ 52 h 86"/>
                <a:gd name="T60" fmla="*/ 2 w 84"/>
                <a:gd name="T61" fmla="*/ 60 h 86"/>
                <a:gd name="T62" fmla="*/ 6 w 84"/>
                <a:gd name="T63" fmla="*/ 66 h 86"/>
                <a:gd name="T64" fmla="*/ 12 w 84"/>
                <a:gd name="T65" fmla="*/ 72 h 86"/>
                <a:gd name="T66" fmla="*/ 18 w 84"/>
                <a:gd name="T67" fmla="*/ 78 h 86"/>
                <a:gd name="T68" fmla="*/ 26 w 84"/>
                <a:gd name="T69" fmla="*/ 82 h 86"/>
                <a:gd name="T70" fmla="*/ 34 w 84"/>
                <a:gd name="T71" fmla="*/ 84 h 86"/>
                <a:gd name="T72" fmla="*/ 42 w 84"/>
                <a:gd name="T73" fmla="*/ 86 h 86"/>
                <a:gd name="T74" fmla="*/ 42 w 84"/>
                <a:gd name="T75" fmla="*/ 86 h 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6">
                  <a:moveTo>
                    <a:pt x="42" y="86"/>
                  </a:moveTo>
                  <a:lnTo>
                    <a:pt x="42" y="86"/>
                  </a:lnTo>
                  <a:lnTo>
                    <a:pt x="50" y="84"/>
                  </a:lnTo>
                  <a:lnTo>
                    <a:pt x="58" y="82"/>
                  </a:lnTo>
                  <a:lnTo>
                    <a:pt x="66" y="78"/>
                  </a:lnTo>
                  <a:lnTo>
                    <a:pt x="72" y="72"/>
                  </a:lnTo>
                  <a:lnTo>
                    <a:pt x="78" y="66"/>
                  </a:lnTo>
                  <a:lnTo>
                    <a:pt x="82" y="60"/>
                  </a:lnTo>
                  <a:lnTo>
                    <a:pt x="84" y="52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4" y="34"/>
                  </a:lnTo>
                  <a:lnTo>
                    <a:pt x="82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6" y="66"/>
                  </a:lnTo>
                  <a:lnTo>
                    <a:pt x="12" y="72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4" y="84"/>
                  </a:lnTo>
                  <a:lnTo>
                    <a:pt x="42" y="86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90" name="Freeform 1953"/>
            <p:cNvSpPr/>
            <p:nvPr/>
          </p:nvSpPr>
          <p:spPr>
            <a:xfrm>
              <a:off x="754886" y="4693576"/>
              <a:ext cx="40378" cy="25502"/>
            </a:xfrm>
            <a:custGeom>
              <a:avLst/>
              <a:gdLst>
                <a:gd name="T0" fmla="*/ 38 w 38"/>
                <a:gd name="T1" fmla="*/ 24 h 24"/>
                <a:gd name="T2" fmla="*/ 38 w 38"/>
                <a:gd name="T3" fmla="*/ 24 h 24"/>
                <a:gd name="T4" fmla="*/ 38 w 38"/>
                <a:gd name="T5" fmla="*/ 20 h 24"/>
                <a:gd name="T6" fmla="*/ 38 w 38"/>
                <a:gd name="T7" fmla="*/ 20 h 24"/>
                <a:gd name="T8" fmla="*/ 36 w 38"/>
                <a:gd name="T9" fmla="*/ 12 h 24"/>
                <a:gd name="T10" fmla="*/ 32 w 38"/>
                <a:gd name="T11" fmla="*/ 6 h 24"/>
                <a:gd name="T12" fmla="*/ 26 w 38"/>
                <a:gd name="T13" fmla="*/ 2 h 24"/>
                <a:gd name="T14" fmla="*/ 20 w 38"/>
                <a:gd name="T15" fmla="*/ 0 h 24"/>
                <a:gd name="T16" fmla="*/ 20 w 38"/>
                <a:gd name="T17" fmla="*/ 0 h 24"/>
                <a:gd name="T18" fmla="*/ 12 w 38"/>
                <a:gd name="T19" fmla="*/ 2 h 24"/>
                <a:gd name="T20" fmla="*/ 6 w 38"/>
                <a:gd name="T21" fmla="*/ 6 h 24"/>
                <a:gd name="T22" fmla="*/ 2 w 38"/>
                <a:gd name="T23" fmla="*/ 12 h 24"/>
                <a:gd name="T24" fmla="*/ 0 w 38"/>
                <a:gd name="T25" fmla="*/ 20 h 24"/>
                <a:gd name="T26" fmla="*/ 0 w 38"/>
                <a:gd name="T27" fmla="*/ 20 h 24"/>
                <a:gd name="T28" fmla="*/ 0 w 38"/>
                <a:gd name="T29" fmla="*/ 24 h 24"/>
                <a:gd name="T30" fmla="*/ 38 w 38"/>
                <a:gd name="T31" fmla="*/ 24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lnTo>
                    <a:pt x="38" y="24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38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2" name="Rectangle 1964"/>
            <p:cNvSpPr>
              <a:spLocks noChangeArrowheads="1"/>
            </p:cNvSpPr>
            <p:nvPr/>
          </p:nvSpPr>
          <p:spPr>
            <a:xfrm>
              <a:off x="5226197" y="4897590"/>
              <a:ext cx="29752" cy="27627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3" name="Rectangle 1965"/>
            <p:cNvSpPr>
              <a:spLocks noChangeArrowheads="1"/>
            </p:cNvSpPr>
            <p:nvPr/>
          </p:nvSpPr>
          <p:spPr>
            <a:xfrm>
              <a:off x="5179444" y="4808334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4" name="Freeform 1966"/>
            <p:cNvSpPr>
              <a:spLocks noEditPoints="1"/>
            </p:cNvSpPr>
            <p:nvPr/>
          </p:nvSpPr>
          <p:spPr>
            <a:xfrm>
              <a:off x="5119940" y="4699951"/>
              <a:ext cx="333648" cy="299646"/>
            </a:xfrm>
            <a:custGeom>
              <a:avLst/>
              <a:gdLst>
                <a:gd name="T0" fmla="*/ 26 w 314"/>
                <a:gd name="T1" fmla="*/ 282 h 282"/>
                <a:gd name="T2" fmla="*/ 290 w 314"/>
                <a:gd name="T3" fmla="*/ 282 h 282"/>
                <a:gd name="T4" fmla="*/ 290 w 314"/>
                <a:gd name="T5" fmla="*/ 282 h 282"/>
                <a:gd name="T6" fmla="*/ 300 w 314"/>
                <a:gd name="T7" fmla="*/ 280 h 282"/>
                <a:gd name="T8" fmla="*/ 306 w 314"/>
                <a:gd name="T9" fmla="*/ 274 h 282"/>
                <a:gd name="T10" fmla="*/ 312 w 314"/>
                <a:gd name="T11" fmla="*/ 266 h 282"/>
                <a:gd name="T12" fmla="*/ 314 w 314"/>
                <a:gd name="T13" fmla="*/ 256 h 282"/>
                <a:gd name="T14" fmla="*/ 314 w 314"/>
                <a:gd name="T15" fmla="*/ 24 h 282"/>
                <a:gd name="T16" fmla="*/ 314 w 314"/>
                <a:gd name="T17" fmla="*/ 24 h 282"/>
                <a:gd name="T18" fmla="*/ 312 w 314"/>
                <a:gd name="T19" fmla="*/ 16 h 282"/>
                <a:gd name="T20" fmla="*/ 306 w 314"/>
                <a:gd name="T21" fmla="*/ 8 h 282"/>
                <a:gd name="T22" fmla="*/ 300 w 314"/>
                <a:gd name="T23" fmla="*/ 2 h 282"/>
                <a:gd name="T24" fmla="*/ 290 w 314"/>
                <a:gd name="T25" fmla="*/ 0 h 282"/>
                <a:gd name="T26" fmla="*/ 262 w 314"/>
                <a:gd name="T27" fmla="*/ 0 h 282"/>
                <a:gd name="T28" fmla="*/ 262 w 314"/>
                <a:gd name="T29" fmla="*/ 28 h 282"/>
                <a:gd name="T30" fmla="*/ 262 w 314"/>
                <a:gd name="T31" fmla="*/ 28 h 282"/>
                <a:gd name="T32" fmla="*/ 260 w 314"/>
                <a:gd name="T33" fmla="*/ 38 h 282"/>
                <a:gd name="T34" fmla="*/ 254 w 314"/>
                <a:gd name="T35" fmla="*/ 48 h 282"/>
                <a:gd name="T36" fmla="*/ 246 w 314"/>
                <a:gd name="T37" fmla="*/ 54 h 282"/>
                <a:gd name="T38" fmla="*/ 234 w 314"/>
                <a:gd name="T39" fmla="*/ 56 h 282"/>
                <a:gd name="T40" fmla="*/ 234 w 314"/>
                <a:gd name="T41" fmla="*/ 56 h 282"/>
                <a:gd name="T42" fmla="*/ 224 w 314"/>
                <a:gd name="T43" fmla="*/ 54 h 282"/>
                <a:gd name="T44" fmla="*/ 216 w 314"/>
                <a:gd name="T45" fmla="*/ 48 h 282"/>
                <a:gd name="T46" fmla="*/ 210 w 314"/>
                <a:gd name="T47" fmla="*/ 38 h 282"/>
                <a:gd name="T48" fmla="*/ 208 w 314"/>
                <a:gd name="T49" fmla="*/ 28 h 282"/>
                <a:gd name="T50" fmla="*/ 208 w 314"/>
                <a:gd name="T51" fmla="*/ 0 h 282"/>
                <a:gd name="T52" fmla="*/ 106 w 314"/>
                <a:gd name="T53" fmla="*/ 0 h 282"/>
                <a:gd name="T54" fmla="*/ 106 w 314"/>
                <a:gd name="T55" fmla="*/ 28 h 282"/>
                <a:gd name="T56" fmla="*/ 106 w 314"/>
                <a:gd name="T57" fmla="*/ 28 h 282"/>
                <a:gd name="T58" fmla="*/ 104 w 314"/>
                <a:gd name="T59" fmla="*/ 38 h 282"/>
                <a:gd name="T60" fmla="*/ 98 w 314"/>
                <a:gd name="T61" fmla="*/ 48 h 282"/>
                <a:gd name="T62" fmla="*/ 90 w 314"/>
                <a:gd name="T63" fmla="*/ 54 h 282"/>
                <a:gd name="T64" fmla="*/ 80 w 314"/>
                <a:gd name="T65" fmla="*/ 56 h 282"/>
                <a:gd name="T66" fmla="*/ 80 w 314"/>
                <a:gd name="T67" fmla="*/ 56 h 282"/>
                <a:gd name="T68" fmla="*/ 70 w 314"/>
                <a:gd name="T69" fmla="*/ 54 h 282"/>
                <a:gd name="T70" fmla="*/ 62 w 314"/>
                <a:gd name="T71" fmla="*/ 48 h 282"/>
                <a:gd name="T72" fmla="*/ 56 w 314"/>
                <a:gd name="T73" fmla="*/ 38 h 282"/>
                <a:gd name="T74" fmla="*/ 54 w 314"/>
                <a:gd name="T75" fmla="*/ 28 h 282"/>
                <a:gd name="T76" fmla="*/ 54 w 314"/>
                <a:gd name="T77" fmla="*/ 0 h 282"/>
                <a:gd name="T78" fmla="*/ 26 w 314"/>
                <a:gd name="T79" fmla="*/ 0 h 282"/>
                <a:gd name="T80" fmla="*/ 26 w 314"/>
                <a:gd name="T81" fmla="*/ 0 h 282"/>
                <a:gd name="T82" fmla="*/ 16 w 314"/>
                <a:gd name="T83" fmla="*/ 2 h 282"/>
                <a:gd name="T84" fmla="*/ 8 w 314"/>
                <a:gd name="T85" fmla="*/ 8 h 282"/>
                <a:gd name="T86" fmla="*/ 2 w 314"/>
                <a:gd name="T87" fmla="*/ 16 h 282"/>
                <a:gd name="T88" fmla="*/ 0 w 314"/>
                <a:gd name="T89" fmla="*/ 24 h 282"/>
                <a:gd name="T90" fmla="*/ 0 w 314"/>
                <a:gd name="T91" fmla="*/ 256 h 282"/>
                <a:gd name="T92" fmla="*/ 0 w 314"/>
                <a:gd name="T93" fmla="*/ 256 h 282"/>
                <a:gd name="T94" fmla="*/ 2 w 314"/>
                <a:gd name="T95" fmla="*/ 266 h 282"/>
                <a:gd name="T96" fmla="*/ 8 w 314"/>
                <a:gd name="T97" fmla="*/ 274 h 282"/>
                <a:gd name="T98" fmla="*/ 16 w 314"/>
                <a:gd name="T99" fmla="*/ 280 h 282"/>
                <a:gd name="T100" fmla="*/ 26 w 314"/>
                <a:gd name="T101" fmla="*/ 282 h 282"/>
                <a:gd name="T102" fmla="*/ 26 w 314"/>
                <a:gd name="T103" fmla="*/ 282 h 282"/>
                <a:gd name="T104" fmla="*/ 42 w 314"/>
                <a:gd name="T105" fmla="*/ 76 h 282"/>
                <a:gd name="T106" fmla="*/ 274 w 314"/>
                <a:gd name="T107" fmla="*/ 76 h 282"/>
                <a:gd name="T108" fmla="*/ 274 w 314"/>
                <a:gd name="T109" fmla="*/ 232 h 282"/>
                <a:gd name="T110" fmla="*/ 42 w 314"/>
                <a:gd name="T111" fmla="*/ 232 h 282"/>
                <a:gd name="T112" fmla="*/ 42 w 314"/>
                <a:gd name="T113" fmla="*/ 76 h 2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4" h="282">
                  <a:moveTo>
                    <a:pt x="26" y="282"/>
                  </a:moveTo>
                  <a:lnTo>
                    <a:pt x="290" y="282"/>
                  </a:lnTo>
                  <a:lnTo>
                    <a:pt x="290" y="282"/>
                  </a:lnTo>
                  <a:lnTo>
                    <a:pt x="300" y="280"/>
                  </a:lnTo>
                  <a:lnTo>
                    <a:pt x="306" y="274"/>
                  </a:lnTo>
                  <a:lnTo>
                    <a:pt x="312" y="266"/>
                  </a:lnTo>
                  <a:lnTo>
                    <a:pt x="314" y="256"/>
                  </a:lnTo>
                  <a:lnTo>
                    <a:pt x="314" y="24"/>
                  </a:lnTo>
                  <a:lnTo>
                    <a:pt x="314" y="24"/>
                  </a:lnTo>
                  <a:lnTo>
                    <a:pt x="312" y="16"/>
                  </a:lnTo>
                  <a:lnTo>
                    <a:pt x="306" y="8"/>
                  </a:lnTo>
                  <a:lnTo>
                    <a:pt x="300" y="2"/>
                  </a:lnTo>
                  <a:lnTo>
                    <a:pt x="290" y="0"/>
                  </a:lnTo>
                  <a:lnTo>
                    <a:pt x="262" y="0"/>
                  </a:lnTo>
                  <a:lnTo>
                    <a:pt x="262" y="28"/>
                  </a:lnTo>
                  <a:lnTo>
                    <a:pt x="262" y="28"/>
                  </a:lnTo>
                  <a:lnTo>
                    <a:pt x="260" y="38"/>
                  </a:lnTo>
                  <a:lnTo>
                    <a:pt x="254" y="48"/>
                  </a:lnTo>
                  <a:lnTo>
                    <a:pt x="246" y="54"/>
                  </a:lnTo>
                  <a:lnTo>
                    <a:pt x="234" y="56"/>
                  </a:lnTo>
                  <a:lnTo>
                    <a:pt x="234" y="56"/>
                  </a:lnTo>
                  <a:lnTo>
                    <a:pt x="224" y="54"/>
                  </a:lnTo>
                  <a:lnTo>
                    <a:pt x="216" y="48"/>
                  </a:lnTo>
                  <a:lnTo>
                    <a:pt x="210" y="38"/>
                  </a:lnTo>
                  <a:lnTo>
                    <a:pt x="208" y="28"/>
                  </a:lnTo>
                  <a:lnTo>
                    <a:pt x="208" y="0"/>
                  </a:lnTo>
                  <a:lnTo>
                    <a:pt x="106" y="0"/>
                  </a:lnTo>
                  <a:lnTo>
                    <a:pt x="106" y="28"/>
                  </a:lnTo>
                  <a:lnTo>
                    <a:pt x="106" y="28"/>
                  </a:lnTo>
                  <a:lnTo>
                    <a:pt x="104" y="38"/>
                  </a:lnTo>
                  <a:lnTo>
                    <a:pt x="98" y="48"/>
                  </a:lnTo>
                  <a:lnTo>
                    <a:pt x="90" y="54"/>
                  </a:lnTo>
                  <a:lnTo>
                    <a:pt x="80" y="56"/>
                  </a:lnTo>
                  <a:lnTo>
                    <a:pt x="80" y="56"/>
                  </a:lnTo>
                  <a:lnTo>
                    <a:pt x="70" y="54"/>
                  </a:lnTo>
                  <a:lnTo>
                    <a:pt x="62" y="48"/>
                  </a:lnTo>
                  <a:lnTo>
                    <a:pt x="56" y="38"/>
                  </a:lnTo>
                  <a:lnTo>
                    <a:pt x="54" y="28"/>
                  </a:lnTo>
                  <a:lnTo>
                    <a:pt x="5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0" y="256"/>
                  </a:lnTo>
                  <a:lnTo>
                    <a:pt x="0" y="256"/>
                  </a:lnTo>
                  <a:lnTo>
                    <a:pt x="2" y="266"/>
                  </a:lnTo>
                  <a:lnTo>
                    <a:pt x="8" y="274"/>
                  </a:lnTo>
                  <a:lnTo>
                    <a:pt x="16" y="280"/>
                  </a:lnTo>
                  <a:lnTo>
                    <a:pt x="26" y="282"/>
                  </a:lnTo>
                  <a:lnTo>
                    <a:pt x="26" y="282"/>
                  </a:lnTo>
                  <a:close/>
                  <a:moveTo>
                    <a:pt x="42" y="76"/>
                  </a:moveTo>
                  <a:lnTo>
                    <a:pt x="274" y="76"/>
                  </a:lnTo>
                  <a:lnTo>
                    <a:pt x="274" y="232"/>
                  </a:lnTo>
                  <a:lnTo>
                    <a:pt x="42" y="232"/>
                  </a:lnTo>
                  <a:lnTo>
                    <a:pt x="42" y="7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5" name="Freeform 1967"/>
            <p:cNvSpPr/>
            <p:nvPr/>
          </p:nvSpPr>
          <p:spPr>
            <a:xfrm>
              <a:off x="5192195" y="4659573"/>
              <a:ext cx="25502" cy="82881"/>
            </a:xfrm>
            <a:custGeom>
              <a:avLst/>
              <a:gdLst>
                <a:gd name="T0" fmla="*/ 12 w 24"/>
                <a:gd name="T1" fmla="*/ 78 h 78"/>
                <a:gd name="T2" fmla="*/ 12 w 24"/>
                <a:gd name="T3" fmla="*/ 78 h 78"/>
                <a:gd name="T4" fmla="*/ 16 w 24"/>
                <a:gd name="T5" fmla="*/ 78 h 78"/>
                <a:gd name="T6" fmla="*/ 20 w 24"/>
                <a:gd name="T7" fmla="*/ 76 h 78"/>
                <a:gd name="T8" fmla="*/ 24 w 24"/>
                <a:gd name="T9" fmla="*/ 72 h 78"/>
                <a:gd name="T10" fmla="*/ 24 w 24"/>
                <a:gd name="T11" fmla="*/ 66 h 78"/>
                <a:gd name="T12" fmla="*/ 24 w 24"/>
                <a:gd name="T13" fmla="*/ 12 h 78"/>
                <a:gd name="T14" fmla="*/ 24 w 24"/>
                <a:gd name="T15" fmla="*/ 12 h 78"/>
                <a:gd name="T16" fmla="*/ 24 w 24"/>
                <a:gd name="T17" fmla="*/ 8 h 78"/>
                <a:gd name="T18" fmla="*/ 20 w 24"/>
                <a:gd name="T19" fmla="*/ 4 h 78"/>
                <a:gd name="T20" fmla="*/ 16 w 24"/>
                <a:gd name="T21" fmla="*/ 0 h 78"/>
                <a:gd name="T22" fmla="*/ 12 w 24"/>
                <a:gd name="T23" fmla="*/ 0 h 78"/>
                <a:gd name="T24" fmla="*/ 12 w 24"/>
                <a:gd name="T25" fmla="*/ 0 h 78"/>
                <a:gd name="T26" fmla="*/ 8 w 24"/>
                <a:gd name="T27" fmla="*/ 0 h 78"/>
                <a:gd name="T28" fmla="*/ 4 w 24"/>
                <a:gd name="T29" fmla="*/ 4 h 78"/>
                <a:gd name="T30" fmla="*/ 0 w 24"/>
                <a:gd name="T31" fmla="*/ 8 h 78"/>
                <a:gd name="T32" fmla="*/ 0 w 24"/>
                <a:gd name="T33" fmla="*/ 12 h 78"/>
                <a:gd name="T34" fmla="*/ 0 w 24"/>
                <a:gd name="T35" fmla="*/ 66 h 78"/>
                <a:gd name="T36" fmla="*/ 0 w 24"/>
                <a:gd name="T37" fmla="*/ 66 h 78"/>
                <a:gd name="T38" fmla="*/ 0 w 24"/>
                <a:gd name="T39" fmla="*/ 72 h 78"/>
                <a:gd name="T40" fmla="*/ 4 w 24"/>
                <a:gd name="T41" fmla="*/ 76 h 78"/>
                <a:gd name="T42" fmla="*/ 8 w 24"/>
                <a:gd name="T43" fmla="*/ 78 h 78"/>
                <a:gd name="T44" fmla="*/ 12 w 24"/>
                <a:gd name="T45" fmla="*/ 78 h 78"/>
                <a:gd name="T46" fmla="*/ 12 w 24"/>
                <a:gd name="T47" fmla="*/ 78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" h="78">
                  <a:moveTo>
                    <a:pt x="12" y="78"/>
                  </a:moveTo>
                  <a:lnTo>
                    <a:pt x="12" y="78"/>
                  </a:lnTo>
                  <a:lnTo>
                    <a:pt x="16" y="78"/>
                  </a:lnTo>
                  <a:lnTo>
                    <a:pt x="20" y="76"/>
                  </a:lnTo>
                  <a:lnTo>
                    <a:pt x="24" y="72"/>
                  </a:lnTo>
                  <a:lnTo>
                    <a:pt x="24" y="6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72"/>
                  </a:lnTo>
                  <a:lnTo>
                    <a:pt x="4" y="76"/>
                  </a:lnTo>
                  <a:lnTo>
                    <a:pt x="8" y="78"/>
                  </a:lnTo>
                  <a:lnTo>
                    <a:pt x="12" y="78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6" name="Rectangle 1968"/>
            <p:cNvSpPr>
              <a:spLocks noChangeArrowheads="1"/>
            </p:cNvSpPr>
            <p:nvPr/>
          </p:nvSpPr>
          <p:spPr>
            <a:xfrm>
              <a:off x="5226197" y="4852962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7" name="Rectangle 1969"/>
            <p:cNvSpPr>
              <a:spLocks noChangeArrowheads="1"/>
            </p:cNvSpPr>
            <p:nvPr/>
          </p:nvSpPr>
          <p:spPr>
            <a:xfrm>
              <a:off x="5179444" y="4897590"/>
              <a:ext cx="29752" cy="27627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8" name="Rectangle 1970"/>
            <p:cNvSpPr>
              <a:spLocks noChangeArrowheads="1"/>
            </p:cNvSpPr>
            <p:nvPr/>
          </p:nvSpPr>
          <p:spPr>
            <a:xfrm>
              <a:off x="5179444" y="4852962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69" name="Freeform 1971"/>
            <p:cNvSpPr/>
            <p:nvPr/>
          </p:nvSpPr>
          <p:spPr>
            <a:xfrm>
              <a:off x="5355831" y="4659573"/>
              <a:ext cx="25502" cy="82881"/>
            </a:xfrm>
            <a:custGeom>
              <a:avLst/>
              <a:gdLst>
                <a:gd name="T0" fmla="*/ 12 w 24"/>
                <a:gd name="T1" fmla="*/ 78 h 78"/>
                <a:gd name="T2" fmla="*/ 12 w 24"/>
                <a:gd name="T3" fmla="*/ 78 h 78"/>
                <a:gd name="T4" fmla="*/ 18 w 24"/>
                <a:gd name="T5" fmla="*/ 78 h 78"/>
                <a:gd name="T6" fmla="*/ 22 w 24"/>
                <a:gd name="T7" fmla="*/ 76 h 78"/>
                <a:gd name="T8" fmla="*/ 24 w 24"/>
                <a:gd name="T9" fmla="*/ 72 h 78"/>
                <a:gd name="T10" fmla="*/ 24 w 24"/>
                <a:gd name="T11" fmla="*/ 66 h 78"/>
                <a:gd name="T12" fmla="*/ 24 w 24"/>
                <a:gd name="T13" fmla="*/ 12 h 78"/>
                <a:gd name="T14" fmla="*/ 24 w 24"/>
                <a:gd name="T15" fmla="*/ 12 h 78"/>
                <a:gd name="T16" fmla="*/ 24 w 24"/>
                <a:gd name="T17" fmla="*/ 8 h 78"/>
                <a:gd name="T18" fmla="*/ 22 w 24"/>
                <a:gd name="T19" fmla="*/ 4 h 78"/>
                <a:gd name="T20" fmla="*/ 18 w 24"/>
                <a:gd name="T21" fmla="*/ 0 h 78"/>
                <a:gd name="T22" fmla="*/ 12 w 24"/>
                <a:gd name="T23" fmla="*/ 0 h 78"/>
                <a:gd name="T24" fmla="*/ 12 w 24"/>
                <a:gd name="T25" fmla="*/ 0 h 78"/>
                <a:gd name="T26" fmla="*/ 8 w 24"/>
                <a:gd name="T27" fmla="*/ 0 h 78"/>
                <a:gd name="T28" fmla="*/ 4 w 24"/>
                <a:gd name="T29" fmla="*/ 4 h 78"/>
                <a:gd name="T30" fmla="*/ 2 w 24"/>
                <a:gd name="T31" fmla="*/ 8 h 78"/>
                <a:gd name="T32" fmla="*/ 0 w 24"/>
                <a:gd name="T33" fmla="*/ 12 h 78"/>
                <a:gd name="T34" fmla="*/ 0 w 24"/>
                <a:gd name="T35" fmla="*/ 38 h 78"/>
                <a:gd name="T36" fmla="*/ 0 w 24"/>
                <a:gd name="T37" fmla="*/ 66 h 78"/>
                <a:gd name="T38" fmla="*/ 0 w 24"/>
                <a:gd name="T39" fmla="*/ 66 h 78"/>
                <a:gd name="T40" fmla="*/ 2 w 24"/>
                <a:gd name="T41" fmla="*/ 72 h 78"/>
                <a:gd name="T42" fmla="*/ 4 w 24"/>
                <a:gd name="T43" fmla="*/ 76 h 78"/>
                <a:gd name="T44" fmla="*/ 8 w 24"/>
                <a:gd name="T45" fmla="*/ 78 h 78"/>
                <a:gd name="T46" fmla="*/ 12 w 24"/>
                <a:gd name="T47" fmla="*/ 78 h 78"/>
                <a:gd name="T48" fmla="*/ 12 w 24"/>
                <a:gd name="T49" fmla="*/ 78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78">
                  <a:moveTo>
                    <a:pt x="12" y="78"/>
                  </a:moveTo>
                  <a:lnTo>
                    <a:pt x="12" y="78"/>
                  </a:lnTo>
                  <a:lnTo>
                    <a:pt x="18" y="78"/>
                  </a:lnTo>
                  <a:lnTo>
                    <a:pt x="22" y="76"/>
                  </a:lnTo>
                  <a:lnTo>
                    <a:pt x="24" y="72"/>
                  </a:lnTo>
                  <a:lnTo>
                    <a:pt x="24" y="6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2"/>
                  </a:lnTo>
                  <a:lnTo>
                    <a:pt x="4" y="76"/>
                  </a:lnTo>
                  <a:lnTo>
                    <a:pt x="8" y="78"/>
                  </a:lnTo>
                  <a:lnTo>
                    <a:pt x="12" y="78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0" name="Rectangle 1972"/>
            <p:cNvSpPr>
              <a:spLocks noChangeArrowheads="1"/>
            </p:cNvSpPr>
            <p:nvPr/>
          </p:nvSpPr>
          <p:spPr>
            <a:xfrm>
              <a:off x="5319704" y="4808334"/>
              <a:ext cx="27627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1" name="Rectangle 1973"/>
            <p:cNvSpPr>
              <a:spLocks noChangeArrowheads="1"/>
            </p:cNvSpPr>
            <p:nvPr/>
          </p:nvSpPr>
          <p:spPr>
            <a:xfrm>
              <a:off x="5272951" y="4808334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2" name="Rectangle 1974"/>
            <p:cNvSpPr>
              <a:spLocks noChangeArrowheads="1"/>
            </p:cNvSpPr>
            <p:nvPr/>
          </p:nvSpPr>
          <p:spPr>
            <a:xfrm>
              <a:off x="5272951" y="4852962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3" name="Rectangle 1975"/>
            <p:cNvSpPr>
              <a:spLocks noChangeArrowheads="1"/>
            </p:cNvSpPr>
            <p:nvPr/>
          </p:nvSpPr>
          <p:spPr>
            <a:xfrm>
              <a:off x="5319704" y="4852962"/>
              <a:ext cx="27627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4" name="Rectangle 1976"/>
            <p:cNvSpPr>
              <a:spLocks noChangeArrowheads="1"/>
            </p:cNvSpPr>
            <p:nvPr/>
          </p:nvSpPr>
          <p:spPr>
            <a:xfrm>
              <a:off x="5364332" y="4808334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5" name="Rectangle 1977"/>
            <p:cNvSpPr>
              <a:spLocks noChangeArrowheads="1"/>
            </p:cNvSpPr>
            <p:nvPr/>
          </p:nvSpPr>
          <p:spPr>
            <a:xfrm>
              <a:off x="5364332" y="4852962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6" name="Rectangle 1978"/>
            <p:cNvSpPr>
              <a:spLocks noChangeArrowheads="1"/>
            </p:cNvSpPr>
            <p:nvPr/>
          </p:nvSpPr>
          <p:spPr>
            <a:xfrm>
              <a:off x="5272951" y="4897590"/>
              <a:ext cx="29752" cy="27627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77" name="Rectangle 1979"/>
            <p:cNvSpPr>
              <a:spLocks noChangeArrowheads="1"/>
            </p:cNvSpPr>
            <p:nvPr/>
          </p:nvSpPr>
          <p:spPr>
            <a:xfrm>
              <a:off x="5226197" y="4808334"/>
              <a:ext cx="29752" cy="29752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53" name="Freeform 1987"/>
            <p:cNvSpPr/>
            <p:nvPr/>
          </p:nvSpPr>
          <p:spPr>
            <a:xfrm>
              <a:off x="2089479" y="6406444"/>
              <a:ext cx="161511" cy="286895"/>
            </a:xfrm>
            <a:custGeom>
              <a:avLst/>
              <a:gdLst>
                <a:gd name="T0" fmla="*/ 0 w 152"/>
                <a:gd name="T1" fmla="*/ 112 h 270"/>
                <a:gd name="T2" fmla="*/ 0 w 152"/>
                <a:gd name="T3" fmla="*/ 116 h 270"/>
                <a:gd name="T4" fmla="*/ 8 w 152"/>
                <a:gd name="T5" fmla="*/ 124 h 270"/>
                <a:gd name="T6" fmla="*/ 12 w 152"/>
                <a:gd name="T7" fmla="*/ 124 h 270"/>
                <a:gd name="T8" fmla="*/ 22 w 152"/>
                <a:gd name="T9" fmla="*/ 120 h 270"/>
                <a:gd name="T10" fmla="*/ 26 w 152"/>
                <a:gd name="T11" fmla="*/ 112 h 270"/>
                <a:gd name="T12" fmla="*/ 26 w 152"/>
                <a:gd name="T13" fmla="*/ 76 h 270"/>
                <a:gd name="T14" fmla="*/ 28 w 152"/>
                <a:gd name="T15" fmla="*/ 60 h 270"/>
                <a:gd name="T16" fmla="*/ 38 w 152"/>
                <a:gd name="T17" fmla="*/ 44 h 270"/>
                <a:gd name="T18" fmla="*/ 40 w 152"/>
                <a:gd name="T19" fmla="*/ 42 h 270"/>
                <a:gd name="T20" fmla="*/ 40 w 152"/>
                <a:gd name="T21" fmla="*/ 44 h 270"/>
                <a:gd name="T22" fmla="*/ 42 w 152"/>
                <a:gd name="T23" fmla="*/ 46 h 270"/>
                <a:gd name="T24" fmla="*/ 42 w 152"/>
                <a:gd name="T25" fmla="*/ 124 h 270"/>
                <a:gd name="T26" fmla="*/ 42 w 152"/>
                <a:gd name="T27" fmla="*/ 258 h 270"/>
                <a:gd name="T28" fmla="*/ 44 w 152"/>
                <a:gd name="T29" fmla="*/ 262 h 270"/>
                <a:gd name="T30" fmla="*/ 50 w 152"/>
                <a:gd name="T31" fmla="*/ 270 h 270"/>
                <a:gd name="T32" fmla="*/ 56 w 152"/>
                <a:gd name="T33" fmla="*/ 270 h 270"/>
                <a:gd name="T34" fmla="*/ 64 w 152"/>
                <a:gd name="T35" fmla="*/ 266 h 270"/>
                <a:gd name="T36" fmla="*/ 68 w 152"/>
                <a:gd name="T37" fmla="*/ 258 h 270"/>
                <a:gd name="T38" fmla="*/ 68 w 152"/>
                <a:gd name="T39" fmla="*/ 140 h 270"/>
                <a:gd name="T40" fmla="*/ 72 w 152"/>
                <a:gd name="T41" fmla="*/ 138 h 270"/>
                <a:gd name="T42" fmla="*/ 80 w 152"/>
                <a:gd name="T43" fmla="*/ 138 h 270"/>
                <a:gd name="T44" fmla="*/ 82 w 152"/>
                <a:gd name="T45" fmla="*/ 140 h 270"/>
                <a:gd name="T46" fmla="*/ 82 w 152"/>
                <a:gd name="T47" fmla="*/ 258 h 270"/>
                <a:gd name="T48" fmla="*/ 86 w 152"/>
                <a:gd name="T49" fmla="*/ 266 h 270"/>
                <a:gd name="T50" fmla="*/ 96 w 152"/>
                <a:gd name="T51" fmla="*/ 270 h 270"/>
                <a:gd name="T52" fmla="*/ 100 w 152"/>
                <a:gd name="T53" fmla="*/ 270 h 270"/>
                <a:gd name="T54" fmla="*/ 108 w 152"/>
                <a:gd name="T55" fmla="*/ 262 h 270"/>
                <a:gd name="T56" fmla="*/ 108 w 152"/>
                <a:gd name="T57" fmla="*/ 46 h 270"/>
                <a:gd name="T58" fmla="*/ 110 w 152"/>
                <a:gd name="T59" fmla="*/ 42 h 270"/>
                <a:gd name="T60" fmla="*/ 112 w 152"/>
                <a:gd name="T61" fmla="*/ 42 h 270"/>
                <a:gd name="T62" fmla="*/ 114 w 152"/>
                <a:gd name="T63" fmla="*/ 44 h 270"/>
                <a:gd name="T64" fmla="*/ 118 w 152"/>
                <a:gd name="T65" fmla="*/ 50 h 270"/>
                <a:gd name="T66" fmla="*/ 124 w 152"/>
                <a:gd name="T67" fmla="*/ 66 h 270"/>
                <a:gd name="T68" fmla="*/ 126 w 152"/>
                <a:gd name="T69" fmla="*/ 112 h 270"/>
                <a:gd name="T70" fmla="*/ 126 w 152"/>
                <a:gd name="T71" fmla="*/ 116 h 270"/>
                <a:gd name="T72" fmla="*/ 134 w 152"/>
                <a:gd name="T73" fmla="*/ 124 h 270"/>
                <a:gd name="T74" fmla="*/ 138 w 152"/>
                <a:gd name="T75" fmla="*/ 124 h 270"/>
                <a:gd name="T76" fmla="*/ 148 w 152"/>
                <a:gd name="T77" fmla="*/ 120 h 270"/>
                <a:gd name="T78" fmla="*/ 152 w 152"/>
                <a:gd name="T79" fmla="*/ 112 h 270"/>
                <a:gd name="T80" fmla="*/ 152 w 152"/>
                <a:gd name="T81" fmla="*/ 76 h 270"/>
                <a:gd name="T82" fmla="*/ 146 w 152"/>
                <a:gd name="T83" fmla="*/ 46 h 270"/>
                <a:gd name="T84" fmla="*/ 128 w 152"/>
                <a:gd name="T85" fmla="*/ 22 h 270"/>
                <a:gd name="T86" fmla="*/ 104 w 152"/>
                <a:gd name="T87" fmla="*/ 6 h 270"/>
                <a:gd name="T88" fmla="*/ 76 w 152"/>
                <a:gd name="T89" fmla="*/ 0 h 270"/>
                <a:gd name="T90" fmla="*/ 74 w 152"/>
                <a:gd name="T91" fmla="*/ 0 h 270"/>
                <a:gd name="T92" fmla="*/ 46 w 152"/>
                <a:gd name="T93" fmla="*/ 6 h 270"/>
                <a:gd name="T94" fmla="*/ 22 w 152"/>
                <a:gd name="T95" fmla="*/ 22 h 270"/>
                <a:gd name="T96" fmla="*/ 12 w 152"/>
                <a:gd name="T97" fmla="*/ 34 h 270"/>
                <a:gd name="T98" fmla="*/ 0 w 152"/>
                <a:gd name="T99" fmla="*/ 62 h 270"/>
                <a:gd name="T100" fmla="*/ 0 w 152"/>
                <a:gd name="T101" fmla="*/ 7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2" h="270">
                  <a:moveTo>
                    <a:pt x="0" y="76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8" y="124"/>
                  </a:lnTo>
                  <a:lnTo>
                    <a:pt x="22" y="120"/>
                  </a:lnTo>
                  <a:lnTo>
                    <a:pt x="24" y="116"/>
                  </a:lnTo>
                  <a:lnTo>
                    <a:pt x="26" y="112"/>
                  </a:lnTo>
                  <a:lnTo>
                    <a:pt x="26" y="76"/>
                  </a:lnTo>
                  <a:lnTo>
                    <a:pt x="26" y="76"/>
                  </a:lnTo>
                  <a:lnTo>
                    <a:pt x="26" y="68"/>
                  </a:lnTo>
                  <a:lnTo>
                    <a:pt x="28" y="60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6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258"/>
                  </a:lnTo>
                  <a:lnTo>
                    <a:pt x="42" y="258"/>
                  </a:lnTo>
                  <a:lnTo>
                    <a:pt x="44" y="262"/>
                  </a:lnTo>
                  <a:lnTo>
                    <a:pt x="46" y="266"/>
                  </a:lnTo>
                  <a:lnTo>
                    <a:pt x="50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0" y="270"/>
                  </a:lnTo>
                  <a:lnTo>
                    <a:pt x="64" y="266"/>
                  </a:lnTo>
                  <a:lnTo>
                    <a:pt x="68" y="262"/>
                  </a:lnTo>
                  <a:lnTo>
                    <a:pt x="68" y="258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38"/>
                  </a:lnTo>
                  <a:lnTo>
                    <a:pt x="72" y="138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82" y="138"/>
                  </a:lnTo>
                  <a:lnTo>
                    <a:pt x="82" y="14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84" y="262"/>
                  </a:lnTo>
                  <a:lnTo>
                    <a:pt x="86" y="266"/>
                  </a:lnTo>
                  <a:lnTo>
                    <a:pt x="90" y="270"/>
                  </a:lnTo>
                  <a:lnTo>
                    <a:pt x="96" y="270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4" y="266"/>
                  </a:lnTo>
                  <a:lnTo>
                    <a:pt x="108" y="262"/>
                  </a:lnTo>
                  <a:lnTo>
                    <a:pt x="108" y="258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8" y="50"/>
                  </a:lnTo>
                  <a:lnTo>
                    <a:pt x="122" y="58"/>
                  </a:lnTo>
                  <a:lnTo>
                    <a:pt x="124" y="66"/>
                  </a:lnTo>
                  <a:lnTo>
                    <a:pt x="126" y="76"/>
                  </a:lnTo>
                  <a:lnTo>
                    <a:pt x="126" y="112"/>
                  </a:lnTo>
                  <a:lnTo>
                    <a:pt x="126" y="112"/>
                  </a:lnTo>
                  <a:lnTo>
                    <a:pt x="126" y="116"/>
                  </a:lnTo>
                  <a:lnTo>
                    <a:pt x="128" y="120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4" y="124"/>
                  </a:lnTo>
                  <a:lnTo>
                    <a:pt x="148" y="120"/>
                  </a:lnTo>
                  <a:lnTo>
                    <a:pt x="150" y="116"/>
                  </a:lnTo>
                  <a:lnTo>
                    <a:pt x="152" y="11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0" y="60"/>
                  </a:lnTo>
                  <a:lnTo>
                    <a:pt x="146" y="46"/>
                  </a:lnTo>
                  <a:lnTo>
                    <a:pt x="138" y="34"/>
                  </a:lnTo>
                  <a:lnTo>
                    <a:pt x="128" y="22"/>
                  </a:lnTo>
                  <a:lnTo>
                    <a:pt x="118" y="12"/>
                  </a:lnTo>
                  <a:lnTo>
                    <a:pt x="104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4" y="48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54" name="Freeform 1988"/>
            <p:cNvSpPr/>
            <p:nvPr/>
          </p:nvSpPr>
          <p:spPr>
            <a:xfrm>
              <a:off x="2138357" y="6327814"/>
              <a:ext cx="63754" cy="63754"/>
            </a:xfrm>
            <a:custGeom>
              <a:avLst/>
              <a:gdLst>
                <a:gd name="T0" fmla="*/ 30 w 60"/>
                <a:gd name="T1" fmla="*/ 60 h 60"/>
                <a:gd name="T2" fmla="*/ 30 w 60"/>
                <a:gd name="T3" fmla="*/ 60 h 60"/>
                <a:gd name="T4" fmla="*/ 36 w 60"/>
                <a:gd name="T5" fmla="*/ 60 h 60"/>
                <a:gd name="T6" fmla="*/ 42 w 60"/>
                <a:gd name="T7" fmla="*/ 58 h 60"/>
                <a:gd name="T8" fmla="*/ 50 w 60"/>
                <a:gd name="T9" fmla="*/ 52 h 60"/>
                <a:gd name="T10" fmla="*/ 58 w 60"/>
                <a:gd name="T11" fmla="*/ 42 h 60"/>
                <a:gd name="T12" fmla="*/ 58 w 60"/>
                <a:gd name="T13" fmla="*/ 36 h 60"/>
                <a:gd name="T14" fmla="*/ 60 w 60"/>
                <a:gd name="T15" fmla="*/ 30 h 60"/>
                <a:gd name="T16" fmla="*/ 60 w 60"/>
                <a:gd name="T17" fmla="*/ 30 h 60"/>
                <a:gd name="T18" fmla="*/ 58 w 60"/>
                <a:gd name="T19" fmla="*/ 24 h 60"/>
                <a:gd name="T20" fmla="*/ 58 w 60"/>
                <a:gd name="T21" fmla="*/ 18 h 60"/>
                <a:gd name="T22" fmla="*/ 50 w 60"/>
                <a:gd name="T23" fmla="*/ 8 h 60"/>
                <a:gd name="T24" fmla="*/ 42 w 60"/>
                <a:gd name="T25" fmla="*/ 2 h 60"/>
                <a:gd name="T26" fmla="*/ 36 w 60"/>
                <a:gd name="T27" fmla="*/ 0 h 60"/>
                <a:gd name="T28" fmla="*/ 30 w 60"/>
                <a:gd name="T29" fmla="*/ 0 h 60"/>
                <a:gd name="T30" fmla="*/ 30 w 60"/>
                <a:gd name="T31" fmla="*/ 0 h 60"/>
                <a:gd name="T32" fmla="*/ 24 w 60"/>
                <a:gd name="T33" fmla="*/ 0 h 60"/>
                <a:gd name="T34" fmla="*/ 18 w 60"/>
                <a:gd name="T35" fmla="*/ 2 h 60"/>
                <a:gd name="T36" fmla="*/ 8 w 60"/>
                <a:gd name="T37" fmla="*/ 8 h 60"/>
                <a:gd name="T38" fmla="*/ 2 w 60"/>
                <a:gd name="T39" fmla="*/ 18 h 60"/>
                <a:gd name="T40" fmla="*/ 0 w 60"/>
                <a:gd name="T41" fmla="*/ 24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36 h 60"/>
                <a:gd name="T48" fmla="*/ 2 w 60"/>
                <a:gd name="T49" fmla="*/ 42 h 60"/>
                <a:gd name="T50" fmla="*/ 8 w 60"/>
                <a:gd name="T51" fmla="*/ 52 h 60"/>
                <a:gd name="T52" fmla="*/ 18 w 60"/>
                <a:gd name="T53" fmla="*/ 58 h 60"/>
                <a:gd name="T54" fmla="*/ 24 w 60"/>
                <a:gd name="T55" fmla="*/ 60 h 60"/>
                <a:gd name="T56" fmla="*/ 30 w 60"/>
                <a:gd name="T57" fmla="*/ 60 h 60"/>
                <a:gd name="T58" fmla="*/ 30 w 60"/>
                <a:gd name="T59" fmla="*/ 6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0" y="52"/>
                  </a:lnTo>
                  <a:lnTo>
                    <a:pt x="58" y="42"/>
                  </a:lnTo>
                  <a:lnTo>
                    <a:pt x="58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8" y="24"/>
                  </a:lnTo>
                  <a:lnTo>
                    <a:pt x="58" y="18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51" name="Freeform 1989"/>
            <p:cNvSpPr/>
            <p:nvPr/>
          </p:nvSpPr>
          <p:spPr>
            <a:xfrm>
              <a:off x="3375193" y="6357566"/>
              <a:ext cx="78630" cy="78630"/>
            </a:xfrm>
            <a:custGeom>
              <a:avLst/>
              <a:gdLst>
                <a:gd name="T0" fmla="*/ 74 w 74"/>
                <a:gd name="T1" fmla="*/ 38 h 74"/>
                <a:gd name="T2" fmla="*/ 74 w 74"/>
                <a:gd name="T3" fmla="*/ 38 h 74"/>
                <a:gd name="T4" fmla="*/ 74 w 74"/>
                <a:gd name="T5" fmla="*/ 30 h 74"/>
                <a:gd name="T6" fmla="*/ 72 w 74"/>
                <a:gd name="T7" fmla="*/ 22 h 74"/>
                <a:gd name="T8" fmla="*/ 68 w 74"/>
                <a:gd name="T9" fmla="*/ 16 h 74"/>
                <a:gd name="T10" fmla="*/ 64 w 74"/>
                <a:gd name="T11" fmla="*/ 10 h 74"/>
                <a:gd name="T12" fmla="*/ 58 w 74"/>
                <a:gd name="T13" fmla="*/ 6 h 74"/>
                <a:gd name="T14" fmla="*/ 52 w 74"/>
                <a:gd name="T15" fmla="*/ 2 h 74"/>
                <a:gd name="T16" fmla="*/ 44 w 74"/>
                <a:gd name="T17" fmla="*/ 0 h 74"/>
                <a:gd name="T18" fmla="*/ 38 w 74"/>
                <a:gd name="T19" fmla="*/ 0 h 74"/>
                <a:gd name="T20" fmla="*/ 38 w 74"/>
                <a:gd name="T21" fmla="*/ 0 h 74"/>
                <a:gd name="T22" fmla="*/ 30 w 74"/>
                <a:gd name="T23" fmla="*/ 0 h 74"/>
                <a:gd name="T24" fmla="*/ 22 w 74"/>
                <a:gd name="T25" fmla="*/ 2 h 74"/>
                <a:gd name="T26" fmla="*/ 16 w 74"/>
                <a:gd name="T27" fmla="*/ 6 h 74"/>
                <a:gd name="T28" fmla="*/ 12 w 74"/>
                <a:gd name="T29" fmla="*/ 10 h 74"/>
                <a:gd name="T30" fmla="*/ 6 w 74"/>
                <a:gd name="T31" fmla="*/ 16 h 74"/>
                <a:gd name="T32" fmla="*/ 4 w 74"/>
                <a:gd name="T33" fmla="*/ 22 h 74"/>
                <a:gd name="T34" fmla="*/ 2 w 74"/>
                <a:gd name="T35" fmla="*/ 30 h 74"/>
                <a:gd name="T36" fmla="*/ 0 w 74"/>
                <a:gd name="T37" fmla="*/ 38 h 74"/>
                <a:gd name="T38" fmla="*/ 0 w 74"/>
                <a:gd name="T39" fmla="*/ 38 h 74"/>
                <a:gd name="T40" fmla="*/ 2 w 74"/>
                <a:gd name="T41" fmla="*/ 44 h 74"/>
                <a:gd name="T42" fmla="*/ 4 w 74"/>
                <a:gd name="T43" fmla="*/ 52 h 74"/>
                <a:gd name="T44" fmla="*/ 6 w 74"/>
                <a:gd name="T45" fmla="*/ 58 h 74"/>
                <a:gd name="T46" fmla="*/ 12 w 74"/>
                <a:gd name="T47" fmla="*/ 64 h 74"/>
                <a:gd name="T48" fmla="*/ 16 w 74"/>
                <a:gd name="T49" fmla="*/ 68 h 74"/>
                <a:gd name="T50" fmla="*/ 22 w 74"/>
                <a:gd name="T51" fmla="*/ 72 h 74"/>
                <a:gd name="T52" fmla="*/ 30 w 74"/>
                <a:gd name="T53" fmla="*/ 74 h 74"/>
                <a:gd name="T54" fmla="*/ 38 w 74"/>
                <a:gd name="T55" fmla="*/ 74 h 74"/>
                <a:gd name="T56" fmla="*/ 38 w 74"/>
                <a:gd name="T57" fmla="*/ 74 h 74"/>
                <a:gd name="T58" fmla="*/ 44 w 74"/>
                <a:gd name="T59" fmla="*/ 74 h 74"/>
                <a:gd name="T60" fmla="*/ 52 w 74"/>
                <a:gd name="T61" fmla="*/ 72 h 74"/>
                <a:gd name="T62" fmla="*/ 58 w 74"/>
                <a:gd name="T63" fmla="*/ 68 h 74"/>
                <a:gd name="T64" fmla="*/ 64 w 74"/>
                <a:gd name="T65" fmla="*/ 64 h 74"/>
                <a:gd name="T66" fmla="*/ 68 w 74"/>
                <a:gd name="T67" fmla="*/ 58 h 74"/>
                <a:gd name="T68" fmla="*/ 72 w 74"/>
                <a:gd name="T69" fmla="*/ 52 h 74"/>
                <a:gd name="T70" fmla="*/ 74 w 74"/>
                <a:gd name="T71" fmla="*/ 44 h 74"/>
                <a:gd name="T72" fmla="*/ 74 w 74"/>
                <a:gd name="T73" fmla="*/ 38 h 74"/>
                <a:gd name="T74" fmla="*/ 74 w 74"/>
                <a:gd name="T75" fmla="*/ 38 h 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4" h="74">
                  <a:moveTo>
                    <a:pt x="74" y="38"/>
                  </a:moveTo>
                  <a:lnTo>
                    <a:pt x="74" y="38"/>
                  </a:lnTo>
                  <a:lnTo>
                    <a:pt x="74" y="30"/>
                  </a:lnTo>
                  <a:lnTo>
                    <a:pt x="72" y="22"/>
                  </a:lnTo>
                  <a:lnTo>
                    <a:pt x="68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22" y="2"/>
                  </a:lnTo>
                  <a:lnTo>
                    <a:pt x="16" y="6"/>
                  </a:lnTo>
                  <a:lnTo>
                    <a:pt x="12" y="10"/>
                  </a:lnTo>
                  <a:lnTo>
                    <a:pt x="6" y="16"/>
                  </a:lnTo>
                  <a:lnTo>
                    <a:pt x="4" y="22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4" y="52"/>
                  </a:lnTo>
                  <a:lnTo>
                    <a:pt x="6" y="58"/>
                  </a:lnTo>
                  <a:lnTo>
                    <a:pt x="12" y="64"/>
                  </a:lnTo>
                  <a:lnTo>
                    <a:pt x="16" y="68"/>
                  </a:lnTo>
                  <a:lnTo>
                    <a:pt x="22" y="72"/>
                  </a:lnTo>
                  <a:lnTo>
                    <a:pt x="30" y="7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44" y="74"/>
                  </a:lnTo>
                  <a:lnTo>
                    <a:pt x="52" y="72"/>
                  </a:lnTo>
                  <a:lnTo>
                    <a:pt x="58" y="68"/>
                  </a:lnTo>
                  <a:lnTo>
                    <a:pt x="64" y="64"/>
                  </a:lnTo>
                  <a:lnTo>
                    <a:pt x="68" y="58"/>
                  </a:lnTo>
                  <a:lnTo>
                    <a:pt x="72" y="52"/>
                  </a:lnTo>
                  <a:lnTo>
                    <a:pt x="74" y="44"/>
                  </a:lnTo>
                  <a:lnTo>
                    <a:pt x="74" y="38"/>
                  </a:lnTo>
                  <a:lnTo>
                    <a:pt x="74" y="3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52" name="Freeform 1990"/>
            <p:cNvSpPr/>
            <p:nvPr/>
          </p:nvSpPr>
          <p:spPr>
            <a:xfrm>
              <a:off x="3339066" y="6446822"/>
              <a:ext cx="150885" cy="216765"/>
            </a:xfrm>
            <a:custGeom>
              <a:avLst/>
              <a:gdLst>
                <a:gd name="T0" fmla="*/ 128 w 142"/>
                <a:gd name="T1" fmla="*/ 110 h 204"/>
                <a:gd name="T2" fmla="*/ 138 w 142"/>
                <a:gd name="T3" fmla="*/ 106 h 204"/>
                <a:gd name="T4" fmla="*/ 142 w 142"/>
                <a:gd name="T5" fmla="*/ 96 h 204"/>
                <a:gd name="T6" fmla="*/ 142 w 142"/>
                <a:gd name="T7" fmla="*/ 68 h 204"/>
                <a:gd name="T8" fmla="*/ 136 w 142"/>
                <a:gd name="T9" fmla="*/ 40 h 204"/>
                <a:gd name="T10" fmla="*/ 124 w 142"/>
                <a:gd name="T11" fmla="*/ 18 h 204"/>
                <a:gd name="T12" fmla="*/ 102 w 142"/>
                <a:gd name="T13" fmla="*/ 4 h 204"/>
                <a:gd name="T14" fmla="*/ 72 w 142"/>
                <a:gd name="T15" fmla="*/ 0 h 204"/>
                <a:gd name="T16" fmla="*/ 72 w 142"/>
                <a:gd name="T17" fmla="*/ 0 h 204"/>
                <a:gd name="T18" fmla="*/ 70 w 142"/>
                <a:gd name="T19" fmla="*/ 0 h 204"/>
                <a:gd name="T20" fmla="*/ 42 w 142"/>
                <a:gd name="T21" fmla="*/ 4 h 204"/>
                <a:gd name="T22" fmla="*/ 20 w 142"/>
                <a:gd name="T23" fmla="*/ 18 h 204"/>
                <a:gd name="T24" fmla="*/ 6 w 142"/>
                <a:gd name="T25" fmla="*/ 40 h 204"/>
                <a:gd name="T26" fmla="*/ 0 w 142"/>
                <a:gd name="T27" fmla="*/ 68 h 204"/>
                <a:gd name="T28" fmla="*/ 0 w 142"/>
                <a:gd name="T29" fmla="*/ 96 h 204"/>
                <a:gd name="T30" fmla="*/ 4 w 142"/>
                <a:gd name="T31" fmla="*/ 106 h 204"/>
                <a:gd name="T32" fmla="*/ 14 w 142"/>
                <a:gd name="T33" fmla="*/ 110 h 204"/>
                <a:gd name="T34" fmla="*/ 18 w 142"/>
                <a:gd name="T35" fmla="*/ 108 h 204"/>
                <a:gd name="T36" fmla="*/ 24 w 142"/>
                <a:gd name="T37" fmla="*/ 100 h 204"/>
                <a:gd name="T38" fmla="*/ 26 w 142"/>
                <a:gd name="T39" fmla="*/ 68 h 204"/>
                <a:gd name="T40" fmla="*/ 26 w 142"/>
                <a:gd name="T41" fmla="*/ 54 h 204"/>
                <a:gd name="T42" fmla="*/ 30 w 142"/>
                <a:gd name="T43" fmla="*/ 48 h 204"/>
                <a:gd name="T44" fmla="*/ 32 w 142"/>
                <a:gd name="T45" fmla="*/ 46 h 204"/>
                <a:gd name="T46" fmla="*/ 34 w 142"/>
                <a:gd name="T47" fmla="*/ 46 h 204"/>
                <a:gd name="T48" fmla="*/ 36 w 142"/>
                <a:gd name="T49" fmla="*/ 190 h 204"/>
                <a:gd name="T50" fmla="*/ 36 w 142"/>
                <a:gd name="T51" fmla="*/ 196 h 204"/>
                <a:gd name="T52" fmla="*/ 44 w 142"/>
                <a:gd name="T53" fmla="*/ 204 h 204"/>
                <a:gd name="T54" fmla="*/ 50 w 142"/>
                <a:gd name="T55" fmla="*/ 204 h 204"/>
                <a:gd name="T56" fmla="*/ 60 w 142"/>
                <a:gd name="T57" fmla="*/ 200 h 204"/>
                <a:gd name="T58" fmla="*/ 64 w 142"/>
                <a:gd name="T59" fmla="*/ 190 h 204"/>
                <a:gd name="T60" fmla="*/ 64 w 142"/>
                <a:gd name="T61" fmla="*/ 126 h 204"/>
                <a:gd name="T62" fmla="*/ 66 w 142"/>
                <a:gd name="T63" fmla="*/ 124 h 204"/>
                <a:gd name="T64" fmla="*/ 72 w 142"/>
                <a:gd name="T65" fmla="*/ 124 h 204"/>
                <a:gd name="T66" fmla="*/ 76 w 142"/>
                <a:gd name="T67" fmla="*/ 124 h 204"/>
                <a:gd name="T68" fmla="*/ 78 w 142"/>
                <a:gd name="T69" fmla="*/ 126 h 204"/>
                <a:gd name="T70" fmla="*/ 78 w 142"/>
                <a:gd name="T71" fmla="*/ 190 h 204"/>
                <a:gd name="T72" fmla="*/ 82 w 142"/>
                <a:gd name="T73" fmla="*/ 200 h 204"/>
                <a:gd name="T74" fmla="*/ 92 w 142"/>
                <a:gd name="T75" fmla="*/ 204 h 204"/>
                <a:gd name="T76" fmla="*/ 98 w 142"/>
                <a:gd name="T77" fmla="*/ 204 h 204"/>
                <a:gd name="T78" fmla="*/ 106 w 142"/>
                <a:gd name="T79" fmla="*/ 196 h 204"/>
                <a:gd name="T80" fmla="*/ 106 w 142"/>
                <a:gd name="T81" fmla="*/ 50 h 204"/>
                <a:gd name="T82" fmla="*/ 108 w 142"/>
                <a:gd name="T83" fmla="*/ 46 h 204"/>
                <a:gd name="T84" fmla="*/ 110 w 142"/>
                <a:gd name="T85" fmla="*/ 46 h 204"/>
                <a:gd name="T86" fmla="*/ 112 w 142"/>
                <a:gd name="T87" fmla="*/ 48 h 204"/>
                <a:gd name="T88" fmla="*/ 116 w 142"/>
                <a:gd name="T89" fmla="*/ 54 h 204"/>
                <a:gd name="T90" fmla="*/ 118 w 142"/>
                <a:gd name="T91" fmla="*/ 96 h 204"/>
                <a:gd name="T92" fmla="*/ 118 w 142"/>
                <a:gd name="T93" fmla="*/ 100 h 204"/>
                <a:gd name="T94" fmla="*/ 124 w 142"/>
                <a:gd name="T95" fmla="*/ 108 h 204"/>
                <a:gd name="T96" fmla="*/ 128 w 142"/>
                <a:gd name="T97" fmla="*/ 110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2" h="204">
                  <a:moveTo>
                    <a:pt x="128" y="110"/>
                  </a:moveTo>
                  <a:lnTo>
                    <a:pt x="128" y="110"/>
                  </a:lnTo>
                  <a:lnTo>
                    <a:pt x="134" y="108"/>
                  </a:lnTo>
                  <a:lnTo>
                    <a:pt x="138" y="106"/>
                  </a:lnTo>
                  <a:lnTo>
                    <a:pt x="140" y="100"/>
                  </a:lnTo>
                  <a:lnTo>
                    <a:pt x="142" y="96"/>
                  </a:lnTo>
                  <a:lnTo>
                    <a:pt x="142" y="68"/>
                  </a:lnTo>
                  <a:lnTo>
                    <a:pt x="142" y="68"/>
                  </a:lnTo>
                  <a:lnTo>
                    <a:pt x="140" y="54"/>
                  </a:lnTo>
                  <a:lnTo>
                    <a:pt x="136" y="40"/>
                  </a:lnTo>
                  <a:lnTo>
                    <a:pt x="132" y="28"/>
                  </a:lnTo>
                  <a:lnTo>
                    <a:pt x="124" y="18"/>
                  </a:lnTo>
                  <a:lnTo>
                    <a:pt x="114" y="10"/>
                  </a:lnTo>
                  <a:lnTo>
                    <a:pt x="102" y="4"/>
                  </a:lnTo>
                  <a:lnTo>
                    <a:pt x="88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4" y="2"/>
                  </a:lnTo>
                  <a:lnTo>
                    <a:pt x="42" y="4"/>
                  </a:lnTo>
                  <a:lnTo>
                    <a:pt x="30" y="10"/>
                  </a:lnTo>
                  <a:lnTo>
                    <a:pt x="20" y="18"/>
                  </a:lnTo>
                  <a:lnTo>
                    <a:pt x="12" y="28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8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0"/>
                  </a:lnTo>
                  <a:lnTo>
                    <a:pt x="4" y="106"/>
                  </a:lnTo>
                  <a:lnTo>
                    <a:pt x="8" y="108"/>
                  </a:lnTo>
                  <a:lnTo>
                    <a:pt x="14" y="110"/>
                  </a:lnTo>
                  <a:lnTo>
                    <a:pt x="14" y="110"/>
                  </a:lnTo>
                  <a:lnTo>
                    <a:pt x="18" y="108"/>
                  </a:lnTo>
                  <a:lnTo>
                    <a:pt x="22" y="106"/>
                  </a:lnTo>
                  <a:lnTo>
                    <a:pt x="24" y="100"/>
                  </a:lnTo>
                  <a:lnTo>
                    <a:pt x="26" y="96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26" y="54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6" y="50"/>
                  </a:lnTo>
                  <a:lnTo>
                    <a:pt x="36" y="190"/>
                  </a:lnTo>
                  <a:lnTo>
                    <a:pt x="36" y="190"/>
                  </a:lnTo>
                  <a:lnTo>
                    <a:pt x="36" y="196"/>
                  </a:lnTo>
                  <a:lnTo>
                    <a:pt x="40" y="200"/>
                  </a:lnTo>
                  <a:lnTo>
                    <a:pt x="44" y="204"/>
                  </a:lnTo>
                  <a:lnTo>
                    <a:pt x="50" y="204"/>
                  </a:lnTo>
                  <a:lnTo>
                    <a:pt x="50" y="204"/>
                  </a:lnTo>
                  <a:lnTo>
                    <a:pt x="54" y="204"/>
                  </a:lnTo>
                  <a:lnTo>
                    <a:pt x="60" y="200"/>
                  </a:lnTo>
                  <a:lnTo>
                    <a:pt x="62" y="196"/>
                  </a:lnTo>
                  <a:lnTo>
                    <a:pt x="64" y="190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64" y="124"/>
                  </a:lnTo>
                  <a:lnTo>
                    <a:pt x="66" y="124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78" y="124"/>
                  </a:lnTo>
                  <a:lnTo>
                    <a:pt x="78" y="126"/>
                  </a:lnTo>
                  <a:lnTo>
                    <a:pt x="78" y="190"/>
                  </a:lnTo>
                  <a:lnTo>
                    <a:pt x="78" y="190"/>
                  </a:lnTo>
                  <a:lnTo>
                    <a:pt x="80" y="196"/>
                  </a:lnTo>
                  <a:lnTo>
                    <a:pt x="82" y="200"/>
                  </a:lnTo>
                  <a:lnTo>
                    <a:pt x="88" y="204"/>
                  </a:lnTo>
                  <a:lnTo>
                    <a:pt x="92" y="204"/>
                  </a:lnTo>
                  <a:lnTo>
                    <a:pt x="92" y="204"/>
                  </a:lnTo>
                  <a:lnTo>
                    <a:pt x="98" y="204"/>
                  </a:lnTo>
                  <a:lnTo>
                    <a:pt x="102" y="200"/>
                  </a:lnTo>
                  <a:lnTo>
                    <a:pt x="106" y="196"/>
                  </a:lnTo>
                  <a:lnTo>
                    <a:pt x="106" y="19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6"/>
                  </a:lnTo>
                  <a:lnTo>
                    <a:pt x="110" y="46"/>
                  </a:lnTo>
                  <a:lnTo>
                    <a:pt x="112" y="48"/>
                  </a:lnTo>
                  <a:lnTo>
                    <a:pt x="112" y="48"/>
                  </a:lnTo>
                  <a:lnTo>
                    <a:pt x="116" y="54"/>
                  </a:lnTo>
                  <a:lnTo>
                    <a:pt x="118" y="68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18" y="100"/>
                  </a:lnTo>
                  <a:lnTo>
                    <a:pt x="120" y="106"/>
                  </a:lnTo>
                  <a:lnTo>
                    <a:pt x="124" y="108"/>
                  </a:lnTo>
                  <a:lnTo>
                    <a:pt x="128" y="110"/>
                  </a:lnTo>
                  <a:lnTo>
                    <a:pt x="128" y="11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9" name="Freeform 1991"/>
            <p:cNvSpPr/>
            <p:nvPr/>
          </p:nvSpPr>
          <p:spPr>
            <a:xfrm>
              <a:off x="2676020" y="6406444"/>
              <a:ext cx="208264" cy="286895"/>
            </a:xfrm>
            <a:custGeom>
              <a:avLst/>
              <a:gdLst>
                <a:gd name="T0" fmla="*/ 126 w 196"/>
                <a:gd name="T1" fmla="*/ 36 h 270"/>
                <a:gd name="T2" fmla="*/ 148 w 196"/>
                <a:gd name="T3" fmla="*/ 64 h 270"/>
                <a:gd name="T4" fmla="*/ 164 w 196"/>
                <a:gd name="T5" fmla="*/ 100 h 270"/>
                <a:gd name="T6" fmla="*/ 176 w 196"/>
                <a:gd name="T7" fmla="*/ 122 h 270"/>
                <a:gd name="T8" fmla="*/ 190 w 196"/>
                <a:gd name="T9" fmla="*/ 124 h 270"/>
                <a:gd name="T10" fmla="*/ 196 w 196"/>
                <a:gd name="T11" fmla="*/ 116 h 270"/>
                <a:gd name="T12" fmla="*/ 196 w 196"/>
                <a:gd name="T13" fmla="*/ 106 h 270"/>
                <a:gd name="T14" fmla="*/ 190 w 196"/>
                <a:gd name="T15" fmla="*/ 90 h 270"/>
                <a:gd name="T16" fmla="*/ 168 w 196"/>
                <a:gd name="T17" fmla="*/ 46 h 270"/>
                <a:gd name="T18" fmla="*/ 134 w 196"/>
                <a:gd name="T19" fmla="*/ 10 h 270"/>
                <a:gd name="T20" fmla="*/ 98 w 196"/>
                <a:gd name="T21" fmla="*/ 0 h 270"/>
                <a:gd name="T22" fmla="*/ 80 w 196"/>
                <a:gd name="T23" fmla="*/ 2 h 270"/>
                <a:gd name="T24" fmla="*/ 40 w 196"/>
                <a:gd name="T25" fmla="*/ 32 h 270"/>
                <a:gd name="T26" fmla="*/ 8 w 196"/>
                <a:gd name="T27" fmla="*/ 90 h 270"/>
                <a:gd name="T28" fmla="*/ 2 w 196"/>
                <a:gd name="T29" fmla="*/ 106 h 270"/>
                <a:gd name="T30" fmla="*/ 2 w 196"/>
                <a:gd name="T31" fmla="*/ 116 h 270"/>
                <a:gd name="T32" fmla="*/ 8 w 196"/>
                <a:gd name="T33" fmla="*/ 124 h 270"/>
                <a:gd name="T34" fmla="*/ 20 w 196"/>
                <a:gd name="T35" fmla="*/ 122 h 270"/>
                <a:gd name="T36" fmla="*/ 32 w 196"/>
                <a:gd name="T37" fmla="*/ 100 h 270"/>
                <a:gd name="T38" fmla="*/ 50 w 196"/>
                <a:gd name="T39" fmla="*/ 64 h 270"/>
                <a:gd name="T40" fmla="*/ 70 w 196"/>
                <a:gd name="T41" fmla="*/ 36 h 270"/>
                <a:gd name="T42" fmla="*/ 74 w 196"/>
                <a:gd name="T43" fmla="*/ 36 h 270"/>
                <a:gd name="T44" fmla="*/ 34 w 196"/>
                <a:gd name="T45" fmla="*/ 142 h 270"/>
                <a:gd name="T46" fmla="*/ 34 w 196"/>
                <a:gd name="T47" fmla="*/ 158 h 270"/>
                <a:gd name="T48" fmla="*/ 48 w 196"/>
                <a:gd name="T49" fmla="*/ 164 h 270"/>
                <a:gd name="T50" fmla="*/ 64 w 196"/>
                <a:gd name="T51" fmla="*/ 166 h 270"/>
                <a:gd name="T52" fmla="*/ 66 w 196"/>
                <a:gd name="T53" fmla="*/ 258 h 270"/>
                <a:gd name="T54" fmla="*/ 70 w 196"/>
                <a:gd name="T55" fmla="*/ 266 h 270"/>
                <a:gd name="T56" fmla="*/ 78 w 196"/>
                <a:gd name="T57" fmla="*/ 270 h 270"/>
                <a:gd name="T58" fmla="*/ 90 w 196"/>
                <a:gd name="T59" fmla="*/ 262 h 270"/>
                <a:gd name="T60" fmla="*/ 92 w 196"/>
                <a:gd name="T61" fmla="*/ 168 h 270"/>
                <a:gd name="T62" fmla="*/ 102 w 196"/>
                <a:gd name="T63" fmla="*/ 164 h 270"/>
                <a:gd name="T64" fmla="*/ 106 w 196"/>
                <a:gd name="T65" fmla="*/ 168 h 270"/>
                <a:gd name="T66" fmla="*/ 106 w 196"/>
                <a:gd name="T67" fmla="*/ 262 h 270"/>
                <a:gd name="T68" fmla="*/ 118 w 196"/>
                <a:gd name="T69" fmla="*/ 270 h 270"/>
                <a:gd name="T70" fmla="*/ 128 w 196"/>
                <a:gd name="T71" fmla="*/ 266 h 270"/>
                <a:gd name="T72" fmla="*/ 132 w 196"/>
                <a:gd name="T73" fmla="*/ 168 h 270"/>
                <a:gd name="T74" fmla="*/ 132 w 196"/>
                <a:gd name="T75" fmla="*/ 166 h 270"/>
                <a:gd name="T76" fmla="*/ 148 w 196"/>
                <a:gd name="T77" fmla="*/ 164 h 270"/>
                <a:gd name="T78" fmla="*/ 164 w 196"/>
                <a:gd name="T79" fmla="*/ 158 h 270"/>
                <a:gd name="T80" fmla="*/ 122 w 196"/>
                <a:gd name="T81" fmla="*/ 40 h 270"/>
                <a:gd name="T82" fmla="*/ 124 w 196"/>
                <a:gd name="T83" fmla="*/ 3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6" h="270">
                  <a:moveTo>
                    <a:pt x="124" y="36"/>
                  </a:moveTo>
                  <a:lnTo>
                    <a:pt x="124" y="36"/>
                  </a:lnTo>
                  <a:lnTo>
                    <a:pt x="126" y="36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48" y="64"/>
                  </a:lnTo>
                  <a:lnTo>
                    <a:pt x="156" y="82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2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4" y="120"/>
                  </a:lnTo>
                  <a:lnTo>
                    <a:pt x="196" y="116"/>
                  </a:lnTo>
                  <a:lnTo>
                    <a:pt x="196" y="116"/>
                  </a:lnTo>
                  <a:lnTo>
                    <a:pt x="196" y="110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0" y="92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76" y="60"/>
                  </a:lnTo>
                  <a:lnTo>
                    <a:pt x="168" y="46"/>
                  </a:lnTo>
                  <a:lnTo>
                    <a:pt x="158" y="32"/>
                  </a:lnTo>
                  <a:lnTo>
                    <a:pt x="146" y="20"/>
                  </a:lnTo>
                  <a:lnTo>
                    <a:pt x="134" y="10"/>
                  </a:lnTo>
                  <a:lnTo>
                    <a:pt x="118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0" y="0"/>
                  </a:lnTo>
                  <a:lnTo>
                    <a:pt x="80" y="2"/>
                  </a:lnTo>
                  <a:lnTo>
                    <a:pt x="64" y="10"/>
                  </a:lnTo>
                  <a:lnTo>
                    <a:pt x="50" y="20"/>
                  </a:lnTo>
                  <a:lnTo>
                    <a:pt x="40" y="32"/>
                  </a:lnTo>
                  <a:lnTo>
                    <a:pt x="30" y="46"/>
                  </a:lnTo>
                  <a:lnTo>
                    <a:pt x="22" y="60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0" y="1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40" y="82"/>
                  </a:lnTo>
                  <a:lnTo>
                    <a:pt x="50" y="64"/>
                  </a:lnTo>
                  <a:lnTo>
                    <a:pt x="60" y="48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6" y="40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52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40" y="164"/>
                  </a:lnTo>
                  <a:lnTo>
                    <a:pt x="48" y="164"/>
                  </a:lnTo>
                  <a:lnTo>
                    <a:pt x="62" y="164"/>
                  </a:lnTo>
                  <a:lnTo>
                    <a:pt x="62" y="164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6" y="168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6" y="262"/>
                  </a:lnTo>
                  <a:lnTo>
                    <a:pt x="70" y="266"/>
                  </a:lnTo>
                  <a:lnTo>
                    <a:pt x="74" y="270"/>
                  </a:lnTo>
                  <a:lnTo>
                    <a:pt x="78" y="270"/>
                  </a:lnTo>
                  <a:lnTo>
                    <a:pt x="78" y="270"/>
                  </a:lnTo>
                  <a:lnTo>
                    <a:pt x="84" y="270"/>
                  </a:lnTo>
                  <a:lnTo>
                    <a:pt x="88" y="266"/>
                  </a:lnTo>
                  <a:lnTo>
                    <a:pt x="90" y="262"/>
                  </a:lnTo>
                  <a:lnTo>
                    <a:pt x="92" y="258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2" y="166"/>
                  </a:lnTo>
                  <a:lnTo>
                    <a:pt x="94" y="16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66"/>
                  </a:lnTo>
                  <a:lnTo>
                    <a:pt x="106" y="168"/>
                  </a:lnTo>
                  <a:lnTo>
                    <a:pt x="106" y="258"/>
                  </a:lnTo>
                  <a:lnTo>
                    <a:pt x="106" y="258"/>
                  </a:lnTo>
                  <a:lnTo>
                    <a:pt x="106" y="262"/>
                  </a:lnTo>
                  <a:lnTo>
                    <a:pt x="110" y="266"/>
                  </a:lnTo>
                  <a:lnTo>
                    <a:pt x="114" y="270"/>
                  </a:lnTo>
                  <a:lnTo>
                    <a:pt x="118" y="270"/>
                  </a:lnTo>
                  <a:lnTo>
                    <a:pt x="118" y="270"/>
                  </a:lnTo>
                  <a:lnTo>
                    <a:pt x="124" y="270"/>
                  </a:lnTo>
                  <a:lnTo>
                    <a:pt x="128" y="266"/>
                  </a:lnTo>
                  <a:lnTo>
                    <a:pt x="130" y="262"/>
                  </a:lnTo>
                  <a:lnTo>
                    <a:pt x="132" y="258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58" y="164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66" y="152"/>
                  </a:lnTo>
                  <a:lnTo>
                    <a:pt x="164" y="142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50" name="Freeform 1992"/>
            <p:cNvSpPr/>
            <p:nvPr/>
          </p:nvSpPr>
          <p:spPr>
            <a:xfrm>
              <a:off x="2748275" y="6327814"/>
              <a:ext cx="63754" cy="63754"/>
            </a:xfrm>
            <a:custGeom>
              <a:avLst/>
              <a:gdLst>
                <a:gd name="T0" fmla="*/ 60 w 60"/>
                <a:gd name="T1" fmla="*/ 30 h 60"/>
                <a:gd name="T2" fmla="*/ 60 w 60"/>
                <a:gd name="T3" fmla="*/ 30 h 60"/>
                <a:gd name="T4" fmla="*/ 60 w 60"/>
                <a:gd name="T5" fmla="*/ 24 h 60"/>
                <a:gd name="T6" fmla="*/ 58 w 60"/>
                <a:gd name="T7" fmla="*/ 18 h 60"/>
                <a:gd name="T8" fmla="*/ 52 w 60"/>
                <a:gd name="T9" fmla="*/ 8 h 60"/>
                <a:gd name="T10" fmla="*/ 42 w 60"/>
                <a:gd name="T11" fmla="*/ 2 h 60"/>
                <a:gd name="T12" fmla="*/ 36 w 60"/>
                <a:gd name="T13" fmla="*/ 0 h 60"/>
                <a:gd name="T14" fmla="*/ 30 w 60"/>
                <a:gd name="T15" fmla="*/ 0 h 60"/>
                <a:gd name="T16" fmla="*/ 30 w 60"/>
                <a:gd name="T17" fmla="*/ 0 h 60"/>
                <a:gd name="T18" fmla="*/ 24 w 60"/>
                <a:gd name="T19" fmla="*/ 0 h 60"/>
                <a:gd name="T20" fmla="*/ 18 w 60"/>
                <a:gd name="T21" fmla="*/ 2 h 60"/>
                <a:gd name="T22" fmla="*/ 10 w 60"/>
                <a:gd name="T23" fmla="*/ 8 h 60"/>
                <a:gd name="T24" fmla="*/ 4 w 60"/>
                <a:gd name="T25" fmla="*/ 18 h 60"/>
                <a:gd name="T26" fmla="*/ 2 w 60"/>
                <a:gd name="T27" fmla="*/ 24 h 60"/>
                <a:gd name="T28" fmla="*/ 0 w 60"/>
                <a:gd name="T29" fmla="*/ 30 h 60"/>
                <a:gd name="T30" fmla="*/ 0 w 60"/>
                <a:gd name="T31" fmla="*/ 30 h 60"/>
                <a:gd name="T32" fmla="*/ 2 w 60"/>
                <a:gd name="T33" fmla="*/ 36 h 60"/>
                <a:gd name="T34" fmla="*/ 4 w 60"/>
                <a:gd name="T35" fmla="*/ 42 h 60"/>
                <a:gd name="T36" fmla="*/ 10 w 60"/>
                <a:gd name="T37" fmla="*/ 52 h 60"/>
                <a:gd name="T38" fmla="*/ 18 w 60"/>
                <a:gd name="T39" fmla="*/ 58 h 60"/>
                <a:gd name="T40" fmla="*/ 24 w 60"/>
                <a:gd name="T41" fmla="*/ 60 h 60"/>
                <a:gd name="T42" fmla="*/ 30 w 60"/>
                <a:gd name="T43" fmla="*/ 60 h 60"/>
                <a:gd name="T44" fmla="*/ 30 w 60"/>
                <a:gd name="T45" fmla="*/ 60 h 60"/>
                <a:gd name="T46" fmla="*/ 36 w 60"/>
                <a:gd name="T47" fmla="*/ 60 h 60"/>
                <a:gd name="T48" fmla="*/ 42 w 60"/>
                <a:gd name="T49" fmla="*/ 58 h 60"/>
                <a:gd name="T50" fmla="*/ 52 w 60"/>
                <a:gd name="T51" fmla="*/ 52 h 60"/>
                <a:gd name="T52" fmla="*/ 58 w 60"/>
                <a:gd name="T53" fmla="*/ 42 h 60"/>
                <a:gd name="T54" fmla="*/ 60 w 60"/>
                <a:gd name="T55" fmla="*/ 36 h 60"/>
                <a:gd name="T56" fmla="*/ 60 w 60"/>
                <a:gd name="T57" fmla="*/ 30 h 60"/>
                <a:gd name="T58" fmla="*/ 60 w 60"/>
                <a:gd name="T59" fmla="*/ 3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60" y="30"/>
                  </a:move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37" name="Freeform 1993"/>
            <p:cNvSpPr>
              <a:spLocks noEditPoints="1"/>
            </p:cNvSpPr>
            <p:nvPr/>
          </p:nvSpPr>
          <p:spPr>
            <a:xfrm>
              <a:off x="3222183" y="4659573"/>
              <a:ext cx="384652" cy="337898"/>
            </a:xfrm>
            <a:custGeom>
              <a:avLst/>
              <a:gdLst>
                <a:gd name="T0" fmla="*/ 358 w 362"/>
                <a:gd name="T1" fmla="*/ 2 h 318"/>
                <a:gd name="T2" fmla="*/ 350 w 362"/>
                <a:gd name="T3" fmla="*/ 0 h 318"/>
                <a:gd name="T4" fmla="*/ 128 w 362"/>
                <a:gd name="T5" fmla="*/ 2 h 318"/>
                <a:gd name="T6" fmla="*/ 128 w 362"/>
                <a:gd name="T7" fmla="*/ 2 h 318"/>
                <a:gd name="T8" fmla="*/ 128 w 362"/>
                <a:gd name="T9" fmla="*/ 0 h 318"/>
                <a:gd name="T10" fmla="*/ 126 w 362"/>
                <a:gd name="T11" fmla="*/ 0 h 318"/>
                <a:gd name="T12" fmla="*/ 124 w 362"/>
                <a:gd name="T13" fmla="*/ 0 h 318"/>
                <a:gd name="T14" fmla="*/ 122 w 362"/>
                <a:gd name="T15" fmla="*/ 0 h 318"/>
                <a:gd name="T16" fmla="*/ 118 w 362"/>
                <a:gd name="T17" fmla="*/ 2 h 318"/>
                <a:gd name="T18" fmla="*/ 118 w 362"/>
                <a:gd name="T19" fmla="*/ 2 h 318"/>
                <a:gd name="T20" fmla="*/ 6 w 362"/>
                <a:gd name="T21" fmla="*/ 52 h 318"/>
                <a:gd name="T22" fmla="*/ 2 w 362"/>
                <a:gd name="T23" fmla="*/ 56 h 318"/>
                <a:gd name="T24" fmla="*/ 0 w 362"/>
                <a:gd name="T25" fmla="*/ 310 h 318"/>
                <a:gd name="T26" fmla="*/ 2 w 362"/>
                <a:gd name="T27" fmla="*/ 314 h 318"/>
                <a:gd name="T28" fmla="*/ 4 w 362"/>
                <a:gd name="T29" fmla="*/ 318 h 318"/>
                <a:gd name="T30" fmla="*/ 8 w 362"/>
                <a:gd name="T31" fmla="*/ 318 h 318"/>
                <a:gd name="T32" fmla="*/ 124 w 362"/>
                <a:gd name="T33" fmla="*/ 268 h 318"/>
                <a:gd name="T34" fmla="*/ 234 w 362"/>
                <a:gd name="T35" fmla="*/ 318 h 318"/>
                <a:gd name="T36" fmla="*/ 238 w 362"/>
                <a:gd name="T37" fmla="*/ 318 h 318"/>
                <a:gd name="T38" fmla="*/ 238 w 362"/>
                <a:gd name="T39" fmla="*/ 318 h 318"/>
                <a:gd name="T40" fmla="*/ 238 w 362"/>
                <a:gd name="T41" fmla="*/ 318 h 318"/>
                <a:gd name="T42" fmla="*/ 242 w 362"/>
                <a:gd name="T43" fmla="*/ 318 h 318"/>
                <a:gd name="T44" fmla="*/ 356 w 362"/>
                <a:gd name="T45" fmla="*/ 266 h 318"/>
                <a:gd name="T46" fmla="*/ 360 w 362"/>
                <a:gd name="T47" fmla="*/ 262 h 318"/>
                <a:gd name="T48" fmla="*/ 362 w 362"/>
                <a:gd name="T49" fmla="*/ 8 h 318"/>
                <a:gd name="T50" fmla="*/ 360 w 362"/>
                <a:gd name="T51" fmla="*/ 4 h 318"/>
                <a:gd name="T52" fmla="*/ 358 w 362"/>
                <a:gd name="T53" fmla="*/ 2 h 318"/>
                <a:gd name="T54" fmla="*/ 132 w 362"/>
                <a:gd name="T55" fmla="*/ 120 h 318"/>
                <a:gd name="T56" fmla="*/ 134 w 362"/>
                <a:gd name="T57" fmla="*/ 120 h 318"/>
                <a:gd name="T58" fmla="*/ 136 w 362"/>
                <a:gd name="T59" fmla="*/ 120 h 318"/>
                <a:gd name="T60" fmla="*/ 144 w 362"/>
                <a:gd name="T61" fmla="*/ 114 h 318"/>
                <a:gd name="T62" fmla="*/ 144 w 362"/>
                <a:gd name="T63" fmla="*/ 110 h 318"/>
                <a:gd name="T64" fmla="*/ 142 w 362"/>
                <a:gd name="T65" fmla="*/ 104 h 318"/>
                <a:gd name="T66" fmla="*/ 138 w 362"/>
                <a:gd name="T67" fmla="*/ 104 h 318"/>
                <a:gd name="T68" fmla="*/ 132 w 362"/>
                <a:gd name="T69" fmla="*/ 22 h 318"/>
                <a:gd name="T70" fmla="*/ 230 w 362"/>
                <a:gd name="T71" fmla="*/ 232 h 318"/>
                <a:gd name="T72" fmla="*/ 228 w 362"/>
                <a:gd name="T73" fmla="*/ 230 h 318"/>
                <a:gd name="T74" fmla="*/ 222 w 362"/>
                <a:gd name="T75" fmla="*/ 228 h 318"/>
                <a:gd name="T76" fmla="*/ 218 w 362"/>
                <a:gd name="T77" fmla="*/ 228 h 318"/>
                <a:gd name="T78" fmla="*/ 212 w 362"/>
                <a:gd name="T79" fmla="*/ 230 h 318"/>
                <a:gd name="T80" fmla="*/ 210 w 362"/>
                <a:gd name="T81" fmla="*/ 232 h 318"/>
                <a:gd name="T82" fmla="*/ 210 w 362"/>
                <a:gd name="T83" fmla="*/ 238 h 318"/>
                <a:gd name="T84" fmla="*/ 214 w 362"/>
                <a:gd name="T85" fmla="*/ 244 h 318"/>
                <a:gd name="T86" fmla="*/ 222 w 362"/>
                <a:gd name="T87" fmla="*/ 248 h 318"/>
                <a:gd name="T88" fmla="*/ 226 w 362"/>
                <a:gd name="T89" fmla="*/ 248 h 318"/>
                <a:gd name="T90" fmla="*/ 230 w 362"/>
                <a:gd name="T91" fmla="*/ 246 h 318"/>
                <a:gd name="T92" fmla="*/ 132 w 362"/>
                <a:gd name="T93" fmla="*/ 252 h 318"/>
                <a:gd name="T94" fmla="*/ 18 w 362"/>
                <a:gd name="T95" fmla="*/ 66 h 318"/>
                <a:gd name="T96" fmla="*/ 114 w 362"/>
                <a:gd name="T97" fmla="*/ 252 h 318"/>
                <a:gd name="T98" fmla="*/ 18 w 362"/>
                <a:gd name="T99" fmla="*/ 66 h 318"/>
                <a:gd name="T100" fmla="*/ 248 w 362"/>
                <a:gd name="T101" fmla="*/ 296 h 318"/>
                <a:gd name="T102" fmla="*/ 344 w 362"/>
                <a:gd name="T103" fmla="*/ 22 h 3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2" h="318">
                  <a:moveTo>
                    <a:pt x="358" y="2"/>
                  </a:moveTo>
                  <a:lnTo>
                    <a:pt x="358" y="2"/>
                  </a:lnTo>
                  <a:lnTo>
                    <a:pt x="354" y="0"/>
                  </a:lnTo>
                  <a:lnTo>
                    <a:pt x="350" y="0"/>
                  </a:lnTo>
                  <a:lnTo>
                    <a:pt x="238" y="52"/>
                  </a:lnTo>
                  <a:lnTo>
                    <a:pt x="128" y="2"/>
                  </a:lnTo>
                  <a:lnTo>
                    <a:pt x="128" y="2"/>
                  </a:lnTo>
                  <a:lnTo>
                    <a:pt x="128" y="2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0"/>
                  </a:lnTo>
                  <a:lnTo>
                    <a:pt x="118" y="2"/>
                  </a:lnTo>
                  <a:lnTo>
                    <a:pt x="118" y="2"/>
                  </a:lnTo>
                  <a:lnTo>
                    <a:pt x="118" y="2"/>
                  </a:lnTo>
                  <a:lnTo>
                    <a:pt x="118" y="2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6"/>
                  </a:lnTo>
                  <a:lnTo>
                    <a:pt x="0" y="60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2" y="314"/>
                  </a:lnTo>
                  <a:lnTo>
                    <a:pt x="4" y="318"/>
                  </a:lnTo>
                  <a:lnTo>
                    <a:pt x="4" y="318"/>
                  </a:lnTo>
                  <a:lnTo>
                    <a:pt x="8" y="318"/>
                  </a:lnTo>
                  <a:lnTo>
                    <a:pt x="8" y="318"/>
                  </a:lnTo>
                  <a:lnTo>
                    <a:pt x="12" y="318"/>
                  </a:lnTo>
                  <a:lnTo>
                    <a:pt x="124" y="268"/>
                  </a:lnTo>
                  <a:lnTo>
                    <a:pt x="234" y="318"/>
                  </a:lnTo>
                  <a:lnTo>
                    <a:pt x="234" y="318"/>
                  </a:lnTo>
                  <a:lnTo>
                    <a:pt x="234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38" y="318"/>
                  </a:lnTo>
                  <a:lnTo>
                    <a:pt x="242" y="318"/>
                  </a:lnTo>
                  <a:lnTo>
                    <a:pt x="242" y="318"/>
                  </a:lnTo>
                  <a:lnTo>
                    <a:pt x="356" y="266"/>
                  </a:lnTo>
                  <a:lnTo>
                    <a:pt x="356" y="266"/>
                  </a:lnTo>
                  <a:lnTo>
                    <a:pt x="360" y="262"/>
                  </a:lnTo>
                  <a:lnTo>
                    <a:pt x="362" y="258"/>
                  </a:lnTo>
                  <a:lnTo>
                    <a:pt x="362" y="8"/>
                  </a:lnTo>
                  <a:lnTo>
                    <a:pt x="362" y="8"/>
                  </a:lnTo>
                  <a:lnTo>
                    <a:pt x="360" y="4"/>
                  </a:lnTo>
                  <a:lnTo>
                    <a:pt x="358" y="2"/>
                  </a:lnTo>
                  <a:lnTo>
                    <a:pt x="358" y="2"/>
                  </a:lnTo>
                  <a:close/>
                  <a:moveTo>
                    <a:pt x="132" y="120"/>
                  </a:moveTo>
                  <a:lnTo>
                    <a:pt x="132" y="120"/>
                  </a:lnTo>
                  <a:lnTo>
                    <a:pt x="134" y="120"/>
                  </a:lnTo>
                  <a:lnTo>
                    <a:pt x="134" y="120"/>
                  </a:lnTo>
                  <a:lnTo>
                    <a:pt x="136" y="120"/>
                  </a:lnTo>
                  <a:lnTo>
                    <a:pt x="136" y="120"/>
                  </a:lnTo>
                  <a:lnTo>
                    <a:pt x="142" y="118"/>
                  </a:lnTo>
                  <a:lnTo>
                    <a:pt x="144" y="114"/>
                  </a:lnTo>
                  <a:lnTo>
                    <a:pt x="144" y="114"/>
                  </a:lnTo>
                  <a:lnTo>
                    <a:pt x="144" y="110"/>
                  </a:lnTo>
                  <a:lnTo>
                    <a:pt x="144" y="106"/>
                  </a:lnTo>
                  <a:lnTo>
                    <a:pt x="142" y="104"/>
                  </a:lnTo>
                  <a:lnTo>
                    <a:pt x="138" y="104"/>
                  </a:lnTo>
                  <a:lnTo>
                    <a:pt x="138" y="104"/>
                  </a:lnTo>
                  <a:lnTo>
                    <a:pt x="132" y="102"/>
                  </a:lnTo>
                  <a:lnTo>
                    <a:pt x="132" y="22"/>
                  </a:lnTo>
                  <a:lnTo>
                    <a:pt x="230" y="66"/>
                  </a:lnTo>
                  <a:lnTo>
                    <a:pt x="230" y="232"/>
                  </a:lnTo>
                  <a:lnTo>
                    <a:pt x="230" y="232"/>
                  </a:lnTo>
                  <a:lnTo>
                    <a:pt x="228" y="230"/>
                  </a:lnTo>
                  <a:lnTo>
                    <a:pt x="228" y="230"/>
                  </a:lnTo>
                  <a:lnTo>
                    <a:pt x="222" y="228"/>
                  </a:lnTo>
                  <a:lnTo>
                    <a:pt x="222" y="228"/>
                  </a:lnTo>
                  <a:lnTo>
                    <a:pt x="218" y="228"/>
                  </a:lnTo>
                  <a:lnTo>
                    <a:pt x="214" y="228"/>
                  </a:lnTo>
                  <a:lnTo>
                    <a:pt x="212" y="230"/>
                  </a:lnTo>
                  <a:lnTo>
                    <a:pt x="210" y="232"/>
                  </a:lnTo>
                  <a:lnTo>
                    <a:pt x="210" y="232"/>
                  </a:lnTo>
                  <a:lnTo>
                    <a:pt x="208" y="236"/>
                  </a:lnTo>
                  <a:lnTo>
                    <a:pt x="210" y="238"/>
                  </a:lnTo>
                  <a:lnTo>
                    <a:pt x="212" y="242"/>
                  </a:lnTo>
                  <a:lnTo>
                    <a:pt x="214" y="244"/>
                  </a:lnTo>
                  <a:lnTo>
                    <a:pt x="214" y="244"/>
                  </a:lnTo>
                  <a:lnTo>
                    <a:pt x="222" y="248"/>
                  </a:lnTo>
                  <a:lnTo>
                    <a:pt x="222" y="248"/>
                  </a:lnTo>
                  <a:lnTo>
                    <a:pt x="226" y="248"/>
                  </a:lnTo>
                  <a:lnTo>
                    <a:pt x="226" y="248"/>
                  </a:lnTo>
                  <a:lnTo>
                    <a:pt x="230" y="246"/>
                  </a:lnTo>
                  <a:lnTo>
                    <a:pt x="230" y="296"/>
                  </a:lnTo>
                  <a:lnTo>
                    <a:pt x="132" y="252"/>
                  </a:lnTo>
                  <a:lnTo>
                    <a:pt x="132" y="120"/>
                  </a:lnTo>
                  <a:close/>
                  <a:moveTo>
                    <a:pt x="18" y="66"/>
                  </a:moveTo>
                  <a:lnTo>
                    <a:pt x="114" y="22"/>
                  </a:lnTo>
                  <a:lnTo>
                    <a:pt x="114" y="252"/>
                  </a:lnTo>
                  <a:lnTo>
                    <a:pt x="18" y="296"/>
                  </a:lnTo>
                  <a:lnTo>
                    <a:pt x="18" y="66"/>
                  </a:lnTo>
                  <a:close/>
                  <a:moveTo>
                    <a:pt x="344" y="252"/>
                  </a:moveTo>
                  <a:lnTo>
                    <a:pt x="248" y="296"/>
                  </a:lnTo>
                  <a:lnTo>
                    <a:pt x="248" y="66"/>
                  </a:lnTo>
                  <a:lnTo>
                    <a:pt x="344" y="22"/>
                  </a:lnTo>
                  <a:lnTo>
                    <a:pt x="344" y="25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38" name="Freeform 1994"/>
            <p:cNvSpPr/>
            <p:nvPr/>
          </p:nvSpPr>
          <p:spPr>
            <a:xfrm>
              <a:off x="3268936" y="4889089"/>
              <a:ext cx="17001" cy="23377"/>
            </a:xfrm>
            <a:custGeom>
              <a:avLst/>
              <a:gdLst>
                <a:gd name="T0" fmla="*/ 8 w 16"/>
                <a:gd name="T1" fmla="*/ 0 h 22"/>
                <a:gd name="T2" fmla="*/ 8 w 16"/>
                <a:gd name="T3" fmla="*/ 0 h 22"/>
                <a:gd name="T4" fmla="*/ 4 w 16"/>
                <a:gd name="T5" fmla="*/ 2 h 22"/>
                <a:gd name="T6" fmla="*/ 2 w 16"/>
                <a:gd name="T7" fmla="*/ 4 h 22"/>
                <a:gd name="T8" fmla="*/ 0 w 16"/>
                <a:gd name="T9" fmla="*/ 6 h 22"/>
                <a:gd name="T10" fmla="*/ 0 w 16"/>
                <a:gd name="T11" fmla="*/ 10 h 22"/>
                <a:gd name="T12" fmla="*/ 0 w 16"/>
                <a:gd name="T13" fmla="*/ 10 h 22"/>
                <a:gd name="T14" fmla="*/ 0 w 16"/>
                <a:gd name="T15" fmla="*/ 14 h 22"/>
                <a:gd name="T16" fmla="*/ 0 w 16"/>
                <a:gd name="T17" fmla="*/ 14 h 22"/>
                <a:gd name="T18" fmla="*/ 0 w 16"/>
                <a:gd name="T19" fmla="*/ 18 h 22"/>
                <a:gd name="T20" fmla="*/ 2 w 16"/>
                <a:gd name="T21" fmla="*/ 20 h 22"/>
                <a:gd name="T22" fmla="*/ 4 w 16"/>
                <a:gd name="T23" fmla="*/ 22 h 22"/>
                <a:gd name="T24" fmla="*/ 8 w 16"/>
                <a:gd name="T25" fmla="*/ 22 h 22"/>
                <a:gd name="T26" fmla="*/ 8 w 16"/>
                <a:gd name="T27" fmla="*/ 22 h 22"/>
                <a:gd name="T28" fmla="*/ 8 w 16"/>
                <a:gd name="T29" fmla="*/ 22 h 22"/>
                <a:gd name="T30" fmla="*/ 8 w 16"/>
                <a:gd name="T31" fmla="*/ 22 h 22"/>
                <a:gd name="T32" fmla="*/ 12 w 16"/>
                <a:gd name="T33" fmla="*/ 22 h 22"/>
                <a:gd name="T34" fmla="*/ 14 w 16"/>
                <a:gd name="T35" fmla="*/ 20 h 22"/>
                <a:gd name="T36" fmla="*/ 16 w 16"/>
                <a:gd name="T37" fmla="*/ 16 h 22"/>
                <a:gd name="T38" fmla="*/ 16 w 16"/>
                <a:gd name="T39" fmla="*/ 14 h 22"/>
                <a:gd name="T40" fmla="*/ 16 w 16"/>
                <a:gd name="T41" fmla="*/ 10 h 22"/>
                <a:gd name="T42" fmla="*/ 16 w 16"/>
                <a:gd name="T43" fmla="*/ 10 h 22"/>
                <a:gd name="T44" fmla="*/ 16 w 16"/>
                <a:gd name="T45" fmla="*/ 6 h 22"/>
                <a:gd name="T46" fmla="*/ 14 w 16"/>
                <a:gd name="T47" fmla="*/ 4 h 22"/>
                <a:gd name="T48" fmla="*/ 12 w 16"/>
                <a:gd name="T49" fmla="*/ 2 h 22"/>
                <a:gd name="T50" fmla="*/ 8 w 16"/>
                <a:gd name="T51" fmla="*/ 0 h 22"/>
                <a:gd name="T52" fmla="*/ 8 w 16"/>
                <a:gd name="T53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" h="22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6" y="16"/>
                  </a:lnTo>
                  <a:lnTo>
                    <a:pt x="16" y="1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39" name="Freeform 1995"/>
            <p:cNvSpPr/>
            <p:nvPr/>
          </p:nvSpPr>
          <p:spPr>
            <a:xfrm>
              <a:off x="3271061" y="4846586"/>
              <a:ext cx="19126" cy="25502"/>
            </a:xfrm>
            <a:custGeom>
              <a:avLst/>
              <a:gdLst>
                <a:gd name="T0" fmla="*/ 12 w 18"/>
                <a:gd name="T1" fmla="*/ 0 h 24"/>
                <a:gd name="T2" fmla="*/ 12 w 18"/>
                <a:gd name="T3" fmla="*/ 0 h 24"/>
                <a:gd name="T4" fmla="*/ 8 w 18"/>
                <a:gd name="T5" fmla="*/ 0 h 24"/>
                <a:gd name="T6" fmla="*/ 4 w 18"/>
                <a:gd name="T7" fmla="*/ 0 h 24"/>
                <a:gd name="T8" fmla="*/ 2 w 18"/>
                <a:gd name="T9" fmla="*/ 4 h 24"/>
                <a:gd name="T10" fmla="*/ 2 w 18"/>
                <a:gd name="T11" fmla="*/ 6 h 24"/>
                <a:gd name="T12" fmla="*/ 2 w 18"/>
                <a:gd name="T13" fmla="*/ 6 h 24"/>
                <a:gd name="T14" fmla="*/ 0 w 18"/>
                <a:gd name="T15" fmla="*/ 14 h 24"/>
                <a:gd name="T16" fmla="*/ 0 w 18"/>
                <a:gd name="T17" fmla="*/ 14 h 24"/>
                <a:gd name="T18" fmla="*/ 0 w 18"/>
                <a:gd name="T19" fmla="*/ 18 h 24"/>
                <a:gd name="T20" fmla="*/ 2 w 18"/>
                <a:gd name="T21" fmla="*/ 22 h 24"/>
                <a:gd name="T22" fmla="*/ 4 w 18"/>
                <a:gd name="T23" fmla="*/ 24 h 24"/>
                <a:gd name="T24" fmla="*/ 8 w 18"/>
                <a:gd name="T25" fmla="*/ 24 h 24"/>
                <a:gd name="T26" fmla="*/ 8 w 18"/>
                <a:gd name="T27" fmla="*/ 24 h 24"/>
                <a:gd name="T28" fmla="*/ 8 w 18"/>
                <a:gd name="T29" fmla="*/ 24 h 24"/>
                <a:gd name="T30" fmla="*/ 8 w 18"/>
                <a:gd name="T31" fmla="*/ 24 h 24"/>
                <a:gd name="T32" fmla="*/ 14 w 18"/>
                <a:gd name="T33" fmla="*/ 22 h 24"/>
                <a:gd name="T34" fmla="*/ 16 w 18"/>
                <a:gd name="T35" fmla="*/ 18 h 24"/>
                <a:gd name="T36" fmla="*/ 16 w 18"/>
                <a:gd name="T37" fmla="*/ 18 h 24"/>
                <a:gd name="T38" fmla="*/ 18 w 18"/>
                <a:gd name="T39" fmla="*/ 10 h 24"/>
                <a:gd name="T40" fmla="*/ 18 w 18"/>
                <a:gd name="T41" fmla="*/ 10 h 24"/>
                <a:gd name="T42" fmla="*/ 18 w 18"/>
                <a:gd name="T43" fmla="*/ 6 h 24"/>
                <a:gd name="T44" fmla="*/ 16 w 18"/>
                <a:gd name="T45" fmla="*/ 2 h 24"/>
                <a:gd name="T46" fmla="*/ 14 w 18"/>
                <a:gd name="T47" fmla="*/ 0 h 24"/>
                <a:gd name="T48" fmla="*/ 12 w 18"/>
                <a:gd name="T49" fmla="*/ 0 h 24"/>
                <a:gd name="T50" fmla="*/ 12 w 18"/>
                <a:gd name="T51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" h="24">
                  <a:moveTo>
                    <a:pt x="12" y="0"/>
                  </a:move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0" name="Freeform 1996"/>
            <p:cNvSpPr/>
            <p:nvPr/>
          </p:nvSpPr>
          <p:spPr>
            <a:xfrm>
              <a:off x="3279562" y="4804083"/>
              <a:ext cx="23377" cy="25502"/>
            </a:xfrm>
            <a:custGeom>
              <a:avLst/>
              <a:gdLst>
                <a:gd name="T0" fmla="*/ 16 w 22"/>
                <a:gd name="T1" fmla="*/ 0 h 24"/>
                <a:gd name="T2" fmla="*/ 16 w 22"/>
                <a:gd name="T3" fmla="*/ 0 h 24"/>
                <a:gd name="T4" fmla="*/ 14 w 22"/>
                <a:gd name="T5" fmla="*/ 0 h 24"/>
                <a:gd name="T6" fmla="*/ 10 w 22"/>
                <a:gd name="T7" fmla="*/ 0 h 24"/>
                <a:gd name="T8" fmla="*/ 8 w 22"/>
                <a:gd name="T9" fmla="*/ 2 h 24"/>
                <a:gd name="T10" fmla="*/ 4 w 22"/>
                <a:gd name="T11" fmla="*/ 4 h 24"/>
                <a:gd name="T12" fmla="*/ 4 w 22"/>
                <a:gd name="T13" fmla="*/ 4 h 24"/>
                <a:gd name="T14" fmla="*/ 2 w 22"/>
                <a:gd name="T15" fmla="*/ 12 h 24"/>
                <a:gd name="T16" fmla="*/ 2 w 22"/>
                <a:gd name="T17" fmla="*/ 12 h 24"/>
                <a:gd name="T18" fmla="*/ 0 w 22"/>
                <a:gd name="T19" fmla="*/ 16 h 24"/>
                <a:gd name="T20" fmla="*/ 2 w 22"/>
                <a:gd name="T21" fmla="*/ 18 h 24"/>
                <a:gd name="T22" fmla="*/ 4 w 22"/>
                <a:gd name="T23" fmla="*/ 22 h 24"/>
                <a:gd name="T24" fmla="*/ 6 w 22"/>
                <a:gd name="T25" fmla="*/ 24 h 24"/>
                <a:gd name="T26" fmla="*/ 6 w 22"/>
                <a:gd name="T27" fmla="*/ 24 h 24"/>
                <a:gd name="T28" fmla="*/ 10 w 22"/>
                <a:gd name="T29" fmla="*/ 24 h 24"/>
                <a:gd name="T30" fmla="*/ 10 w 22"/>
                <a:gd name="T31" fmla="*/ 24 h 24"/>
                <a:gd name="T32" fmla="*/ 14 w 22"/>
                <a:gd name="T33" fmla="*/ 22 h 24"/>
                <a:gd name="T34" fmla="*/ 18 w 22"/>
                <a:gd name="T35" fmla="*/ 18 h 24"/>
                <a:gd name="T36" fmla="*/ 18 w 22"/>
                <a:gd name="T37" fmla="*/ 18 h 24"/>
                <a:gd name="T38" fmla="*/ 20 w 22"/>
                <a:gd name="T39" fmla="*/ 12 h 24"/>
                <a:gd name="T40" fmla="*/ 20 w 22"/>
                <a:gd name="T41" fmla="*/ 12 h 24"/>
                <a:gd name="T42" fmla="*/ 22 w 22"/>
                <a:gd name="T43" fmla="*/ 8 h 24"/>
                <a:gd name="T44" fmla="*/ 20 w 22"/>
                <a:gd name="T45" fmla="*/ 6 h 24"/>
                <a:gd name="T46" fmla="*/ 20 w 22"/>
                <a:gd name="T47" fmla="*/ 2 h 24"/>
                <a:gd name="T48" fmla="*/ 16 w 22"/>
                <a:gd name="T49" fmla="*/ 0 h 24"/>
                <a:gd name="T50" fmla="*/ 16 w 22"/>
                <a:gd name="T51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4">
                  <a:moveTo>
                    <a:pt x="16" y="0"/>
                  </a:moveTo>
                  <a:lnTo>
                    <a:pt x="16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2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1" name="Freeform 1997"/>
            <p:cNvSpPr/>
            <p:nvPr/>
          </p:nvSpPr>
          <p:spPr>
            <a:xfrm>
              <a:off x="3521829" y="4872087"/>
              <a:ext cx="23377" cy="27627"/>
            </a:xfrm>
            <a:custGeom>
              <a:avLst/>
              <a:gdLst>
                <a:gd name="T0" fmla="*/ 16 w 22"/>
                <a:gd name="T1" fmla="*/ 2 h 26"/>
                <a:gd name="T2" fmla="*/ 16 w 22"/>
                <a:gd name="T3" fmla="*/ 2 h 26"/>
                <a:gd name="T4" fmla="*/ 14 w 22"/>
                <a:gd name="T5" fmla="*/ 0 h 26"/>
                <a:gd name="T6" fmla="*/ 10 w 22"/>
                <a:gd name="T7" fmla="*/ 2 h 26"/>
                <a:gd name="T8" fmla="*/ 6 w 22"/>
                <a:gd name="T9" fmla="*/ 4 h 26"/>
                <a:gd name="T10" fmla="*/ 6 w 22"/>
                <a:gd name="T11" fmla="*/ 6 h 26"/>
                <a:gd name="T12" fmla="*/ 6 w 22"/>
                <a:gd name="T13" fmla="*/ 6 h 26"/>
                <a:gd name="T14" fmla="*/ 2 w 22"/>
                <a:gd name="T15" fmla="*/ 12 h 26"/>
                <a:gd name="T16" fmla="*/ 2 w 22"/>
                <a:gd name="T17" fmla="*/ 12 h 26"/>
                <a:gd name="T18" fmla="*/ 0 w 22"/>
                <a:gd name="T19" fmla="*/ 16 h 26"/>
                <a:gd name="T20" fmla="*/ 0 w 22"/>
                <a:gd name="T21" fmla="*/ 20 h 26"/>
                <a:gd name="T22" fmla="*/ 2 w 22"/>
                <a:gd name="T23" fmla="*/ 22 h 26"/>
                <a:gd name="T24" fmla="*/ 4 w 22"/>
                <a:gd name="T25" fmla="*/ 24 h 26"/>
                <a:gd name="T26" fmla="*/ 4 w 22"/>
                <a:gd name="T27" fmla="*/ 24 h 26"/>
                <a:gd name="T28" fmla="*/ 10 w 22"/>
                <a:gd name="T29" fmla="*/ 26 h 26"/>
                <a:gd name="T30" fmla="*/ 10 w 22"/>
                <a:gd name="T31" fmla="*/ 26 h 26"/>
                <a:gd name="T32" fmla="*/ 14 w 22"/>
                <a:gd name="T33" fmla="*/ 24 h 26"/>
                <a:gd name="T34" fmla="*/ 16 w 22"/>
                <a:gd name="T35" fmla="*/ 22 h 26"/>
                <a:gd name="T36" fmla="*/ 16 w 22"/>
                <a:gd name="T37" fmla="*/ 22 h 26"/>
                <a:gd name="T38" fmla="*/ 20 w 22"/>
                <a:gd name="T39" fmla="*/ 12 h 26"/>
                <a:gd name="T40" fmla="*/ 20 w 22"/>
                <a:gd name="T41" fmla="*/ 12 h 26"/>
                <a:gd name="T42" fmla="*/ 22 w 22"/>
                <a:gd name="T43" fmla="*/ 10 h 26"/>
                <a:gd name="T44" fmla="*/ 22 w 22"/>
                <a:gd name="T45" fmla="*/ 6 h 26"/>
                <a:gd name="T46" fmla="*/ 20 w 22"/>
                <a:gd name="T47" fmla="*/ 4 h 26"/>
                <a:gd name="T48" fmla="*/ 16 w 22"/>
                <a:gd name="T49" fmla="*/ 2 h 26"/>
                <a:gd name="T50" fmla="*/ 16 w 22"/>
                <a:gd name="T51" fmla="*/ 2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6">
                  <a:moveTo>
                    <a:pt x="16" y="2"/>
                  </a:moveTo>
                  <a:lnTo>
                    <a:pt x="16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4" y="24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2" y="10"/>
                  </a:lnTo>
                  <a:lnTo>
                    <a:pt x="22" y="6"/>
                  </a:lnTo>
                  <a:lnTo>
                    <a:pt x="20" y="4"/>
                  </a:lnTo>
                  <a:lnTo>
                    <a:pt x="16" y="2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2" name="Freeform 1998"/>
            <p:cNvSpPr/>
            <p:nvPr/>
          </p:nvSpPr>
          <p:spPr>
            <a:xfrm>
              <a:off x="3307189" y="4772206"/>
              <a:ext cx="25502" cy="23377"/>
            </a:xfrm>
            <a:custGeom>
              <a:avLst/>
              <a:gdLst>
                <a:gd name="T0" fmla="*/ 24 w 24"/>
                <a:gd name="T1" fmla="*/ 6 h 22"/>
                <a:gd name="T2" fmla="*/ 24 w 24"/>
                <a:gd name="T3" fmla="*/ 6 h 22"/>
                <a:gd name="T4" fmla="*/ 22 w 24"/>
                <a:gd name="T5" fmla="*/ 2 h 22"/>
                <a:gd name="T6" fmla="*/ 18 w 24"/>
                <a:gd name="T7" fmla="*/ 0 h 22"/>
                <a:gd name="T8" fmla="*/ 16 w 24"/>
                <a:gd name="T9" fmla="*/ 0 h 22"/>
                <a:gd name="T10" fmla="*/ 12 w 24"/>
                <a:gd name="T11" fmla="*/ 0 h 22"/>
                <a:gd name="T12" fmla="*/ 12 w 24"/>
                <a:gd name="T13" fmla="*/ 0 h 22"/>
                <a:gd name="T14" fmla="*/ 4 w 24"/>
                <a:gd name="T15" fmla="*/ 6 h 22"/>
                <a:gd name="T16" fmla="*/ 4 w 24"/>
                <a:gd name="T17" fmla="*/ 6 h 22"/>
                <a:gd name="T18" fmla="*/ 0 w 24"/>
                <a:gd name="T19" fmla="*/ 8 h 22"/>
                <a:gd name="T20" fmla="*/ 0 w 24"/>
                <a:gd name="T21" fmla="*/ 10 h 22"/>
                <a:gd name="T22" fmla="*/ 0 w 24"/>
                <a:gd name="T23" fmla="*/ 14 h 22"/>
                <a:gd name="T24" fmla="*/ 0 w 24"/>
                <a:gd name="T25" fmla="*/ 18 h 22"/>
                <a:gd name="T26" fmla="*/ 0 w 24"/>
                <a:gd name="T27" fmla="*/ 18 h 22"/>
                <a:gd name="T28" fmla="*/ 4 w 24"/>
                <a:gd name="T29" fmla="*/ 20 h 22"/>
                <a:gd name="T30" fmla="*/ 8 w 24"/>
                <a:gd name="T31" fmla="*/ 22 h 22"/>
                <a:gd name="T32" fmla="*/ 8 w 24"/>
                <a:gd name="T33" fmla="*/ 22 h 22"/>
                <a:gd name="T34" fmla="*/ 12 w 24"/>
                <a:gd name="T35" fmla="*/ 20 h 22"/>
                <a:gd name="T36" fmla="*/ 12 w 24"/>
                <a:gd name="T37" fmla="*/ 20 h 22"/>
                <a:gd name="T38" fmla="*/ 18 w 24"/>
                <a:gd name="T39" fmla="*/ 16 h 22"/>
                <a:gd name="T40" fmla="*/ 18 w 24"/>
                <a:gd name="T41" fmla="*/ 16 h 22"/>
                <a:gd name="T42" fmla="*/ 22 w 24"/>
                <a:gd name="T43" fmla="*/ 14 h 22"/>
                <a:gd name="T44" fmla="*/ 24 w 24"/>
                <a:gd name="T45" fmla="*/ 12 h 22"/>
                <a:gd name="T46" fmla="*/ 24 w 24"/>
                <a:gd name="T47" fmla="*/ 8 h 22"/>
                <a:gd name="T48" fmla="*/ 24 w 24"/>
                <a:gd name="T49" fmla="*/ 6 h 22"/>
                <a:gd name="T50" fmla="*/ 24 w 24"/>
                <a:gd name="T51" fmla="*/ 6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" h="22">
                  <a:moveTo>
                    <a:pt x="24" y="6"/>
                  </a:moveTo>
                  <a:lnTo>
                    <a:pt x="24" y="6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6"/>
                  </a:lnTo>
                  <a:lnTo>
                    <a:pt x="4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2" y="14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3" name="Freeform 1999"/>
            <p:cNvSpPr/>
            <p:nvPr/>
          </p:nvSpPr>
          <p:spPr>
            <a:xfrm>
              <a:off x="3404946" y="4825334"/>
              <a:ext cx="19126" cy="27627"/>
            </a:xfrm>
            <a:custGeom>
              <a:avLst/>
              <a:gdLst>
                <a:gd name="T0" fmla="*/ 12 w 18"/>
                <a:gd name="T1" fmla="*/ 26 h 26"/>
                <a:gd name="T2" fmla="*/ 12 w 18"/>
                <a:gd name="T3" fmla="*/ 26 h 26"/>
                <a:gd name="T4" fmla="*/ 14 w 18"/>
                <a:gd name="T5" fmla="*/ 26 h 26"/>
                <a:gd name="T6" fmla="*/ 16 w 18"/>
                <a:gd name="T7" fmla="*/ 24 h 26"/>
                <a:gd name="T8" fmla="*/ 18 w 18"/>
                <a:gd name="T9" fmla="*/ 20 h 26"/>
                <a:gd name="T10" fmla="*/ 18 w 18"/>
                <a:gd name="T11" fmla="*/ 16 h 26"/>
                <a:gd name="T12" fmla="*/ 18 w 18"/>
                <a:gd name="T13" fmla="*/ 16 h 26"/>
                <a:gd name="T14" fmla="*/ 18 w 18"/>
                <a:gd name="T15" fmla="*/ 8 h 26"/>
                <a:gd name="T16" fmla="*/ 18 w 18"/>
                <a:gd name="T17" fmla="*/ 8 h 26"/>
                <a:gd name="T18" fmla="*/ 16 w 18"/>
                <a:gd name="T19" fmla="*/ 4 h 26"/>
                <a:gd name="T20" fmla="*/ 14 w 18"/>
                <a:gd name="T21" fmla="*/ 2 h 26"/>
                <a:gd name="T22" fmla="*/ 12 w 18"/>
                <a:gd name="T23" fmla="*/ 2 h 26"/>
                <a:gd name="T24" fmla="*/ 8 w 18"/>
                <a:gd name="T25" fmla="*/ 0 h 26"/>
                <a:gd name="T26" fmla="*/ 8 w 18"/>
                <a:gd name="T27" fmla="*/ 0 h 26"/>
                <a:gd name="T28" fmla="*/ 4 w 18"/>
                <a:gd name="T29" fmla="*/ 2 h 26"/>
                <a:gd name="T30" fmla="*/ 2 w 18"/>
                <a:gd name="T31" fmla="*/ 4 h 26"/>
                <a:gd name="T32" fmla="*/ 0 w 18"/>
                <a:gd name="T33" fmla="*/ 8 h 26"/>
                <a:gd name="T34" fmla="*/ 0 w 18"/>
                <a:gd name="T35" fmla="*/ 10 h 26"/>
                <a:gd name="T36" fmla="*/ 0 w 18"/>
                <a:gd name="T37" fmla="*/ 10 h 26"/>
                <a:gd name="T38" fmla="*/ 2 w 18"/>
                <a:gd name="T39" fmla="*/ 18 h 26"/>
                <a:gd name="T40" fmla="*/ 2 w 18"/>
                <a:gd name="T41" fmla="*/ 18 h 26"/>
                <a:gd name="T42" fmla="*/ 4 w 18"/>
                <a:gd name="T43" fmla="*/ 24 h 26"/>
                <a:gd name="T44" fmla="*/ 10 w 18"/>
                <a:gd name="T45" fmla="*/ 26 h 26"/>
                <a:gd name="T46" fmla="*/ 10 w 18"/>
                <a:gd name="T47" fmla="*/ 26 h 26"/>
                <a:gd name="T48" fmla="*/ 12 w 18"/>
                <a:gd name="T49" fmla="*/ 26 h 26"/>
                <a:gd name="T50" fmla="*/ 12 w 18"/>
                <a:gd name="T51" fmla="*/ 26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" h="26">
                  <a:moveTo>
                    <a:pt x="12" y="26"/>
                  </a:moveTo>
                  <a:lnTo>
                    <a:pt x="12" y="26"/>
                  </a:lnTo>
                  <a:lnTo>
                    <a:pt x="14" y="26"/>
                  </a:lnTo>
                  <a:lnTo>
                    <a:pt x="16" y="24"/>
                  </a:lnTo>
                  <a:lnTo>
                    <a:pt x="18" y="2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4" name="Freeform 2000"/>
            <p:cNvSpPr/>
            <p:nvPr/>
          </p:nvSpPr>
          <p:spPr>
            <a:xfrm>
              <a:off x="3387945" y="4784957"/>
              <a:ext cx="23377" cy="25502"/>
            </a:xfrm>
            <a:custGeom>
              <a:avLst/>
              <a:gdLst>
                <a:gd name="T0" fmla="*/ 22 w 22"/>
                <a:gd name="T1" fmla="*/ 12 h 24"/>
                <a:gd name="T2" fmla="*/ 22 w 22"/>
                <a:gd name="T3" fmla="*/ 12 h 24"/>
                <a:gd name="T4" fmla="*/ 16 w 22"/>
                <a:gd name="T5" fmla="*/ 4 h 24"/>
                <a:gd name="T6" fmla="*/ 16 w 22"/>
                <a:gd name="T7" fmla="*/ 4 h 24"/>
                <a:gd name="T8" fmla="*/ 14 w 22"/>
                <a:gd name="T9" fmla="*/ 2 h 24"/>
                <a:gd name="T10" fmla="*/ 10 w 22"/>
                <a:gd name="T11" fmla="*/ 0 h 24"/>
                <a:gd name="T12" fmla="*/ 6 w 22"/>
                <a:gd name="T13" fmla="*/ 0 h 24"/>
                <a:gd name="T14" fmla="*/ 4 w 22"/>
                <a:gd name="T15" fmla="*/ 2 h 24"/>
                <a:gd name="T16" fmla="*/ 4 w 22"/>
                <a:gd name="T17" fmla="*/ 2 h 24"/>
                <a:gd name="T18" fmla="*/ 2 w 22"/>
                <a:gd name="T19" fmla="*/ 6 h 24"/>
                <a:gd name="T20" fmla="*/ 0 w 22"/>
                <a:gd name="T21" fmla="*/ 8 h 24"/>
                <a:gd name="T22" fmla="*/ 2 w 22"/>
                <a:gd name="T23" fmla="*/ 12 h 24"/>
                <a:gd name="T24" fmla="*/ 2 w 22"/>
                <a:gd name="T25" fmla="*/ 14 h 24"/>
                <a:gd name="T26" fmla="*/ 2 w 22"/>
                <a:gd name="T27" fmla="*/ 14 h 24"/>
                <a:gd name="T28" fmla="*/ 8 w 22"/>
                <a:gd name="T29" fmla="*/ 20 h 24"/>
                <a:gd name="T30" fmla="*/ 8 w 22"/>
                <a:gd name="T31" fmla="*/ 20 h 24"/>
                <a:gd name="T32" fmla="*/ 10 w 22"/>
                <a:gd name="T33" fmla="*/ 24 h 24"/>
                <a:gd name="T34" fmla="*/ 14 w 22"/>
                <a:gd name="T35" fmla="*/ 24 h 24"/>
                <a:gd name="T36" fmla="*/ 14 w 22"/>
                <a:gd name="T37" fmla="*/ 24 h 24"/>
                <a:gd name="T38" fmla="*/ 20 w 22"/>
                <a:gd name="T39" fmla="*/ 24 h 24"/>
                <a:gd name="T40" fmla="*/ 20 w 22"/>
                <a:gd name="T41" fmla="*/ 24 h 24"/>
                <a:gd name="T42" fmla="*/ 22 w 22"/>
                <a:gd name="T43" fmla="*/ 20 h 24"/>
                <a:gd name="T44" fmla="*/ 22 w 22"/>
                <a:gd name="T45" fmla="*/ 18 h 24"/>
                <a:gd name="T46" fmla="*/ 22 w 22"/>
                <a:gd name="T47" fmla="*/ 14 h 24"/>
                <a:gd name="T48" fmla="*/ 22 w 22"/>
                <a:gd name="T49" fmla="*/ 12 h 24"/>
                <a:gd name="T50" fmla="*/ 22 w 22"/>
                <a:gd name="T51" fmla="*/ 12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4">
                  <a:moveTo>
                    <a:pt x="22" y="12"/>
                  </a:moveTo>
                  <a:lnTo>
                    <a:pt x="22" y="12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2"/>
                  </a:lnTo>
                  <a:lnTo>
                    <a:pt x="22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5" name="Freeform 2001"/>
            <p:cNvSpPr/>
            <p:nvPr/>
          </p:nvSpPr>
          <p:spPr>
            <a:xfrm>
              <a:off x="3413446" y="4869962"/>
              <a:ext cx="23377" cy="25502"/>
            </a:xfrm>
            <a:custGeom>
              <a:avLst/>
              <a:gdLst>
                <a:gd name="T0" fmla="*/ 18 w 22"/>
                <a:gd name="T1" fmla="*/ 4 h 24"/>
                <a:gd name="T2" fmla="*/ 18 w 22"/>
                <a:gd name="T3" fmla="*/ 4 h 24"/>
                <a:gd name="T4" fmla="*/ 16 w 22"/>
                <a:gd name="T5" fmla="*/ 2 h 24"/>
                <a:gd name="T6" fmla="*/ 12 w 22"/>
                <a:gd name="T7" fmla="*/ 0 h 24"/>
                <a:gd name="T8" fmla="*/ 10 w 22"/>
                <a:gd name="T9" fmla="*/ 0 h 24"/>
                <a:gd name="T10" fmla="*/ 6 w 22"/>
                <a:gd name="T11" fmla="*/ 0 h 24"/>
                <a:gd name="T12" fmla="*/ 6 w 22"/>
                <a:gd name="T13" fmla="*/ 0 h 24"/>
                <a:gd name="T14" fmla="*/ 4 w 22"/>
                <a:gd name="T15" fmla="*/ 2 h 24"/>
                <a:gd name="T16" fmla="*/ 2 w 22"/>
                <a:gd name="T17" fmla="*/ 6 h 24"/>
                <a:gd name="T18" fmla="*/ 0 w 22"/>
                <a:gd name="T19" fmla="*/ 8 h 24"/>
                <a:gd name="T20" fmla="*/ 2 w 22"/>
                <a:gd name="T21" fmla="*/ 12 h 24"/>
                <a:gd name="T22" fmla="*/ 2 w 22"/>
                <a:gd name="T23" fmla="*/ 12 h 24"/>
                <a:gd name="T24" fmla="*/ 6 w 22"/>
                <a:gd name="T25" fmla="*/ 20 h 24"/>
                <a:gd name="T26" fmla="*/ 6 w 22"/>
                <a:gd name="T27" fmla="*/ 20 h 24"/>
                <a:gd name="T28" fmla="*/ 10 w 22"/>
                <a:gd name="T29" fmla="*/ 24 h 24"/>
                <a:gd name="T30" fmla="*/ 14 w 22"/>
                <a:gd name="T31" fmla="*/ 24 h 24"/>
                <a:gd name="T32" fmla="*/ 14 w 22"/>
                <a:gd name="T33" fmla="*/ 24 h 24"/>
                <a:gd name="T34" fmla="*/ 18 w 22"/>
                <a:gd name="T35" fmla="*/ 24 h 24"/>
                <a:gd name="T36" fmla="*/ 18 w 22"/>
                <a:gd name="T37" fmla="*/ 24 h 24"/>
                <a:gd name="T38" fmla="*/ 20 w 22"/>
                <a:gd name="T39" fmla="*/ 20 h 24"/>
                <a:gd name="T40" fmla="*/ 22 w 22"/>
                <a:gd name="T41" fmla="*/ 18 h 24"/>
                <a:gd name="T42" fmla="*/ 22 w 22"/>
                <a:gd name="T43" fmla="*/ 14 h 24"/>
                <a:gd name="T44" fmla="*/ 20 w 22"/>
                <a:gd name="T45" fmla="*/ 12 h 24"/>
                <a:gd name="T46" fmla="*/ 20 w 22"/>
                <a:gd name="T47" fmla="*/ 12 h 24"/>
                <a:gd name="T48" fmla="*/ 18 w 22"/>
                <a:gd name="T49" fmla="*/ 4 h 24"/>
                <a:gd name="T50" fmla="*/ 18 w 22"/>
                <a:gd name="T51" fmla="*/ 4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4">
                  <a:moveTo>
                    <a:pt x="18" y="4"/>
                  </a:move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0" y="20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6" name="Freeform 2002"/>
            <p:cNvSpPr/>
            <p:nvPr/>
          </p:nvSpPr>
          <p:spPr>
            <a:xfrm>
              <a:off x="3487827" y="4903965"/>
              <a:ext cx="27627" cy="21251"/>
            </a:xfrm>
            <a:custGeom>
              <a:avLst/>
              <a:gdLst>
                <a:gd name="T0" fmla="*/ 8 w 26"/>
                <a:gd name="T1" fmla="*/ 20 h 20"/>
                <a:gd name="T2" fmla="*/ 8 w 26"/>
                <a:gd name="T3" fmla="*/ 20 h 20"/>
                <a:gd name="T4" fmla="*/ 10 w 26"/>
                <a:gd name="T5" fmla="*/ 20 h 20"/>
                <a:gd name="T6" fmla="*/ 10 w 26"/>
                <a:gd name="T7" fmla="*/ 20 h 20"/>
                <a:gd name="T8" fmla="*/ 20 w 26"/>
                <a:gd name="T9" fmla="*/ 16 h 20"/>
                <a:gd name="T10" fmla="*/ 20 w 26"/>
                <a:gd name="T11" fmla="*/ 16 h 20"/>
                <a:gd name="T12" fmla="*/ 22 w 26"/>
                <a:gd name="T13" fmla="*/ 14 h 20"/>
                <a:gd name="T14" fmla="*/ 24 w 26"/>
                <a:gd name="T15" fmla="*/ 12 h 20"/>
                <a:gd name="T16" fmla="*/ 26 w 26"/>
                <a:gd name="T17" fmla="*/ 8 h 20"/>
                <a:gd name="T18" fmla="*/ 24 w 26"/>
                <a:gd name="T19" fmla="*/ 6 h 20"/>
                <a:gd name="T20" fmla="*/ 24 w 26"/>
                <a:gd name="T21" fmla="*/ 6 h 20"/>
                <a:gd name="T22" fmla="*/ 22 w 26"/>
                <a:gd name="T23" fmla="*/ 2 h 20"/>
                <a:gd name="T24" fmla="*/ 20 w 26"/>
                <a:gd name="T25" fmla="*/ 0 h 20"/>
                <a:gd name="T26" fmla="*/ 16 w 26"/>
                <a:gd name="T27" fmla="*/ 0 h 20"/>
                <a:gd name="T28" fmla="*/ 14 w 26"/>
                <a:gd name="T29" fmla="*/ 0 h 20"/>
                <a:gd name="T30" fmla="*/ 14 w 26"/>
                <a:gd name="T31" fmla="*/ 0 h 20"/>
                <a:gd name="T32" fmla="*/ 6 w 26"/>
                <a:gd name="T33" fmla="*/ 2 h 20"/>
                <a:gd name="T34" fmla="*/ 6 w 26"/>
                <a:gd name="T35" fmla="*/ 2 h 20"/>
                <a:gd name="T36" fmla="*/ 4 w 26"/>
                <a:gd name="T37" fmla="*/ 4 h 20"/>
                <a:gd name="T38" fmla="*/ 2 w 26"/>
                <a:gd name="T39" fmla="*/ 6 h 20"/>
                <a:gd name="T40" fmla="*/ 0 w 26"/>
                <a:gd name="T41" fmla="*/ 10 h 20"/>
                <a:gd name="T42" fmla="*/ 0 w 26"/>
                <a:gd name="T43" fmla="*/ 12 h 20"/>
                <a:gd name="T44" fmla="*/ 0 w 26"/>
                <a:gd name="T45" fmla="*/ 12 h 20"/>
                <a:gd name="T46" fmla="*/ 4 w 26"/>
                <a:gd name="T47" fmla="*/ 18 h 20"/>
                <a:gd name="T48" fmla="*/ 8 w 26"/>
                <a:gd name="T49" fmla="*/ 20 h 20"/>
                <a:gd name="T50" fmla="*/ 8 w 26"/>
                <a:gd name="T51" fmla="*/ 2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6" h="20">
                  <a:moveTo>
                    <a:pt x="8" y="20"/>
                  </a:moveTo>
                  <a:lnTo>
                    <a:pt x="8" y="20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4" y="12"/>
                  </a:lnTo>
                  <a:lnTo>
                    <a:pt x="26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7" name="Freeform 2003"/>
            <p:cNvSpPr/>
            <p:nvPr/>
          </p:nvSpPr>
          <p:spPr>
            <a:xfrm>
              <a:off x="3534580" y="4829585"/>
              <a:ext cx="19126" cy="27627"/>
            </a:xfrm>
            <a:custGeom>
              <a:avLst/>
              <a:gdLst>
                <a:gd name="T0" fmla="*/ 10 w 18"/>
                <a:gd name="T1" fmla="*/ 0 h 26"/>
                <a:gd name="T2" fmla="*/ 10 w 18"/>
                <a:gd name="T3" fmla="*/ 0 h 26"/>
                <a:gd name="T4" fmla="*/ 8 w 18"/>
                <a:gd name="T5" fmla="*/ 0 h 26"/>
                <a:gd name="T6" fmla="*/ 4 w 18"/>
                <a:gd name="T7" fmla="*/ 2 h 26"/>
                <a:gd name="T8" fmla="*/ 2 w 18"/>
                <a:gd name="T9" fmla="*/ 4 h 26"/>
                <a:gd name="T10" fmla="*/ 2 w 18"/>
                <a:gd name="T11" fmla="*/ 8 h 26"/>
                <a:gd name="T12" fmla="*/ 2 w 18"/>
                <a:gd name="T13" fmla="*/ 8 h 26"/>
                <a:gd name="T14" fmla="*/ 0 w 18"/>
                <a:gd name="T15" fmla="*/ 16 h 26"/>
                <a:gd name="T16" fmla="*/ 0 w 18"/>
                <a:gd name="T17" fmla="*/ 16 h 26"/>
                <a:gd name="T18" fmla="*/ 0 w 18"/>
                <a:gd name="T19" fmla="*/ 20 h 26"/>
                <a:gd name="T20" fmla="*/ 2 w 18"/>
                <a:gd name="T21" fmla="*/ 22 h 26"/>
                <a:gd name="T22" fmla="*/ 4 w 18"/>
                <a:gd name="T23" fmla="*/ 24 h 26"/>
                <a:gd name="T24" fmla="*/ 8 w 18"/>
                <a:gd name="T25" fmla="*/ 26 h 26"/>
                <a:gd name="T26" fmla="*/ 8 w 18"/>
                <a:gd name="T27" fmla="*/ 26 h 26"/>
                <a:gd name="T28" fmla="*/ 8 w 18"/>
                <a:gd name="T29" fmla="*/ 26 h 26"/>
                <a:gd name="T30" fmla="*/ 8 w 18"/>
                <a:gd name="T31" fmla="*/ 26 h 26"/>
                <a:gd name="T32" fmla="*/ 14 w 18"/>
                <a:gd name="T33" fmla="*/ 24 h 26"/>
                <a:gd name="T34" fmla="*/ 18 w 18"/>
                <a:gd name="T35" fmla="*/ 18 h 26"/>
                <a:gd name="T36" fmla="*/ 18 w 18"/>
                <a:gd name="T37" fmla="*/ 18 h 26"/>
                <a:gd name="T38" fmla="*/ 18 w 18"/>
                <a:gd name="T39" fmla="*/ 10 h 26"/>
                <a:gd name="T40" fmla="*/ 18 w 18"/>
                <a:gd name="T41" fmla="*/ 10 h 26"/>
                <a:gd name="T42" fmla="*/ 18 w 18"/>
                <a:gd name="T43" fmla="*/ 6 h 26"/>
                <a:gd name="T44" fmla="*/ 16 w 18"/>
                <a:gd name="T45" fmla="*/ 4 h 26"/>
                <a:gd name="T46" fmla="*/ 14 w 18"/>
                <a:gd name="T47" fmla="*/ 2 h 26"/>
                <a:gd name="T48" fmla="*/ 10 w 18"/>
                <a:gd name="T49" fmla="*/ 0 h 26"/>
                <a:gd name="T50" fmla="*/ 10 w 18"/>
                <a:gd name="T51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" h="26">
                  <a:moveTo>
                    <a:pt x="10" y="0"/>
                  </a:moveTo>
                  <a:lnTo>
                    <a:pt x="10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4" y="2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48" name="Freeform 2004"/>
            <p:cNvSpPr/>
            <p:nvPr/>
          </p:nvSpPr>
          <p:spPr>
            <a:xfrm>
              <a:off x="3511203" y="4750954"/>
              <a:ext cx="68005" cy="68005"/>
            </a:xfrm>
            <a:custGeom>
              <a:avLst/>
              <a:gdLst>
                <a:gd name="T0" fmla="*/ 2 w 64"/>
                <a:gd name="T1" fmla="*/ 62 h 64"/>
                <a:gd name="T2" fmla="*/ 2 w 64"/>
                <a:gd name="T3" fmla="*/ 62 h 64"/>
                <a:gd name="T4" fmla="*/ 6 w 64"/>
                <a:gd name="T5" fmla="*/ 64 h 64"/>
                <a:gd name="T6" fmla="*/ 8 w 64"/>
                <a:gd name="T7" fmla="*/ 64 h 64"/>
                <a:gd name="T8" fmla="*/ 8 w 64"/>
                <a:gd name="T9" fmla="*/ 64 h 64"/>
                <a:gd name="T10" fmla="*/ 12 w 64"/>
                <a:gd name="T11" fmla="*/ 64 h 64"/>
                <a:gd name="T12" fmla="*/ 14 w 64"/>
                <a:gd name="T13" fmla="*/ 62 h 64"/>
                <a:gd name="T14" fmla="*/ 24 w 64"/>
                <a:gd name="T15" fmla="*/ 52 h 64"/>
                <a:gd name="T16" fmla="*/ 24 w 64"/>
                <a:gd name="T17" fmla="*/ 52 h 64"/>
                <a:gd name="T18" fmla="*/ 28 w 64"/>
                <a:gd name="T19" fmla="*/ 56 h 64"/>
                <a:gd name="T20" fmla="*/ 32 w 64"/>
                <a:gd name="T21" fmla="*/ 58 h 64"/>
                <a:gd name="T22" fmla="*/ 32 w 64"/>
                <a:gd name="T23" fmla="*/ 58 h 64"/>
                <a:gd name="T24" fmla="*/ 32 w 64"/>
                <a:gd name="T25" fmla="*/ 58 h 64"/>
                <a:gd name="T26" fmla="*/ 32 w 64"/>
                <a:gd name="T27" fmla="*/ 58 h 64"/>
                <a:gd name="T28" fmla="*/ 38 w 64"/>
                <a:gd name="T29" fmla="*/ 56 h 64"/>
                <a:gd name="T30" fmla="*/ 40 w 64"/>
                <a:gd name="T31" fmla="*/ 52 h 64"/>
                <a:gd name="T32" fmla="*/ 50 w 64"/>
                <a:gd name="T33" fmla="*/ 62 h 64"/>
                <a:gd name="T34" fmla="*/ 50 w 64"/>
                <a:gd name="T35" fmla="*/ 62 h 64"/>
                <a:gd name="T36" fmla="*/ 52 w 64"/>
                <a:gd name="T37" fmla="*/ 64 h 64"/>
                <a:gd name="T38" fmla="*/ 56 w 64"/>
                <a:gd name="T39" fmla="*/ 64 h 64"/>
                <a:gd name="T40" fmla="*/ 56 w 64"/>
                <a:gd name="T41" fmla="*/ 64 h 64"/>
                <a:gd name="T42" fmla="*/ 58 w 64"/>
                <a:gd name="T43" fmla="*/ 64 h 64"/>
                <a:gd name="T44" fmla="*/ 62 w 64"/>
                <a:gd name="T45" fmla="*/ 62 h 64"/>
                <a:gd name="T46" fmla="*/ 62 w 64"/>
                <a:gd name="T47" fmla="*/ 62 h 64"/>
                <a:gd name="T48" fmla="*/ 64 w 64"/>
                <a:gd name="T49" fmla="*/ 58 h 64"/>
                <a:gd name="T50" fmla="*/ 64 w 64"/>
                <a:gd name="T51" fmla="*/ 56 h 64"/>
                <a:gd name="T52" fmla="*/ 64 w 64"/>
                <a:gd name="T53" fmla="*/ 52 h 64"/>
                <a:gd name="T54" fmla="*/ 62 w 64"/>
                <a:gd name="T55" fmla="*/ 50 h 64"/>
                <a:gd name="T56" fmla="*/ 44 w 64"/>
                <a:gd name="T57" fmla="*/ 32 h 64"/>
                <a:gd name="T58" fmla="*/ 62 w 64"/>
                <a:gd name="T59" fmla="*/ 14 h 64"/>
                <a:gd name="T60" fmla="*/ 62 w 64"/>
                <a:gd name="T61" fmla="*/ 14 h 64"/>
                <a:gd name="T62" fmla="*/ 64 w 64"/>
                <a:gd name="T63" fmla="*/ 12 h 64"/>
                <a:gd name="T64" fmla="*/ 64 w 64"/>
                <a:gd name="T65" fmla="*/ 8 h 64"/>
                <a:gd name="T66" fmla="*/ 64 w 64"/>
                <a:gd name="T67" fmla="*/ 6 h 64"/>
                <a:gd name="T68" fmla="*/ 62 w 64"/>
                <a:gd name="T69" fmla="*/ 2 h 64"/>
                <a:gd name="T70" fmla="*/ 62 w 64"/>
                <a:gd name="T71" fmla="*/ 2 h 64"/>
                <a:gd name="T72" fmla="*/ 58 w 64"/>
                <a:gd name="T73" fmla="*/ 0 h 64"/>
                <a:gd name="T74" fmla="*/ 56 w 64"/>
                <a:gd name="T75" fmla="*/ 0 h 64"/>
                <a:gd name="T76" fmla="*/ 52 w 64"/>
                <a:gd name="T77" fmla="*/ 0 h 64"/>
                <a:gd name="T78" fmla="*/ 50 w 64"/>
                <a:gd name="T79" fmla="*/ 2 h 64"/>
                <a:gd name="T80" fmla="*/ 32 w 64"/>
                <a:gd name="T81" fmla="*/ 20 h 64"/>
                <a:gd name="T82" fmla="*/ 14 w 64"/>
                <a:gd name="T83" fmla="*/ 2 h 64"/>
                <a:gd name="T84" fmla="*/ 14 w 64"/>
                <a:gd name="T85" fmla="*/ 2 h 64"/>
                <a:gd name="T86" fmla="*/ 12 w 64"/>
                <a:gd name="T87" fmla="*/ 0 h 64"/>
                <a:gd name="T88" fmla="*/ 8 w 64"/>
                <a:gd name="T89" fmla="*/ 0 h 64"/>
                <a:gd name="T90" fmla="*/ 6 w 64"/>
                <a:gd name="T91" fmla="*/ 0 h 64"/>
                <a:gd name="T92" fmla="*/ 2 w 64"/>
                <a:gd name="T93" fmla="*/ 2 h 64"/>
                <a:gd name="T94" fmla="*/ 2 w 64"/>
                <a:gd name="T95" fmla="*/ 2 h 64"/>
                <a:gd name="T96" fmla="*/ 0 w 64"/>
                <a:gd name="T97" fmla="*/ 6 h 64"/>
                <a:gd name="T98" fmla="*/ 0 w 64"/>
                <a:gd name="T99" fmla="*/ 8 h 64"/>
                <a:gd name="T100" fmla="*/ 0 w 64"/>
                <a:gd name="T101" fmla="*/ 12 h 64"/>
                <a:gd name="T102" fmla="*/ 2 w 64"/>
                <a:gd name="T103" fmla="*/ 14 h 64"/>
                <a:gd name="T104" fmla="*/ 20 w 64"/>
                <a:gd name="T105" fmla="*/ 32 h 64"/>
                <a:gd name="T106" fmla="*/ 2 w 64"/>
                <a:gd name="T107" fmla="*/ 50 h 64"/>
                <a:gd name="T108" fmla="*/ 2 w 64"/>
                <a:gd name="T109" fmla="*/ 50 h 64"/>
                <a:gd name="T110" fmla="*/ 0 w 64"/>
                <a:gd name="T111" fmla="*/ 52 h 64"/>
                <a:gd name="T112" fmla="*/ 0 w 64"/>
                <a:gd name="T113" fmla="*/ 56 h 64"/>
                <a:gd name="T114" fmla="*/ 0 w 64"/>
                <a:gd name="T115" fmla="*/ 58 h 64"/>
                <a:gd name="T116" fmla="*/ 2 w 64"/>
                <a:gd name="T117" fmla="*/ 62 h 64"/>
                <a:gd name="T118" fmla="*/ 2 w 64"/>
                <a:gd name="T119" fmla="*/ 62 h 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4" h="64">
                  <a:moveTo>
                    <a:pt x="2" y="62"/>
                  </a:moveTo>
                  <a:lnTo>
                    <a:pt x="2" y="62"/>
                  </a:lnTo>
                  <a:lnTo>
                    <a:pt x="6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12" y="64"/>
                  </a:lnTo>
                  <a:lnTo>
                    <a:pt x="14" y="62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8" y="56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32" y="58"/>
                  </a:lnTo>
                  <a:lnTo>
                    <a:pt x="38" y="56"/>
                  </a:lnTo>
                  <a:lnTo>
                    <a:pt x="40" y="52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52" y="64"/>
                  </a:lnTo>
                  <a:lnTo>
                    <a:pt x="56" y="64"/>
                  </a:lnTo>
                  <a:lnTo>
                    <a:pt x="56" y="64"/>
                  </a:lnTo>
                  <a:lnTo>
                    <a:pt x="58" y="64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4" y="52"/>
                  </a:lnTo>
                  <a:lnTo>
                    <a:pt x="62" y="50"/>
                  </a:lnTo>
                  <a:lnTo>
                    <a:pt x="44" y="3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4" y="12"/>
                  </a:lnTo>
                  <a:lnTo>
                    <a:pt x="64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50" y="2"/>
                  </a:lnTo>
                  <a:lnTo>
                    <a:pt x="32" y="20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0" y="32"/>
                  </a:lnTo>
                  <a:lnTo>
                    <a:pt x="2" y="50"/>
                  </a:lnTo>
                  <a:lnTo>
                    <a:pt x="2" y="50"/>
                  </a:lnTo>
                  <a:lnTo>
                    <a:pt x="0" y="52"/>
                  </a:lnTo>
                  <a:lnTo>
                    <a:pt x="0" y="56"/>
                  </a:lnTo>
                  <a:lnTo>
                    <a:pt x="0" y="58"/>
                  </a:lnTo>
                  <a:lnTo>
                    <a:pt x="2" y="62"/>
                  </a:lnTo>
                  <a:lnTo>
                    <a:pt x="2" y="6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14" name="Freeform 2027"/>
            <p:cNvSpPr>
              <a:spLocks noEditPoints="1"/>
            </p:cNvSpPr>
            <p:nvPr/>
          </p:nvSpPr>
          <p:spPr>
            <a:xfrm>
              <a:off x="4480270" y="6319314"/>
              <a:ext cx="346399" cy="354900"/>
            </a:xfrm>
            <a:custGeom>
              <a:avLst/>
              <a:gdLst>
                <a:gd name="T0" fmla="*/ 70 w 326"/>
                <a:gd name="T1" fmla="*/ 308 h 334"/>
                <a:gd name="T2" fmla="*/ 88 w 326"/>
                <a:gd name="T3" fmla="*/ 322 h 334"/>
                <a:gd name="T4" fmla="*/ 132 w 326"/>
                <a:gd name="T5" fmla="*/ 334 h 334"/>
                <a:gd name="T6" fmla="*/ 270 w 326"/>
                <a:gd name="T7" fmla="*/ 330 h 334"/>
                <a:gd name="T8" fmla="*/ 310 w 326"/>
                <a:gd name="T9" fmla="*/ 296 h 334"/>
                <a:gd name="T10" fmla="*/ 324 w 326"/>
                <a:gd name="T11" fmla="*/ 262 h 334"/>
                <a:gd name="T12" fmla="*/ 324 w 326"/>
                <a:gd name="T13" fmla="*/ 124 h 334"/>
                <a:gd name="T14" fmla="*/ 306 w 326"/>
                <a:gd name="T15" fmla="*/ 98 h 334"/>
                <a:gd name="T16" fmla="*/ 282 w 326"/>
                <a:gd name="T17" fmla="*/ 90 h 334"/>
                <a:gd name="T18" fmla="*/ 256 w 326"/>
                <a:gd name="T19" fmla="*/ 88 h 334"/>
                <a:gd name="T20" fmla="*/ 232 w 326"/>
                <a:gd name="T21" fmla="*/ 80 h 334"/>
                <a:gd name="T22" fmla="*/ 204 w 326"/>
                <a:gd name="T23" fmla="*/ 90 h 334"/>
                <a:gd name="T24" fmla="*/ 168 w 326"/>
                <a:gd name="T25" fmla="*/ 82 h 334"/>
                <a:gd name="T26" fmla="*/ 164 w 326"/>
                <a:gd name="T27" fmla="*/ 26 h 334"/>
                <a:gd name="T28" fmla="*/ 142 w 326"/>
                <a:gd name="T29" fmla="*/ 4 h 334"/>
                <a:gd name="T30" fmla="*/ 116 w 326"/>
                <a:gd name="T31" fmla="*/ 0 h 334"/>
                <a:gd name="T32" fmla="*/ 88 w 326"/>
                <a:gd name="T33" fmla="*/ 20 h 334"/>
                <a:gd name="T34" fmla="*/ 82 w 326"/>
                <a:gd name="T35" fmla="*/ 138 h 334"/>
                <a:gd name="T36" fmla="*/ 60 w 326"/>
                <a:gd name="T37" fmla="*/ 124 h 334"/>
                <a:gd name="T38" fmla="*/ 24 w 326"/>
                <a:gd name="T39" fmla="*/ 126 h 334"/>
                <a:gd name="T40" fmla="*/ 6 w 326"/>
                <a:gd name="T41" fmla="*/ 146 h 334"/>
                <a:gd name="T42" fmla="*/ 2 w 326"/>
                <a:gd name="T43" fmla="*/ 180 h 334"/>
                <a:gd name="T44" fmla="*/ 40 w 326"/>
                <a:gd name="T45" fmla="*/ 156 h 334"/>
                <a:gd name="T46" fmla="*/ 58 w 326"/>
                <a:gd name="T47" fmla="*/ 162 h 334"/>
                <a:gd name="T48" fmla="*/ 70 w 326"/>
                <a:gd name="T49" fmla="*/ 184 h 334"/>
                <a:gd name="T50" fmla="*/ 96 w 326"/>
                <a:gd name="T51" fmla="*/ 188 h 334"/>
                <a:gd name="T52" fmla="*/ 114 w 326"/>
                <a:gd name="T53" fmla="*/ 166 h 334"/>
                <a:gd name="T54" fmla="*/ 116 w 326"/>
                <a:gd name="T55" fmla="*/ 40 h 334"/>
                <a:gd name="T56" fmla="*/ 124 w 326"/>
                <a:gd name="T57" fmla="*/ 34 h 334"/>
                <a:gd name="T58" fmla="*/ 136 w 326"/>
                <a:gd name="T59" fmla="*/ 44 h 334"/>
                <a:gd name="T60" fmla="*/ 136 w 326"/>
                <a:gd name="T61" fmla="*/ 158 h 334"/>
                <a:gd name="T62" fmla="*/ 146 w 326"/>
                <a:gd name="T63" fmla="*/ 172 h 334"/>
                <a:gd name="T64" fmla="*/ 164 w 326"/>
                <a:gd name="T65" fmla="*/ 170 h 334"/>
                <a:gd name="T66" fmla="*/ 168 w 326"/>
                <a:gd name="T67" fmla="*/ 120 h 334"/>
                <a:gd name="T68" fmla="*/ 182 w 326"/>
                <a:gd name="T69" fmla="*/ 114 h 334"/>
                <a:gd name="T70" fmla="*/ 188 w 326"/>
                <a:gd name="T71" fmla="*/ 158 h 334"/>
                <a:gd name="T72" fmla="*/ 204 w 326"/>
                <a:gd name="T73" fmla="*/ 174 h 334"/>
                <a:gd name="T74" fmla="*/ 220 w 326"/>
                <a:gd name="T75" fmla="*/ 164 h 334"/>
                <a:gd name="T76" fmla="*/ 222 w 326"/>
                <a:gd name="T77" fmla="*/ 124 h 334"/>
                <a:gd name="T78" fmla="*/ 228 w 326"/>
                <a:gd name="T79" fmla="*/ 114 h 334"/>
                <a:gd name="T80" fmla="*/ 240 w 326"/>
                <a:gd name="T81" fmla="*/ 118 h 334"/>
                <a:gd name="T82" fmla="*/ 246 w 326"/>
                <a:gd name="T83" fmla="*/ 170 h 334"/>
                <a:gd name="T84" fmla="*/ 264 w 326"/>
                <a:gd name="T85" fmla="*/ 172 h 334"/>
                <a:gd name="T86" fmla="*/ 274 w 326"/>
                <a:gd name="T87" fmla="*/ 126 h 334"/>
                <a:gd name="T88" fmla="*/ 282 w 326"/>
                <a:gd name="T89" fmla="*/ 122 h 334"/>
                <a:gd name="T90" fmla="*/ 292 w 326"/>
                <a:gd name="T91" fmla="*/ 134 h 334"/>
                <a:gd name="T92" fmla="*/ 290 w 326"/>
                <a:gd name="T93" fmla="*/ 256 h 334"/>
                <a:gd name="T94" fmla="*/ 282 w 326"/>
                <a:gd name="T95" fmla="*/ 278 h 334"/>
                <a:gd name="T96" fmla="*/ 258 w 326"/>
                <a:gd name="T97" fmla="*/ 298 h 334"/>
                <a:gd name="T98" fmla="*/ 132 w 326"/>
                <a:gd name="T99" fmla="*/ 302 h 334"/>
                <a:gd name="T100" fmla="*/ 102 w 326"/>
                <a:gd name="T101" fmla="*/ 290 h 334"/>
                <a:gd name="T102" fmla="*/ 34 w 326"/>
                <a:gd name="T103" fmla="*/ 174 h 334"/>
                <a:gd name="T104" fmla="*/ 36 w 326"/>
                <a:gd name="T105" fmla="*/ 160 h 3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6" h="334">
                  <a:moveTo>
                    <a:pt x="6" y="188"/>
                  </a:moveTo>
                  <a:lnTo>
                    <a:pt x="66" y="300"/>
                  </a:lnTo>
                  <a:lnTo>
                    <a:pt x="66" y="300"/>
                  </a:lnTo>
                  <a:lnTo>
                    <a:pt x="70" y="308"/>
                  </a:lnTo>
                  <a:lnTo>
                    <a:pt x="74" y="312"/>
                  </a:lnTo>
                  <a:lnTo>
                    <a:pt x="82" y="318"/>
                  </a:lnTo>
                  <a:lnTo>
                    <a:pt x="88" y="322"/>
                  </a:lnTo>
                  <a:lnTo>
                    <a:pt x="88" y="322"/>
                  </a:lnTo>
                  <a:lnTo>
                    <a:pt x="98" y="328"/>
                  </a:lnTo>
                  <a:lnTo>
                    <a:pt x="108" y="332"/>
                  </a:lnTo>
                  <a:lnTo>
                    <a:pt x="120" y="334"/>
                  </a:lnTo>
                  <a:lnTo>
                    <a:pt x="132" y="334"/>
                  </a:lnTo>
                  <a:lnTo>
                    <a:pt x="244" y="334"/>
                  </a:lnTo>
                  <a:lnTo>
                    <a:pt x="244" y="334"/>
                  </a:lnTo>
                  <a:lnTo>
                    <a:pt x="256" y="334"/>
                  </a:lnTo>
                  <a:lnTo>
                    <a:pt x="270" y="330"/>
                  </a:lnTo>
                  <a:lnTo>
                    <a:pt x="282" y="324"/>
                  </a:lnTo>
                  <a:lnTo>
                    <a:pt x="292" y="316"/>
                  </a:lnTo>
                  <a:lnTo>
                    <a:pt x="302" y="308"/>
                  </a:lnTo>
                  <a:lnTo>
                    <a:pt x="310" y="296"/>
                  </a:lnTo>
                  <a:lnTo>
                    <a:pt x="316" y="286"/>
                  </a:lnTo>
                  <a:lnTo>
                    <a:pt x="318" y="272"/>
                  </a:lnTo>
                  <a:lnTo>
                    <a:pt x="318" y="272"/>
                  </a:lnTo>
                  <a:lnTo>
                    <a:pt x="324" y="262"/>
                  </a:lnTo>
                  <a:lnTo>
                    <a:pt x="326" y="250"/>
                  </a:lnTo>
                  <a:lnTo>
                    <a:pt x="326" y="134"/>
                  </a:lnTo>
                  <a:lnTo>
                    <a:pt x="326" y="134"/>
                  </a:lnTo>
                  <a:lnTo>
                    <a:pt x="324" y="124"/>
                  </a:lnTo>
                  <a:lnTo>
                    <a:pt x="322" y="116"/>
                  </a:lnTo>
                  <a:lnTo>
                    <a:pt x="318" y="108"/>
                  </a:lnTo>
                  <a:lnTo>
                    <a:pt x="312" y="102"/>
                  </a:lnTo>
                  <a:lnTo>
                    <a:pt x="306" y="98"/>
                  </a:lnTo>
                  <a:lnTo>
                    <a:pt x="298" y="94"/>
                  </a:lnTo>
                  <a:lnTo>
                    <a:pt x="290" y="90"/>
                  </a:lnTo>
                  <a:lnTo>
                    <a:pt x="282" y="90"/>
                  </a:lnTo>
                  <a:lnTo>
                    <a:pt x="282" y="90"/>
                  </a:lnTo>
                  <a:lnTo>
                    <a:pt x="272" y="90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56" y="88"/>
                  </a:lnTo>
                  <a:lnTo>
                    <a:pt x="248" y="84"/>
                  </a:lnTo>
                  <a:lnTo>
                    <a:pt x="240" y="82"/>
                  </a:lnTo>
                  <a:lnTo>
                    <a:pt x="232" y="80"/>
                  </a:lnTo>
                  <a:lnTo>
                    <a:pt x="232" y="80"/>
                  </a:lnTo>
                  <a:lnTo>
                    <a:pt x="224" y="80"/>
                  </a:lnTo>
                  <a:lnTo>
                    <a:pt x="218" y="82"/>
                  </a:lnTo>
                  <a:lnTo>
                    <a:pt x="204" y="90"/>
                  </a:lnTo>
                  <a:lnTo>
                    <a:pt x="204" y="90"/>
                  </a:lnTo>
                  <a:lnTo>
                    <a:pt x="196" y="84"/>
                  </a:lnTo>
                  <a:lnTo>
                    <a:pt x="188" y="82"/>
                  </a:lnTo>
                  <a:lnTo>
                    <a:pt x="178" y="80"/>
                  </a:lnTo>
                  <a:lnTo>
                    <a:pt x="168" y="82"/>
                  </a:lnTo>
                  <a:lnTo>
                    <a:pt x="168" y="44"/>
                  </a:lnTo>
                  <a:lnTo>
                    <a:pt x="168" y="44"/>
                  </a:lnTo>
                  <a:lnTo>
                    <a:pt x="168" y="34"/>
                  </a:lnTo>
                  <a:lnTo>
                    <a:pt x="164" y="26"/>
                  </a:lnTo>
                  <a:lnTo>
                    <a:pt x="160" y="20"/>
                  </a:lnTo>
                  <a:lnTo>
                    <a:pt x="156" y="12"/>
                  </a:lnTo>
                  <a:lnTo>
                    <a:pt x="150" y="8"/>
                  </a:lnTo>
                  <a:lnTo>
                    <a:pt x="142" y="4"/>
                  </a:lnTo>
                  <a:lnTo>
                    <a:pt x="13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16" y="0"/>
                  </a:lnTo>
                  <a:lnTo>
                    <a:pt x="108" y="4"/>
                  </a:lnTo>
                  <a:lnTo>
                    <a:pt x="100" y="8"/>
                  </a:lnTo>
                  <a:lnTo>
                    <a:pt x="94" y="12"/>
                  </a:lnTo>
                  <a:lnTo>
                    <a:pt x="88" y="20"/>
                  </a:lnTo>
                  <a:lnTo>
                    <a:pt x="84" y="26"/>
                  </a:lnTo>
                  <a:lnTo>
                    <a:pt x="82" y="34"/>
                  </a:lnTo>
                  <a:lnTo>
                    <a:pt x="82" y="44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72" y="128"/>
                  </a:lnTo>
                  <a:lnTo>
                    <a:pt x="60" y="124"/>
                  </a:lnTo>
                  <a:lnTo>
                    <a:pt x="60" y="124"/>
                  </a:lnTo>
                  <a:lnTo>
                    <a:pt x="50" y="122"/>
                  </a:lnTo>
                  <a:lnTo>
                    <a:pt x="42" y="122"/>
                  </a:lnTo>
                  <a:lnTo>
                    <a:pt x="32" y="124"/>
                  </a:lnTo>
                  <a:lnTo>
                    <a:pt x="24" y="126"/>
                  </a:lnTo>
                  <a:lnTo>
                    <a:pt x="24" y="126"/>
                  </a:lnTo>
                  <a:lnTo>
                    <a:pt x="16" y="132"/>
                  </a:lnTo>
                  <a:lnTo>
                    <a:pt x="10" y="138"/>
                  </a:lnTo>
                  <a:lnTo>
                    <a:pt x="6" y="146"/>
                  </a:lnTo>
                  <a:lnTo>
                    <a:pt x="2" y="154"/>
                  </a:lnTo>
                  <a:lnTo>
                    <a:pt x="0" y="162"/>
                  </a:lnTo>
                  <a:lnTo>
                    <a:pt x="0" y="172"/>
                  </a:lnTo>
                  <a:lnTo>
                    <a:pt x="2" y="180"/>
                  </a:lnTo>
                  <a:lnTo>
                    <a:pt x="6" y="188"/>
                  </a:lnTo>
                  <a:lnTo>
                    <a:pt x="6" y="188"/>
                  </a:lnTo>
                  <a:close/>
                  <a:moveTo>
                    <a:pt x="40" y="156"/>
                  </a:moveTo>
                  <a:lnTo>
                    <a:pt x="40" y="156"/>
                  </a:lnTo>
                  <a:lnTo>
                    <a:pt x="46" y="154"/>
                  </a:lnTo>
                  <a:lnTo>
                    <a:pt x="46" y="154"/>
                  </a:lnTo>
                  <a:lnTo>
                    <a:pt x="52" y="156"/>
                  </a:lnTo>
                  <a:lnTo>
                    <a:pt x="58" y="162"/>
                  </a:lnTo>
                  <a:lnTo>
                    <a:pt x="68" y="180"/>
                  </a:lnTo>
                  <a:lnTo>
                    <a:pt x="68" y="180"/>
                  </a:lnTo>
                  <a:lnTo>
                    <a:pt x="70" y="184"/>
                  </a:lnTo>
                  <a:lnTo>
                    <a:pt x="70" y="184"/>
                  </a:lnTo>
                  <a:lnTo>
                    <a:pt x="76" y="188"/>
                  </a:lnTo>
                  <a:lnTo>
                    <a:pt x="82" y="190"/>
                  </a:lnTo>
                  <a:lnTo>
                    <a:pt x="88" y="190"/>
                  </a:lnTo>
                  <a:lnTo>
                    <a:pt x="96" y="188"/>
                  </a:lnTo>
                  <a:lnTo>
                    <a:pt x="96" y="188"/>
                  </a:lnTo>
                  <a:lnTo>
                    <a:pt x="104" y="184"/>
                  </a:lnTo>
                  <a:lnTo>
                    <a:pt x="110" y="176"/>
                  </a:lnTo>
                  <a:lnTo>
                    <a:pt x="114" y="166"/>
                  </a:lnTo>
                  <a:lnTo>
                    <a:pt x="114" y="156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6" y="40"/>
                  </a:lnTo>
                  <a:lnTo>
                    <a:pt x="118" y="36"/>
                  </a:lnTo>
                  <a:lnTo>
                    <a:pt x="120" y="34"/>
                  </a:lnTo>
                  <a:lnTo>
                    <a:pt x="124" y="34"/>
                  </a:lnTo>
                  <a:lnTo>
                    <a:pt x="124" y="34"/>
                  </a:lnTo>
                  <a:lnTo>
                    <a:pt x="128" y="34"/>
                  </a:lnTo>
                  <a:lnTo>
                    <a:pt x="132" y="36"/>
                  </a:lnTo>
                  <a:lnTo>
                    <a:pt x="134" y="40"/>
                  </a:lnTo>
                  <a:lnTo>
                    <a:pt x="136" y="44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136" y="118"/>
                  </a:lnTo>
                  <a:lnTo>
                    <a:pt x="136" y="158"/>
                  </a:lnTo>
                  <a:lnTo>
                    <a:pt x="136" y="158"/>
                  </a:lnTo>
                  <a:lnTo>
                    <a:pt x="136" y="164"/>
                  </a:lnTo>
                  <a:lnTo>
                    <a:pt x="140" y="170"/>
                  </a:lnTo>
                  <a:lnTo>
                    <a:pt x="146" y="172"/>
                  </a:lnTo>
                  <a:lnTo>
                    <a:pt x="152" y="174"/>
                  </a:lnTo>
                  <a:lnTo>
                    <a:pt x="152" y="174"/>
                  </a:lnTo>
                  <a:lnTo>
                    <a:pt x="158" y="172"/>
                  </a:lnTo>
                  <a:lnTo>
                    <a:pt x="164" y="170"/>
                  </a:lnTo>
                  <a:lnTo>
                    <a:pt x="168" y="164"/>
                  </a:lnTo>
                  <a:lnTo>
                    <a:pt x="168" y="158"/>
                  </a:lnTo>
                  <a:lnTo>
                    <a:pt x="168" y="120"/>
                  </a:lnTo>
                  <a:lnTo>
                    <a:pt x="168" y="120"/>
                  </a:lnTo>
                  <a:lnTo>
                    <a:pt x="172" y="116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82" y="114"/>
                  </a:lnTo>
                  <a:lnTo>
                    <a:pt x="184" y="116"/>
                  </a:lnTo>
                  <a:lnTo>
                    <a:pt x="188" y="122"/>
                  </a:lnTo>
                  <a:lnTo>
                    <a:pt x="188" y="158"/>
                  </a:lnTo>
                  <a:lnTo>
                    <a:pt x="188" y="158"/>
                  </a:lnTo>
                  <a:lnTo>
                    <a:pt x="188" y="164"/>
                  </a:lnTo>
                  <a:lnTo>
                    <a:pt x="192" y="170"/>
                  </a:lnTo>
                  <a:lnTo>
                    <a:pt x="198" y="172"/>
                  </a:lnTo>
                  <a:lnTo>
                    <a:pt x="204" y="174"/>
                  </a:lnTo>
                  <a:lnTo>
                    <a:pt x="204" y="174"/>
                  </a:lnTo>
                  <a:lnTo>
                    <a:pt x="210" y="172"/>
                  </a:lnTo>
                  <a:lnTo>
                    <a:pt x="216" y="170"/>
                  </a:lnTo>
                  <a:lnTo>
                    <a:pt x="220" y="164"/>
                  </a:lnTo>
                  <a:lnTo>
                    <a:pt x="220" y="158"/>
                  </a:lnTo>
                  <a:lnTo>
                    <a:pt x="220" y="128"/>
                  </a:lnTo>
                  <a:lnTo>
                    <a:pt x="220" y="128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22" y="120"/>
                  </a:lnTo>
                  <a:lnTo>
                    <a:pt x="224" y="116"/>
                  </a:lnTo>
                  <a:lnTo>
                    <a:pt x="228" y="114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36" y="114"/>
                  </a:lnTo>
                  <a:lnTo>
                    <a:pt x="240" y="118"/>
                  </a:lnTo>
                  <a:lnTo>
                    <a:pt x="240" y="158"/>
                  </a:lnTo>
                  <a:lnTo>
                    <a:pt x="240" y="158"/>
                  </a:lnTo>
                  <a:lnTo>
                    <a:pt x="242" y="164"/>
                  </a:lnTo>
                  <a:lnTo>
                    <a:pt x="246" y="170"/>
                  </a:lnTo>
                  <a:lnTo>
                    <a:pt x="250" y="172"/>
                  </a:lnTo>
                  <a:lnTo>
                    <a:pt x="258" y="174"/>
                  </a:lnTo>
                  <a:lnTo>
                    <a:pt x="258" y="174"/>
                  </a:lnTo>
                  <a:lnTo>
                    <a:pt x="264" y="172"/>
                  </a:lnTo>
                  <a:lnTo>
                    <a:pt x="268" y="170"/>
                  </a:lnTo>
                  <a:lnTo>
                    <a:pt x="272" y="164"/>
                  </a:lnTo>
                  <a:lnTo>
                    <a:pt x="274" y="158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8" y="124"/>
                  </a:lnTo>
                  <a:lnTo>
                    <a:pt x="282" y="122"/>
                  </a:lnTo>
                  <a:lnTo>
                    <a:pt x="282" y="122"/>
                  </a:lnTo>
                  <a:lnTo>
                    <a:pt x="286" y="124"/>
                  </a:lnTo>
                  <a:lnTo>
                    <a:pt x="290" y="126"/>
                  </a:lnTo>
                  <a:lnTo>
                    <a:pt x="292" y="130"/>
                  </a:lnTo>
                  <a:lnTo>
                    <a:pt x="292" y="134"/>
                  </a:lnTo>
                  <a:lnTo>
                    <a:pt x="292" y="250"/>
                  </a:lnTo>
                  <a:lnTo>
                    <a:pt x="292" y="250"/>
                  </a:lnTo>
                  <a:lnTo>
                    <a:pt x="290" y="256"/>
                  </a:lnTo>
                  <a:lnTo>
                    <a:pt x="290" y="256"/>
                  </a:lnTo>
                  <a:lnTo>
                    <a:pt x="286" y="264"/>
                  </a:lnTo>
                  <a:lnTo>
                    <a:pt x="286" y="264"/>
                  </a:lnTo>
                  <a:lnTo>
                    <a:pt x="284" y="272"/>
                  </a:lnTo>
                  <a:lnTo>
                    <a:pt x="282" y="278"/>
                  </a:lnTo>
                  <a:lnTo>
                    <a:pt x="278" y="286"/>
                  </a:lnTo>
                  <a:lnTo>
                    <a:pt x="272" y="290"/>
                  </a:lnTo>
                  <a:lnTo>
                    <a:pt x="266" y="296"/>
                  </a:lnTo>
                  <a:lnTo>
                    <a:pt x="258" y="298"/>
                  </a:lnTo>
                  <a:lnTo>
                    <a:pt x="252" y="300"/>
                  </a:lnTo>
                  <a:lnTo>
                    <a:pt x="244" y="302"/>
                  </a:lnTo>
                  <a:lnTo>
                    <a:pt x="132" y="302"/>
                  </a:lnTo>
                  <a:lnTo>
                    <a:pt x="132" y="302"/>
                  </a:lnTo>
                  <a:lnTo>
                    <a:pt x="118" y="300"/>
                  </a:lnTo>
                  <a:lnTo>
                    <a:pt x="106" y="294"/>
                  </a:lnTo>
                  <a:lnTo>
                    <a:pt x="106" y="294"/>
                  </a:lnTo>
                  <a:lnTo>
                    <a:pt x="102" y="290"/>
                  </a:lnTo>
                  <a:lnTo>
                    <a:pt x="102" y="290"/>
                  </a:lnTo>
                  <a:lnTo>
                    <a:pt x="98" y="288"/>
                  </a:lnTo>
                  <a:lnTo>
                    <a:pt x="94" y="284"/>
                  </a:lnTo>
                  <a:lnTo>
                    <a:pt x="34" y="174"/>
                  </a:lnTo>
                  <a:lnTo>
                    <a:pt x="34" y="174"/>
                  </a:lnTo>
                  <a:lnTo>
                    <a:pt x="34" y="168"/>
                  </a:lnTo>
                  <a:lnTo>
                    <a:pt x="34" y="164"/>
                  </a:lnTo>
                  <a:lnTo>
                    <a:pt x="36" y="160"/>
                  </a:lnTo>
                  <a:lnTo>
                    <a:pt x="40" y="156"/>
                  </a:lnTo>
                  <a:lnTo>
                    <a:pt x="40" y="15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15" name="Freeform 2028"/>
            <p:cNvSpPr/>
            <p:nvPr/>
          </p:nvSpPr>
          <p:spPr>
            <a:xfrm>
              <a:off x="4633281" y="6523328"/>
              <a:ext cx="102007" cy="80756"/>
            </a:xfrm>
            <a:custGeom>
              <a:avLst/>
              <a:gdLst>
                <a:gd name="T0" fmla="*/ 30 w 96"/>
                <a:gd name="T1" fmla="*/ 74 h 76"/>
                <a:gd name="T2" fmla="*/ 30 w 96"/>
                <a:gd name="T3" fmla="*/ 74 h 76"/>
                <a:gd name="T4" fmla="*/ 34 w 96"/>
                <a:gd name="T5" fmla="*/ 76 h 76"/>
                <a:gd name="T6" fmla="*/ 38 w 96"/>
                <a:gd name="T7" fmla="*/ 76 h 76"/>
                <a:gd name="T8" fmla="*/ 38 w 96"/>
                <a:gd name="T9" fmla="*/ 76 h 76"/>
                <a:gd name="T10" fmla="*/ 38 w 96"/>
                <a:gd name="T11" fmla="*/ 76 h 76"/>
                <a:gd name="T12" fmla="*/ 38 w 96"/>
                <a:gd name="T13" fmla="*/ 76 h 76"/>
                <a:gd name="T14" fmla="*/ 42 w 96"/>
                <a:gd name="T15" fmla="*/ 76 h 76"/>
                <a:gd name="T16" fmla="*/ 46 w 96"/>
                <a:gd name="T17" fmla="*/ 74 h 76"/>
                <a:gd name="T18" fmla="*/ 94 w 96"/>
                <a:gd name="T19" fmla="*/ 18 h 76"/>
                <a:gd name="T20" fmla="*/ 94 w 96"/>
                <a:gd name="T21" fmla="*/ 18 h 76"/>
                <a:gd name="T22" fmla="*/ 96 w 96"/>
                <a:gd name="T23" fmla="*/ 14 h 76"/>
                <a:gd name="T24" fmla="*/ 96 w 96"/>
                <a:gd name="T25" fmla="*/ 10 h 76"/>
                <a:gd name="T26" fmla="*/ 94 w 96"/>
                <a:gd name="T27" fmla="*/ 6 h 76"/>
                <a:gd name="T28" fmla="*/ 92 w 96"/>
                <a:gd name="T29" fmla="*/ 4 h 76"/>
                <a:gd name="T30" fmla="*/ 92 w 96"/>
                <a:gd name="T31" fmla="*/ 4 h 76"/>
                <a:gd name="T32" fmla="*/ 88 w 96"/>
                <a:gd name="T33" fmla="*/ 2 h 76"/>
                <a:gd name="T34" fmla="*/ 84 w 96"/>
                <a:gd name="T35" fmla="*/ 0 h 76"/>
                <a:gd name="T36" fmla="*/ 82 w 96"/>
                <a:gd name="T37" fmla="*/ 2 h 76"/>
                <a:gd name="T38" fmla="*/ 78 w 96"/>
                <a:gd name="T39" fmla="*/ 4 h 76"/>
                <a:gd name="T40" fmla="*/ 36 w 96"/>
                <a:gd name="T41" fmla="*/ 50 h 76"/>
                <a:gd name="T42" fmla="*/ 18 w 96"/>
                <a:gd name="T43" fmla="*/ 32 h 76"/>
                <a:gd name="T44" fmla="*/ 18 w 96"/>
                <a:gd name="T45" fmla="*/ 32 h 76"/>
                <a:gd name="T46" fmla="*/ 16 w 96"/>
                <a:gd name="T47" fmla="*/ 30 h 76"/>
                <a:gd name="T48" fmla="*/ 12 w 96"/>
                <a:gd name="T49" fmla="*/ 30 h 76"/>
                <a:gd name="T50" fmla="*/ 8 w 96"/>
                <a:gd name="T51" fmla="*/ 30 h 76"/>
                <a:gd name="T52" fmla="*/ 4 w 96"/>
                <a:gd name="T53" fmla="*/ 32 h 76"/>
                <a:gd name="T54" fmla="*/ 4 w 96"/>
                <a:gd name="T55" fmla="*/ 32 h 76"/>
                <a:gd name="T56" fmla="*/ 2 w 96"/>
                <a:gd name="T57" fmla="*/ 36 h 76"/>
                <a:gd name="T58" fmla="*/ 0 w 96"/>
                <a:gd name="T59" fmla="*/ 40 h 76"/>
                <a:gd name="T60" fmla="*/ 2 w 96"/>
                <a:gd name="T61" fmla="*/ 44 h 76"/>
                <a:gd name="T62" fmla="*/ 4 w 96"/>
                <a:gd name="T63" fmla="*/ 46 h 76"/>
                <a:gd name="T64" fmla="*/ 30 w 96"/>
                <a:gd name="T65" fmla="*/ 74 h 7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6" h="76">
                  <a:moveTo>
                    <a:pt x="30" y="74"/>
                  </a:moveTo>
                  <a:lnTo>
                    <a:pt x="30" y="74"/>
                  </a:lnTo>
                  <a:lnTo>
                    <a:pt x="34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42" y="76"/>
                  </a:lnTo>
                  <a:lnTo>
                    <a:pt x="46" y="74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96" y="14"/>
                  </a:lnTo>
                  <a:lnTo>
                    <a:pt x="96" y="10"/>
                  </a:lnTo>
                  <a:lnTo>
                    <a:pt x="94" y="6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88" y="2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78" y="4"/>
                  </a:lnTo>
                  <a:lnTo>
                    <a:pt x="36" y="50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6" y="30"/>
                  </a:lnTo>
                  <a:lnTo>
                    <a:pt x="12" y="30"/>
                  </a:lnTo>
                  <a:lnTo>
                    <a:pt x="8" y="30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6"/>
                  </a:lnTo>
                  <a:lnTo>
                    <a:pt x="30" y="7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12" name="Freeform 2029"/>
            <p:cNvSpPr>
              <a:spLocks noEditPoints="1"/>
            </p:cNvSpPr>
            <p:nvPr/>
          </p:nvSpPr>
          <p:spPr>
            <a:xfrm>
              <a:off x="3868228" y="6332065"/>
              <a:ext cx="342149" cy="357025"/>
            </a:xfrm>
            <a:custGeom>
              <a:avLst/>
              <a:gdLst>
                <a:gd name="T0" fmla="*/ 218 w 322"/>
                <a:gd name="T1" fmla="*/ 98 h 336"/>
                <a:gd name="T2" fmla="*/ 220 w 322"/>
                <a:gd name="T3" fmla="*/ 50 h 336"/>
                <a:gd name="T4" fmla="*/ 216 w 322"/>
                <a:gd name="T5" fmla="*/ 26 h 336"/>
                <a:gd name="T6" fmla="*/ 190 w 322"/>
                <a:gd name="T7" fmla="*/ 2 h 336"/>
                <a:gd name="T8" fmla="*/ 164 w 322"/>
                <a:gd name="T9" fmla="*/ 0 h 336"/>
                <a:gd name="T10" fmla="*/ 140 w 322"/>
                <a:gd name="T11" fmla="*/ 14 h 336"/>
                <a:gd name="T12" fmla="*/ 126 w 322"/>
                <a:gd name="T13" fmla="*/ 52 h 336"/>
                <a:gd name="T14" fmla="*/ 104 w 322"/>
                <a:gd name="T15" fmla="*/ 108 h 336"/>
                <a:gd name="T16" fmla="*/ 10 w 322"/>
                <a:gd name="T17" fmla="*/ 106 h 336"/>
                <a:gd name="T18" fmla="*/ 0 w 322"/>
                <a:gd name="T19" fmla="*/ 116 h 336"/>
                <a:gd name="T20" fmla="*/ 2 w 322"/>
                <a:gd name="T21" fmla="*/ 310 h 336"/>
                <a:gd name="T22" fmla="*/ 102 w 322"/>
                <a:gd name="T23" fmla="*/ 312 h 336"/>
                <a:gd name="T24" fmla="*/ 110 w 322"/>
                <a:gd name="T25" fmla="*/ 304 h 336"/>
                <a:gd name="T26" fmla="*/ 174 w 322"/>
                <a:gd name="T27" fmla="*/ 336 h 336"/>
                <a:gd name="T28" fmla="*/ 284 w 322"/>
                <a:gd name="T29" fmla="*/ 334 h 336"/>
                <a:gd name="T30" fmla="*/ 308 w 322"/>
                <a:gd name="T31" fmla="*/ 310 h 336"/>
                <a:gd name="T32" fmla="*/ 310 w 322"/>
                <a:gd name="T33" fmla="*/ 284 h 336"/>
                <a:gd name="T34" fmla="*/ 316 w 322"/>
                <a:gd name="T35" fmla="*/ 262 h 336"/>
                <a:gd name="T36" fmla="*/ 318 w 322"/>
                <a:gd name="T37" fmla="*/ 232 h 336"/>
                <a:gd name="T38" fmla="*/ 320 w 322"/>
                <a:gd name="T39" fmla="*/ 194 h 336"/>
                <a:gd name="T40" fmla="*/ 314 w 322"/>
                <a:gd name="T41" fmla="*/ 170 h 336"/>
                <a:gd name="T42" fmla="*/ 322 w 322"/>
                <a:gd name="T43" fmla="*/ 142 h 336"/>
                <a:gd name="T44" fmla="*/ 316 w 322"/>
                <a:gd name="T45" fmla="*/ 118 h 336"/>
                <a:gd name="T46" fmla="*/ 288 w 322"/>
                <a:gd name="T47" fmla="*/ 100 h 336"/>
                <a:gd name="T48" fmla="*/ 18 w 322"/>
                <a:gd name="T49" fmla="*/ 296 h 336"/>
                <a:gd name="T50" fmla="*/ 92 w 322"/>
                <a:gd name="T51" fmla="*/ 134 h 336"/>
                <a:gd name="T52" fmla="*/ 92 w 322"/>
                <a:gd name="T53" fmla="*/ 272 h 336"/>
                <a:gd name="T54" fmla="*/ 174 w 322"/>
                <a:gd name="T55" fmla="*/ 302 h 336"/>
                <a:gd name="T56" fmla="*/ 140 w 322"/>
                <a:gd name="T57" fmla="*/ 286 h 336"/>
                <a:gd name="T58" fmla="*/ 126 w 322"/>
                <a:gd name="T59" fmla="*/ 256 h 336"/>
                <a:gd name="T60" fmla="*/ 128 w 322"/>
                <a:gd name="T61" fmla="*/ 136 h 336"/>
                <a:gd name="T62" fmla="*/ 148 w 322"/>
                <a:gd name="T63" fmla="*/ 106 h 336"/>
                <a:gd name="T64" fmla="*/ 164 w 322"/>
                <a:gd name="T65" fmla="*/ 42 h 336"/>
                <a:gd name="T66" fmla="*/ 170 w 322"/>
                <a:gd name="T67" fmla="*/ 36 h 336"/>
                <a:gd name="T68" fmla="*/ 178 w 322"/>
                <a:gd name="T69" fmla="*/ 36 h 336"/>
                <a:gd name="T70" fmla="*/ 186 w 322"/>
                <a:gd name="T71" fmla="*/ 44 h 336"/>
                <a:gd name="T72" fmla="*/ 184 w 322"/>
                <a:gd name="T73" fmla="*/ 60 h 336"/>
                <a:gd name="T74" fmla="*/ 190 w 322"/>
                <a:gd name="T75" fmla="*/ 126 h 336"/>
                <a:gd name="T76" fmla="*/ 218 w 322"/>
                <a:gd name="T77" fmla="*/ 132 h 336"/>
                <a:gd name="T78" fmla="*/ 282 w 322"/>
                <a:gd name="T79" fmla="*/ 136 h 336"/>
                <a:gd name="T80" fmla="*/ 288 w 322"/>
                <a:gd name="T81" fmla="*/ 142 h 336"/>
                <a:gd name="T82" fmla="*/ 280 w 322"/>
                <a:gd name="T83" fmla="*/ 152 h 336"/>
                <a:gd name="T84" fmla="*/ 244 w 322"/>
                <a:gd name="T85" fmla="*/ 152 h 336"/>
                <a:gd name="T86" fmla="*/ 226 w 322"/>
                <a:gd name="T87" fmla="*/ 168 h 336"/>
                <a:gd name="T88" fmla="*/ 238 w 322"/>
                <a:gd name="T89" fmla="*/ 184 h 336"/>
                <a:gd name="T90" fmla="*/ 284 w 322"/>
                <a:gd name="T91" fmla="*/ 190 h 336"/>
                <a:gd name="T92" fmla="*/ 278 w 322"/>
                <a:gd name="T93" fmla="*/ 202 h 336"/>
                <a:gd name="T94" fmla="*/ 232 w 322"/>
                <a:gd name="T95" fmla="*/ 206 h 336"/>
                <a:gd name="T96" fmla="*/ 228 w 322"/>
                <a:gd name="T97" fmla="*/ 226 h 336"/>
                <a:gd name="T98" fmla="*/ 274 w 322"/>
                <a:gd name="T99" fmla="*/ 236 h 336"/>
                <a:gd name="T100" fmla="*/ 280 w 322"/>
                <a:gd name="T101" fmla="*/ 238 h 336"/>
                <a:gd name="T102" fmla="*/ 286 w 322"/>
                <a:gd name="T103" fmla="*/ 246 h 336"/>
                <a:gd name="T104" fmla="*/ 244 w 322"/>
                <a:gd name="T105" fmla="*/ 252 h 336"/>
                <a:gd name="T106" fmla="*/ 226 w 322"/>
                <a:gd name="T107" fmla="*/ 270 h 336"/>
                <a:gd name="T108" fmla="*/ 238 w 322"/>
                <a:gd name="T109" fmla="*/ 286 h 336"/>
                <a:gd name="T110" fmla="*/ 276 w 322"/>
                <a:gd name="T111" fmla="*/ 290 h 336"/>
                <a:gd name="T112" fmla="*/ 274 w 322"/>
                <a:gd name="T113" fmla="*/ 300 h 3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2" h="336">
                  <a:moveTo>
                    <a:pt x="280" y="100"/>
                  </a:moveTo>
                  <a:lnTo>
                    <a:pt x="246" y="100"/>
                  </a:lnTo>
                  <a:lnTo>
                    <a:pt x="246" y="100"/>
                  </a:lnTo>
                  <a:lnTo>
                    <a:pt x="218" y="98"/>
                  </a:lnTo>
                  <a:lnTo>
                    <a:pt x="218" y="98"/>
                  </a:lnTo>
                  <a:lnTo>
                    <a:pt x="218" y="58"/>
                  </a:lnTo>
                  <a:lnTo>
                    <a:pt x="218" y="58"/>
                  </a:lnTo>
                  <a:lnTo>
                    <a:pt x="220" y="50"/>
                  </a:lnTo>
                  <a:lnTo>
                    <a:pt x="220" y="42"/>
                  </a:lnTo>
                  <a:lnTo>
                    <a:pt x="218" y="34"/>
                  </a:lnTo>
                  <a:lnTo>
                    <a:pt x="216" y="26"/>
                  </a:lnTo>
                  <a:lnTo>
                    <a:pt x="216" y="26"/>
                  </a:lnTo>
                  <a:lnTo>
                    <a:pt x="212" y="18"/>
                  </a:lnTo>
                  <a:lnTo>
                    <a:pt x="206" y="12"/>
                  </a:lnTo>
                  <a:lnTo>
                    <a:pt x="198" y="6"/>
                  </a:lnTo>
                  <a:lnTo>
                    <a:pt x="190" y="2"/>
                  </a:lnTo>
                  <a:lnTo>
                    <a:pt x="190" y="2"/>
                  </a:lnTo>
                  <a:lnTo>
                    <a:pt x="182" y="0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56" y="4"/>
                  </a:lnTo>
                  <a:lnTo>
                    <a:pt x="156" y="4"/>
                  </a:lnTo>
                  <a:lnTo>
                    <a:pt x="148" y="8"/>
                  </a:lnTo>
                  <a:lnTo>
                    <a:pt x="140" y="14"/>
                  </a:lnTo>
                  <a:lnTo>
                    <a:pt x="136" y="22"/>
                  </a:lnTo>
                  <a:lnTo>
                    <a:pt x="132" y="30"/>
                  </a:lnTo>
                  <a:lnTo>
                    <a:pt x="132" y="30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18" y="90"/>
                  </a:lnTo>
                  <a:lnTo>
                    <a:pt x="118" y="90"/>
                  </a:lnTo>
                  <a:lnTo>
                    <a:pt x="104" y="108"/>
                  </a:lnTo>
                  <a:lnTo>
                    <a:pt x="104" y="108"/>
                  </a:lnTo>
                  <a:lnTo>
                    <a:pt x="102" y="106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6" y="108"/>
                  </a:lnTo>
                  <a:lnTo>
                    <a:pt x="2" y="110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2" y="308"/>
                  </a:lnTo>
                  <a:lnTo>
                    <a:pt x="2" y="310"/>
                  </a:lnTo>
                  <a:lnTo>
                    <a:pt x="6" y="312"/>
                  </a:lnTo>
                  <a:lnTo>
                    <a:pt x="10" y="312"/>
                  </a:lnTo>
                  <a:lnTo>
                    <a:pt x="102" y="312"/>
                  </a:lnTo>
                  <a:lnTo>
                    <a:pt x="102" y="312"/>
                  </a:lnTo>
                  <a:lnTo>
                    <a:pt x="104" y="312"/>
                  </a:lnTo>
                  <a:lnTo>
                    <a:pt x="108" y="310"/>
                  </a:lnTo>
                  <a:lnTo>
                    <a:pt x="110" y="304"/>
                  </a:lnTo>
                  <a:lnTo>
                    <a:pt x="110" y="304"/>
                  </a:lnTo>
                  <a:lnTo>
                    <a:pt x="124" y="318"/>
                  </a:lnTo>
                  <a:lnTo>
                    <a:pt x="138" y="328"/>
                  </a:lnTo>
                  <a:lnTo>
                    <a:pt x="156" y="334"/>
                  </a:lnTo>
                  <a:lnTo>
                    <a:pt x="174" y="336"/>
                  </a:lnTo>
                  <a:lnTo>
                    <a:pt x="268" y="336"/>
                  </a:lnTo>
                  <a:lnTo>
                    <a:pt x="268" y="336"/>
                  </a:lnTo>
                  <a:lnTo>
                    <a:pt x="276" y="336"/>
                  </a:lnTo>
                  <a:lnTo>
                    <a:pt x="284" y="334"/>
                  </a:lnTo>
                  <a:lnTo>
                    <a:pt x="292" y="330"/>
                  </a:lnTo>
                  <a:lnTo>
                    <a:pt x="298" y="324"/>
                  </a:lnTo>
                  <a:lnTo>
                    <a:pt x="304" y="318"/>
                  </a:lnTo>
                  <a:lnTo>
                    <a:pt x="308" y="310"/>
                  </a:lnTo>
                  <a:lnTo>
                    <a:pt x="310" y="302"/>
                  </a:lnTo>
                  <a:lnTo>
                    <a:pt x="310" y="294"/>
                  </a:lnTo>
                  <a:lnTo>
                    <a:pt x="310" y="294"/>
                  </a:lnTo>
                  <a:lnTo>
                    <a:pt x="310" y="284"/>
                  </a:lnTo>
                  <a:lnTo>
                    <a:pt x="308" y="276"/>
                  </a:lnTo>
                  <a:lnTo>
                    <a:pt x="308" y="276"/>
                  </a:lnTo>
                  <a:lnTo>
                    <a:pt x="312" y="270"/>
                  </a:lnTo>
                  <a:lnTo>
                    <a:pt x="316" y="262"/>
                  </a:lnTo>
                  <a:lnTo>
                    <a:pt x="320" y="254"/>
                  </a:lnTo>
                  <a:lnTo>
                    <a:pt x="320" y="246"/>
                  </a:lnTo>
                  <a:lnTo>
                    <a:pt x="320" y="246"/>
                  </a:lnTo>
                  <a:lnTo>
                    <a:pt x="318" y="232"/>
                  </a:lnTo>
                  <a:lnTo>
                    <a:pt x="312" y="220"/>
                  </a:lnTo>
                  <a:lnTo>
                    <a:pt x="312" y="220"/>
                  </a:lnTo>
                  <a:lnTo>
                    <a:pt x="318" y="208"/>
                  </a:lnTo>
                  <a:lnTo>
                    <a:pt x="320" y="194"/>
                  </a:lnTo>
                  <a:lnTo>
                    <a:pt x="320" y="194"/>
                  </a:lnTo>
                  <a:lnTo>
                    <a:pt x="318" y="182"/>
                  </a:lnTo>
                  <a:lnTo>
                    <a:pt x="314" y="170"/>
                  </a:lnTo>
                  <a:lnTo>
                    <a:pt x="314" y="170"/>
                  </a:lnTo>
                  <a:lnTo>
                    <a:pt x="318" y="164"/>
                  </a:lnTo>
                  <a:lnTo>
                    <a:pt x="320" y="158"/>
                  </a:lnTo>
                  <a:lnTo>
                    <a:pt x="322" y="150"/>
                  </a:lnTo>
                  <a:lnTo>
                    <a:pt x="322" y="142"/>
                  </a:lnTo>
                  <a:lnTo>
                    <a:pt x="322" y="142"/>
                  </a:lnTo>
                  <a:lnTo>
                    <a:pt x="322" y="134"/>
                  </a:lnTo>
                  <a:lnTo>
                    <a:pt x="320" y="126"/>
                  </a:lnTo>
                  <a:lnTo>
                    <a:pt x="316" y="118"/>
                  </a:lnTo>
                  <a:lnTo>
                    <a:pt x="310" y="112"/>
                  </a:lnTo>
                  <a:lnTo>
                    <a:pt x="304" y="108"/>
                  </a:lnTo>
                  <a:lnTo>
                    <a:pt x="296" y="104"/>
                  </a:lnTo>
                  <a:lnTo>
                    <a:pt x="288" y="100"/>
                  </a:lnTo>
                  <a:lnTo>
                    <a:pt x="280" y="100"/>
                  </a:lnTo>
                  <a:lnTo>
                    <a:pt x="280" y="100"/>
                  </a:lnTo>
                  <a:close/>
                  <a:moveTo>
                    <a:pt x="92" y="296"/>
                  </a:moveTo>
                  <a:lnTo>
                    <a:pt x="18" y="296"/>
                  </a:lnTo>
                  <a:lnTo>
                    <a:pt x="18" y="124"/>
                  </a:lnTo>
                  <a:lnTo>
                    <a:pt x="92" y="124"/>
                  </a:lnTo>
                  <a:lnTo>
                    <a:pt x="92" y="134"/>
                  </a:lnTo>
                  <a:lnTo>
                    <a:pt x="92" y="134"/>
                  </a:lnTo>
                  <a:lnTo>
                    <a:pt x="90" y="150"/>
                  </a:lnTo>
                  <a:lnTo>
                    <a:pt x="90" y="256"/>
                  </a:lnTo>
                  <a:lnTo>
                    <a:pt x="90" y="256"/>
                  </a:lnTo>
                  <a:lnTo>
                    <a:pt x="92" y="272"/>
                  </a:lnTo>
                  <a:lnTo>
                    <a:pt x="92" y="296"/>
                  </a:lnTo>
                  <a:close/>
                  <a:moveTo>
                    <a:pt x="268" y="302"/>
                  </a:moveTo>
                  <a:lnTo>
                    <a:pt x="174" y="302"/>
                  </a:lnTo>
                  <a:lnTo>
                    <a:pt x="174" y="302"/>
                  </a:lnTo>
                  <a:lnTo>
                    <a:pt x="164" y="300"/>
                  </a:lnTo>
                  <a:lnTo>
                    <a:pt x="156" y="298"/>
                  </a:lnTo>
                  <a:lnTo>
                    <a:pt x="148" y="292"/>
                  </a:lnTo>
                  <a:lnTo>
                    <a:pt x="140" y="286"/>
                  </a:lnTo>
                  <a:lnTo>
                    <a:pt x="134" y="280"/>
                  </a:lnTo>
                  <a:lnTo>
                    <a:pt x="130" y="272"/>
                  </a:lnTo>
                  <a:lnTo>
                    <a:pt x="126" y="264"/>
                  </a:lnTo>
                  <a:lnTo>
                    <a:pt x="126" y="256"/>
                  </a:lnTo>
                  <a:lnTo>
                    <a:pt x="126" y="150"/>
                  </a:lnTo>
                  <a:lnTo>
                    <a:pt x="126" y="150"/>
                  </a:lnTo>
                  <a:lnTo>
                    <a:pt x="126" y="144"/>
                  </a:lnTo>
                  <a:lnTo>
                    <a:pt x="128" y="136"/>
                  </a:lnTo>
                  <a:lnTo>
                    <a:pt x="134" y="124"/>
                  </a:lnTo>
                  <a:lnTo>
                    <a:pt x="146" y="110"/>
                  </a:lnTo>
                  <a:lnTo>
                    <a:pt x="146" y="110"/>
                  </a:lnTo>
                  <a:lnTo>
                    <a:pt x="148" y="106"/>
                  </a:lnTo>
                  <a:lnTo>
                    <a:pt x="152" y="98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38"/>
                  </a:lnTo>
                  <a:lnTo>
                    <a:pt x="170" y="36"/>
                  </a:lnTo>
                  <a:lnTo>
                    <a:pt x="170" y="36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78" y="36"/>
                  </a:lnTo>
                  <a:lnTo>
                    <a:pt x="178" y="36"/>
                  </a:lnTo>
                  <a:lnTo>
                    <a:pt x="182" y="38"/>
                  </a:lnTo>
                  <a:lnTo>
                    <a:pt x="184" y="40"/>
                  </a:lnTo>
                  <a:lnTo>
                    <a:pt x="184" y="40"/>
                  </a:lnTo>
                  <a:lnTo>
                    <a:pt x="186" y="44"/>
                  </a:lnTo>
                  <a:lnTo>
                    <a:pt x="184" y="50"/>
                  </a:lnTo>
                  <a:lnTo>
                    <a:pt x="184" y="50"/>
                  </a:lnTo>
                  <a:lnTo>
                    <a:pt x="184" y="52"/>
                  </a:lnTo>
                  <a:lnTo>
                    <a:pt x="184" y="60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6" y="120"/>
                  </a:lnTo>
                  <a:lnTo>
                    <a:pt x="190" y="126"/>
                  </a:lnTo>
                  <a:lnTo>
                    <a:pt x="194" y="130"/>
                  </a:lnTo>
                  <a:lnTo>
                    <a:pt x="200" y="130"/>
                  </a:lnTo>
                  <a:lnTo>
                    <a:pt x="200" y="130"/>
                  </a:lnTo>
                  <a:lnTo>
                    <a:pt x="218" y="132"/>
                  </a:lnTo>
                  <a:lnTo>
                    <a:pt x="246" y="134"/>
                  </a:lnTo>
                  <a:lnTo>
                    <a:pt x="280" y="134"/>
                  </a:lnTo>
                  <a:lnTo>
                    <a:pt x="280" y="134"/>
                  </a:lnTo>
                  <a:lnTo>
                    <a:pt x="282" y="136"/>
                  </a:lnTo>
                  <a:lnTo>
                    <a:pt x="286" y="136"/>
                  </a:lnTo>
                  <a:lnTo>
                    <a:pt x="288" y="140"/>
                  </a:lnTo>
                  <a:lnTo>
                    <a:pt x="288" y="142"/>
                  </a:lnTo>
                  <a:lnTo>
                    <a:pt x="288" y="142"/>
                  </a:lnTo>
                  <a:lnTo>
                    <a:pt x="288" y="146"/>
                  </a:lnTo>
                  <a:lnTo>
                    <a:pt x="286" y="148"/>
                  </a:lnTo>
                  <a:lnTo>
                    <a:pt x="282" y="150"/>
                  </a:lnTo>
                  <a:lnTo>
                    <a:pt x="280" y="152"/>
                  </a:lnTo>
                  <a:lnTo>
                    <a:pt x="280" y="152"/>
                  </a:lnTo>
                  <a:lnTo>
                    <a:pt x="278" y="152"/>
                  </a:lnTo>
                  <a:lnTo>
                    <a:pt x="244" y="152"/>
                  </a:lnTo>
                  <a:lnTo>
                    <a:pt x="244" y="152"/>
                  </a:lnTo>
                  <a:lnTo>
                    <a:pt x="238" y="152"/>
                  </a:lnTo>
                  <a:lnTo>
                    <a:pt x="232" y="156"/>
                  </a:lnTo>
                  <a:lnTo>
                    <a:pt x="228" y="162"/>
                  </a:lnTo>
                  <a:lnTo>
                    <a:pt x="226" y="168"/>
                  </a:lnTo>
                  <a:lnTo>
                    <a:pt x="226" y="168"/>
                  </a:lnTo>
                  <a:lnTo>
                    <a:pt x="228" y="176"/>
                  </a:lnTo>
                  <a:lnTo>
                    <a:pt x="232" y="182"/>
                  </a:lnTo>
                  <a:lnTo>
                    <a:pt x="238" y="184"/>
                  </a:lnTo>
                  <a:lnTo>
                    <a:pt x="244" y="186"/>
                  </a:lnTo>
                  <a:lnTo>
                    <a:pt x="280" y="186"/>
                  </a:lnTo>
                  <a:lnTo>
                    <a:pt x="280" y="186"/>
                  </a:lnTo>
                  <a:lnTo>
                    <a:pt x="284" y="190"/>
                  </a:lnTo>
                  <a:lnTo>
                    <a:pt x="286" y="194"/>
                  </a:lnTo>
                  <a:lnTo>
                    <a:pt x="286" y="194"/>
                  </a:lnTo>
                  <a:lnTo>
                    <a:pt x="284" y="198"/>
                  </a:lnTo>
                  <a:lnTo>
                    <a:pt x="278" y="202"/>
                  </a:lnTo>
                  <a:lnTo>
                    <a:pt x="244" y="202"/>
                  </a:lnTo>
                  <a:lnTo>
                    <a:pt x="244" y="202"/>
                  </a:lnTo>
                  <a:lnTo>
                    <a:pt x="238" y="202"/>
                  </a:lnTo>
                  <a:lnTo>
                    <a:pt x="232" y="206"/>
                  </a:lnTo>
                  <a:lnTo>
                    <a:pt x="228" y="212"/>
                  </a:lnTo>
                  <a:lnTo>
                    <a:pt x="226" y="218"/>
                  </a:lnTo>
                  <a:lnTo>
                    <a:pt x="226" y="218"/>
                  </a:lnTo>
                  <a:lnTo>
                    <a:pt x="228" y="226"/>
                  </a:lnTo>
                  <a:lnTo>
                    <a:pt x="232" y="232"/>
                  </a:lnTo>
                  <a:lnTo>
                    <a:pt x="238" y="234"/>
                  </a:lnTo>
                  <a:lnTo>
                    <a:pt x="244" y="236"/>
                  </a:lnTo>
                  <a:lnTo>
                    <a:pt x="274" y="236"/>
                  </a:lnTo>
                  <a:lnTo>
                    <a:pt x="274" y="236"/>
                  </a:lnTo>
                  <a:lnTo>
                    <a:pt x="276" y="236"/>
                  </a:lnTo>
                  <a:lnTo>
                    <a:pt x="276" y="236"/>
                  </a:lnTo>
                  <a:lnTo>
                    <a:pt x="280" y="238"/>
                  </a:lnTo>
                  <a:lnTo>
                    <a:pt x="282" y="240"/>
                  </a:lnTo>
                  <a:lnTo>
                    <a:pt x="284" y="242"/>
                  </a:lnTo>
                  <a:lnTo>
                    <a:pt x="286" y="246"/>
                  </a:lnTo>
                  <a:lnTo>
                    <a:pt x="286" y="246"/>
                  </a:lnTo>
                  <a:lnTo>
                    <a:pt x="284" y="250"/>
                  </a:lnTo>
                  <a:lnTo>
                    <a:pt x="282" y="252"/>
                  </a:lnTo>
                  <a:lnTo>
                    <a:pt x="244" y="252"/>
                  </a:lnTo>
                  <a:lnTo>
                    <a:pt x="244" y="252"/>
                  </a:lnTo>
                  <a:lnTo>
                    <a:pt x="238" y="254"/>
                  </a:lnTo>
                  <a:lnTo>
                    <a:pt x="232" y="258"/>
                  </a:lnTo>
                  <a:lnTo>
                    <a:pt x="228" y="262"/>
                  </a:lnTo>
                  <a:lnTo>
                    <a:pt x="226" y="270"/>
                  </a:lnTo>
                  <a:lnTo>
                    <a:pt x="226" y="270"/>
                  </a:lnTo>
                  <a:lnTo>
                    <a:pt x="228" y="276"/>
                  </a:lnTo>
                  <a:lnTo>
                    <a:pt x="232" y="282"/>
                  </a:lnTo>
                  <a:lnTo>
                    <a:pt x="238" y="286"/>
                  </a:lnTo>
                  <a:lnTo>
                    <a:pt x="244" y="288"/>
                  </a:lnTo>
                  <a:lnTo>
                    <a:pt x="274" y="288"/>
                  </a:lnTo>
                  <a:lnTo>
                    <a:pt x="274" y="288"/>
                  </a:lnTo>
                  <a:lnTo>
                    <a:pt x="276" y="290"/>
                  </a:lnTo>
                  <a:lnTo>
                    <a:pt x="276" y="294"/>
                  </a:lnTo>
                  <a:lnTo>
                    <a:pt x="276" y="294"/>
                  </a:lnTo>
                  <a:lnTo>
                    <a:pt x="276" y="296"/>
                  </a:lnTo>
                  <a:lnTo>
                    <a:pt x="274" y="300"/>
                  </a:lnTo>
                  <a:lnTo>
                    <a:pt x="272" y="302"/>
                  </a:lnTo>
                  <a:lnTo>
                    <a:pt x="268" y="302"/>
                  </a:lnTo>
                  <a:lnTo>
                    <a:pt x="268" y="30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13" name="Freeform 2030"/>
            <p:cNvSpPr/>
            <p:nvPr/>
          </p:nvSpPr>
          <p:spPr>
            <a:xfrm>
              <a:off x="3914981" y="6606209"/>
              <a:ext cx="29752" cy="29752"/>
            </a:xfrm>
            <a:custGeom>
              <a:avLst/>
              <a:gdLst>
                <a:gd name="T0" fmla="*/ 14 w 28"/>
                <a:gd name="T1" fmla="*/ 0 h 28"/>
                <a:gd name="T2" fmla="*/ 14 w 28"/>
                <a:gd name="T3" fmla="*/ 0 h 28"/>
                <a:gd name="T4" fmla="*/ 8 w 28"/>
                <a:gd name="T5" fmla="*/ 0 h 28"/>
                <a:gd name="T6" fmla="*/ 4 w 28"/>
                <a:gd name="T7" fmla="*/ 4 h 28"/>
                <a:gd name="T8" fmla="*/ 0 w 28"/>
                <a:gd name="T9" fmla="*/ 8 h 28"/>
                <a:gd name="T10" fmla="*/ 0 w 28"/>
                <a:gd name="T11" fmla="*/ 14 h 28"/>
                <a:gd name="T12" fmla="*/ 0 w 28"/>
                <a:gd name="T13" fmla="*/ 14 h 28"/>
                <a:gd name="T14" fmla="*/ 0 w 28"/>
                <a:gd name="T15" fmla="*/ 20 h 28"/>
                <a:gd name="T16" fmla="*/ 4 w 28"/>
                <a:gd name="T17" fmla="*/ 24 h 28"/>
                <a:gd name="T18" fmla="*/ 8 w 28"/>
                <a:gd name="T19" fmla="*/ 26 h 28"/>
                <a:gd name="T20" fmla="*/ 14 w 28"/>
                <a:gd name="T21" fmla="*/ 28 h 28"/>
                <a:gd name="T22" fmla="*/ 14 w 28"/>
                <a:gd name="T23" fmla="*/ 28 h 28"/>
                <a:gd name="T24" fmla="*/ 20 w 28"/>
                <a:gd name="T25" fmla="*/ 26 h 28"/>
                <a:gd name="T26" fmla="*/ 24 w 28"/>
                <a:gd name="T27" fmla="*/ 24 h 28"/>
                <a:gd name="T28" fmla="*/ 26 w 28"/>
                <a:gd name="T29" fmla="*/ 20 h 28"/>
                <a:gd name="T30" fmla="*/ 28 w 28"/>
                <a:gd name="T31" fmla="*/ 14 h 28"/>
                <a:gd name="T32" fmla="*/ 28 w 28"/>
                <a:gd name="T33" fmla="*/ 14 h 28"/>
                <a:gd name="T34" fmla="*/ 26 w 28"/>
                <a:gd name="T35" fmla="*/ 8 h 28"/>
                <a:gd name="T36" fmla="*/ 24 w 28"/>
                <a:gd name="T37" fmla="*/ 4 h 28"/>
                <a:gd name="T38" fmla="*/ 20 w 28"/>
                <a:gd name="T39" fmla="*/ 0 h 28"/>
                <a:gd name="T40" fmla="*/ 14 w 28"/>
                <a:gd name="T41" fmla="*/ 0 h 28"/>
                <a:gd name="T42" fmla="*/ 14 w 28"/>
                <a:gd name="T43" fmla="*/ 0 h 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10" name="Freeform 2031"/>
            <p:cNvSpPr/>
            <p:nvPr/>
          </p:nvSpPr>
          <p:spPr>
            <a:xfrm>
              <a:off x="1560317" y="5773151"/>
              <a:ext cx="125384" cy="125384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11" name="Freeform 2032"/>
            <p:cNvSpPr>
              <a:spLocks noEditPoints="1"/>
            </p:cNvSpPr>
            <p:nvPr/>
          </p:nvSpPr>
          <p:spPr>
            <a:xfrm>
              <a:off x="1356303" y="5819904"/>
              <a:ext cx="280520" cy="280520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1" name="Freeform 2033"/>
            <p:cNvSpPr/>
            <p:nvPr/>
          </p:nvSpPr>
          <p:spPr>
            <a:xfrm>
              <a:off x="5177318" y="5280116"/>
              <a:ext cx="218890" cy="218890"/>
            </a:xfrm>
            <a:custGeom>
              <a:avLst/>
              <a:gdLst>
                <a:gd name="T0" fmla="*/ 104 w 206"/>
                <a:gd name="T1" fmla="*/ 0 h 206"/>
                <a:gd name="T2" fmla="*/ 104 w 206"/>
                <a:gd name="T3" fmla="*/ 0 h 206"/>
                <a:gd name="T4" fmla="*/ 82 w 206"/>
                <a:gd name="T5" fmla="*/ 2 h 206"/>
                <a:gd name="T6" fmla="*/ 64 w 206"/>
                <a:gd name="T7" fmla="*/ 8 h 206"/>
                <a:gd name="T8" fmla="*/ 46 w 206"/>
                <a:gd name="T9" fmla="*/ 16 h 206"/>
                <a:gd name="T10" fmla="*/ 30 w 206"/>
                <a:gd name="T11" fmla="*/ 30 h 206"/>
                <a:gd name="T12" fmla="*/ 18 w 206"/>
                <a:gd name="T13" fmla="*/ 44 h 206"/>
                <a:gd name="T14" fmla="*/ 8 w 206"/>
                <a:gd name="T15" fmla="*/ 62 h 206"/>
                <a:gd name="T16" fmla="*/ 2 w 206"/>
                <a:gd name="T17" fmla="*/ 82 h 206"/>
                <a:gd name="T18" fmla="*/ 0 w 206"/>
                <a:gd name="T19" fmla="*/ 102 h 206"/>
                <a:gd name="T20" fmla="*/ 0 w 206"/>
                <a:gd name="T21" fmla="*/ 102 h 206"/>
                <a:gd name="T22" fmla="*/ 2 w 206"/>
                <a:gd name="T23" fmla="*/ 124 h 206"/>
                <a:gd name="T24" fmla="*/ 8 w 206"/>
                <a:gd name="T25" fmla="*/ 142 h 206"/>
                <a:gd name="T26" fmla="*/ 18 w 206"/>
                <a:gd name="T27" fmla="*/ 160 h 206"/>
                <a:gd name="T28" fmla="*/ 30 w 206"/>
                <a:gd name="T29" fmla="*/ 176 h 206"/>
                <a:gd name="T30" fmla="*/ 46 w 206"/>
                <a:gd name="T31" fmla="*/ 188 h 206"/>
                <a:gd name="T32" fmla="*/ 64 w 206"/>
                <a:gd name="T33" fmla="*/ 198 h 206"/>
                <a:gd name="T34" fmla="*/ 82 w 206"/>
                <a:gd name="T35" fmla="*/ 204 h 206"/>
                <a:gd name="T36" fmla="*/ 104 w 206"/>
                <a:gd name="T37" fmla="*/ 206 h 206"/>
                <a:gd name="T38" fmla="*/ 104 w 206"/>
                <a:gd name="T39" fmla="*/ 206 h 206"/>
                <a:gd name="T40" fmla="*/ 124 w 206"/>
                <a:gd name="T41" fmla="*/ 204 h 206"/>
                <a:gd name="T42" fmla="*/ 144 w 206"/>
                <a:gd name="T43" fmla="*/ 198 h 206"/>
                <a:gd name="T44" fmla="*/ 162 w 206"/>
                <a:gd name="T45" fmla="*/ 188 h 206"/>
                <a:gd name="T46" fmla="*/ 176 w 206"/>
                <a:gd name="T47" fmla="*/ 176 h 206"/>
                <a:gd name="T48" fmla="*/ 188 w 206"/>
                <a:gd name="T49" fmla="*/ 160 h 206"/>
                <a:gd name="T50" fmla="*/ 198 w 206"/>
                <a:gd name="T51" fmla="*/ 142 h 206"/>
                <a:gd name="T52" fmla="*/ 204 w 206"/>
                <a:gd name="T53" fmla="*/ 124 h 206"/>
                <a:gd name="T54" fmla="*/ 206 w 206"/>
                <a:gd name="T55" fmla="*/ 102 h 206"/>
                <a:gd name="T56" fmla="*/ 206 w 206"/>
                <a:gd name="T57" fmla="*/ 102 h 206"/>
                <a:gd name="T58" fmla="*/ 204 w 206"/>
                <a:gd name="T59" fmla="*/ 82 h 206"/>
                <a:gd name="T60" fmla="*/ 198 w 206"/>
                <a:gd name="T61" fmla="*/ 62 h 206"/>
                <a:gd name="T62" fmla="*/ 188 w 206"/>
                <a:gd name="T63" fmla="*/ 44 h 206"/>
                <a:gd name="T64" fmla="*/ 176 w 206"/>
                <a:gd name="T65" fmla="*/ 30 h 206"/>
                <a:gd name="T66" fmla="*/ 162 w 206"/>
                <a:gd name="T67" fmla="*/ 16 h 206"/>
                <a:gd name="T68" fmla="*/ 144 w 206"/>
                <a:gd name="T69" fmla="*/ 8 h 206"/>
                <a:gd name="T70" fmla="*/ 124 w 206"/>
                <a:gd name="T71" fmla="*/ 2 h 206"/>
                <a:gd name="T72" fmla="*/ 104 w 206"/>
                <a:gd name="T73" fmla="*/ 0 h 206"/>
                <a:gd name="T74" fmla="*/ 104 w 206"/>
                <a:gd name="T75" fmla="*/ 0 h 2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6" h="206">
                  <a:moveTo>
                    <a:pt x="104" y="0"/>
                  </a:moveTo>
                  <a:lnTo>
                    <a:pt x="104" y="0"/>
                  </a:lnTo>
                  <a:lnTo>
                    <a:pt x="82" y="2"/>
                  </a:lnTo>
                  <a:lnTo>
                    <a:pt x="64" y="8"/>
                  </a:lnTo>
                  <a:lnTo>
                    <a:pt x="46" y="16"/>
                  </a:lnTo>
                  <a:lnTo>
                    <a:pt x="30" y="30"/>
                  </a:lnTo>
                  <a:lnTo>
                    <a:pt x="18" y="44"/>
                  </a:lnTo>
                  <a:lnTo>
                    <a:pt x="8" y="62"/>
                  </a:lnTo>
                  <a:lnTo>
                    <a:pt x="2" y="82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" y="124"/>
                  </a:lnTo>
                  <a:lnTo>
                    <a:pt x="8" y="142"/>
                  </a:lnTo>
                  <a:lnTo>
                    <a:pt x="18" y="160"/>
                  </a:lnTo>
                  <a:lnTo>
                    <a:pt x="30" y="176"/>
                  </a:lnTo>
                  <a:lnTo>
                    <a:pt x="46" y="188"/>
                  </a:lnTo>
                  <a:lnTo>
                    <a:pt x="64" y="198"/>
                  </a:lnTo>
                  <a:lnTo>
                    <a:pt x="82" y="204"/>
                  </a:lnTo>
                  <a:lnTo>
                    <a:pt x="104" y="206"/>
                  </a:lnTo>
                  <a:lnTo>
                    <a:pt x="104" y="206"/>
                  </a:lnTo>
                  <a:lnTo>
                    <a:pt x="124" y="204"/>
                  </a:lnTo>
                  <a:lnTo>
                    <a:pt x="144" y="198"/>
                  </a:lnTo>
                  <a:lnTo>
                    <a:pt x="162" y="188"/>
                  </a:lnTo>
                  <a:lnTo>
                    <a:pt x="176" y="176"/>
                  </a:lnTo>
                  <a:lnTo>
                    <a:pt x="188" y="160"/>
                  </a:lnTo>
                  <a:lnTo>
                    <a:pt x="198" y="142"/>
                  </a:lnTo>
                  <a:lnTo>
                    <a:pt x="204" y="124"/>
                  </a:lnTo>
                  <a:lnTo>
                    <a:pt x="206" y="102"/>
                  </a:lnTo>
                  <a:lnTo>
                    <a:pt x="206" y="102"/>
                  </a:lnTo>
                  <a:lnTo>
                    <a:pt x="204" y="82"/>
                  </a:lnTo>
                  <a:lnTo>
                    <a:pt x="198" y="62"/>
                  </a:lnTo>
                  <a:lnTo>
                    <a:pt x="188" y="44"/>
                  </a:lnTo>
                  <a:lnTo>
                    <a:pt x="176" y="30"/>
                  </a:lnTo>
                  <a:lnTo>
                    <a:pt x="162" y="16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2" name="Freeform 2034"/>
            <p:cNvSpPr/>
            <p:nvPr/>
          </p:nvSpPr>
          <p:spPr>
            <a:xfrm>
              <a:off x="5090187" y="5375748"/>
              <a:ext cx="72255" cy="27627"/>
            </a:xfrm>
            <a:custGeom>
              <a:avLst/>
              <a:gdLst>
                <a:gd name="T0" fmla="*/ 14 w 68"/>
                <a:gd name="T1" fmla="*/ 26 h 26"/>
                <a:gd name="T2" fmla="*/ 56 w 68"/>
                <a:gd name="T3" fmla="*/ 26 h 26"/>
                <a:gd name="T4" fmla="*/ 56 w 68"/>
                <a:gd name="T5" fmla="*/ 26 h 26"/>
                <a:gd name="T6" fmla="*/ 60 w 68"/>
                <a:gd name="T7" fmla="*/ 24 h 26"/>
                <a:gd name="T8" fmla="*/ 64 w 68"/>
                <a:gd name="T9" fmla="*/ 22 h 26"/>
                <a:gd name="T10" fmla="*/ 68 w 68"/>
                <a:gd name="T11" fmla="*/ 18 h 26"/>
                <a:gd name="T12" fmla="*/ 68 w 68"/>
                <a:gd name="T13" fmla="*/ 12 h 26"/>
                <a:gd name="T14" fmla="*/ 68 w 68"/>
                <a:gd name="T15" fmla="*/ 12 h 26"/>
                <a:gd name="T16" fmla="*/ 68 w 68"/>
                <a:gd name="T17" fmla="*/ 8 h 26"/>
                <a:gd name="T18" fmla="*/ 64 w 68"/>
                <a:gd name="T19" fmla="*/ 4 h 26"/>
                <a:gd name="T20" fmla="*/ 60 w 68"/>
                <a:gd name="T21" fmla="*/ 0 h 26"/>
                <a:gd name="T22" fmla="*/ 56 w 68"/>
                <a:gd name="T23" fmla="*/ 0 h 26"/>
                <a:gd name="T24" fmla="*/ 14 w 68"/>
                <a:gd name="T25" fmla="*/ 0 h 26"/>
                <a:gd name="T26" fmla="*/ 14 w 68"/>
                <a:gd name="T27" fmla="*/ 0 h 26"/>
                <a:gd name="T28" fmla="*/ 8 w 68"/>
                <a:gd name="T29" fmla="*/ 0 h 26"/>
                <a:gd name="T30" fmla="*/ 4 w 68"/>
                <a:gd name="T31" fmla="*/ 4 h 26"/>
                <a:gd name="T32" fmla="*/ 2 w 68"/>
                <a:gd name="T33" fmla="*/ 8 h 26"/>
                <a:gd name="T34" fmla="*/ 0 w 68"/>
                <a:gd name="T35" fmla="*/ 12 h 26"/>
                <a:gd name="T36" fmla="*/ 0 w 68"/>
                <a:gd name="T37" fmla="*/ 12 h 26"/>
                <a:gd name="T38" fmla="*/ 2 w 68"/>
                <a:gd name="T39" fmla="*/ 18 h 26"/>
                <a:gd name="T40" fmla="*/ 4 w 68"/>
                <a:gd name="T41" fmla="*/ 22 h 26"/>
                <a:gd name="T42" fmla="*/ 8 w 68"/>
                <a:gd name="T43" fmla="*/ 24 h 26"/>
                <a:gd name="T44" fmla="*/ 14 w 68"/>
                <a:gd name="T45" fmla="*/ 26 h 26"/>
                <a:gd name="T46" fmla="*/ 14 w 68"/>
                <a:gd name="T47" fmla="*/ 26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8" h="26">
                  <a:moveTo>
                    <a:pt x="14" y="26"/>
                  </a:moveTo>
                  <a:lnTo>
                    <a:pt x="56" y="26"/>
                  </a:lnTo>
                  <a:lnTo>
                    <a:pt x="56" y="26"/>
                  </a:lnTo>
                  <a:lnTo>
                    <a:pt x="60" y="24"/>
                  </a:lnTo>
                  <a:lnTo>
                    <a:pt x="64" y="22"/>
                  </a:lnTo>
                  <a:lnTo>
                    <a:pt x="68" y="18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8" y="8"/>
                  </a:lnTo>
                  <a:lnTo>
                    <a:pt x="64" y="4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6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3" name="Freeform 2035"/>
            <p:cNvSpPr/>
            <p:nvPr/>
          </p:nvSpPr>
          <p:spPr>
            <a:xfrm>
              <a:off x="5411084" y="5375748"/>
              <a:ext cx="72255" cy="27627"/>
            </a:xfrm>
            <a:custGeom>
              <a:avLst/>
              <a:gdLst>
                <a:gd name="T0" fmla="*/ 56 w 68"/>
                <a:gd name="T1" fmla="*/ 0 h 26"/>
                <a:gd name="T2" fmla="*/ 14 w 68"/>
                <a:gd name="T3" fmla="*/ 0 h 26"/>
                <a:gd name="T4" fmla="*/ 14 w 68"/>
                <a:gd name="T5" fmla="*/ 0 h 26"/>
                <a:gd name="T6" fmla="*/ 8 w 68"/>
                <a:gd name="T7" fmla="*/ 0 h 26"/>
                <a:gd name="T8" fmla="*/ 4 w 68"/>
                <a:gd name="T9" fmla="*/ 4 h 26"/>
                <a:gd name="T10" fmla="*/ 2 w 68"/>
                <a:gd name="T11" fmla="*/ 8 h 26"/>
                <a:gd name="T12" fmla="*/ 0 w 68"/>
                <a:gd name="T13" fmla="*/ 12 h 26"/>
                <a:gd name="T14" fmla="*/ 0 w 68"/>
                <a:gd name="T15" fmla="*/ 12 h 26"/>
                <a:gd name="T16" fmla="*/ 2 w 68"/>
                <a:gd name="T17" fmla="*/ 18 h 26"/>
                <a:gd name="T18" fmla="*/ 4 w 68"/>
                <a:gd name="T19" fmla="*/ 22 h 26"/>
                <a:gd name="T20" fmla="*/ 8 w 68"/>
                <a:gd name="T21" fmla="*/ 24 h 26"/>
                <a:gd name="T22" fmla="*/ 14 w 68"/>
                <a:gd name="T23" fmla="*/ 26 h 26"/>
                <a:gd name="T24" fmla="*/ 56 w 68"/>
                <a:gd name="T25" fmla="*/ 26 h 26"/>
                <a:gd name="T26" fmla="*/ 56 w 68"/>
                <a:gd name="T27" fmla="*/ 26 h 26"/>
                <a:gd name="T28" fmla="*/ 60 w 68"/>
                <a:gd name="T29" fmla="*/ 24 h 26"/>
                <a:gd name="T30" fmla="*/ 64 w 68"/>
                <a:gd name="T31" fmla="*/ 22 h 26"/>
                <a:gd name="T32" fmla="*/ 68 w 68"/>
                <a:gd name="T33" fmla="*/ 18 h 26"/>
                <a:gd name="T34" fmla="*/ 68 w 68"/>
                <a:gd name="T35" fmla="*/ 12 h 26"/>
                <a:gd name="T36" fmla="*/ 68 w 68"/>
                <a:gd name="T37" fmla="*/ 12 h 26"/>
                <a:gd name="T38" fmla="*/ 68 w 68"/>
                <a:gd name="T39" fmla="*/ 8 h 26"/>
                <a:gd name="T40" fmla="*/ 64 w 68"/>
                <a:gd name="T41" fmla="*/ 4 h 26"/>
                <a:gd name="T42" fmla="*/ 60 w 68"/>
                <a:gd name="T43" fmla="*/ 0 h 26"/>
                <a:gd name="T44" fmla="*/ 56 w 68"/>
                <a:gd name="T45" fmla="*/ 0 h 26"/>
                <a:gd name="T46" fmla="*/ 56 w 68"/>
                <a:gd name="T47" fmla="*/ 0 h 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8" h="26">
                  <a:moveTo>
                    <a:pt x="56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1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4"/>
                  </a:lnTo>
                  <a:lnTo>
                    <a:pt x="64" y="22"/>
                  </a:lnTo>
                  <a:lnTo>
                    <a:pt x="68" y="18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8" y="8"/>
                  </a:lnTo>
                  <a:lnTo>
                    <a:pt x="64" y="4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4" name="Freeform 2036"/>
            <p:cNvSpPr/>
            <p:nvPr/>
          </p:nvSpPr>
          <p:spPr>
            <a:xfrm>
              <a:off x="5272950" y="5513882"/>
              <a:ext cx="27627" cy="72255"/>
            </a:xfrm>
            <a:custGeom>
              <a:avLst/>
              <a:gdLst>
                <a:gd name="T0" fmla="*/ 26 w 26"/>
                <a:gd name="T1" fmla="*/ 54 h 68"/>
                <a:gd name="T2" fmla="*/ 26 w 26"/>
                <a:gd name="T3" fmla="*/ 12 h 68"/>
                <a:gd name="T4" fmla="*/ 26 w 26"/>
                <a:gd name="T5" fmla="*/ 12 h 68"/>
                <a:gd name="T6" fmla="*/ 26 w 26"/>
                <a:gd name="T7" fmla="*/ 8 h 68"/>
                <a:gd name="T8" fmla="*/ 22 w 26"/>
                <a:gd name="T9" fmla="*/ 4 h 68"/>
                <a:gd name="T10" fmla="*/ 18 w 26"/>
                <a:gd name="T11" fmla="*/ 0 h 68"/>
                <a:gd name="T12" fmla="*/ 14 w 26"/>
                <a:gd name="T13" fmla="*/ 0 h 68"/>
                <a:gd name="T14" fmla="*/ 14 w 26"/>
                <a:gd name="T15" fmla="*/ 0 h 68"/>
                <a:gd name="T16" fmla="*/ 8 w 26"/>
                <a:gd name="T17" fmla="*/ 0 h 68"/>
                <a:gd name="T18" fmla="*/ 4 w 26"/>
                <a:gd name="T19" fmla="*/ 4 h 68"/>
                <a:gd name="T20" fmla="*/ 2 w 26"/>
                <a:gd name="T21" fmla="*/ 8 h 68"/>
                <a:gd name="T22" fmla="*/ 0 w 26"/>
                <a:gd name="T23" fmla="*/ 12 h 68"/>
                <a:gd name="T24" fmla="*/ 0 w 26"/>
                <a:gd name="T25" fmla="*/ 54 h 68"/>
                <a:gd name="T26" fmla="*/ 0 w 26"/>
                <a:gd name="T27" fmla="*/ 54 h 68"/>
                <a:gd name="T28" fmla="*/ 2 w 26"/>
                <a:gd name="T29" fmla="*/ 60 h 68"/>
                <a:gd name="T30" fmla="*/ 4 w 26"/>
                <a:gd name="T31" fmla="*/ 64 h 68"/>
                <a:gd name="T32" fmla="*/ 8 w 26"/>
                <a:gd name="T33" fmla="*/ 66 h 68"/>
                <a:gd name="T34" fmla="*/ 14 w 26"/>
                <a:gd name="T35" fmla="*/ 68 h 68"/>
                <a:gd name="T36" fmla="*/ 14 w 26"/>
                <a:gd name="T37" fmla="*/ 68 h 68"/>
                <a:gd name="T38" fmla="*/ 18 w 26"/>
                <a:gd name="T39" fmla="*/ 66 h 68"/>
                <a:gd name="T40" fmla="*/ 22 w 26"/>
                <a:gd name="T41" fmla="*/ 64 h 68"/>
                <a:gd name="T42" fmla="*/ 26 w 26"/>
                <a:gd name="T43" fmla="*/ 60 h 68"/>
                <a:gd name="T44" fmla="*/ 26 w 26"/>
                <a:gd name="T45" fmla="*/ 54 h 68"/>
                <a:gd name="T46" fmla="*/ 26 w 26"/>
                <a:gd name="T47" fmla="*/ 5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68">
                  <a:moveTo>
                    <a:pt x="26" y="54"/>
                  </a:moveTo>
                  <a:lnTo>
                    <a:pt x="26" y="12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0"/>
                  </a:lnTo>
                  <a:lnTo>
                    <a:pt x="26" y="54"/>
                  </a:lnTo>
                  <a:lnTo>
                    <a:pt x="26" y="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5" name="Freeform 2037"/>
            <p:cNvSpPr/>
            <p:nvPr/>
          </p:nvSpPr>
          <p:spPr>
            <a:xfrm>
              <a:off x="5272950" y="5192985"/>
              <a:ext cx="27627" cy="72255"/>
            </a:xfrm>
            <a:custGeom>
              <a:avLst/>
              <a:gdLst>
                <a:gd name="T0" fmla="*/ 26 w 26"/>
                <a:gd name="T1" fmla="*/ 54 h 68"/>
                <a:gd name="T2" fmla="*/ 26 w 26"/>
                <a:gd name="T3" fmla="*/ 12 h 68"/>
                <a:gd name="T4" fmla="*/ 26 w 26"/>
                <a:gd name="T5" fmla="*/ 12 h 68"/>
                <a:gd name="T6" fmla="*/ 26 w 26"/>
                <a:gd name="T7" fmla="*/ 8 h 68"/>
                <a:gd name="T8" fmla="*/ 22 w 26"/>
                <a:gd name="T9" fmla="*/ 4 h 68"/>
                <a:gd name="T10" fmla="*/ 18 w 26"/>
                <a:gd name="T11" fmla="*/ 0 h 68"/>
                <a:gd name="T12" fmla="*/ 14 w 26"/>
                <a:gd name="T13" fmla="*/ 0 h 68"/>
                <a:gd name="T14" fmla="*/ 14 w 26"/>
                <a:gd name="T15" fmla="*/ 0 h 68"/>
                <a:gd name="T16" fmla="*/ 8 w 26"/>
                <a:gd name="T17" fmla="*/ 0 h 68"/>
                <a:gd name="T18" fmla="*/ 4 w 26"/>
                <a:gd name="T19" fmla="*/ 4 h 68"/>
                <a:gd name="T20" fmla="*/ 2 w 26"/>
                <a:gd name="T21" fmla="*/ 8 h 68"/>
                <a:gd name="T22" fmla="*/ 0 w 26"/>
                <a:gd name="T23" fmla="*/ 12 h 68"/>
                <a:gd name="T24" fmla="*/ 0 w 26"/>
                <a:gd name="T25" fmla="*/ 54 h 68"/>
                <a:gd name="T26" fmla="*/ 0 w 26"/>
                <a:gd name="T27" fmla="*/ 54 h 68"/>
                <a:gd name="T28" fmla="*/ 2 w 26"/>
                <a:gd name="T29" fmla="*/ 60 h 68"/>
                <a:gd name="T30" fmla="*/ 4 w 26"/>
                <a:gd name="T31" fmla="*/ 64 h 68"/>
                <a:gd name="T32" fmla="*/ 8 w 26"/>
                <a:gd name="T33" fmla="*/ 66 h 68"/>
                <a:gd name="T34" fmla="*/ 14 w 26"/>
                <a:gd name="T35" fmla="*/ 68 h 68"/>
                <a:gd name="T36" fmla="*/ 14 w 26"/>
                <a:gd name="T37" fmla="*/ 68 h 68"/>
                <a:gd name="T38" fmla="*/ 18 w 26"/>
                <a:gd name="T39" fmla="*/ 66 h 68"/>
                <a:gd name="T40" fmla="*/ 22 w 26"/>
                <a:gd name="T41" fmla="*/ 64 h 68"/>
                <a:gd name="T42" fmla="*/ 26 w 26"/>
                <a:gd name="T43" fmla="*/ 60 h 68"/>
                <a:gd name="T44" fmla="*/ 26 w 26"/>
                <a:gd name="T45" fmla="*/ 54 h 68"/>
                <a:gd name="T46" fmla="*/ 26 w 26"/>
                <a:gd name="T47" fmla="*/ 54 h 6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68">
                  <a:moveTo>
                    <a:pt x="26" y="54"/>
                  </a:moveTo>
                  <a:lnTo>
                    <a:pt x="26" y="12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0"/>
                  </a:lnTo>
                  <a:lnTo>
                    <a:pt x="26" y="54"/>
                  </a:lnTo>
                  <a:lnTo>
                    <a:pt x="26" y="5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6" name="Freeform 2038"/>
            <p:cNvSpPr/>
            <p:nvPr/>
          </p:nvSpPr>
          <p:spPr>
            <a:xfrm>
              <a:off x="5370706" y="5473504"/>
              <a:ext cx="48878" cy="48878"/>
            </a:xfrm>
            <a:custGeom>
              <a:avLst/>
              <a:gdLst>
                <a:gd name="T0" fmla="*/ 22 w 46"/>
                <a:gd name="T1" fmla="*/ 4 h 46"/>
                <a:gd name="T2" fmla="*/ 22 w 46"/>
                <a:gd name="T3" fmla="*/ 4 h 46"/>
                <a:gd name="T4" fmla="*/ 18 w 46"/>
                <a:gd name="T5" fmla="*/ 0 h 46"/>
                <a:gd name="T6" fmla="*/ 14 w 46"/>
                <a:gd name="T7" fmla="*/ 0 h 46"/>
                <a:gd name="T8" fmla="*/ 8 w 46"/>
                <a:gd name="T9" fmla="*/ 0 h 46"/>
                <a:gd name="T10" fmla="*/ 4 w 46"/>
                <a:gd name="T11" fmla="*/ 4 h 46"/>
                <a:gd name="T12" fmla="*/ 4 w 46"/>
                <a:gd name="T13" fmla="*/ 4 h 46"/>
                <a:gd name="T14" fmla="*/ 2 w 46"/>
                <a:gd name="T15" fmla="*/ 8 h 46"/>
                <a:gd name="T16" fmla="*/ 0 w 46"/>
                <a:gd name="T17" fmla="*/ 12 h 46"/>
                <a:gd name="T18" fmla="*/ 2 w 46"/>
                <a:gd name="T19" fmla="*/ 18 h 46"/>
                <a:gd name="T20" fmla="*/ 4 w 46"/>
                <a:gd name="T21" fmla="*/ 22 h 46"/>
                <a:gd name="T22" fmla="*/ 24 w 46"/>
                <a:gd name="T23" fmla="*/ 42 h 46"/>
                <a:gd name="T24" fmla="*/ 24 w 46"/>
                <a:gd name="T25" fmla="*/ 42 h 46"/>
                <a:gd name="T26" fmla="*/ 28 w 46"/>
                <a:gd name="T27" fmla="*/ 44 h 46"/>
                <a:gd name="T28" fmla="*/ 34 w 46"/>
                <a:gd name="T29" fmla="*/ 46 h 46"/>
                <a:gd name="T30" fmla="*/ 34 w 46"/>
                <a:gd name="T31" fmla="*/ 46 h 46"/>
                <a:gd name="T32" fmla="*/ 38 w 46"/>
                <a:gd name="T33" fmla="*/ 44 h 46"/>
                <a:gd name="T34" fmla="*/ 42 w 46"/>
                <a:gd name="T35" fmla="*/ 42 h 46"/>
                <a:gd name="T36" fmla="*/ 42 w 46"/>
                <a:gd name="T37" fmla="*/ 42 h 46"/>
                <a:gd name="T38" fmla="*/ 46 w 46"/>
                <a:gd name="T39" fmla="*/ 38 h 46"/>
                <a:gd name="T40" fmla="*/ 46 w 46"/>
                <a:gd name="T41" fmla="*/ 32 h 46"/>
                <a:gd name="T42" fmla="*/ 46 w 46"/>
                <a:gd name="T43" fmla="*/ 28 h 46"/>
                <a:gd name="T44" fmla="*/ 42 w 46"/>
                <a:gd name="T45" fmla="*/ 24 h 46"/>
                <a:gd name="T46" fmla="*/ 22 w 46"/>
                <a:gd name="T47" fmla="*/ 4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" h="46">
                  <a:moveTo>
                    <a:pt x="22" y="4"/>
                  </a:moveTo>
                  <a:lnTo>
                    <a:pt x="22" y="4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28" y="44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8" y="44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46" y="32"/>
                  </a:lnTo>
                  <a:lnTo>
                    <a:pt x="46" y="28"/>
                  </a:lnTo>
                  <a:lnTo>
                    <a:pt x="42" y="24"/>
                  </a:lnTo>
                  <a:lnTo>
                    <a:pt x="2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7" name="Freeform 2039"/>
            <p:cNvSpPr/>
            <p:nvPr/>
          </p:nvSpPr>
          <p:spPr>
            <a:xfrm>
              <a:off x="5153941" y="5254614"/>
              <a:ext cx="48878" cy="51004"/>
            </a:xfrm>
            <a:custGeom>
              <a:avLst/>
              <a:gdLst>
                <a:gd name="T0" fmla="*/ 42 w 46"/>
                <a:gd name="T1" fmla="*/ 44 h 48"/>
                <a:gd name="T2" fmla="*/ 42 w 46"/>
                <a:gd name="T3" fmla="*/ 44 h 48"/>
                <a:gd name="T4" fmla="*/ 46 w 46"/>
                <a:gd name="T5" fmla="*/ 40 h 48"/>
                <a:gd name="T6" fmla="*/ 46 w 46"/>
                <a:gd name="T7" fmla="*/ 34 h 48"/>
                <a:gd name="T8" fmla="*/ 46 w 46"/>
                <a:gd name="T9" fmla="*/ 30 h 48"/>
                <a:gd name="T10" fmla="*/ 42 w 46"/>
                <a:gd name="T11" fmla="*/ 26 h 48"/>
                <a:gd name="T12" fmla="*/ 22 w 46"/>
                <a:gd name="T13" fmla="*/ 4 h 48"/>
                <a:gd name="T14" fmla="*/ 22 w 46"/>
                <a:gd name="T15" fmla="*/ 4 h 48"/>
                <a:gd name="T16" fmla="*/ 18 w 46"/>
                <a:gd name="T17" fmla="*/ 2 h 48"/>
                <a:gd name="T18" fmla="*/ 14 w 46"/>
                <a:gd name="T19" fmla="*/ 0 h 48"/>
                <a:gd name="T20" fmla="*/ 8 w 46"/>
                <a:gd name="T21" fmla="*/ 2 h 48"/>
                <a:gd name="T22" fmla="*/ 4 w 46"/>
                <a:gd name="T23" fmla="*/ 4 h 48"/>
                <a:gd name="T24" fmla="*/ 4 w 46"/>
                <a:gd name="T25" fmla="*/ 4 h 48"/>
                <a:gd name="T26" fmla="*/ 0 w 46"/>
                <a:gd name="T27" fmla="*/ 10 h 48"/>
                <a:gd name="T28" fmla="*/ 0 w 46"/>
                <a:gd name="T29" fmla="*/ 14 h 48"/>
                <a:gd name="T30" fmla="*/ 0 w 46"/>
                <a:gd name="T31" fmla="*/ 18 h 48"/>
                <a:gd name="T32" fmla="*/ 4 w 46"/>
                <a:gd name="T33" fmla="*/ 24 h 48"/>
                <a:gd name="T34" fmla="*/ 24 w 46"/>
                <a:gd name="T35" fmla="*/ 44 h 48"/>
                <a:gd name="T36" fmla="*/ 24 w 46"/>
                <a:gd name="T37" fmla="*/ 44 h 48"/>
                <a:gd name="T38" fmla="*/ 28 w 46"/>
                <a:gd name="T39" fmla="*/ 46 h 48"/>
                <a:gd name="T40" fmla="*/ 34 w 46"/>
                <a:gd name="T41" fmla="*/ 48 h 48"/>
                <a:gd name="T42" fmla="*/ 34 w 46"/>
                <a:gd name="T43" fmla="*/ 48 h 48"/>
                <a:gd name="T44" fmla="*/ 38 w 46"/>
                <a:gd name="T45" fmla="*/ 46 h 48"/>
                <a:gd name="T46" fmla="*/ 42 w 46"/>
                <a:gd name="T47" fmla="*/ 44 h 48"/>
                <a:gd name="T48" fmla="*/ 42 w 46"/>
                <a:gd name="T49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8">
                  <a:moveTo>
                    <a:pt x="42" y="44"/>
                  </a:moveTo>
                  <a:lnTo>
                    <a:pt x="42" y="44"/>
                  </a:lnTo>
                  <a:lnTo>
                    <a:pt x="46" y="40"/>
                  </a:lnTo>
                  <a:lnTo>
                    <a:pt x="46" y="34"/>
                  </a:lnTo>
                  <a:lnTo>
                    <a:pt x="46" y="30"/>
                  </a:lnTo>
                  <a:lnTo>
                    <a:pt x="42" y="26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8" y="46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6"/>
                  </a:lnTo>
                  <a:lnTo>
                    <a:pt x="42" y="44"/>
                  </a:lnTo>
                  <a:lnTo>
                    <a:pt x="42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8" name="Freeform 2040"/>
            <p:cNvSpPr/>
            <p:nvPr/>
          </p:nvSpPr>
          <p:spPr>
            <a:xfrm>
              <a:off x="5370706" y="5254614"/>
              <a:ext cx="48878" cy="51004"/>
            </a:xfrm>
            <a:custGeom>
              <a:avLst/>
              <a:gdLst>
                <a:gd name="T0" fmla="*/ 42 w 46"/>
                <a:gd name="T1" fmla="*/ 4 h 48"/>
                <a:gd name="T2" fmla="*/ 42 w 46"/>
                <a:gd name="T3" fmla="*/ 4 h 48"/>
                <a:gd name="T4" fmla="*/ 38 w 46"/>
                <a:gd name="T5" fmla="*/ 2 h 48"/>
                <a:gd name="T6" fmla="*/ 34 w 46"/>
                <a:gd name="T7" fmla="*/ 0 h 48"/>
                <a:gd name="T8" fmla="*/ 28 w 46"/>
                <a:gd name="T9" fmla="*/ 2 h 48"/>
                <a:gd name="T10" fmla="*/ 24 w 46"/>
                <a:gd name="T11" fmla="*/ 4 h 48"/>
                <a:gd name="T12" fmla="*/ 4 w 46"/>
                <a:gd name="T13" fmla="*/ 26 h 48"/>
                <a:gd name="T14" fmla="*/ 4 w 46"/>
                <a:gd name="T15" fmla="*/ 26 h 48"/>
                <a:gd name="T16" fmla="*/ 2 w 46"/>
                <a:gd name="T17" fmla="*/ 30 h 48"/>
                <a:gd name="T18" fmla="*/ 0 w 46"/>
                <a:gd name="T19" fmla="*/ 34 h 48"/>
                <a:gd name="T20" fmla="*/ 2 w 46"/>
                <a:gd name="T21" fmla="*/ 40 h 48"/>
                <a:gd name="T22" fmla="*/ 4 w 46"/>
                <a:gd name="T23" fmla="*/ 44 h 48"/>
                <a:gd name="T24" fmla="*/ 4 w 46"/>
                <a:gd name="T25" fmla="*/ 44 h 48"/>
                <a:gd name="T26" fmla="*/ 8 w 46"/>
                <a:gd name="T27" fmla="*/ 46 h 48"/>
                <a:gd name="T28" fmla="*/ 14 w 46"/>
                <a:gd name="T29" fmla="*/ 48 h 48"/>
                <a:gd name="T30" fmla="*/ 14 w 46"/>
                <a:gd name="T31" fmla="*/ 48 h 48"/>
                <a:gd name="T32" fmla="*/ 18 w 46"/>
                <a:gd name="T33" fmla="*/ 46 h 48"/>
                <a:gd name="T34" fmla="*/ 22 w 46"/>
                <a:gd name="T35" fmla="*/ 44 h 48"/>
                <a:gd name="T36" fmla="*/ 42 w 46"/>
                <a:gd name="T37" fmla="*/ 24 h 48"/>
                <a:gd name="T38" fmla="*/ 42 w 46"/>
                <a:gd name="T39" fmla="*/ 24 h 48"/>
                <a:gd name="T40" fmla="*/ 46 w 46"/>
                <a:gd name="T41" fmla="*/ 18 h 48"/>
                <a:gd name="T42" fmla="*/ 46 w 46"/>
                <a:gd name="T43" fmla="*/ 14 h 48"/>
                <a:gd name="T44" fmla="*/ 46 w 46"/>
                <a:gd name="T45" fmla="*/ 10 h 48"/>
                <a:gd name="T46" fmla="*/ 42 w 46"/>
                <a:gd name="T47" fmla="*/ 4 h 48"/>
                <a:gd name="T48" fmla="*/ 42 w 46"/>
                <a:gd name="T49" fmla="*/ 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8">
                  <a:moveTo>
                    <a:pt x="42" y="4"/>
                  </a:moveTo>
                  <a:lnTo>
                    <a:pt x="42" y="4"/>
                  </a:lnTo>
                  <a:lnTo>
                    <a:pt x="38" y="2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4" y="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2" y="40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6"/>
                  </a:lnTo>
                  <a:lnTo>
                    <a:pt x="22" y="44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6" y="18"/>
                  </a:lnTo>
                  <a:lnTo>
                    <a:pt x="46" y="14"/>
                  </a:lnTo>
                  <a:lnTo>
                    <a:pt x="46" y="10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09" name="Freeform 2041"/>
            <p:cNvSpPr/>
            <p:nvPr/>
          </p:nvSpPr>
          <p:spPr>
            <a:xfrm>
              <a:off x="5153941" y="5473504"/>
              <a:ext cx="48878" cy="48878"/>
            </a:xfrm>
            <a:custGeom>
              <a:avLst/>
              <a:gdLst>
                <a:gd name="T0" fmla="*/ 22 w 46"/>
                <a:gd name="T1" fmla="*/ 42 h 46"/>
                <a:gd name="T2" fmla="*/ 42 w 46"/>
                <a:gd name="T3" fmla="*/ 22 h 46"/>
                <a:gd name="T4" fmla="*/ 42 w 46"/>
                <a:gd name="T5" fmla="*/ 22 h 46"/>
                <a:gd name="T6" fmla="*/ 46 w 46"/>
                <a:gd name="T7" fmla="*/ 18 h 46"/>
                <a:gd name="T8" fmla="*/ 46 w 46"/>
                <a:gd name="T9" fmla="*/ 12 h 46"/>
                <a:gd name="T10" fmla="*/ 46 w 46"/>
                <a:gd name="T11" fmla="*/ 8 h 46"/>
                <a:gd name="T12" fmla="*/ 42 w 46"/>
                <a:gd name="T13" fmla="*/ 4 h 46"/>
                <a:gd name="T14" fmla="*/ 42 w 46"/>
                <a:gd name="T15" fmla="*/ 4 h 46"/>
                <a:gd name="T16" fmla="*/ 38 w 46"/>
                <a:gd name="T17" fmla="*/ 0 h 46"/>
                <a:gd name="T18" fmla="*/ 34 w 46"/>
                <a:gd name="T19" fmla="*/ 0 h 46"/>
                <a:gd name="T20" fmla="*/ 28 w 46"/>
                <a:gd name="T21" fmla="*/ 0 h 46"/>
                <a:gd name="T22" fmla="*/ 24 w 46"/>
                <a:gd name="T23" fmla="*/ 4 h 46"/>
                <a:gd name="T24" fmla="*/ 4 w 46"/>
                <a:gd name="T25" fmla="*/ 24 h 46"/>
                <a:gd name="T26" fmla="*/ 4 w 46"/>
                <a:gd name="T27" fmla="*/ 24 h 46"/>
                <a:gd name="T28" fmla="*/ 0 w 46"/>
                <a:gd name="T29" fmla="*/ 28 h 46"/>
                <a:gd name="T30" fmla="*/ 0 w 46"/>
                <a:gd name="T31" fmla="*/ 32 h 46"/>
                <a:gd name="T32" fmla="*/ 0 w 46"/>
                <a:gd name="T33" fmla="*/ 38 h 46"/>
                <a:gd name="T34" fmla="*/ 4 w 46"/>
                <a:gd name="T35" fmla="*/ 42 h 46"/>
                <a:gd name="T36" fmla="*/ 4 w 46"/>
                <a:gd name="T37" fmla="*/ 42 h 46"/>
                <a:gd name="T38" fmla="*/ 8 w 46"/>
                <a:gd name="T39" fmla="*/ 44 h 46"/>
                <a:gd name="T40" fmla="*/ 14 w 46"/>
                <a:gd name="T41" fmla="*/ 46 h 46"/>
                <a:gd name="T42" fmla="*/ 14 w 46"/>
                <a:gd name="T43" fmla="*/ 46 h 46"/>
                <a:gd name="T44" fmla="*/ 18 w 46"/>
                <a:gd name="T45" fmla="*/ 44 h 46"/>
                <a:gd name="T46" fmla="*/ 22 w 46"/>
                <a:gd name="T47" fmla="*/ 42 h 46"/>
                <a:gd name="T48" fmla="*/ 22 w 46"/>
                <a:gd name="T49" fmla="*/ 42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6">
                  <a:moveTo>
                    <a:pt x="22" y="42"/>
                  </a:moveTo>
                  <a:lnTo>
                    <a:pt x="42" y="22"/>
                  </a:lnTo>
                  <a:lnTo>
                    <a:pt x="42" y="22"/>
                  </a:lnTo>
                  <a:lnTo>
                    <a:pt x="46" y="18"/>
                  </a:lnTo>
                  <a:lnTo>
                    <a:pt x="46" y="12"/>
                  </a:lnTo>
                  <a:lnTo>
                    <a:pt x="46" y="8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4" y="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8" y="44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4"/>
                  </a:lnTo>
                  <a:lnTo>
                    <a:pt x="22" y="42"/>
                  </a:lnTo>
                  <a:lnTo>
                    <a:pt x="22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4" name="Freeform 2047"/>
            <p:cNvSpPr/>
            <p:nvPr/>
          </p:nvSpPr>
          <p:spPr>
            <a:xfrm>
              <a:off x="5119940" y="5764650"/>
              <a:ext cx="335774" cy="335773"/>
            </a:xfrm>
            <a:custGeom>
              <a:avLst/>
              <a:gdLst>
                <a:gd name="T0" fmla="*/ 174 w 316"/>
                <a:gd name="T1" fmla="*/ 316 h 316"/>
                <a:gd name="T2" fmla="*/ 218 w 316"/>
                <a:gd name="T3" fmla="*/ 304 h 316"/>
                <a:gd name="T4" fmla="*/ 258 w 316"/>
                <a:gd name="T5" fmla="*/ 280 h 316"/>
                <a:gd name="T6" fmla="*/ 288 w 316"/>
                <a:gd name="T7" fmla="*/ 246 h 316"/>
                <a:gd name="T8" fmla="*/ 308 w 316"/>
                <a:gd name="T9" fmla="*/ 206 h 316"/>
                <a:gd name="T10" fmla="*/ 316 w 316"/>
                <a:gd name="T11" fmla="*/ 158 h 316"/>
                <a:gd name="T12" fmla="*/ 310 w 316"/>
                <a:gd name="T13" fmla="*/ 116 h 316"/>
                <a:gd name="T14" fmla="*/ 284 w 316"/>
                <a:gd name="T15" fmla="*/ 88 h 316"/>
                <a:gd name="T16" fmla="*/ 276 w 316"/>
                <a:gd name="T17" fmla="*/ 92 h 316"/>
                <a:gd name="T18" fmla="*/ 288 w 316"/>
                <a:gd name="T19" fmla="*/ 124 h 316"/>
                <a:gd name="T20" fmla="*/ 292 w 316"/>
                <a:gd name="T21" fmla="*/ 158 h 316"/>
                <a:gd name="T22" fmla="*/ 286 w 316"/>
                <a:gd name="T23" fmla="*/ 198 h 316"/>
                <a:gd name="T24" fmla="*/ 270 w 316"/>
                <a:gd name="T25" fmla="*/ 234 h 316"/>
                <a:gd name="T26" fmla="*/ 244 w 316"/>
                <a:gd name="T27" fmla="*/ 262 h 316"/>
                <a:gd name="T28" fmla="*/ 210 w 316"/>
                <a:gd name="T29" fmla="*/ 282 h 316"/>
                <a:gd name="T30" fmla="*/ 172 w 316"/>
                <a:gd name="T31" fmla="*/ 292 h 316"/>
                <a:gd name="T32" fmla="*/ 144 w 316"/>
                <a:gd name="T33" fmla="*/ 292 h 316"/>
                <a:gd name="T34" fmla="*/ 104 w 316"/>
                <a:gd name="T35" fmla="*/ 282 h 316"/>
                <a:gd name="T36" fmla="*/ 72 w 316"/>
                <a:gd name="T37" fmla="*/ 262 h 316"/>
                <a:gd name="T38" fmla="*/ 46 w 316"/>
                <a:gd name="T39" fmla="*/ 234 h 316"/>
                <a:gd name="T40" fmla="*/ 28 w 316"/>
                <a:gd name="T41" fmla="*/ 198 h 316"/>
                <a:gd name="T42" fmla="*/ 22 w 316"/>
                <a:gd name="T43" fmla="*/ 158 h 316"/>
                <a:gd name="T44" fmla="*/ 24 w 316"/>
                <a:gd name="T45" fmla="*/ 130 h 316"/>
                <a:gd name="T46" fmla="*/ 38 w 316"/>
                <a:gd name="T47" fmla="*/ 94 h 316"/>
                <a:gd name="T48" fmla="*/ 62 w 316"/>
                <a:gd name="T49" fmla="*/ 62 h 316"/>
                <a:gd name="T50" fmla="*/ 92 w 316"/>
                <a:gd name="T51" fmla="*/ 40 h 316"/>
                <a:gd name="T52" fmla="*/ 130 w 316"/>
                <a:gd name="T53" fmla="*/ 26 h 316"/>
                <a:gd name="T54" fmla="*/ 158 w 316"/>
                <a:gd name="T55" fmla="*/ 22 h 316"/>
                <a:gd name="T56" fmla="*/ 222 w 316"/>
                <a:gd name="T57" fmla="*/ 38 h 316"/>
                <a:gd name="T58" fmla="*/ 240 w 316"/>
                <a:gd name="T59" fmla="*/ 48 h 316"/>
                <a:gd name="T60" fmla="*/ 254 w 316"/>
                <a:gd name="T61" fmla="*/ 32 h 316"/>
                <a:gd name="T62" fmla="*/ 184 w 316"/>
                <a:gd name="T63" fmla="*/ 2 h 316"/>
                <a:gd name="T64" fmla="*/ 142 w 316"/>
                <a:gd name="T65" fmla="*/ 0 h 316"/>
                <a:gd name="T66" fmla="*/ 96 w 316"/>
                <a:gd name="T67" fmla="*/ 12 h 316"/>
                <a:gd name="T68" fmla="*/ 56 w 316"/>
                <a:gd name="T69" fmla="*/ 36 h 316"/>
                <a:gd name="T70" fmla="*/ 26 w 316"/>
                <a:gd name="T71" fmla="*/ 70 h 316"/>
                <a:gd name="T72" fmla="*/ 6 w 316"/>
                <a:gd name="T73" fmla="*/ 112 h 316"/>
                <a:gd name="T74" fmla="*/ 0 w 316"/>
                <a:gd name="T75" fmla="*/ 158 h 316"/>
                <a:gd name="T76" fmla="*/ 2 w 316"/>
                <a:gd name="T77" fmla="*/ 190 h 316"/>
                <a:gd name="T78" fmla="*/ 18 w 316"/>
                <a:gd name="T79" fmla="*/ 234 h 316"/>
                <a:gd name="T80" fmla="*/ 46 w 316"/>
                <a:gd name="T81" fmla="*/ 270 h 316"/>
                <a:gd name="T82" fmla="*/ 82 w 316"/>
                <a:gd name="T83" fmla="*/ 298 h 316"/>
                <a:gd name="T84" fmla="*/ 126 w 316"/>
                <a:gd name="T85" fmla="*/ 312 h 316"/>
                <a:gd name="T86" fmla="*/ 158 w 316"/>
                <a:gd name="T87" fmla="*/ 316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6" h="316">
                  <a:moveTo>
                    <a:pt x="158" y="316"/>
                  </a:moveTo>
                  <a:lnTo>
                    <a:pt x="158" y="316"/>
                  </a:lnTo>
                  <a:lnTo>
                    <a:pt x="174" y="316"/>
                  </a:lnTo>
                  <a:lnTo>
                    <a:pt x="190" y="312"/>
                  </a:lnTo>
                  <a:lnTo>
                    <a:pt x="204" y="310"/>
                  </a:lnTo>
                  <a:lnTo>
                    <a:pt x="218" y="304"/>
                  </a:lnTo>
                  <a:lnTo>
                    <a:pt x="232" y="298"/>
                  </a:lnTo>
                  <a:lnTo>
                    <a:pt x="246" y="290"/>
                  </a:lnTo>
                  <a:lnTo>
                    <a:pt x="258" y="280"/>
                  </a:lnTo>
                  <a:lnTo>
                    <a:pt x="270" y="270"/>
                  </a:lnTo>
                  <a:lnTo>
                    <a:pt x="280" y="258"/>
                  </a:lnTo>
                  <a:lnTo>
                    <a:pt x="288" y="246"/>
                  </a:lnTo>
                  <a:lnTo>
                    <a:pt x="296" y="234"/>
                  </a:lnTo>
                  <a:lnTo>
                    <a:pt x="304" y="220"/>
                  </a:lnTo>
                  <a:lnTo>
                    <a:pt x="308" y="206"/>
                  </a:lnTo>
                  <a:lnTo>
                    <a:pt x="312" y="190"/>
                  </a:lnTo>
                  <a:lnTo>
                    <a:pt x="314" y="174"/>
                  </a:lnTo>
                  <a:lnTo>
                    <a:pt x="316" y="158"/>
                  </a:lnTo>
                  <a:lnTo>
                    <a:pt x="316" y="158"/>
                  </a:lnTo>
                  <a:lnTo>
                    <a:pt x="314" y="136"/>
                  </a:lnTo>
                  <a:lnTo>
                    <a:pt x="310" y="116"/>
                  </a:lnTo>
                  <a:lnTo>
                    <a:pt x="304" y="98"/>
                  </a:lnTo>
                  <a:lnTo>
                    <a:pt x="294" y="80"/>
                  </a:lnTo>
                  <a:lnTo>
                    <a:pt x="284" y="88"/>
                  </a:lnTo>
                  <a:lnTo>
                    <a:pt x="284" y="88"/>
                  </a:lnTo>
                  <a:lnTo>
                    <a:pt x="280" y="92"/>
                  </a:lnTo>
                  <a:lnTo>
                    <a:pt x="276" y="92"/>
                  </a:lnTo>
                  <a:lnTo>
                    <a:pt x="276" y="92"/>
                  </a:lnTo>
                  <a:lnTo>
                    <a:pt x="282" y="106"/>
                  </a:lnTo>
                  <a:lnTo>
                    <a:pt x="288" y="124"/>
                  </a:lnTo>
                  <a:lnTo>
                    <a:pt x="292" y="140"/>
                  </a:lnTo>
                  <a:lnTo>
                    <a:pt x="292" y="158"/>
                  </a:lnTo>
                  <a:lnTo>
                    <a:pt x="292" y="158"/>
                  </a:lnTo>
                  <a:lnTo>
                    <a:pt x="292" y="172"/>
                  </a:lnTo>
                  <a:lnTo>
                    <a:pt x="290" y="186"/>
                  </a:lnTo>
                  <a:lnTo>
                    <a:pt x="286" y="198"/>
                  </a:lnTo>
                  <a:lnTo>
                    <a:pt x="282" y="210"/>
                  </a:lnTo>
                  <a:lnTo>
                    <a:pt x="276" y="222"/>
                  </a:lnTo>
                  <a:lnTo>
                    <a:pt x="270" y="234"/>
                  </a:lnTo>
                  <a:lnTo>
                    <a:pt x="262" y="244"/>
                  </a:lnTo>
                  <a:lnTo>
                    <a:pt x="254" y="254"/>
                  </a:lnTo>
                  <a:lnTo>
                    <a:pt x="244" y="262"/>
                  </a:lnTo>
                  <a:lnTo>
                    <a:pt x="234" y="270"/>
                  </a:lnTo>
                  <a:lnTo>
                    <a:pt x="222" y="278"/>
                  </a:lnTo>
                  <a:lnTo>
                    <a:pt x="210" y="282"/>
                  </a:lnTo>
                  <a:lnTo>
                    <a:pt x="198" y="288"/>
                  </a:lnTo>
                  <a:lnTo>
                    <a:pt x="184" y="290"/>
                  </a:lnTo>
                  <a:lnTo>
                    <a:pt x="172" y="292"/>
                  </a:lnTo>
                  <a:lnTo>
                    <a:pt x="158" y="294"/>
                  </a:lnTo>
                  <a:lnTo>
                    <a:pt x="158" y="294"/>
                  </a:lnTo>
                  <a:lnTo>
                    <a:pt x="144" y="292"/>
                  </a:lnTo>
                  <a:lnTo>
                    <a:pt x="130" y="290"/>
                  </a:lnTo>
                  <a:lnTo>
                    <a:pt x="118" y="288"/>
                  </a:lnTo>
                  <a:lnTo>
                    <a:pt x="104" y="282"/>
                  </a:lnTo>
                  <a:lnTo>
                    <a:pt x="92" y="278"/>
                  </a:lnTo>
                  <a:lnTo>
                    <a:pt x="82" y="270"/>
                  </a:lnTo>
                  <a:lnTo>
                    <a:pt x="72" y="262"/>
                  </a:lnTo>
                  <a:lnTo>
                    <a:pt x="62" y="254"/>
                  </a:lnTo>
                  <a:lnTo>
                    <a:pt x="54" y="244"/>
                  </a:lnTo>
                  <a:lnTo>
                    <a:pt x="46" y="234"/>
                  </a:lnTo>
                  <a:lnTo>
                    <a:pt x="38" y="222"/>
                  </a:lnTo>
                  <a:lnTo>
                    <a:pt x="32" y="210"/>
                  </a:lnTo>
                  <a:lnTo>
                    <a:pt x="28" y="198"/>
                  </a:lnTo>
                  <a:lnTo>
                    <a:pt x="24" y="186"/>
                  </a:lnTo>
                  <a:lnTo>
                    <a:pt x="22" y="172"/>
                  </a:lnTo>
                  <a:lnTo>
                    <a:pt x="22" y="158"/>
                  </a:lnTo>
                  <a:lnTo>
                    <a:pt x="22" y="158"/>
                  </a:lnTo>
                  <a:lnTo>
                    <a:pt x="22" y="144"/>
                  </a:lnTo>
                  <a:lnTo>
                    <a:pt x="24" y="130"/>
                  </a:lnTo>
                  <a:lnTo>
                    <a:pt x="28" y="118"/>
                  </a:lnTo>
                  <a:lnTo>
                    <a:pt x="32" y="106"/>
                  </a:lnTo>
                  <a:lnTo>
                    <a:pt x="38" y="94"/>
                  </a:lnTo>
                  <a:lnTo>
                    <a:pt x="46" y="82"/>
                  </a:lnTo>
                  <a:lnTo>
                    <a:pt x="54" y="72"/>
                  </a:lnTo>
                  <a:lnTo>
                    <a:pt x="62" y="62"/>
                  </a:lnTo>
                  <a:lnTo>
                    <a:pt x="72" y="54"/>
                  </a:lnTo>
                  <a:lnTo>
                    <a:pt x="82" y="46"/>
                  </a:lnTo>
                  <a:lnTo>
                    <a:pt x="92" y="40"/>
                  </a:lnTo>
                  <a:lnTo>
                    <a:pt x="104" y="34"/>
                  </a:lnTo>
                  <a:lnTo>
                    <a:pt x="118" y="28"/>
                  </a:lnTo>
                  <a:lnTo>
                    <a:pt x="130" y="26"/>
                  </a:lnTo>
                  <a:lnTo>
                    <a:pt x="144" y="24"/>
                  </a:lnTo>
                  <a:lnTo>
                    <a:pt x="158" y="22"/>
                  </a:lnTo>
                  <a:lnTo>
                    <a:pt x="158" y="22"/>
                  </a:lnTo>
                  <a:lnTo>
                    <a:pt x="180" y="24"/>
                  </a:lnTo>
                  <a:lnTo>
                    <a:pt x="202" y="30"/>
                  </a:lnTo>
                  <a:lnTo>
                    <a:pt x="222" y="38"/>
                  </a:lnTo>
                  <a:lnTo>
                    <a:pt x="240" y="50"/>
                  </a:lnTo>
                  <a:lnTo>
                    <a:pt x="240" y="48"/>
                  </a:lnTo>
                  <a:lnTo>
                    <a:pt x="240" y="48"/>
                  </a:lnTo>
                  <a:lnTo>
                    <a:pt x="242" y="44"/>
                  </a:lnTo>
                  <a:lnTo>
                    <a:pt x="254" y="32"/>
                  </a:lnTo>
                  <a:lnTo>
                    <a:pt x="254" y="32"/>
                  </a:lnTo>
                  <a:lnTo>
                    <a:pt x="232" y="20"/>
                  </a:lnTo>
                  <a:lnTo>
                    <a:pt x="210" y="8"/>
                  </a:lnTo>
                  <a:lnTo>
                    <a:pt x="184" y="2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2" y="0"/>
                  </a:lnTo>
                  <a:lnTo>
                    <a:pt x="126" y="4"/>
                  </a:lnTo>
                  <a:lnTo>
                    <a:pt x="110" y="8"/>
                  </a:lnTo>
                  <a:lnTo>
                    <a:pt x="96" y="12"/>
                  </a:lnTo>
                  <a:lnTo>
                    <a:pt x="82" y="20"/>
                  </a:lnTo>
                  <a:lnTo>
                    <a:pt x="68" y="26"/>
                  </a:lnTo>
                  <a:lnTo>
                    <a:pt x="56" y="36"/>
                  </a:lnTo>
                  <a:lnTo>
                    <a:pt x="46" y="46"/>
                  </a:lnTo>
                  <a:lnTo>
                    <a:pt x="36" y="58"/>
                  </a:lnTo>
                  <a:lnTo>
                    <a:pt x="26" y="70"/>
                  </a:lnTo>
                  <a:lnTo>
                    <a:pt x="18" y="82"/>
                  </a:lnTo>
                  <a:lnTo>
                    <a:pt x="12" y="96"/>
                  </a:lnTo>
                  <a:lnTo>
                    <a:pt x="6" y="112"/>
                  </a:lnTo>
                  <a:lnTo>
                    <a:pt x="2" y="126"/>
                  </a:lnTo>
                  <a:lnTo>
                    <a:pt x="0" y="142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74"/>
                  </a:lnTo>
                  <a:lnTo>
                    <a:pt x="2" y="190"/>
                  </a:lnTo>
                  <a:lnTo>
                    <a:pt x="6" y="206"/>
                  </a:lnTo>
                  <a:lnTo>
                    <a:pt x="12" y="220"/>
                  </a:lnTo>
                  <a:lnTo>
                    <a:pt x="18" y="234"/>
                  </a:lnTo>
                  <a:lnTo>
                    <a:pt x="26" y="246"/>
                  </a:lnTo>
                  <a:lnTo>
                    <a:pt x="36" y="258"/>
                  </a:lnTo>
                  <a:lnTo>
                    <a:pt x="46" y="270"/>
                  </a:lnTo>
                  <a:lnTo>
                    <a:pt x="56" y="280"/>
                  </a:lnTo>
                  <a:lnTo>
                    <a:pt x="68" y="290"/>
                  </a:lnTo>
                  <a:lnTo>
                    <a:pt x="82" y="298"/>
                  </a:lnTo>
                  <a:lnTo>
                    <a:pt x="96" y="304"/>
                  </a:lnTo>
                  <a:lnTo>
                    <a:pt x="110" y="310"/>
                  </a:lnTo>
                  <a:lnTo>
                    <a:pt x="126" y="312"/>
                  </a:lnTo>
                  <a:lnTo>
                    <a:pt x="142" y="316"/>
                  </a:lnTo>
                  <a:lnTo>
                    <a:pt x="158" y="316"/>
                  </a:lnTo>
                  <a:lnTo>
                    <a:pt x="158" y="31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5" name="Freeform 2048"/>
            <p:cNvSpPr/>
            <p:nvPr/>
          </p:nvSpPr>
          <p:spPr>
            <a:xfrm>
              <a:off x="5196445" y="5841155"/>
              <a:ext cx="182763" cy="182763"/>
            </a:xfrm>
            <a:custGeom>
              <a:avLst/>
              <a:gdLst>
                <a:gd name="T0" fmla="*/ 86 w 172"/>
                <a:gd name="T1" fmla="*/ 46 h 172"/>
                <a:gd name="T2" fmla="*/ 106 w 172"/>
                <a:gd name="T3" fmla="*/ 52 h 172"/>
                <a:gd name="T4" fmla="*/ 124 w 172"/>
                <a:gd name="T5" fmla="*/ 36 h 172"/>
                <a:gd name="T6" fmla="*/ 142 w 172"/>
                <a:gd name="T7" fmla="*/ 20 h 172"/>
                <a:gd name="T8" fmla="*/ 130 w 172"/>
                <a:gd name="T9" fmla="*/ 12 h 172"/>
                <a:gd name="T10" fmla="*/ 100 w 172"/>
                <a:gd name="T11" fmla="*/ 2 h 172"/>
                <a:gd name="T12" fmla="*/ 86 w 172"/>
                <a:gd name="T13" fmla="*/ 0 h 172"/>
                <a:gd name="T14" fmla="*/ 52 w 172"/>
                <a:gd name="T15" fmla="*/ 6 h 172"/>
                <a:gd name="T16" fmla="*/ 24 w 172"/>
                <a:gd name="T17" fmla="*/ 26 h 172"/>
                <a:gd name="T18" fmla="*/ 6 w 172"/>
                <a:gd name="T19" fmla="*/ 52 h 172"/>
                <a:gd name="T20" fmla="*/ 0 w 172"/>
                <a:gd name="T21" fmla="*/ 86 h 172"/>
                <a:gd name="T22" fmla="*/ 0 w 172"/>
                <a:gd name="T23" fmla="*/ 104 h 172"/>
                <a:gd name="T24" fmla="*/ 14 w 172"/>
                <a:gd name="T25" fmla="*/ 134 h 172"/>
                <a:gd name="T26" fmla="*/ 38 w 172"/>
                <a:gd name="T27" fmla="*/ 158 h 172"/>
                <a:gd name="T28" fmla="*/ 68 w 172"/>
                <a:gd name="T29" fmla="*/ 170 h 172"/>
                <a:gd name="T30" fmla="*/ 86 w 172"/>
                <a:gd name="T31" fmla="*/ 172 h 172"/>
                <a:gd name="T32" fmla="*/ 118 w 172"/>
                <a:gd name="T33" fmla="*/ 166 h 172"/>
                <a:gd name="T34" fmla="*/ 146 w 172"/>
                <a:gd name="T35" fmla="*/ 148 h 172"/>
                <a:gd name="T36" fmla="*/ 164 w 172"/>
                <a:gd name="T37" fmla="*/ 120 h 172"/>
                <a:gd name="T38" fmla="*/ 172 w 172"/>
                <a:gd name="T39" fmla="*/ 86 h 172"/>
                <a:gd name="T40" fmla="*/ 170 w 172"/>
                <a:gd name="T41" fmla="*/ 74 h 172"/>
                <a:gd name="T42" fmla="*/ 164 w 172"/>
                <a:gd name="T43" fmla="*/ 54 h 172"/>
                <a:gd name="T44" fmla="*/ 160 w 172"/>
                <a:gd name="T45" fmla="*/ 44 h 172"/>
                <a:gd name="T46" fmla="*/ 144 w 172"/>
                <a:gd name="T47" fmla="*/ 58 h 172"/>
                <a:gd name="T48" fmla="*/ 124 w 172"/>
                <a:gd name="T49" fmla="*/ 76 h 172"/>
                <a:gd name="T50" fmla="*/ 124 w 172"/>
                <a:gd name="T51" fmla="*/ 86 h 172"/>
                <a:gd name="T52" fmla="*/ 122 w 172"/>
                <a:gd name="T53" fmla="*/ 102 h 172"/>
                <a:gd name="T54" fmla="*/ 114 w 172"/>
                <a:gd name="T55" fmla="*/ 114 h 172"/>
                <a:gd name="T56" fmla="*/ 100 w 172"/>
                <a:gd name="T57" fmla="*/ 122 h 172"/>
                <a:gd name="T58" fmla="*/ 86 w 172"/>
                <a:gd name="T59" fmla="*/ 126 h 172"/>
                <a:gd name="T60" fmla="*/ 78 w 172"/>
                <a:gd name="T61" fmla="*/ 124 h 172"/>
                <a:gd name="T62" fmla="*/ 64 w 172"/>
                <a:gd name="T63" fmla="*/ 118 h 172"/>
                <a:gd name="T64" fmla="*/ 52 w 172"/>
                <a:gd name="T65" fmla="*/ 108 h 172"/>
                <a:gd name="T66" fmla="*/ 46 w 172"/>
                <a:gd name="T67" fmla="*/ 94 h 172"/>
                <a:gd name="T68" fmla="*/ 46 w 172"/>
                <a:gd name="T69" fmla="*/ 86 h 172"/>
                <a:gd name="T70" fmla="*/ 48 w 172"/>
                <a:gd name="T71" fmla="*/ 70 h 172"/>
                <a:gd name="T72" fmla="*/ 58 w 172"/>
                <a:gd name="T73" fmla="*/ 58 h 172"/>
                <a:gd name="T74" fmla="*/ 70 w 172"/>
                <a:gd name="T75" fmla="*/ 50 h 172"/>
                <a:gd name="T76" fmla="*/ 86 w 172"/>
                <a:gd name="T77" fmla="*/ 46 h 17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2" h="172">
                  <a:moveTo>
                    <a:pt x="86" y="46"/>
                  </a:moveTo>
                  <a:lnTo>
                    <a:pt x="86" y="46"/>
                  </a:lnTo>
                  <a:lnTo>
                    <a:pt x="96" y="48"/>
                  </a:lnTo>
                  <a:lnTo>
                    <a:pt x="106" y="52"/>
                  </a:lnTo>
                  <a:lnTo>
                    <a:pt x="106" y="52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42" y="20"/>
                  </a:lnTo>
                  <a:lnTo>
                    <a:pt x="142" y="20"/>
                  </a:lnTo>
                  <a:lnTo>
                    <a:pt x="130" y="12"/>
                  </a:lnTo>
                  <a:lnTo>
                    <a:pt x="116" y="6"/>
                  </a:lnTo>
                  <a:lnTo>
                    <a:pt x="100" y="2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68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2"/>
                  </a:lnTo>
                  <a:lnTo>
                    <a:pt x="0" y="68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104"/>
                  </a:lnTo>
                  <a:lnTo>
                    <a:pt x="6" y="120"/>
                  </a:lnTo>
                  <a:lnTo>
                    <a:pt x="14" y="134"/>
                  </a:lnTo>
                  <a:lnTo>
                    <a:pt x="24" y="148"/>
                  </a:lnTo>
                  <a:lnTo>
                    <a:pt x="38" y="158"/>
                  </a:lnTo>
                  <a:lnTo>
                    <a:pt x="52" y="166"/>
                  </a:lnTo>
                  <a:lnTo>
                    <a:pt x="68" y="170"/>
                  </a:lnTo>
                  <a:lnTo>
                    <a:pt x="86" y="172"/>
                  </a:lnTo>
                  <a:lnTo>
                    <a:pt x="86" y="172"/>
                  </a:lnTo>
                  <a:lnTo>
                    <a:pt x="102" y="170"/>
                  </a:lnTo>
                  <a:lnTo>
                    <a:pt x="118" y="166"/>
                  </a:lnTo>
                  <a:lnTo>
                    <a:pt x="134" y="158"/>
                  </a:lnTo>
                  <a:lnTo>
                    <a:pt x="146" y="148"/>
                  </a:lnTo>
                  <a:lnTo>
                    <a:pt x="156" y="134"/>
                  </a:lnTo>
                  <a:lnTo>
                    <a:pt x="164" y="120"/>
                  </a:lnTo>
                  <a:lnTo>
                    <a:pt x="170" y="104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70" y="74"/>
                  </a:lnTo>
                  <a:lnTo>
                    <a:pt x="168" y="64"/>
                  </a:lnTo>
                  <a:lnTo>
                    <a:pt x="164" y="54"/>
                  </a:lnTo>
                  <a:lnTo>
                    <a:pt x="160" y="44"/>
                  </a:lnTo>
                  <a:lnTo>
                    <a:pt x="160" y="44"/>
                  </a:lnTo>
                  <a:lnTo>
                    <a:pt x="144" y="58"/>
                  </a:lnTo>
                  <a:lnTo>
                    <a:pt x="144" y="58"/>
                  </a:lnTo>
                  <a:lnTo>
                    <a:pt x="124" y="76"/>
                  </a:lnTo>
                  <a:lnTo>
                    <a:pt x="124" y="76"/>
                  </a:lnTo>
                  <a:lnTo>
                    <a:pt x="124" y="86"/>
                  </a:lnTo>
                  <a:lnTo>
                    <a:pt x="124" y="86"/>
                  </a:lnTo>
                  <a:lnTo>
                    <a:pt x="124" y="94"/>
                  </a:lnTo>
                  <a:lnTo>
                    <a:pt x="122" y="102"/>
                  </a:lnTo>
                  <a:lnTo>
                    <a:pt x="118" y="108"/>
                  </a:lnTo>
                  <a:lnTo>
                    <a:pt x="114" y="114"/>
                  </a:lnTo>
                  <a:lnTo>
                    <a:pt x="108" y="118"/>
                  </a:lnTo>
                  <a:lnTo>
                    <a:pt x="100" y="122"/>
                  </a:lnTo>
                  <a:lnTo>
                    <a:pt x="94" y="124"/>
                  </a:lnTo>
                  <a:lnTo>
                    <a:pt x="86" y="126"/>
                  </a:lnTo>
                  <a:lnTo>
                    <a:pt x="86" y="126"/>
                  </a:lnTo>
                  <a:lnTo>
                    <a:pt x="78" y="124"/>
                  </a:lnTo>
                  <a:lnTo>
                    <a:pt x="70" y="122"/>
                  </a:lnTo>
                  <a:lnTo>
                    <a:pt x="64" y="118"/>
                  </a:lnTo>
                  <a:lnTo>
                    <a:pt x="58" y="114"/>
                  </a:lnTo>
                  <a:lnTo>
                    <a:pt x="52" y="108"/>
                  </a:lnTo>
                  <a:lnTo>
                    <a:pt x="48" y="102"/>
                  </a:lnTo>
                  <a:lnTo>
                    <a:pt x="46" y="94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46" y="78"/>
                  </a:lnTo>
                  <a:lnTo>
                    <a:pt x="48" y="70"/>
                  </a:lnTo>
                  <a:lnTo>
                    <a:pt x="52" y="64"/>
                  </a:lnTo>
                  <a:lnTo>
                    <a:pt x="58" y="58"/>
                  </a:lnTo>
                  <a:lnTo>
                    <a:pt x="64" y="54"/>
                  </a:lnTo>
                  <a:lnTo>
                    <a:pt x="70" y="50"/>
                  </a:lnTo>
                  <a:lnTo>
                    <a:pt x="78" y="48"/>
                  </a:lnTo>
                  <a:lnTo>
                    <a:pt x="86" y="46"/>
                  </a:lnTo>
                  <a:lnTo>
                    <a:pt x="86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6" name="Freeform 2049"/>
            <p:cNvSpPr/>
            <p:nvPr/>
          </p:nvSpPr>
          <p:spPr>
            <a:xfrm>
              <a:off x="5289952" y="5777401"/>
              <a:ext cx="170012" cy="159386"/>
            </a:xfrm>
            <a:custGeom>
              <a:avLst/>
              <a:gdLst>
                <a:gd name="T0" fmla="*/ 90 w 160"/>
                <a:gd name="T1" fmla="*/ 40 h 150"/>
                <a:gd name="T2" fmla="*/ 84 w 160"/>
                <a:gd name="T3" fmla="*/ 66 h 150"/>
                <a:gd name="T4" fmla="*/ 84 w 160"/>
                <a:gd name="T5" fmla="*/ 66 h 150"/>
                <a:gd name="T6" fmla="*/ 0 w 160"/>
                <a:gd name="T7" fmla="*/ 142 h 150"/>
                <a:gd name="T8" fmla="*/ 0 w 160"/>
                <a:gd name="T9" fmla="*/ 142 h 150"/>
                <a:gd name="T10" fmla="*/ 2 w 160"/>
                <a:gd name="T11" fmla="*/ 148 h 150"/>
                <a:gd name="T12" fmla="*/ 6 w 160"/>
                <a:gd name="T13" fmla="*/ 150 h 150"/>
                <a:gd name="T14" fmla="*/ 6 w 160"/>
                <a:gd name="T15" fmla="*/ 150 h 150"/>
                <a:gd name="T16" fmla="*/ 90 w 160"/>
                <a:gd name="T17" fmla="*/ 74 h 150"/>
                <a:gd name="T18" fmla="*/ 118 w 160"/>
                <a:gd name="T19" fmla="*/ 70 h 150"/>
                <a:gd name="T20" fmla="*/ 160 w 160"/>
                <a:gd name="T21" fmla="*/ 32 h 150"/>
                <a:gd name="T22" fmla="*/ 132 w 160"/>
                <a:gd name="T23" fmla="*/ 34 h 150"/>
                <a:gd name="T24" fmla="*/ 132 w 160"/>
                <a:gd name="T25" fmla="*/ 34 h 150"/>
                <a:gd name="T26" fmla="*/ 154 w 160"/>
                <a:gd name="T27" fmla="*/ 16 h 150"/>
                <a:gd name="T28" fmla="*/ 154 w 160"/>
                <a:gd name="T29" fmla="*/ 16 h 150"/>
                <a:gd name="T30" fmla="*/ 148 w 160"/>
                <a:gd name="T31" fmla="*/ 8 h 150"/>
                <a:gd name="T32" fmla="*/ 148 w 160"/>
                <a:gd name="T33" fmla="*/ 8 h 150"/>
                <a:gd name="T34" fmla="*/ 126 w 160"/>
                <a:gd name="T35" fmla="*/ 28 h 150"/>
                <a:gd name="T36" fmla="*/ 130 w 160"/>
                <a:gd name="T37" fmla="*/ 0 h 150"/>
                <a:gd name="T38" fmla="*/ 90 w 160"/>
                <a:gd name="T39" fmla="*/ 40 h 1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0" h="150">
                  <a:moveTo>
                    <a:pt x="90" y="40"/>
                  </a:moveTo>
                  <a:lnTo>
                    <a:pt x="84" y="66"/>
                  </a:lnTo>
                  <a:lnTo>
                    <a:pt x="84" y="66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2" y="148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90" y="74"/>
                  </a:lnTo>
                  <a:lnTo>
                    <a:pt x="118" y="70"/>
                  </a:lnTo>
                  <a:lnTo>
                    <a:pt x="160" y="32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54" y="16"/>
                  </a:lnTo>
                  <a:lnTo>
                    <a:pt x="154" y="16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26" y="28"/>
                  </a:lnTo>
                  <a:lnTo>
                    <a:pt x="130" y="0"/>
                  </a:lnTo>
                  <a:lnTo>
                    <a:pt x="9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0" name="Freeform 2050"/>
            <p:cNvSpPr>
              <a:spLocks noEditPoints="1"/>
            </p:cNvSpPr>
            <p:nvPr/>
          </p:nvSpPr>
          <p:spPr>
            <a:xfrm>
              <a:off x="108841" y="6325689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6 w 348"/>
                <a:gd name="T19" fmla="*/ 20 h 348"/>
                <a:gd name="T20" fmla="*/ 208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6 w 348"/>
                <a:gd name="T49" fmla="*/ 36 h 348"/>
                <a:gd name="T50" fmla="*/ 254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4 w 348"/>
                <a:gd name="T65" fmla="*/ 294 h 348"/>
                <a:gd name="T66" fmla="*/ 216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08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6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6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08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2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2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2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2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6" y="36"/>
                  </a:lnTo>
                  <a:lnTo>
                    <a:pt x="230" y="40"/>
                  </a:lnTo>
                  <a:lnTo>
                    <a:pt x="242" y="46"/>
                  </a:lnTo>
                  <a:lnTo>
                    <a:pt x="254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4" y="294"/>
                  </a:lnTo>
                  <a:lnTo>
                    <a:pt x="242" y="302"/>
                  </a:lnTo>
                  <a:lnTo>
                    <a:pt x="230" y="308"/>
                  </a:lnTo>
                  <a:lnTo>
                    <a:pt x="216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1" name="Freeform 2051"/>
            <p:cNvSpPr/>
            <p:nvPr/>
          </p:nvSpPr>
          <p:spPr>
            <a:xfrm>
              <a:off x="191722" y="6536079"/>
              <a:ext cx="204014" cy="87131"/>
            </a:xfrm>
            <a:custGeom>
              <a:avLst/>
              <a:gdLst>
                <a:gd name="T0" fmla="*/ 96 w 192"/>
                <a:gd name="T1" fmla="*/ 82 h 82"/>
                <a:gd name="T2" fmla="*/ 96 w 192"/>
                <a:gd name="T3" fmla="*/ 82 h 82"/>
                <a:gd name="T4" fmla="*/ 110 w 192"/>
                <a:gd name="T5" fmla="*/ 80 h 82"/>
                <a:gd name="T6" fmla="*/ 124 w 192"/>
                <a:gd name="T7" fmla="*/ 78 h 82"/>
                <a:gd name="T8" fmla="*/ 138 w 192"/>
                <a:gd name="T9" fmla="*/ 74 h 82"/>
                <a:gd name="T10" fmla="*/ 150 w 192"/>
                <a:gd name="T11" fmla="*/ 66 h 82"/>
                <a:gd name="T12" fmla="*/ 162 w 192"/>
                <a:gd name="T13" fmla="*/ 58 h 82"/>
                <a:gd name="T14" fmla="*/ 172 w 192"/>
                <a:gd name="T15" fmla="*/ 48 h 82"/>
                <a:gd name="T16" fmla="*/ 182 w 192"/>
                <a:gd name="T17" fmla="*/ 38 h 82"/>
                <a:gd name="T18" fmla="*/ 190 w 192"/>
                <a:gd name="T19" fmla="*/ 24 h 82"/>
                <a:gd name="T20" fmla="*/ 190 w 192"/>
                <a:gd name="T21" fmla="*/ 24 h 82"/>
                <a:gd name="T22" fmla="*/ 192 w 192"/>
                <a:gd name="T23" fmla="*/ 18 h 82"/>
                <a:gd name="T24" fmla="*/ 190 w 192"/>
                <a:gd name="T25" fmla="*/ 12 h 82"/>
                <a:gd name="T26" fmla="*/ 188 w 192"/>
                <a:gd name="T27" fmla="*/ 6 h 82"/>
                <a:gd name="T28" fmla="*/ 182 w 192"/>
                <a:gd name="T29" fmla="*/ 2 h 82"/>
                <a:gd name="T30" fmla="*/ 182 w 192"/>
                <a:gd name="T31" fmla="*/ 2 h 82"/>
                <a:gd name="T32" fmla="*/ 176 w 192"/>
                <a:gd name="T33" fmla="*/ 0 h 82"/>
                <a:gd name="T34" fmla="*/ 170 w 192"/>
                <a:gd name="T35" fmla="*/ 0 h 82"/>
                <a:gd name="T36" fmla="*/ 164 w 192"/>
                <a:gd name="T37" fmla="*/ 4 h 82"/>
                <a:gd name="T38" fmla="*/ 158 w 192"/>
                <a:gd name="T39" fmla="*/ 8 h 82"/>
                <a:gd name="T40" fmla="*/ 158 w 192"/>
                <a:gd name="T41" fmla="*/ 8 h 82"/>
                <a:gd name="T42" fmla="*/ 154 w 192"/>
                <a:gd name="T43" fmla="*/ 18 h 82"/>
                <a:gd name="T44" fmla="*/ 148 w 192"/>
                <a:gd name="T45" fmla="*/ 24 h 82"/>
                <a:gd name="T46" fmla="*/ 140 w 192"/>
                <a:gd name="T47" fmla="*/ 32 h 82"/>
                <a:gd name="T48" fmla="*/ 132 w 192"/>
                <a:gd name="T49" fmla="*/ 36 h 82"/>
                <a:gd name="T50" fmla="*/ 124 w 192"/>
                <a:gd name="T51" fmla="*/ 42 h 82"/>
                <a:gd name="T52" fmla="*/ 116 w 192"/>
                <a:gd name="T53" fmla="*/ 44 h 82"/>
                <a:gd name="T54" fmla="*/ 106 w 192"/>
                <a:gd name="T55" fmla="*/ 46 h 82"/>
                <a:gd name="T56" fmla="*/ 96 w 192"/>
                <a:gd name="T57" fmla="*/ 48 h 82"/>
                <a:gd name="T58" fmla="*/ 96 w 192"/>
                <a:gd name="T59" fmla="*/ 48 h 82"/>
                <a:gd name="T60" fmla="*/ 86 w 192"/>
                <a:gd name="T61" fmla="*/ 46 h 82"/>
                <a:gd name="T62" fmla="*/ 76 w 192"/>
                <a:gd name="T63" fmla="*/ 44 h 82"/>
                <a:gd name="T64" fmla="*/ 68 w 192"/>
                <a:gd name="T65" fmla="*/ 42 h 82"/>
                <a:gd name="T66" fmla="*/ 60 w 192"/>
                <a:gd name="T67" fmla="*/ 36 h 82"/>
                <a:gd name="T68" fmla="*/ 52 w 192"/>
                <a:gd name="T69" fmla="*/ 32 h 82"/>
                <a:gd name="T70" fmla="*/ 44 w 192"/>
                <a:gd name="T71" fmla="*/ 24 h 82"/>
                <a:gd name="T72" fmla="*/ 38 w 192"/>
                <a:gd name="T73" fmla="*/ 18 h 82"/>
                <a:gd name="T74" fmla="*/ 32 w 192"/>
                <a:gd name="T75" fmla="*/ 8 h 82"/>
                <a:gd name="T76" fmla="*/ 32 w 192"/>
                <a:gd name="T77" fmla="*/ 8 h 82"/>
                <a:gd name="T78" fmla="*/ 28 w 192"/>
                <a:gd name="T79" fmla="*/ 4 h 82"/>
                <a:gd name="T80" fmla="*/ 22 w 192"/>
                <a:gd name="T81" fmla="*/ 0 h 82"/>
                <a:gd name="T82" fmla="*/ 16 w 192"/>
                <a:gd name="T83" fmla="*/ 0 h 82"/>
                <a:gd name="T84" fmla="*/ 10 w 192"/>
                <a:gd name="T85" fmla="*/ 2 h 82"/>
                <a:gd name="T86" fmla="*/ 10 w 192"/>
                <a:gd name="T87" fmla="*/ 2 h 82"/>
                <a:gd name="T88" fmla="*/ 4 w 192"/>
                <a:gd name="T89" fmla="*/ 6 h 82"/>
                <a:gd name="T90" fmla="*/ 0 w 192"/>
                <a:gd name="T91" fmla="*/ 12 h 82"/>
                <a:gd name="T92" fmla="*/ 0 w 192"/>
                <a:gd name="T93" fmla="*/ 18 h 82"/>
                <a:gd name="T94" fmla="*/ 2 w 192"/>
                <a:gd name="T95" fmla="*/ 24 h 82"/>
                <a:gd name="T96" fmla="*/ 2 w 192"/>
                <a:gd name="T97" fmla="*/ 24 h 82"/>
                <a:gd name="T98" fmla="*/ 10 w 192"/>
                <a:gd name="T99" fmla="*/ 38 h 82"/>
                <a:gd name="T100" fmla="*/ 18 w 192"/>
                <a:gd name="T101" fmla="*/ 48 h 82"/>
                <a:gd name="T102" fmla="*/ 30 w 192"/>
                <a:gd name="T103" fmla="*/ 58 h 82"/>
                <a:gd name="T104" fmla="*/ 42 w 192"/>
                <a:gd name="T105" fmla="*/ 66 h 82"/>
                <a:gd name="T106" fmla="*/ 54 w 192"/>
                <a:gd name="T107" fmla="*/ 74 h 82"/>
                <a:gd name="T108" fmla="*/ 68 w 192"/>
                <a:gd name="T109" fmla="*/ 78 h 82"/>
                <a:gd name="T110" fmla="*/ 82 w 192"/>
                <a:gd name="T111" fmla="*/ 80 h 82"/>
                <a:gd name="T112" fmla="*/ 96 w 192"/>
                <a:gd name="T113" fmla="*/ 82 h 82"/>
                <a:gd name="T114" fmla="*/ 96 w 192"/>
                <a:gd name="T115" fmla="*/ 82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2" h="82">
                  <a:moveTo>
                    <a:pt x="96" y="82"/>
                  </a:moveTo>
                  <a:lnTo>
                    <a:pt x="96" y="82"/>
                  </a:lnTo>
                  <a:lnTo>
                    <a:pt x="110" y="80"/>
                  </a:lnTo>
                  <a:lnTo>
                    <a:pt x="124" y="78"/>
                  </a:lnTo>
                  <a:lnTo>
                    <a:pt x="138" y="74"/>
                  </a:lnTo>
                  <a:lnTo>
                    <a:pt x="150" y="66"/>
                  </a:lnTo>
                  <a:lnTo>
                    <a:pt x="162" y="58"/>
                  </a:lnTo>
                  <a:lnTo>
                    <a:pt x="172" y="48"/>
                  </a:lnTo>
                  <a:lnTo>
                    <a:pt x="182" y="38"/>
                  </a:lnTo>
                  <a:lnTo>
                    <a:pt x="190" y="24"/>
                  </a:lnTo>
                  <a:lnTo>
                    <a:pt x="190" y="24"/>
                  </a:lnTo>
                  <a:lnTo>
                    <a:pt x="192" y="18"/>
                  </a:lnTo>
                  <a:lnTo>
                    <a:pt x="190" y="12"/>
                  </a:lnTo>
                  <a:lnTo>
                    <a:pt x="188" y="6"/>
                  </a:lnTo>
                  <a:lnTo>
                    <a:pt x="182" y="2"/>
                  </a:lnTo>
                  <a:lnTo>
                    <a:pt x="182" y="2"/>
                  </a:lnTo>
                  <a:lnTo>
                    <a:pt x="176" y="0"/>
                  </a:lnTo>
                  <a:lnTo>
                    <a:pt x="170" y="0"/>
                  </a:lnTo>
                  <a:lnTo>
                    <a:pt x="164" y="4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54" y="18"/>
                  </a:lnTo>
                  <a:lnTo>
                    <a:pt x="148" y="24"/>
                  </a:lnTo>
                  <a:lnTo>
                    <a:pt x="140" y="32"/>
                  </a:lnTo>
                  <a:lnTo>
                    <a:pt x="132" y="36"/>
                  </a:lnTo>
                  <a:lnTo>
                    <a:pt x="124" y="42"/>
                  </a:lnTo>
                  <a:lnTo>
                    <a:pt x="116" y="44"/>
                  </a:lnTo>
                  <a:lnTo>
                    <a:pt x="106" y="46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86" y="46"/>
                  </a:lnTo>
                  <a:lnTo>
                    <a:pt x="76" y="44"/>
                  </a:lnTo>
                  <a:lnTo>
                    <a:pt x="68" y="42"/>
                  </a:lnTo>
                  <a:lnTo>
                    <a:pt x="60" y="36"/>
                  </a:lnTo>
                  <a:lnTo>
                    <a:pt x="52" y="32"/>
                  </a:lnTo>
                  <a:lnTo>
                    <a:pt x="44" y="24"/>
                  </a:lnTo>
                  <a:lnTo>
                    <a:pt x="38" y="1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8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0" y="38"/>
                  </a:lnTo>
                  <a:lnTo>
                    <a:pt x="18" y="48"/>
                  </a:lnTo>
                  <a:lnTo>
                    <a:pt x="30" y="58"/>
                  </a:lnTo>
                  <a:lnTo>
                    <a:pt x="42" y="66"/>
                  </a:lnTo>
                  <a:lnTo>
                    <a:pt x="54" y="74"/>
                  </a:lnTo>
                  <a:lnTo>
                    <a:pt x="68" y="78"/>
                  </a:lnTo>
                  <a:lnTo>
                    <a:pt x="82" y="80"/>
                  </a:lnTo>
                  <a:lnTo>
                    <a:pt x="96" y="82"/>
                  </a:lnTo>
                  <a:lnTo>
                    <a:pt x="96" y="8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2" name="Freeform 2052"/>
            <p:cNvSpPr/>
            <p:nvPr/>
          </p:nvSpPr>
          <p:spPr>
            <a:xfrm>
              <a:off x="204473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93" name="Freeform 2053"/>
            <p:cNvSpPr/>
            <p:nvPr/>
          </p:nvSpPr>
          <p:spPr>
            <a:xfrm>
              <a:off x="338357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6" name="Freeform 2054"/>
            <p:cNvSpPr>
              <a:spLocks noEditPoints="1"/>
            </p:cNvSpPr>
            <p:nvPr/>
          </p:nvSpPr>
          <p:spPr>
            <a:xfrm>
              <a:off x="720884" y="6325689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8 w 348"/>
                <a:gd name="T19" fmla="*/ 20 h 348"/>
                <a:gd name="T20" fmla="*/ 210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8 w 348"/>
                <a:gd name="T49" fmla="*/ 36 h 348"/>
                <a:gd name="T50" fmla="*/ 256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6 w 348"/>
                <a:gd name="T65" fmla="*/ 294 h 348"/>
                <a:gd name="T66" fmla="*/ 218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4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4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0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0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7" name="Freeform 2055"/>
            <p:cNvSpPr/>
            <p:nvPr/>
          </p:nvSpPr>
          <p:spPr>
            <a:xfrm>
              <a:off x="803765" y="6536079"/>
              <a:ext cx="204014" cy="87131"/>
            </a:xfrm>
            <a:custGeom>
              <a:avLst/>
              <a:gdLst>
                <a:gd name="T0" fmla="*/ 10 w 192"/>
                <a:gd name="T1" fmla="*/ 80 h 82"/>
                <a:gd name="T2" fmla="*/ 10 w 192"/>
                <a:gd name="T3" fmla="*/ 80 h 82"/>
                <a:gd name="T4" fmla="*/ 18 w 192"/>
                <a:gd name="T5" fmla="*/ 82 h 82"/>
                <a:gd name="T6" fmla="*/ 18 w 192"/>
                <a:gd name="T7" fmla="*/ 82 h 82"/>
                <a:gd name="T8" fmla="*/ 22 w 192"/>
                <a:gd name="T9" fmla="*/ 82 h 82"/>
                <a:gd name="T10" fmla="*/ 26 w 192"/>
                <a:gd name="T11" fmla="*/ 80 h 82"/>
                <a:gd name="T12" fmla="*/ 30 w 192"/>
                <a:gd name="T13" fmla="*/ 76 h 82"/>
                <a:gd name="T14" fmla="*/ 32 w 192"/>
                <a:gd name="T15" fmla="*/ 72 h 82"/>
                <a:gd name="T16" fmla="*/ 32 w 192"/>
                <a:gd name="T17" fmla="*/ 72 h 82"/>
                <a:gd name="T18" fmla="*/ 38 w 192"/>
                <a:gd name="T19" fmla="*/ 64 h 82"/>
                <a:gd name="T20" fmla="*/ 44 w 192"/>
                <a:gd name="T21" fmla="*/ 56 h 82"/>
                <a:gd name="T22" fmla="*/ 52 w 192"/>
                <a:gd name="T23" fmla="*/ 50 h 82"/>
                <a:gd name="T24" fmla="*/ 60 w 192"/>
                <a:gd name="T25" fmla="*/ 44 h 82"/>
                <a:gd name="T26" fmla="*/ 68 w 192"/>
                <a:gd name="T27" fmla="*/ 40 h 82"/>
                <a:gd name="T28" fmla="*/ 76 w 192"/>
                <a:gd name="T29" fmla="*/ 36 h 82"/>
                <a:gd name="T30" fmla="*/ 86 w 192"/>
                <a:gd name="T31" fmla="*/ 34 h 82"/>
                <a:gd name="T32" fmla="*/ 96 w 192"/>
                <a:gd name="T33" fmla="*/ 34 h 82"/>
                <a:gd name="T34" fmla="*/ 96 w 192"/>
                <a:gd name="T35" fmla="*/ 34 h 82"/>
                <a:gd name="T36" fmla="*/ 106 w 192"/>
                <a:gd name="T37" fmla="*/ 34 h 82"/>
                <a:gd name="T38" fmla="*/ 116 w 192"/>
                <a:gd name="T39" fmla="*/ 36 h 82"/>
                <a:gd name="T40" fmla="*/ 124 w 192"/>
                <a:gd name="T41" fmla="*/ 40 h 82"/>
                <a:gd name="T42" fmla="*/ 132 w 192"/>
                <a:gd name="T43" fmla="*/ 44 h 82"/>
                <a:gd name="T44" fmla="*/ 140 w 192"/>
                <a:gd name="T45" fmla="*/ 50 h 82"/>
                <a:gd name="T46" fmla="*/ 148 w 192"/>
                <a:gd name="T47" fmla="*/ 56 h 82"/>
                <a:gd name="T48" fmla="*/ 154 w 192"/>
                <a:gd name="T49" fmla="*/ 64 h 82"/>
                <a:gd name="T50" fmla="*/ 158 w 192"/>
                <a:gd name="T51" fmla="*/ 72 h 82"/>
                <a:gd name="T52" fmla="*/ 158 w 192"/>
                <a:gd name="T53" fmla="*/ 72 h 82"/>
                <a:gd name="T54" fmla="*/ 164 w 192"/>
                <a:gd name="T55" fmla="*/ 78 h 82"/>
                <a:gd name="T56" fmla="*/ 170 w 192"/>
                <a:gd name="T57" fmla="*/ 82 h 82"/>
                <a:gd name="T58" fmla="*/ 176 w 192"/>
                <a:gd name="T59" fmla="*/ 82 h 82"/>
                <a:gd name="T60" fmla="*/ 182 w 192"/>
                <a:gd name="T61" fmla="*/ 80 h 82"/>
                <a:gd name="T62" fmla="*/ 182 w 192"/>
                <a:gd name="T63" fmla="*/ 80 h 82"/>
                <a:gd name="T64" fmla="*/ 188 w 192"/>
                <a:gd name="T65" fmla="*/ 76 h 82"/>
                <a:gd name="T66" fmla="*/ 190 w 192"/>
                <a:gd name="T67" fmla="*/ 70 h 82"/>
                <a:gd name="T68" fmla="*/ 192 w 192"/>
                <a:gd name="T69" fmla="*/ 64 h 82"/>
                <a:gd name="T70" fmla="*/ 190 w 192"/>
                <a:gd name="T71" fmla="*/ 56 h 82"/>
                <a:gd name="T72" fmla="*/ 190 w 192"/>
                <a:gd name="T73" fmla="*/ 56 h 82"/>
                <a:gd name="T74" fmla="*/ 182 w 192"/>
                <a:gd name="T75" fmla="*/ 44 h 82"/>
                <a:gd name="T76" fmla="*/ 172 w 192"/>
                <a:gd name="T77" fmla="*/ 32 h 82"/>
                <a:gd name="T78" fmla="*/ 162 w 192"/>
                <a:gd name="T79" fmla="*/ 24 h 82"/>
                <a:gd name="T80" fmla="*/ 150 w 192"/>
                <a:gd name="T81" fmla="*/ 14 h 82"/>
                <a:gd name="T82" fmla="*/ 138 w 192"/>
                <a:gd name="T83" fmla="*/ 8 h 82"/>
                <a:gd name="T84" fmla="*/ 124 w 192"/>
                <a:gd name="T85" fmla="*/ 4 h 82"/>
                <a:gd name="T86" fmla="*/ 110 w 192"/>
                <a:gd name="T87" fmla="*/ 0 h 82"/>
                <a:gd name="T88" fmla="*/ 96 w 192"/>
                <a:gd name="T89" fmla="*/ 0 h 82"/>
                <a:gd name="T90" fmla="*/ 96 w 192"/>
                <a:gd name="T91" fmla="*/ 0 h 82"/>
                <a:gd name="T92" fmla="*/ 82 w 192"/>
                <a:gd name="T93" fmla="*/ 0 h 82"/>
                <a:gd name="T94" fmla="*/ 68 w 192"/>
                <a:gd name="T95" fmla="*/ 4 h 82"/>
                <a:gd name="T96" fmla="*/ 54 w 192"/>
                <a:gd name="T97" fmla="*/ 8 h 82"/>
                <a:gd name="T98" fmla="*/ 42 w 192"/>
                <a:gd name="T99" fmla="*/ 14 h 82"/>
                <a:gd name="T100" fmla="*/ 30 w 192"/>
                <a:gd name="T101" fmla="*/ 24 h 82"/>
                <a:gd name="T102" fmla="*/ 20 w 192"/>
                <a:gd name="T103" fmla="*/ 32 h 82"/>
                <a:gd name="T104" fmla="*/ 10 w 192"/>
                <a:gd name="T105" fmla="*/ 44 h 82"/>
                <a:gd name="T106" fmla="*/ 2 w 192"/>
                <a:gd name="T107" fmla="*/ 56 h 82"/>
                <a:gd name="T108" fmla="*/ 2 w 192"/>
                <a:gd name="T109" fmla="*/ 56 h 82"/>
                <a:gd name="T110" fmla="*/ 0 w 192"/>
                <a:gd name="T111" fmla="*/ 64 h 82"/>
                <a:gd name="T112" fmla="*/ 2 w 192"/>
                <a:gd name="T113" fmla="*/ 70 h 82"/>
                <a:gd name="T114" fmla="*/ 4 w 192"/>
                <a:gd name="T115" fmla="*/ 76 h 82"/>
                <a:gd name="T116" fmla="*/ 10 w 192"/>
                <a:gd name="T117" fmla="*/ 80 h 82"/>
                <a:gd name="T118" fmla="*/ 10 w 192"/>
                <a:gd name="T119" fmla="*/ 8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92" h="82">
                  <a:moveTo>
                    <a:pt x="10" y="80"/>
                  </a:moveTo>
                  <a:lnTo>
                    <a:pt x="10" y="80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0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38" y="64"/>
                  </a:lnTo>
                  <a:lnTo>
                    <a:pt x="44" y="56"/>
                  </a:lnTo>
                  <a:lnTo>
                    <a:pt x="52" y="50"/>
                  </a:lnTo>
                  <a:lnTo>
                    <a:pt x="60" y="44"/>
                  </a:lnTo>
                  <a:lnTo>
                    <a:pt x="68" y="40"/>
                  </a:lnTo>
                  <a:lnTo>
                    <a:pt x="76" y="36"/>
                  </a:lnTo>
                  <a:lnTo>
                    <a:pt x="8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6" y="34"/>
                  </a:lnTo>
                  <a:lnTo>
                    <a:pt x="116" y="36"/>
                  </a:lnTo>
                  <a:lnTo>
                    <a:pt x="124" y="40"/>
                  </a:lnTo>
                  <a:lnTo>
                    <a:pt x="132" y="44"/>
                  </a:lnTo>
                  <a:lnTo>
                    <a:pt x="140" y="50"/>
                  </a:lnTo>
                  <a:lnTo>
                    <a:pt x="148" y="56"/>
                  </a:lnTo>
                  <a:lnTo>
                    <a:pt x="154" y="64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64" y="78"/>
                  </a:lnTo>
                  <a:lnTo>
                    <a:pt x="170" y="82"/>
                  </a:lnTo>
                  <a:lnTo>
                    <a:pt x="176" y="82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88" y="76"/>
                  </a:lnTo>
                  <a:lnTo>
                    <a:pt x="190" y="70"/>
                  </a:lnTo>
                  <a:lnTo>
                    <a:pt x="192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2" y="44"/>
                  </a:lnTo>
                  <a:lnTo>
                    <a:pt x="172" y="32"/>
                  </a:lnTo>
                  <a:lnTo>
                    <a:pt x="162" y="24"/>
                  </a:lnTo>
                  <a:lnTo>
                    <a:pt x="150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1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2" y="0"/>
                  </a:lnTo>
                  <a:lnTo>
                    <a:pt x="68" y="4"/>
                  </a:lnTo>
                  <a:lnTo>
                    <a:pt x="54" y="8"/>
                  </a:lnTo>
                  <a:lnTo>
                    <a:pt x="42" y="14"/>
                  </a:lnTo>
                  <a:lnTo>
                    <a:pt x="30" y="24"/>
                  </a:lnTo>
                  <a:lnTo>
                    <a:pt x="20" y="32"/>
                  </a:lnTo>
                  <a:lnTo>
                    <a:pt x="10" y="44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10" y="8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8" name="Freeform 2056"/>
            <p:cNvSpPr/>
            <p:nvPr/>
          </p:nvSpPr>
          <p:spPr>
            <a:xfrm>
              <a:off x="816516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4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4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9" name="Freeform 2057"/>
            <p:cNvSpPr/>
            <p:nvPr/>
          </p:nvSpPr>
          <p:spPr>
            <a:xfrm>
              <a:off x="950400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1" name="Freeform 2058"/>
            <p:cNvSpPr>
              <a:spLocks noEditPoints="1"/>
            </p:cNvSpPr>
            <p:nvPr/>
          </p:nvSpPr>
          <p:spPr>
            <a:xfrm>
              <a:off x="1339302" y="6325689"/>
              <a:ext cx="371901" cy="369776"/>
            </a:xfrm>
            <a:custGeom>
              <a:avLst/>
              <a:gdLst>
                <a:gd name="T0" fmla="*/ 158 w 350"/>
                <a:gd name="T1" fmla="*/ 0 h 348"/>
                <a:gd name="T2" fmla="*/ 108 w 350"/>
                <a:gd name="T3" fmla="*/ 14 h 348"/>
                <a:gd name="T4" fmla="*/ 64 w 350"/>
                <a:gd name="T5" fmla="*/ 40 h 348"/>
                <a:gd name="T6" fmla="*/ 30 w 350"/>
                <a:gd name="T7" fmla="*/ 76 h 348"/>
                <a:gd name="T8" fmla="*/ 8 w 350"/>
                <a:gd name="T9" fmla="*/ 122 h 348"/>
                <a:gd name="T10" fmla="*/ 0 w 350"/>
                <a:gd name="T11" fmla="*/ 174 h 348"/>
                <a:gd name="T12" fmla="*/ 4 w 350"/>
                <a:gd name="T13" fmla="*/ 210 h 348"/>
                <a:gd name="T14" fmla="*/ 22 w 350"/>
                <a:gd name="T15" fmla="*/ 258 h 348"/>
                <a:gd name="T16" fmla="*/ 52 w 350"/>
                <a:gd name="T17" fmla="*/ 298 h 348"/>
                <a:gd name="T18" fmla="*/ 92 w 350"/>
                <a:gd name="T19" fmla="*/ 328 h 348"/>
                <a:gd name="T20" fmla="*/ 140 w 350"/>
                <a:gd name="T21" fmla="*/ 346 h 348"/>
                <a:gd name="T22" fmla="*/ 174 w 350"/>
                <a:gd name="T23" fmla="*/ 348 h 348"/>
                <a:gd name="T24" fmla="*/ 226 w 350"/>
                <a:gd name="T25" fmla="*/ 340 h 348"/>
                <a:gd name="T26" fmla="*/ 272 w 350"/>
                <a:gd name="T27" fmla="*/ 318 h 348"/>
                <a:gd name="T28" fmla="*/ 310 w 350"/>
                <a:gd name="T29" fmla="*/ 286 h 348"/>
                <a:gd name="T30" fmla="*/ 336 w 350"/>
                <a:gd name="T31" fmla="*/ 242 h 348"/>
                <a:gd name="T32" fmla="*/ 348 w 350"/>
                <a:gd name="T33" fmla="*/ 192 h 348"/>
                <a:gd name="T34" fmla="*/ 348 w 350"/>
                <a:gd name="T35" fmla="*/ 156 h 348"/>
                <a:gd name="T36" fmla="*/ 336 w 350"/>
                <a:gd name="T37" fmla="*/ 106 h 348"/>
                <a:gd name="T38" fmla="*/ 310 w 350"/>
                <a:gd name="T39" fmla="*/ 64 h 348"/>
                <a:gd name="T40" fmla="*/ 272 w 350"/>
                <a:gd name="T41" fmla="*/ 30 h 348"/>
                <a:gd name="T42" fmla="*/ 226 w 350"/>
                <a:gd name="T43" fmla="*/ 8 h 348"/>
                <a:gd name="T44" fmla="*/ 174 w 350"/>
                <a:gd name="T45" fmla="*/ 0 h 348"/>
                <a:gd name="T46" fmla="*/ 174 w 350"/>
                <a:gd name="T47" fmla="*/ 320 h 348"/>
                <a:gd name="T48" fmla="*/ 132 w 350"/>
                <a:gd name="T49" fmla="*/ 312 h 348"/>
                <a:gd name="T50" fmla="*/ 94 w 350"/>
                <a:gd name="T51" fmla="*/ 294 h 348"/>
                <a:gd name="T52" fmla="*/ 64 w 350"/>
                <a:gd name="T53" fmla="*/ 266 h 348"/>
                <a:gd name="T54" fmla="*/ 42 w 350"/>
                <a:gd name="T55" fmla="*/ 230 h 348"/>
                <a:gd name="T56" fmla="*/ 30 w 350"/>
                <a:gd name="T57" fmla="*/ 188 h 348"/>
                <a:gd name="T58" fmla="*/ 30 w 350"/>
                <a:gd name="T59" fmla="*/ 160 h 348"/>
                <a:gd name="T60" fmla="*/ 42 w 350"/>
                <a:gd name="T61" fmla="*/ 118 h 348"/>
                <a:gd name="T62" fmla="*/ 64 w 350"/>
                <a:gd name="T63" fmla="*/ 82 h 348"/>
                <a:gd name="T64" fmla="*/ 94 w 350"/>
                <a:gd name="T65" fmla="*/ 54 h 348"/>
                <a:gd name="T66" fmla="*/ 132 w 350"/>
                <a:gd name="T67" fmla="*/ 36 h 348"/>
                <a:gd name="T68" fmla="*/ 174 w 350"/>
                <a:gd name="T69" fmla="*/ 30 h 348"/>
                <a:gd name="T70" fmla="*/ 204 w 350"/>
                <a:gd name="T71" fmla="*/ 32 h 348"/>
                <a:gd name="T72" fmla="*/ 244 w 350"/>
                <a:gd name="T73" fmla="*/ 46 h 348"/>
                <a:gd name="T74" fmla="*/ 278 w 350"/>
                <a:gd name="T75" fmla="*/ 72 h 348"/>
                <a:gd name="T76" fmla="*/ 302 w 350"/>
                <a:gd name="T77" fmla="*/ 106 h 348"/>
                <a:gd name="T78" fmla="*/ 318 w 350"/>
                <a:gd name="T79" fmla="*/ 144 h 348"/>
                <a:gd name="T80" fmla="*/ 320 w 350"/>
                <a:gd name="T81" fmla="*/ 174 h 348"/>
                <a:gd name="T82" fmla="*/ 314 w 350"/>
                <a:gd name="T83" fmla="*/ 218 h 348"/>
                <a:gd name="T84" fmla="*/ 296 w 350"/>
                <a:gd name="T85" fmla="*/ 256 h 348"/>
                <a:gd name="T86" fmla="*/ 268 w 350"/>
                <a:gd name="T87" fmla="*/ 286 h 348"/>
                <a:gd name="T88" fmla="*/ 232 w 350"/>
                <a:gd name="T89" fmla="*/ 308 h 348"/>
                <a:gd name="T90" fmla="*/ 190 w 350"/>
                <a:gd name="T91" fmla="*/ 318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0" h="348">
                  <a:moveTo>
                    <a:pt x="174" y="0"/>
                  </a:moveTo>
                  <a:lnTo>
                    <a:pt x="174" y="0"/>
                  </a:lnTo>
                  <a:lnTo>
                    <a:pt x="158" y="0"/>
                  </a:lnTo>
                  <a:lnTo>
                    <a:pt x="140" y="4"/>
                  </a:lnTo>
                  <a:lnTo>
                    <a:pt x="124" y="8"/>
                  </a:lnTo>
                  <a:lnTo>
                    <a:pt x="108" y="14"/>
                  </a:lnTo>
                  <a:lnTo>
                    <a:pt x="92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2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2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2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2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2" y="298"/>
                  </a:lnTo>
                  <a:lnTo>
                    <a:pt x="64" y="308"/>
                  </a:lnTo>
                  <a:lnTo>
                    <a:pt x="78" y="318"/>
                  </a:lnTo>
                  <a:lnTo>
                    <a:pt x="92" y="328"/>
                  </a:lnTo>
                  <a:lnTo>
                    <a:pt x="108" y="334"/>
                  </a:lnTo>
                  <a:lnTo>
                    <a:pt x="124" y="340"/>
                  </a:lnTo>
                  <a:lnTo>
                    <a:pt x="140" y="346"/>
                  </a:lnTo>
                  <a:lnTo>
                    <a:pt x="158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6" y="308"/>
                  </a:lnTo>
                  <a:lnTo>
                    <a:pt x="298" y="298"/>
                  </a:lnTo>
                  <a:lnTo>
                    <a:pt x="310" y="286"/>
                  </a:lnTo>
                  <a:lnTo>
                    <a:pt x="320" y="272"/>
                  </a:lnTo>
                  <a:lnTo>
                    <a:pt x="328" y="258"/>
                  </a:lnTo>
                  <a:lnTo>
                    <a:pt x="336" y="242"/>
                  </a:lnTo>
                  <a:lnTo>
                    <a:pt x="342" y="226"/>
                  </a:lnTo>
                  <a:lnTo>
                    <a:pt x="346" y="210"/>
                  </a:lnTo>
                  <a:lnTo>
                    <a:pt x="348" y="192"/>
                  </a:lnTo>
                  <a:lnTo>
                    <a:pt x="350" y="174"/>
                  </a:lnTo>
                  <a:lnTo>
                    <a:pt x="350" y="174"/>
                  </a:lnTo>
                  <a:lnTo>
                    <a:pt x="348" y="156"/>
                  </a:lnTo>
                  <a:lnTo>
                    <a:pt x="346" y="140"/>
                  </a:lnTo>
                  <a:lnTo>
                    <a:pt x="342" y="122"/>
                  </a:lnTo>
                  <a:lnTo>
                    <a:pt x="336" y="106"/>
                  </a:lnTo>
                  <a:lnTo>
                    <a:pt x="328" y="92"/>
                  </a:lnTo>
                  <a:lnTo>
                    <a:pt x="320" y="76"/>
                  </a:lnTo>
                  <a:lnTo>
                    <a:pt x="310" y="64"/>
                  </a:lnTo>
                  <a:lnTo>
                    <a:pt x="298" y="50"/>
                  </a:lnTo>
                  <a:lnTo>
                    <a:pt x="286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174" y="320"/>
                  </a:moveTo>
                  <a:lnTo>
                    <a:pt x="174" y="320"/>
                  </a:lnTo>
                  <a:lnTo>
                    <a:pt x="160" y="318"/>
                  </a:lnTo>
                  <a:lnTo>
                    <a:pt x="146" y="316"/>
                  </a:lnTo>
                  <a:lnTo>
                    <a:pt x="132" y="312"/>
                  </a:lnTo>
                  <a:lnTo>
                    <a:pt x="118" y="308"/>
                  </a:lnTo>
                  <a:lnTo>
                    <a:pt x="106" y="302"/>
                  </a:lnTo>
                  <a:lnTo>
                    <a:pt x="94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4" y="266"/>
                  </a:lnTo>
                  <a:lnTo>
                    <a:pt x="54" y="256"/>
                  </a:lnTo>
                  <a:lnTo>
                    <a:pt x="48" y="244"/>
                  </a:lnTo>
                  <a:lnTo>
                    <a:pt x="42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2" y="118"/>
                  </a:lnTo>
                  <a:lnTo>
                    <a:pt x="48" y="106"/>
                  </a:lnTo>
                  <a:lnTo>
                    <a:pt x="54" y="94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4" y="54"/>
                  </a:lnTo>
                  <a:lnTo>
                    <a:pt x="106" y="46"/>
                  </a:lnTo>
                  <a:lnTo>
                    <a:pt x="118" y="40"/>
                  </a:lnTo>
                  <a:lnTo>
                    <a:pt x="132" y="36"/>
                  </a:lnTo>
                  <a:lnTo>
                    <a:pt x="146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90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2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8" y="62"/>
                  </a:lnTo>
                  <a:lnTo>
                    <a:pt x="278" y="72"/>
                  </a:lnTo>
                  <a:lnTo>
                    <a:pt x="286" y="82"/>
                  </a:lnTo>
                  <a:lnTo>
                    <a:pt x="296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4" y="132"/>
                  </a:lnTo>
                  <a:lnTo>
                    <a:pt x="318" y="144"/>
                  </a:lnTo>
                  <a:lnTo>
                    <a:pt x="320" y="160"/>
                  </a:lnTo>
                  <a:lnTo>
                    <a:pt x="320" y="174"/>
                  </a:lnTo>
                  <a:lnTo>
                    <a:pt x="320" y="174"/>
                  </a:lnTo>
                  <a:lnTo>
                    <a:pt x="320" y="188"/>
                  </a:lnTo>
                  <a:lnTo>
                    <a:pt x="318" y="204"/>
                  </a:lnTo>
                  <a:lnTo>
                    <a:pt x="314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6" y="256"/>
                  </a:lnTo>
                  <a:lnTo>
                    <a:pt x="286" y="266"/>
                  </a:lnTo>
                  <a:lnTo>
                    <a:pt x="278" y="276"/>
                  </a:lnTo>
                  <a:lnTo>
                    <a:pt x="268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2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90" y="318"/>
                  </a:lnTo>
                  <a:lnTo>
                    <a:pt x="174" y="320"/>
                  </a:lnTo>
                  <a:lnTo>
                    <a:pt x="174" y="3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2" name="Freeform 2059"/>
            <p:cNvSpPr/>
            <p:nvPr/>
          </p:nvSpPr>
          <p:spPr>
            <a:xfrm>
              <a:off x="1462561" y="6572206"/>
              <a:ext cx="121133" cy="36128"/>
            </a:xfrm>
            <a:custGeom>
              <a:avLst/>
              <a:gdLst>
                <a:gd name="T0" fmla="*/ 96 w 114"/>
                <a:gd name="T1" fmla="*/ 0 h 34"/>
                <a:gd name="T2" fmla="*/ 18 w 114"/>
                <a:gd name="T3" fmla="*/ 0 h 34"/>
                <a:gd name="T4" fmla="*/ 18 w 114"/>
                <a:gd name="T5" fmla="*/ 0 h 34"/>
                <a:gd name="T6" fmla="*/ 12 w 114"/>
                <a:gd name="T7" fmla="*/ 0 h 34"/>
                <a:gd name="T8" fmla="*/ 6 w 114"/>
                <a:gd name="T9" fmla="*/ 4 h 34"/>
                <a:gd name="T10" fmla="*/ 2 w 114"/>
                <a:gd name="T11" fmla="*/ 10 h 34"/>
                <a:gd name="T12" fmla="*/ 0 w 114"/>
                <a:gd name="T13" fmla="*/ 16 h 34"/>
                <a:gd name="T14" fmla="*/ 0 w 114"/>
                <a:gd name="T15" fmla="*/ 16 h 34"/>
                <a:gd name="T16" fmla="*/ 2 w 114"/>
                <a:gd name="T17" fmla="*/ 24 h 34"/>
                <a:gd name="T18" fmla="*/ 6 w 114"/>
                <a:gd name="T19" fmla="*/ 30 h 34"/>
                <a:gd name="T20" fmla="*/ 12 w 114"/>
                <a:gd name="T21" fmla="*/ 32 h 34"/>
                <a:gd name="T22" fmla="*/ 18 w 114"/>
                <a:gd name="T23" fmla="*/ 34 h 34"/>
                <a:gd name="T24" fmla="*/ 96 w 114"/>
                <a:gd name="T25" fmla="*/ 34 h 34"/>
                <a:gd name="T26" fmla="*/ 96 w 114"/>
                <a:gd name="T27" fmla="*/ 34 h 34"/>
                <a:gd name="T28" fmla="*/ 104 w 114"/>
                <a:gd name="T29" fmla="*/ 32 h 34"/>
                <a:gd name="T30" fmla="*/ 108 w 114"/>
                <a:gd name="T31" fmla="*/ 30 h 34"/>
                <a:gd name="T32" fmla="*/ 112 w 114"/>
                <a:gd name="T33" fmla="*/ 24 h 34"/>
                <a:gd name="T34" fmla="*/ 114 w 114"/>
                <a:gd name="T35" fmla="*/ 16 h 34"/>
                <a:gd name="T36" fmla="*/ 114 w 114"/>
                <a:gd name="T37" fmla="*/ 16 h 34"/>
                <a:gd name="T38" fmla="*/ 112 w 114"/>
                <a:gd name="T39" fmla="*/ 10 h 34"/>
                <a:gd name="T40" fmla="*/ 108 w 114"/>
                <a:gd name="T41" fmla="*/ 4 h 34"/>
                <a:gd name="T42" fmla="*/ 104 w 114"/>
                <a:gd name="T43" fmla="*/ 0 h 34"/>
                <a:gd name="T44" fmla="*/ 96 w 114"/>
                <a:gd name="T45" fmla="*/ 0 h 34"/>
                <a:gd name="T46" fmla="*/ 96 w 114"/>
                <a:gd name="T47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34">
                  <a:moveTo>
                    <a:pt x="9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4" y="32"/>
                  </a:lnTo>
                  <a:lnTo>
                    <a:pt x="108" y="30"/>
                  </a:lnTo>
                  <a:lnTo>
                    <a:pt x="112" y="24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12" y="10"/>
                  </a:lnTo>
                  <a:lnTo>
                    <a:pt x="108" y="4"/>
                  </a:lnTo>
                  <a:lnTo>
                    <a:pt x="104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3" name="Freeform 2060"/>
            <p:cNvSpPr/>
            <p:nvPr/>
          </p:nvSpPr>
          <p:spPr>
            <a:xfrm>
              <a:off x="1437059" y="6493576"/>
              <a:ext cx="40378" cy="40378"/>
            </a:xfrm>
            <a:custGeom>
              <a:avLst/>
              <a:gdLst>
                <a:gd name="T0" fmla="*/ 38 w 38"/>
                <a:gd name="T1" fmla="*/ 20 h 38"/>
                <a:gd name="T2" fmla="*/ 38 w 38"/>
                <a:gd name="T3" fmla="*/ 20 h 38"/>
                <a:gd name="T4" fmla="*/ 36 w 38"/>
                <a:gd name="T5" fmla="*/ 12 h 38"/>
                <a:gd name="T6" fmla="*/ 32 w 38"/>
                <a:gd name="T7" fmla="*/ 6 h 38"/>
                <a:gd name="T8" fmla="*/ 26 w 38"/>
                <a:gd name="T9" fmla="*/ 2 h 38"/>
                <a:gd name="T10" fmla="*/ 18 w 38"/>
                <a:gd name="T11" fmla="*/ 0 h 38"/>
                <a:gd name="T12" fmla="*/ 18 w 38"/>
                <a:gd name="T13" fmla="*/ 0 h 38"/>
                <a:gd name="T14" fmla="*/ 10 w 38"/>
                <a:gd name="T15" fmla="*/ 2 h 38"/>
                <a:gd name="T16" fmla="*/ 4 w 38"/>
                <a:gd name="T17" fmla="*/ 6 h 38"/>
                <a:gd name="T18" fmla="*/ 0 w 38"/>
                <a:gd name="T19" fmla="*/ 12 h 38"/>
                <a:gd name="T20" fmla="*/ 0 w 38"/>
                <a:gd name="T21" fmla="*/ 20 h 38"/>
                <a:gd name="T22" fmla="*/ 0 w 38"/>
                <a:gd name="T23" fmla="*/ 20 h 38"/>
                <a:gd name="T24" fmla="*/ 0 w 38"/>
                <a:gd name="T25" fmla="*/ 28 h 38"/>
                <a:gd name="T26" fmla="*/ 4 w 38"/>
                <a:gd name="T27" fmla="*/ 34 h 38"/>
                <a:gd name="T28" fmla="*/ 10 w 38"/>
                <a:gd name="T29" fmla="*/ 38 h 38"/>
                <a:gd name="T30" fmla="*/ 18 w 38"/>
                <a:gd name="T31" fmla="*/ 38 h 38"/>
                <a:gd name="T32" fmla="*/ 18 w 38"/>
                <a:gd name="T33" fmla="*/ 38 h 38"/>
                <a:gd name="T34" fmla="*/ 26 w 38"/>
                <a:gd name="T35" fmla="*/ 38 h 38"/>
                <a:gd name="T36" fmla="*/ 32 w 38"/>
                <a:gd name="T37" fmla="*/ 34 h 38"/>
                <a:gd name="T38" fmla="*/ 36 w 38"/>
                <a:gd name="T39" fmla="*/ 28 h 38"/>
                <a:gd name="T40" fmla="*/ 38 w 38"/>
                <a:gd name="T41" fmla="*/ 20 h 38"/>
                <a:gd name="T42" fmla="*/ 38 w 38"/>
                <a:gd name="T43" fmla="*/ 2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8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0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4" name="Freeform 2061"/>
            <p:cNvSpPr/>
            <p:nvPr/>
          </p:nvSpPr>
          <p:spPr>
            <a:xfrm>
              <a:off x="1568818" y="6493576"/>
              <a:ext cx="42503" cy="40378"/>
            </a:xfrm>
            <a:custGeom>
              <a:avLst/>
              <a:gdLst>
                <a:gd name="T0" fmla="*/ 20 w 40"/>
                <a:gd name="T1" fmla="*/ 0 h 38"/>
                <a:gd name="T2" fmla="*/ 20 w 40"/>
                <a:gd name="T3" fmla="*/ 0 h 38"/>
                <a:gd name="T4" fmla="*/ 12 w 40"/>
                <a:gd name="T5" fmla="*/ 2 h 38"/>
                <a:gd name="T6" fmla="*/ 6 w 40"/>
                <a:gd name="T7" fmla="*/ 6 h 38"/>
                <a:gd name="T8" fmla="*/ 2 w 40"/>
                <a:gd name="T9" fmla="*/ 12 h 38"/>
                <a:gd name="T10" fmla="*/ 0 w 40"/>
                <a:gd name="T11" fmla="*/ 20 h 38"/>
                <a:gd name="T12" fmla="*/ 0 w 40"/>
                <a:gd name="T13" fmla="*/ 20 h 38"/>
                <a:gd name="T14" fmla="*/ 2 w 40"/>
                <a:gd name="T15" fmla="*/ 28 h 38"/>
                <a:gd name="T16" fmla="*/ 6 w 40"/>
                <a:gd name="T17" fmla="*/ 34 h 38"/>
                <a:gd name="T18" fmla="*/ 12 w 40"/>
                <a:gd name="T19" fmla="*/ 38 h 38"/>
                <a:gd name="T20" fmla="*/ 20 w 40"/>
                <a:gd name="T21" fmla="*/ 38 h 38"/>
                <a:gd name="T22" fmla="*/ 20 w 40"/>
                <a:gd name="T23" fmla="*/ 38 h 38"/>
                <a:gd name="T24" fmla="*/ 28 w 40"/>
                <a:gd name="T25" fmla="*/ 38 h 38"/>
                <a:gd name="T26" fmla="*/ 34 w 40"/>
                <a:gd name="T27" fmla="*/ 34 h 38"/>
                <a:gd name="T28" fmla="*/ 38 w 40"/>
                <a:gd name="T29" fmla="*/ 28 h 38"/>
                <a:gd name="T30" fmla="*/ 40 w 40"/>
                <a:gd name="T31" fmla="*/ 20 h 38"/>
                <a:gd name="T32" fmla="*/ 40 w 40"/>
                <a:gd name="T33" fmla="*/ 20 h 38"/>
                <a:gd name="T34" fmla="*/ 38 w 40"/>
                <a:gd name="T35" fmla="*/ 12 h 38"/>
                <a:gd name="T36" fmla="*/ 34 w 40"/>
                <a:gd name="T37" fmla="*/ 6 h 38"/>
                <a:gd name="T38" fmla="*/ 28 w 40"/>
                <a:gd name="T39" fmla="*/ 2 h 38"/>
                <a:gd name="T40" fmla="*/ 20 w 40"/>
                <a:gd name="T41" fmla="*/ 0 h 38"/>
                <a:gd name="T42" fmla="*/ 20 w 40"/>
                <a:gd name="T43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38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85" name="Freeform 2062"/>
            <p:cNvSpPr/>
            <p:nvPr/>
          </p:nvSpPr>
          <p:spPr>
            <a:xfrm>
              <a:off x="1447685" y="6421321"/>
              <a:ext cx="70130" cy="51004"/>
            </a:xfrm>
            <a:custGeom>
              <a:avLst/>
              <a:gdLst>
                <a:gd name="T0" fmla="*/ 26 w 66"/>
                <a:gd name="T1" fmla="*/ 44 h 48"/>
                <a:gd name="T2" fmla="*/ 26 w 66"/>
                <a:gd name="T3" fmla="*/ 44 h 48"/>
                <a:gd name="T4" fmla="*/ 30 w 66"/>
                <a:gd name="T5" fmla="*/ 48 h 48"/>
                <a:gd name="T6" fmla="*/ 34 w 66"/>
                <a:gd name="T7" fmla="*/ 48 h 48"/>
                <a:gd name="T8" fmla="*/ 34 w 66"/>
                <a:gd name="T9" fmla="*/ 48 h 48"/>
                <a:gd name="T10" fmla="*/ 38 w 66"/>
                <a:gd name="T11" fmla="*/ 48 h 48"/>
                <a:gd name="T12" fmla="*/ 40 w 66"/>
                <a:gd name="T13" fmla="*/ 44 h 48"/>
                <a:gd name="T14" fmla="*/ 64 w 66"/>
                <a:gd name="T15" fmla="*/ 14 h 48"/>
                <a:gd name="T16" fmla="*/ 64 w 66"/>
                <a:gd name="T17" fmla="*/ 14 h 48"/>
                <a:gd name="T18" fmla="*/ 66 w 66"/>
                <a:gd name="T19" fmla="*/ 12 h 48"/>
                <a:gd name="T20" fmla="*/ 66 w 66"/>
                <a:gd name="T21" fmla="*/ 8 h 48"/>
                <a:gd name="T22" fmla="*/ 64 w 66"/>
                <a:gd name="T23" fmla="*/ 6 h 48"/>
                <a:gd name="T24" fmla="*/ 62 w 66"/>
                <a:gd name="T25" fmla="*/ 2 h 48"/>
                <a:gd name="T26" fmla="*/ 62 w 66"/>
                <a:gd name="T27" fmla="*/ 2 h 48"/>
                <a:gd name="T28" fmla="*/ 58 w 66"/>
                <a:gd name="T29" fmla="*/ 0 h 48"/>
                <a:gd name="T30" fmla="*/ 58 w 66"/>
                <a:gd name="T31" fmla="*/ 0 h 48"/>
                <a:gd name="T32" fmla="*/ 54 w 66"/>
                <a:gd name="T33" fmla="*/ 2 h 48"/>
                <a:gd name="T34" fmla="*/ 50 w 66"/>
                <a:gd name="T35" fmla="*/ 4 h 48"/>
                <a:gd name="T36" fmla="*/ 34 w 66"/>
                <a:gd name="T37" fmla="*/ 26 h 48"/>
                <a:gd name="T38" fmla="*/ 16 w 66"/>
                <a:gd name="T39" fmla="*/ 4 h 48"/>
                <a:gd name="T40" fmla="*/ 16 w 66"/>
                <a:gd name="T41" fmla="*/ 4 h 48"/>
                <a:gd name="T42" fmla="*/ 14 w 66"/>
                <a:gd name="T43" fmla="*/ 2 h 48"/>
                <a:gd name="T44" fmla="*/ 10 w 66"/>
                <a:gd name="T45" fmla="*/ 0 h 48"/>
                <a:gd name="T46" fmla="*/ 8 w 66"/>
                <a:gd name="T47" fmla="*/ 2 h 48"/>
                <a:gd name="T48" fmla="*/ 4 w 66"/>
                <a:gd name="T49" fmla="*/ 2 h 48"/>
                <a:gd name="T50" fmla="*/ 4 w 66"/>
                <a:gd name="T51" fmla="*/ 2 h 48"/>
                <a:gd name="T52" fmla="*/ 2 w 66"/>
                <a:gd name="T53" fmla="*/ 6 h 48"/>
                <a:gd name="T54" fmla="*/ 0 w 66"/>
                <a:gd name="T55" fmla="*/ 8 h 48"/>
                <a:gd name="T56" fmla="*/ 2 w 66"/>
                <a:gd name="T57" fmla="*/ 12 h 48"/>
                <a:gd name="T58" fmla="*/ 2 w 66"/>
                <a:gd name="T59" fmla="*/ 14 h 48"/>
                <a:gd name="T60" fmla="*/ 26 w 66"/>
                <a:gd name="T61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6" h="48">
                  <a:moveTo>
                    <a:pt x="26" y="44"/>
                  </a:moveTo>
                  <a:lnTo>
                    <a:pt x="26" y="44"/>
                  </a:lnTo>
                  <a:lnTo>
                    <a:pt x="30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8"/>
                  </a:lnTo>
                  <a:lnTo>
                    <a:pt x="40" y="4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34" y="2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6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61" name="Freeform 2082"/>
            <p:cNvSpPr>
              <a:spLocks noEditPoints="1"/>
            </p:cNvSpPr>
            <p:nvPr/>
          </p:nvSpPr>
          <p:spPr>
            <a:xfrm>
              <a:off x="4493021" y="5762525"/>
              <a:ext cx="320897" cy="340024"/>
            </a:xfrm>
            <a:custGeom>
              <a:avLst/>
              <a:gdLst>
                <a:gd name="T0" fmla="*/ 18 w 302"/>
                <a:gd name="T1" fmla="*/ 18 h 320"/>
                <a:gd name="T2" fmla="*/ 6 w 302"/>
                <a:gd name="T3" fmla="*/ 24 h 320"/>
                <a:gd name="T4" fmla="*/ 0 w 302"/>
                <a:gd name="T5" fmla="*/ 38 h 320"/>
                <a:gd name="T6" fmla="*/ 6 w 302"/>
                <a:gd name="T7" fmla="*/ 84 h 320"/>
                <a:gd name="T8" fmla="*/ 28 w 302"/>
                <a:gd name="T9" fmla="*/ 140 h 320"/>
                <a:gd name="T10" fmla="*/ 64 w 302"/>
                <a:gd name="T11" fmla="*/ 180 h 320"/>
                <a:gd name="T12" fmla="*/ 94 w 302"/>
                <a:gd name="T13" fmla="*/ 208 h 320"/>
                <a:gd name="T14" fmla="*/ 136 w 302"/>
                <a:gd name="T15" fmla="*/ 282 h 320"/>
                <a:gd name="T16" fmla="*/ 108 w 302"/>
                <a:gd name="T17" fmla="*/ 290 h 320"/>
                <a:gd name="T18" fmla="*/ 84 w 302"/>
                <a:gd name="T19" fmla="*/ 304 h 320"/>
                <a:gd name="T20" fmla="*/ 84 w 302"/>
                <a:gd name="T21" fmla="*/ 318 h 320"/>
                <a:gd name="T22" fmla="*/ 212 w 302"/>
                <a:gd name="T23" fmla="*/ 320 h 320"/>
                <a:gd name="T24" fmla="*/ 220 w 302"/>
                <a:gd name="T25" fmla="*/ 308 h 320"/>
                <a:gd name="T26" fmla="*/ 206 w 302"/>
                <a:gd name="T27" fmla="*/ 296 h 320"/>
                <a:gd name="T28" fmla="*/ 166 w 302"/>
                <a:gd name="T29" fmla="*/ 282 h 320"/>
                <a:gd name="T30" fmla="*/ 178 w 302"/>
                <a:gd name="T31" fmla="*/ 220 h 320"/>
                <a:gd name="T32" fmla="*/ 210 w 302"/>
                <a:gd name="T33" fmla="*/ 206 h 320"/>
                <a:gd name="T34" fmla="*/ 236 w 302"/>
                <a:gd name="T35" fmla="*/ 182 h 320"/>
                <a:gd name="T36" fmla="*/ 254 w 302"/>
                <a:gd name="T37" fmla="*/ 162 h 320"/>
                <a:gd name="T38" fmla="*/ 284 w 302"/>
                <a:gd name="T39" fmla="*/ 116 h 320"/>
                <a:gd name="T40" fmla="*/ 300 w 302"/>
                <a:gd name="T41" fmla="*/ 58 h 320"/>
                <a:gd name="T42" fmla="*/ 300 w 302"/>
                <a:gd name="T43" fmla="*/ 30 h 320"/>
                <a:gd name="T44" fmla="*/ 290 w 302"/>
                <a:gd name="T45" fmla="*/ 20 h 320"/>
                <a:gd name="T46" fmla="*/ 260 w 302"/>
                <a:gd name="T47" fmla="*/ 0 h 320"/>
                <a:gd name="T48" fmla="*/ 40 w 302"/>
                <a:gd name="T49" fmla="*/ 38 h 320"/>
                <a:gd name="T50" fmla="*/ 42 w 302"/>
                <a:gd name="T51" fmla="*/ 122 h 320"/>
                <a:gd name="T52" fmla="*/ 26 w 302"/>
                <a:gd name="T53" fmla="*/ 84 h 320"/>
                <a:gd name="T54" fmla="*/ 20 w 302"/>
                <a:gd name="T55" fmla="*/ 38 h 320"/>
                <a:gd name="T56" fmla="*/ 184 w 302"/>
                <a:gd name="T57" fmla="*/ 106 h 320"/>
                <a:gd name="T58" fmla="*/ 176 w 302"/>
                <a:gd name="T59" fmla="*/ 126 h 320"/>
                <a:gd name="T60" fmla="*/ 178 w 302"/>
                <a:gd name="T61" fmla="*/ 138 h 320"/>
                <a:gd name="T62" fmla="*/ 176 w 302"/>
                <a:gd name="T63" fmla="*/ 142 h 320"/>
                <a:gd name="T64" fmla="*/ 170 w 302"/>
                <a:gd name="T65" fmla="*/ 140 h 320"/>
                <a:gd name="T66" fmla="*/ 150 w 302"/>
                <a:gd name="T67" fmla="*/ 134 h 320"/>
                <a:gd name="T68" fmla="*/ 130 w 302"/>
                <a:gd name="T69" fmla="*/ 142 h 320"/>
                <a:gd name="T70" fmla="*/ 124 w 302"/>
                <a:gd name="T71" fmla="*/ 142 h 320"/>
                <a:gd name="T72" fmla="*/ 122 w 302"/>
                <a:gd name="T73" fmla="*/ 136 h 320"/>
                <a:gd name="T74" fmla="*/ 124 w 302"/>
                <a:gd name="T75" fmla="*/ 114 h 320"/>
                <a:gd name="T76" fmla="*/ 112 w 302"/>
                <a:gd name="T77" fmla="*/ 100 h 320"/>
                <a:gd name="T78" fmla="*/ 110 w 302"/>
                <a:gd name="T79" fmla="*/ 92 h 320"/>
                <a:gd name="T80" fmla="*/ 116 w 302"/>
                <a:gd name="T81" fmla="*/ 90 h 320"/>
                <a:gd name="T82" fmla="*/ 134 w 302"/>
                <a:gd name="T83" fmla="*/ 84 h 320"/>
                <a:gd name="T84" fmla="*/ 146 w 302"/>
                <a:gd name="T85" fmla="*/ 66 h 320"/>
                <a:gd name="T86" fmla="*/ 150 w 302"/>
                <a:gd name="T87" fmla="*/ 62 h 320"/>
                <a:gd name="T88" fmla="*/ 154 w 302"/>
                <a:gd name="T89" fmla="*/ 66 h 320"/>
                <a:gd name="T90" fmla="*/ 166 w 302"/>
                <a:gd name="T91" fmla="*/ 84 h 320"/>
                <a:gd name="T92" fmla="*/ 188 w 302"/>
                <a:gd name="T93" fmla="*/ 90 h 320"/>
                <a:gd name="T94" fmla="*/ 192 w 302"/>
                <a:gd name="T95" fmla="*/ 92 h 320"/>
                <a:gd name="T96" fmla="*/ 190 w 302"/>
                <a:gd name="T97" fmla="*/ 98 h 320"/>
                <a:gd name="T98" fmla="*/ 280 w 302"/>
                <a:gd name="T99" fmla="*/ 60 h 320"/>
                <a:gd name="T100" fmla="*/ 260 w 302"/>
                <a:gd name="T101" fmla="*/ 118 h 320"/>
                <a:gd name="T102" fmla="*/ 260 w 302"/>
                <a:gd name="T103" fmla="*/ 3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" h="320">
                  <a:moveTo>
                    <a:pt x="40" y="0"/>
                  </a:moveTo>
                  <a:lnTo>
                    <a:pt x="40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2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62"/>
                  </a:lnTo>
                  <a:lnTo>
                    <a:pt x="6" y="84"/>
                  </a:lnTo>
                  <a:lnTo>
                    <a:pt x="12" y="104"/>
                  </a:lnTo>
                  <a:lnTo>
                    <a:pt x="20" y="122"/>
                  </a:lnTo>
                  <a:lnTo>
                    <a:pt x="28" y="140"/>
                  </a:lnTo>
                  <a:lnTo>
                    <a:pt x="38" y="154"/>
                  </a:lnTo>
                  <a:lnTo>
                    <a:pt x="50" y="168"/>
                  </a:lnTo>
                  <a:lnTo>
                    <a:pt x="64" y="180"/>
                  </a:lnTo>
                  <a:lnTo>
                    <a:pt x="64" y="180"/>
                  </a:lnTo>
                  <a:lnTo>
                    <a:pt x="78" y="196"/>
                  </a:lnTo>
                  <a:lnTo>
                    <a:pt x="94" y="208"/>
                  </a:lnTo>
                  <a:lnTo>
                    <a:pt x="114" y="218"/>
                  </a:lnTo>
                  <a:lnTo>
                    <a:pt x="136" y="222"/>
                  </a:lnTo>
                  <a:lnTo>
                    <a:pt x="136" y="282"/>
                  </a:lnTo>
                  <a:lnTo>
                    <a:pt x="136" y="282"/>
                  </a:lnTo>
                  <a:lnTo>
                    <a:pt x="122" y="284"/>
                  </a:lnTo>
                  <a:lnTo>
                    <a:pt x="108" y="290"/>
                  </a:lnTo>
                  <a:lnTo>
                    <a:pt x="96" y="296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80" y="308"/>
                  </a:lnTo>
                  <a:lnTo>
                    <a:pt x="82" y="314"/>
                  </a:lnTo>
                  <a:lnTo>
                    <a:pt x="84" y="318"/>
                  </a:lnTo>
                  <a:lnTo>
                    <a:pt x="90" y="320"/>
                  </a:lnTo>
                  <a:lnTo>
                    <a:pt x="212" y="320"/>
                  </a:lnTo>
                  <a:lnTo>
                    <a:pt x="212" y="320"/>
                  </a:lnTo>
                  <a:lnTo>
                    <a:pt x="218" y="318"/>
                  </a:lnTo>
                  <a:lnTo>
                    <a:pt x="220" y="314"/>
                  </a:lnTo>
                  <a:lnTo>
                    <a:pt x="220" y="308"/>
                  </a:lnTo>
                  <a:lnTo>
                    <a:pt x="218" y="304"/>
                  </a:lnTo>
                  <a:lnTo>
                    <a:pt x="218" y="304"/>
                  </a:lnTo>
                  <a:lnTo>
                    <a:pt x="206" y="296"/>
                  </a:lnTo>
                  <a:lnTo>
                    <a:pt x="194" y="290"/>
                  </a:lnTo>
                  <a:lnTo>
                    <a:pt x="180" y="284"/>
                  </a:lnTo>
                  <a:lnTo>
                    <a:pt x="166" y="282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78" y="220"/>
                  </a:lnTo>
                  <a:lnTo>
                    <a:pt x="190" y="216"/>
                  </a:lnTo>
                  <a:lnTo>
                    <a:pt x="200" y="212"/>
                  </a:lnTo>
                  <a:lnTo>
                    <a:pt x="210" y="206"/>
                  </a:lnTo>
                  <a:lnTo>
                    <a:pt x="220" y="200"/>
                  </a:lnTo>
                  <a:lnTo>
                    <a:pt x="228" y="192"/>
                  </a:lnTo>
                  <a:lnTo>
                    <a:pt x="236" y="182"/>
                  </a:lnTo>
                  <a:lnTo>
                    <a:pt x="242" y="174"/>
                  </a:lnTo>
                  <a:lnTo>
                    <a:pt x="242" y="174"/>
                  </a:lnTo>
                  <a:lnTo>
                    <a:pt x="254" y="162"/>
                  </a:lnTo>
                  <a:lnTo>
                    <a:pt x="266" y="148"/>
                  </a:lnTo>
                  <a:lnTo>
                    <a:pt x="276" y="132"/>
                  </a:lnTo>
                  <a:lnTo>
                    <a:pt x="284" y="116"/>
                  </a:lnTo>
                  <a:lnTo>
                    <a:pt x="292" y="98"/>
                  </a:lnTo>
                  <a:lnTo>
                    <a:pt x="296" y="78"/>
                  </a:lnTo>
                  <a:lnTo>
                    <a:pt x="300" y="58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300" y="30"/>
                  </a:lnTo>
                  <a:lnTo>
                    <a:pt x="296" y="24"/>
                  </a:lnTo>
                  <a:lnTo>
                    <a:pt x="296" y="24"/>
                  </a:lnTo>
                  <a:lnTo>
                    <a:pt x="290" y="20"/>
                  </a:lnTo>
                  <a:lnTo>
                    <a:pt x="282" y="18"/>
                  </a:lnTo>
                  <a:lnTo>
                    <a:pt x="260" y="18"/>
                  </a:lnTo>
                  <a:lnTo>
                    <a:pt x="260" y="0"/>
                  </a:lnTo>
                  <a:lnTo>
                    <a:pt x="40" y="0"/>
                  </a:lnTo>
                  <a:close/>
                  <a:moveTo>
                    <a:pt x="20" y="38"/>
                  </a:moveTo>
                  <a:lnTo>
                    <a:pt x="40" y="38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122"/>
                  </a:lnTo>
                  <a:lnTo>
                    <a:pt x="42" y="122"/>
                  </a:lnTo>
                  <a:lnTo>
                    <a:pt x="32" y="104"/>
                  </a:lnTo>
                  <a:lnTo>
                    <a:pt x="26" y="84"/>
                  </a:lnTo>
                  <a:lnTo>
                    <a:pt x="22" y="62"/>
                  </a:lnTo>
                  <a:lnTo>
                    <a:pt x="20" y="38"/>
                  </a:lnTo>
                  <a:lnTo>
                    <a:pt x="20" y="38"/>
                  </a:lnTo>
                  <a:close/>
                  <a:moveTo>
                    <a:pt x="190" y="98"/>
                  </a:moveTo>
                  <a:lnTo>
                    <a:pt x="190" y="98"/>
                  </a:lnTo>
                  <a:lnTo>
                    <a:pt x="184" y="106"/>
                  </a:lnTo>
                  <a:lnTo>
                    <a:pt x="176" y="114"/>
                  </a:lnTo>
                  <a:lnTo>
                    <a:pt x="176" y="114"/>
                  </a:lnTo>
                  <a:lnTo>
                    <a:pt x="176" y="126"/>
                  </a:lnTo>
                  <a:lnTo>
                    <a:pt x="178" y="136"/>
                  </a:lnTo>
                  <a:lnTo>
                    <a:pt x="178" y="136"/>
                  </a:lnTo>
                  <a:lnTo>
                    <a:pt x="178" y="138"/>
                  </a:lnTo>
                  <a:lnTo>
                    <a:pt x="178" y="140"/>
                  </a:lnTo>
                  <a:lnTo>
                    <a:pt x="176" y="142"/>
                  </a:lnTo>
                  <a:lnTo>
                    <a:pt x="176" y="142"/>
                  </a:lnTo>
                  <a:lnTo>
                    <a:pt x="172" y="142"/>
                  </a:lnTo>
                  <a:lnTo>
                    <a:pt x="170" y="140"/>
                  </a:lnTo>
                  <a:lnTo>
                    <a:pt x="170" y="140"/>
                  </a:lnTo>
                  <a:lnTo>
                    <a:pt x="162" y="138"/>
                  </a:lnTo>
                  <a:lnTo>
                    <a:pt x="150" y="134"/>
                  </a:lnTo>
                  <a:lnTo>
                    <a:pt x="150" y="134"/>
                  </a:lnTo>
                  <a:lnTo>
                    <a:pt x="140" y="138"/>
                  </a:lnTo>
                  <a:lnTo>
                    <a:pt x="130" y="142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24" y="142"/>
                  </a:lnTo>
                  <a:lnTo>
                    <a:pt x="124" y="142"/>
                  </a:lnTo>
                  <a:lnTo>
                    <a:pt x="122" y="138"/>
                  </a:lnTo>
                  <a:lnTo>
                    <a:pt x="122" y="136"/>
                  </a:lnTo>
                  <a:lnTo>
                    <a:pt x="122" y="136"/>
                  </a:lnTo>
                  <a:lnTo>
                    <a:pt x="124" y="126"/>
                  </a:lnTo>
                  <a:lnTo>
                    <a:pt x="124" y="114"/>
                  </a:lnTo>
                  <a:lnTo>
                    <a:pt x="124" y="114"/>
                  </a:lnTo>
                  <a:lnTo>
                    <a:pt x="118" y="106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10" y="98"/>
                  </a:lnTo>
                  <a:lnTo>
                    <a:pt x="110" y="96"/>
                  </a:lnTo>
                  <a:lnTo>
                    <a:pt x="110" y="92"/>
                  </a:lnTo>
                  <a:lnTo>
                    <a:pt x="110" y="92"/>
                  </a:lnTo>
                  <a:lnTo>
                    <a:pt x="112" y="90"/>
                  </a:lnTo>
                  <a:lnTo>
                    <a:pt x="116" y="90"/>
                  </a:lnTo>
                  <a:lnTo>
                    <a:pt x="116" y="90"/>
                  </a:lnTo>
                  <a:lnTo>
                    <a:pt x="124" y="88"/>
                  </a:lnTo>
                  <a:lnTo>
                    <a:pt x="134" y="84"/>
                  </a:lnTo>
                  <a:lnTo>
                    <a:pt x="134" y="84"/>
                  </a:lnTo>
                  <a:lnTo>
                    <a:pt x="146" y="66"/>
                  </a:lnTo>
                  <a:lnTo>
                    <a:pt x="146" y="66"/>
                  </a:lnTo>
                  <a:lnTo>
                    <a:pt x="146" y="64"/>
                  </a:lnTo>
                  <a:lnTo>
                    <a:pt x="150" y="62"/>
                  </a:lnTo>
                  <a:lnTo>
                    <a:pt x="150" y="62"/>
                  </a:lnTo>
                  <a:lnTo>
                    <a:pt x="152" y="64"/>
                  </a:lnTo>
                  <a:lnTo>
                    <a:pt x="154" y="66"/>
                  </a:lnTo>
                  <a:lnTo>
                    <a:pt x="154" y="66"/>
                  </a:lnTo>
                  <a:lnTo>
                    <a:pt x="160" y="74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78" y="88"/>
                  </a:lnTo>
                  <a:lnTo>
                    <a:pt x="188" y="90"/>
                  </a:lnTo>
                  <a:lnTo>
                    <a:pt x="188" y="90"/>
                  </a:lnTo>
                  <a:lnTo>
                    <a:pt x="190" y="90"/>
                  </a:lnTo>
                  <a:lnTo>
                    <a:pt x="192" y="92"/>
                  </a:lnTo>
                  <a:lnTo>
                    <a:pt x="192" y="92"/>
                  </a:lnTo>
                  <a:lnTo>
                    <a:pt x="192" y="96"/>
                  </a:lnTo>
                  <a:lnTo>
                    <a:pt x="190" y="98"/>
                  </a:lnTo>
                  <a:lnTo>
                    <a:pt x="190" y="98"/>
                  </a:lnTo>
                  <a:close/>
                  <a:moveTo>
                    <a:pt x="282" y="38"/>
                  </a:moveTo>
                  <a:lnTo>
                    <a:pt x="282" y="38"/>
                  </a:lnTo>
                  <a:lnTo>
                    <a:pt x="280" y="60"/>
                  </a:lnTo>
                  <a:lnTo>
                    <a:pt x="276" y="80"/>
                  </a:lnTo>
                  <a:lnTo>
                    <a:pt x="270" y="100"/>
                  </a:lnTo>
                  <a:lnTo>
                    <a:pt x="260" y="118"/>
                  </a:lnTo>
                  <a:lnTo>
                    <a:pt x="260" y="118"/>
                  </a:lnTo>
                  <a:lnTo>
                    <a:pt x="260" y="114"/>
                  </a:lnTo>
                  <a:lnTo>
                    <a:pt x="260" y="38"/>
                  </a:lnTo>
                  <a:lnTo>
                    <a:pt x="282" y="3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87" name="Freeform 1868"/>
            <p:cNvSpPr>
              <a:spLocks noEditPoints="1"/>
            </p:cNvSpPr>
            <p:nvPr/>
          </p:nvSpPr>
          <p:spPr>
            <a:xfrm>
              <a:off x="6259185" y="5809278"/>
              <a:ext cx="340024" cy="246517"/>
            </a:xfrm>
            <a:custGeom>
              <a:avLst/>
              <a:gdLst>
                <a:gd name="T0" fmla="*/ 274 w 320"/>
                <a:gd name="T1" fmla="*/ 232 h 232"/>
                <a:gd name="T2" fmla="*/ 284 w 320"/>
                <a:gd name="T3" fmla="*/ 230 h 232"/>
                <a:gd name="T4" fmla="*/ 300 w 320"/>
                <a:gd name="T5" fmla="*/ 224 h 232"/>
                <a:gd name="T6" fmla="*/ 312 w 320"/>
                <a:gd name="T7" fmla="*/ 212 h 232"/>
                <a:gd name="T8" fmla="*/ 318 w 320"/>
                <a:gd name="T9" fmla="*/ 196 h 232"/>
                <a:gd name="T10" fmla="*/ 320 w 320"/>
                <a:gd name="T11" fmla="*/ 46 h 232"/>
                <a:gd name="T12" fmla="*/ 318 w 320"/>
                <a:gd name="T13" fmla="*/ 36 h 232"/>
                <a:gd name="T14" fmla="*/ 312 w 320"/>
                <a:gd name="T15" fmla="*/ 20 h 232"/>
                <a:gd name="T16" fmla="*/ 300 w 320"/>
                <a:gd name="T17" fmla="*/ 8 h 232"/>
                <a:gd name="T18" fmla="*/ 284 w 320"/>
                <a:gd name="T19" fmla="*/ 2 h 232"/>
                <a:gd name="T20" fmla="*/ 44 w 320"/>
                <a:gd name="T21" fmla="*/ 0 h 232"/>
                <a:gd name="T22" fmla="*/ 36 w 320"/>
                <a:gd name="T23" fmla="*/ 2 h 232"/>
                <a:gd name="T24" fmla="*/ 20 w 320"/>
                <a:gd name="T25" fmla="*/ 8 h 232"/>
                <a:gd name="T26" fmla="*/ 8 w 320"/>
                <a:gd name="T27" fmla="*/ 20 h 232"/>
                <a:gd name="T28" fmla="*/ 2 w 320"/>
                <a:gd name="T29" fmla="*/ 36 h 232"/>
                <a:gd name="T30" fmla="*/ 0 w 320"/>
                <a:gd name="T31" fmla="*/ 186 h 232"/>
                <a:gd name="T32" fmla="*/ 2 w 320"/>
                <a:gd name="T33" fmla="*/ 196 h 232"/>
                <a:gd name="T34" fmla="*/ 8 w 320"/>
                <a:gd name="T35" fmla="*/ 212 h 232"/>
                <a:gd name="T36" fmla="*/ 20 w 320"/>
                <a:gd name="T37" fmla="*/ 224 h 232"/>
                <a:gd name="T38" fmla="*/ 36 w 320"/>
                <a:gd name="T39" fmla="*/ 230 h 232"/>
                <a:gd name="T40" fmla="*/ 44 w 320"/>
                <a:gd name="T41" fmla="*/ 232 h 232"/>
                <a:gd name="T42" fmla="*/ 32 w 320"/>
                <a:gd name="T43" fmla="*/ 188 h 232"/>
                <a:gd name="T44" fmla="*/ 32 w 320"/>
                <a:gd name="T45" fmla="*/ 186 h 232"/>
                <a:gd name="T46" fmla="*/ 32 w 320"/>
                <a:gd name="T47" fmla="*/ 46 h 232"/>
                <a:gd name="T48" fmla="*/ 116 w 320"/>
                <a:gd name="T49" fmla="*/ 120 h 232"/>
                <a:gd name="T50" fmla="*/ 130 w 320"/>
                <a:gd name="T51" fmla="*/ 134 h 232"/>
                <a:gd name="T52" fmla="*/ 142 w 320"/>
                <a:gd name="T53" fmla="*/ 140 h 232"/>
                <a:gd name="T54" fmla="*/ 156 w 320"/>
                <a:gd name="T55" fmla="*/ 144 h 232"/>
                <a:gd name="T56" fmla="*/ 164 w 320"/>
                <a:gd name="T57" fmla="*/ 144 h 232"/>
                <a:gd name="T58" fmla="*/ 186 w 320"/>
                <a:gd name="T59" fmla="*/ 132 h 232"/>
                <a:gd name="T60" fmla="*/ 44 w 320"/>
                <a:gd name="T61" fmla="*/ 200 h 232"/>
                <a:gd name="T62" fmla="*/ 44 w 320"/>
                <a:gd name="T63" fmla="*/ 200 h 232"/>
                <a:gd name="T64" fmla="*/ 288 w 320"/>
                <a:gd name="T65" fmla="*/ 46 h 232"/>
                <a:gd name="T66" fmla="*/ 288 w 320"/>
                <a:gd name="T67" fmla="*/ 46 h 232"/>
                <a:gd name="T68" fmla="*/ 288 w 320"/>
                <a:gd name="T69" fmla="*/ 186 h 232"/>
                <a:gd name="T70" fmla="*/ 200 w 320"/>
                <a:gd name="T71" fmla="*/ 120 h 232"/>
                <a:gd name="T72" fmla="*/ 274 w 320"/>
                <a:gd name="T73" fmla="*/ 32 h 232"/>
                <a:gd name="T74" fmla="*/ 276 w 320"/>
                <a:gd name="T75" fmla="*/ 32 h 232"/>
                <a:gd name="T76" fmla="*/ 178 w 320"/>
                <a:gd name="T77" fmla="*/ 114 h 232"/>
                <a:gd name="T78" fmla="*/ 170 w 320"/>
                <a:gd name="T79" fmla="*/ 122 h 232"/>
                <a:gd name="T80" fmla="*/ 156 w 320"/>
                <a:gd name="T81" fmla="*/ 126 h 232"/>
                <a:gd name="T82" fmla="*/ 150 w 320"/>
                <a:gd name="T83" fmla="*/ 124 h 232"/>
                <a:gd name="T84" fmla="*/ 136 w 320"/>
                <a:gd name="T85" fmla="*/ 114 h 232"/>
                <a:gd name="T86" fmla="*/ 44 w 320"/>
                <a:gd name="T87" fmla="*/ 32 h 232"/>
                <a:gd name="T88" fmla="*/ 274 w 320"/>
                <a:gd name="T89" fmla="*/ 32 h 2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0" h="232">
                  <a:moveTo>
                    <a:pt x="44" y="232"/>
                  </a:moveTo>
                  <a:lnTo>
                    <a:pt x="274" y="232"/>
                  </a:lnTo>
                  <a:lnTo>
                    <a:pt x="274" y="232"/>
                  </a:lnTo>
                  <a:lnTo>
                    <a:pt x="284" y="230"/>
                  </a:lnTo>
                  <a:lnTo>
                    <a:pt x="292" y="228"/>
                  </a:lnTo>
                  <a:lnTo>
                    <a:pt x="300" y="224"/>
                  </a:lnTo>
                  <a:lnTo>
                    <a:pt x="306" y="218"/>
                  </a:lnTo>
                  <a:lnTo>
                    <a:pt x="312" y="212"/>
                  </a:lnTo>
                  <a:lnTo>
                    <a:pt x="316" y="204"/>
                  </a:lnTo>
                  <a:lnTo>
                    <a:pt x="318" y="196"/>
                  </a:lnTo>
                  <a:lnTo>
                    <a:pt x="320" y="186"/>
                  </a:lnTo>
                  <a:lnTo>
                    <a:pt x="320" y="46"/>
                  </a:lnTo>
                  <a:lnTo>
                    <a:pt x="320" y="46"/>
                  </a:lnTo>
                  <a:lnTo>
                    <a:pt x="318" y="36"/>
                  </a:lnTo>
                  <a:lnTo>
                    <a:pt x="316" y="28"/>
                  </a:lnTo>
                  <a:lnTo>
                    <a:pt x="312" y="20"/>
                  </a:lnTo>
                  <a:lnTo>
                    <a:pt x="306" y="14"/>
                  </a:lnTo>
                  <a:lnTo>
                    <a:pt x="300" y="8"/>
                  </a:lnTo>
                  <a:lnTo>
                    <a:pt x="292" y="4"/>
                  </a:lnTo>
                  <a:lnTo>
                    <a:pt x="284" y="2"/>
                  </a:lnTo>
                  <a:lnTo>
                    <a:pt x="27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4"/>
                  </a:lnTo>
                  <a:lnTo>
                    <a:pt x="8" y="212"/>
                  </a:lnTo>
                  <a:lnTo>
                    <a:pt x="14" y="218"/>
                  </a:lnTo>
                  <a:lnTo>
                    <a:pt x="20" y="224"/>
                  </a:lnTo>
                  <a:lnTo>
                    <a:pt x="28" y="228"/>
                  </a:lnTo>
                  <a:lnTo>
                    <a:pt x="36" y="230"/>
                  </a:lnTo>
                  <a:lnTo>
                    <a:pt x="44" y="232"/>
                  </a:lnTo>
                  <a:lnTo>
                    <a:pt x="44" y="232"/>
                  </a:lnTo>
                  <a:close/>
                  <a:moveTo>
                    <a:pt x="116" y="120"/>
                  </a:moveTo>
                  <a:lnTo>
                    <a:pt x="32" y="188"/>
                  </a:lnTo>
                  <a:lnTo>
                    <a:pt x="32" y="188"/>
                  </a:lnTo>
                  <a:lnTo>
                    <a:pt x="32" y="18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16" y="120"/>
                  </a:lnTo>
                  <a:close/>
                  <a:moveTo>
                    <a:pt x="44" y="200"/>
                  </a:moveTo>
                  <a:lnTo>
                    <a:pt x="130" y="134"/>
                  </a:lnTo>
                  <a:lnTo>
                    <a:pt x="130" y="134"/>
                  </a:lnTo>
                  <a:lnTo>
                    <a:pt x="142" y="140"/>
                  </a:lnTo>
                  <a:lnTo>
                    <a:pt x="148" y="144"/>
                  </a:lnTo>
                  <a:lnTo>
                    <a:pt x="156" y="144"/>
                  </a:lnTo>
                  <a:lnTo>
                    <a:pt x="156" y="144"/>
                  </a:lnTo>
                  <a:lnTo>
                    <a:pt x="164" y="144"/>
                  </a:lnTo>
                  <a:lnTo>
                    <a:pt x="172" y="140"/>
                  </a:lnTo>
                  <a:lnTo>
                    <a:pt x="186" y="132"/>
                  </a:lnTo>
                  <a:lnTo>
                    <a:pt x="266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4" y="200"/>
                  </a:lnTo>
                  <a:close/>
                  <a:moveTo>
                    <a:pt x="288" y="46"/>
                  </a:moveTo>
                  <a:lnTo>
                    <a:pt x="288" y="46"/>
                  </a:lnTo>
                  <a:lnTo>
                    <a:pt x="288" y="46"/>
                  </a:lnTo>
                  <a:lnTo>
                    <a:pt x="288" y="186"/>
                  </a:lnTo>
                  <a:lnTo>
                    <a:pt x="288" y="186"/>
                  </a:lnTo>
                  <a:lnTo>
                    <a:pt x="286" y="194"/>
                  </a:lnTo>
                  <a:lnTo>
                    <a:pt x="200" y="120"/>
                  </a:lnTo>
                  <a:lnTo>
                    <a:pt x="288" y="46"/>
                  </a:lnTo>
                  <a:close/>
                  <a:moveTo>
                    <a:pt x="274" y="32"/>
                  </a:moveTo>
                  <a:lnTo>
                    <a:pt x="274" y="32"/>
                  </a:lnTo>
                  <a:lnTo>
                    <a:pt x="276" y="32"/>
                  </a:lnTo>
                  <a:lnTo>
                    <a:pt x="180" y="114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70" y="122"/>
                  </a:lnTo>
                  <a:lnTo>
                    <a:pt x="162" y="124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0" y="124"/>
                  </a:lnTo>
                  <a:lnTo>
                    <a:pt x="144" y="122"/>
                  </a:lnTo>
                  <a:lnTo>
                    <a:pt x="136" y="114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274" y="3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88" name="Freeform 1869"/>
            <p:cNvSpPr/>
            <p:nvPr/>
          </p:nvSpPr>
          <p:spPr>
            <a:xfrm>
              <a:off x="8167568" y="4657448"/>
              <a:ext cx="276269" cy="342149"/>
            </a:xfrm>
            <a:custGeom>
              <a:avLst/>
              <a:gdLst>
                <a:gd name="T0" fmla="*/ 46 w 260"/>
                <a:gd name="T1" fmla="*/ 322 h 322"/>
                <a:gd name="T2" fmla="*/ 76 w 260"/>
                <a:gd name="T3" fmla="*/ 314 h 322"/>
                <a:gd name="T4" fmla="*/ 90 w 260"/>
                <a:gd name="T5" fmla="*/ 298 h 322"/>
                <a:gd name="T6" fmla="*/ 94 w 260"/>
                <a:gd name="T7" fmla="*/ 292 h 322"/>
                <a:gd name="T8" fmla="*/ 96 w 260"/>
                <a:gd name="T9" fmla="*/ 284 h 322"/>
                <a:gd name="T10" fmla="*/ 96 w 260"/>
                <a:gd name="T11" fmla="*/ 80 h 322"/>
                <a:gd name="T12" fmla="*/ 236 w 260"/>
                <a:gd name="T13" fmla="*/ 192 h 322"/>
                <a:gd name="T14" fmla="*/ 210 w 260"/>
                <a:gd name="T15" fmla="*/ 190 h 322"/>
                <a:gd name="T16" fmla="*/ 200 w 260"/>
                <a:gd name="T17" fmla="*/ 190 h 322"/>
                <a:gd name="T18" fmla="*/ 184 w 260"/>
                <a:gd name="T19" fmla="*/ 198 h 322"/>
                <a:gd name="T20" fmla="*/ 172 w 260"/>
                <a:gd name="T21" fmla="*/ 210 h 322"/>
                <a:gd name="T22" fmla="*/ 164 w 260"/>
                <a:gd name="T23" fmla="*/ 228 h 322"/>
                <a:gd name="T24" fmla="*/ 164 w 260"/>
                <a:gd name="T25" fmla="*/ 236 h 322"/>
                <a:gd name="T26" fmla="*/ 166 w 260"/>
                <a:gd name="T27" fmla="*/ 254 h 322"/>
                <a:gd name="T28" fmla="*/ 176 w 260"/>
                <a:gd name="T29" fmla="*/ 270 h 322"/>
                <a:gd name="T30" fmla="*/ 192 w 260"/>
                <a:gd name="T31" fmla="*/ 280 h 322"/>
                <a:gd name="T32" fmla="*/ 210 w 260"/>
                <a:gd name="T33" fmla="*/ 284 h 322"/>
                <a:gd name="T34" fmla="*/ 226 w 260"/>
                <a:gd name="T35" fmla="*/ 282 h 322"/>
                <a:gd name="T36" fmla="*/ 250 w 260"/>
                <a:gd name="T37" fmla="*/ 266 h 322"/>
                <a:gd name="T38" fmla="*/ 256 w 260"/>
                <a:gd name="T39" fmla="*/ 252 h 322"/>
                <a:gd name="T40" fmla="*/ 258 w 260"/>
                <a:gd name="T41" fmla="*/ 250 h 322"/>
                <a:gd name="T42" fmla="*/ 260 w 260"/>
                <a:gd name="T43" fmla="*/ 238 h 322"/>
                <a:gd name="T44" fmla="*/ 260 w 260"/>
                <a:gd name="T45" fmla="*/ 20 h 322"/>
                <a:gd name="T46" fmla="*/ 256 w 260"/>
                <a:gd name="T47" fmla="*/ 8 h 322"/>
                <a:gd name="T48" fmla="*/ 242 w 260"/>
                <a:gd name="T49" fmla="*/ 0 h 322"/>
                <a:gd name="T50" fmla="*/ 100 w 260"/>
                <a:gd name="T51" fmla="*/ 32 h 322"/>
                <a:gd name="T52" fmla="*/ 92 w 260"/>
                <a:gd name="T53" fmla="*/ 36 h 322"/>
                <a:gd name="T54" fmla="*/ 80 w 260"/>
                <a:gd name="T55" fmla="*/ 46 h 322"/>
                <a:gd name="T56" fmla="*/ 74 w 260"/>
                <a:gd name="T57" fmla="*/ 58 h 322"/>
                <a:gd name="T58" fmla="*/ 72 w 260"/>
                <a:gd name="T59" fmla="*/ 230 h 322"/>
                <a:gd name="T60" fmla="*/ 46 w 260"/>
                <a:gd name="T61" fmla="*/ 228 h 322"/>
                <a:gd name="T62" fmla="*/ 36 w 260"/>
                <a:gd name="T63" fmla="*/ 230 h 322"/>
                <a:gd name="T64" fmla="*/ 20 w 260"/>
                <a:gd name="T65" fmla="*/ 236 h 322"/>
                <a:gd name="T66" fmla="*/ 8 w 260"/>
                <a:gd name="T67" fmla="*/ 250 h 322"/>
                <a:gd name="T68" fmla="*/ 0 w 260"/>
                <a:gd name="T69" fmla="*/ 266 h 322"/>
                <a:gd name="T70" fmla="*/ 0 w 260"/>
                <a:gd name="T71" fmla="*/ 276 h 322"/>
                <a:gd name="T72" fmla="*/ 4 w 260"/>
                <a:gd name="T73" fmla="*/ 294 h 322"/>
                <a:gd name="T74" fmla="*/ 14 w 260"/>
                <a:gd name="T75" fmla="*/ 308 h 322"/>
                <a:gd name="T76" fmla="*/ 28 w 260"/>
                <a:gd name="T77" fmla="*/ 318 h 322"/>
                <a:gd name="T78" fmla="*/ 46 w 260"/>
                <a:gd name="T79" fmla="*/ 322 h 3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0" h="322">
                  <a:moveTo>
                    <a:pt x="46" y="322"/>
                  </a:moveTo>
                  <a:lnTo>
                    <a:pt x="46" y="322"/>
                  </a:lnTo>
                  <a:lnTo>
                    <a:pt x="62" y="320"/>
                  </a:lnTo>
                  <a:lnTo>
                    <a:pt x="76" y="314"/>
                  </a:lnTo>
                  <a:lnTo>
                    <a:pt x="86" y="304"/>
                  </a:lnTo>
                  <a:lnTo>
                    <a:pt x="90" y="298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96" y="288"/>
                  </a:lnTo>
                  <a:lnTo>
                    <a:pt x="96" y="284"/>
                  </a:lnTo>
                  <a:lnTo>
                    <a:pt x="96" y="278"/>
                  </a:lnTo>
                  <a:lnTo>
                    <a:pt x="96" y="80"/>
                  </a:lnTo>
                  <a:lnTo>
                    <a:pt x="236" y="44"/>
                  </a:lnTo>
                  <a:lnTo>
                    <a:pt x="236" y="192"/>
                  </a:lnTo>
                  <a:lnTo>
                    <a:pt x="236" y="192"/>
                  </a:lnTo>
                  <a:lnTo>
                    <a:pt x="210" y="190"/>
                  </a:lnTo>
                  <a:lnTo>
                    <a:pt x="210" y="190"/>
                  </a:lnTo>
                  <a:lnTo>
                    <a:pt x="200" y="190"/>
                  </a:lnTo>
                  <a:lnTo>
                    <a:pt x="192" y="194"/>
                  </a:lnTo>
                  <a:lnTo>
                    <a:pt x="184" y="198"/>
                  </a:lnTo>
                  <a:lnTo>
                    <a:pt x="176" y="204"/>
                  </a:lnTo>
                  <a:lnTo>
                    <a:pt x="172" y="210"/>
                  </a:lnTo>
                  <a:lnTo>
                    <a:pt x="166" y="218"/>
                  </a:lnTo>
                  <a:lnTo>
                    <a:pt x="164" y="228"/>
                  </a:lnTo>
                  <a:lnTo>
                    <a:pt x="164" y="236"/>
                  </a:lnTo>
                  <a:lnTo>
                    <a:pt x="164" y="236"/>
                  </a:lnTo>
                  <a:lnTo>
                    <a:pt x="164" y="246"/>
                  </a:lnTo>
                  <a:lnTo>
                    <a:pt x="166" y="254"/>
                  </a:lnTo>
                  <a:lnTo>
                    <a:pt x="172" y="262"/>
                  </a:lnTo>
                  <a:lnTo>
                    <a:pt x="176" y="270"/>
                  </a:lnTo>
                  <a:lnTo>
                    <a:pt x="184" y="276"/>
                  </a:lnTo>
                  <a:lnTo>
                    <a:pt x="192" y="280"/>
                  </a:lnTo>
                  <a:lnTo>
                    <a:pt x="200" y="282"/>
                  </a:lnTo>
                  <a:lnTo>
                    <a:pt x="210" y="284"/>
                  </a:lnTo>
                  <a:lnTo>
                    <a:pt x="210" y="284"/>
                  </a:lnTo>
                  <a:lnTo>
                    <a:pt x="226" y="282"/>
                  </a:lnTo>
                  <a:lnTo>
                    <a:pt x="238" y="274"/>
                  </a:lnTo>
                  <a:lnTo>
                    <a:pt x="250" y="266"/>
                  </a:lnTo>
                  <a:lnTo>
                    <a:pt x="254" y="260"/>
                  </a:lnTo>
                  <a:lnTo>
                    <a:pt x="256" y="252"/>
                  </a:lnTo>
                  <a:lnTo>
                    <a:pt x="256" y="252"/>
                  </a:lnTo>
                  <a:lnTo>
                    <a:pt x="258" y="250"/>
                  </a:lnTo>
                  <a:lnTo>
                    <a:pt x="258" y="248"/>
                  </a:lnTo>
                  <a:lnTo>
                    <a:pt x="260" y="238"/>
                  </a:lnTo>
                  <a:lnTo>
                    <a:pt x="260" y="20"/>
                  </a:lnTo>
                  <a:lnTo>
                    <a:pt x="260" y="20"/>
                  </a:lnTo>
                  <a:lnTo>
                    <a:pt x="258" y="14"/>
                  </a:lnTo>
                  <a:lnTo>
                    <a:pt x="256" y="8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100" y="32"/>
                  </a:lnTo>
                  <a:lnTo>
                    <a:pt x="100" y="32"/>
                  </a:lnTo>
                  <a:lnTo>
                    <a:pt x="92" y="36"/>
                  </a:lnTo>
                  <a:lnTo>
                    <a:pt x="84" y="42"/>
                  </a:lnTo>
                  <a:lnTo>
                    <a:pt x="80" y="46"/>
                  </a:lnTo>
                  <a:lnTo>
                    <a:pt x="76" y="52"/>
                  </a:lnTo>
                  <a:lnTo>
                    <a:pt x="74" y="58"/>
                  </a:lnTo>
                  <a:lnTo>
                    <a:pt x="72" y="66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46" y="228"/>
                  </a:lnTo>
                  <a:lnTo>
                    <a:pt x="46" y="228"/>
                  </a:lnTo>
                  <a:lnTo>
                    <a:pt x="36" y="230"/>
                  </a:lnTo>
                  <a:lnTo>
                    <a:pt x="28" y="232"/>
                  </a:lnTo>
                  <a:lnTo>
                    <a:pt x="20" y="236"/>
                  </a:lnTo>
                  <a:lnTo>
                    <a:pt x="14" y="242"/>
                  </a:lnTo>
                  <a:lnTo>
                    <a:pt x="8" y="250"/>
                  </a:lnTo>
                  <a:lnTo>
                    <a:pt x="4" y="258"/>
                  </a:lnTo>
                  <a:lnTo>
                    <a:pt x="0" y="266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4"/>
                  </a:lnTo>
                  <a:lnTo>
                    <a:pt x="4" y="294"/>
                  </a:lnTo>
                  <a:lnTo>
                    <a:pt x="8" y="302"/>
                  </a:lnTo>
                  <a:lnTo>
                    <a:pt x="14" y="308"/>
                  </a:lnTo>
                  <a:lnTo>
                    <a:pt x="20" y="314"/>
                  </a:lnTo>
                  <a:lnTo>
                    <a:pt x="28" y="318"/>
                  </a:lnTo>
                  <a:lnTo>
                    <a:pt x="36" y="322"/>
                  </a:lnTo>
                  <a:lnTo>
                    <a:pt x="46" y="322"/>
                  </a:lnTo>
                  <a:lnTo>
                    <a:pt x="46" y="32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89" name="Freeform 1870"/>
            <p:cNvSpPr>
              <a:spLocks noEditPoints="1"/>
            </p:cNvSpPr>
            <p:nvPr/>
          </p:nvSpPr>
          <p:spPr>
            <a:xfrm>
              <a:off x="8775360" y="4661698"/>
              <a:ext cx="280519" cy="333648"/>
            </a:xfrm>
            <a:custGeom>
              <a:avLst/>
              <a:gdLst>
                <a:gd name="T0" fmla="*/ 132 w 264"/>
                <a:gd name="T1" fmla="*/ 314 h 314"/>
                <a:gd name="T2" fmla="*/ 144 w 264"/>
                <a:gd name="T3" fmla="*/ 310 h 314"/>
                <a:gd name="T4" fmla="*/ 182 w 264"/>
                <a:gd name="T5" fmla="*/ 278 h 314"/>
                <a:gd name="T6" fmla="*/ 228 w 264"/>
                <a:gd name="T7" fmla="*/ 226 h 314"/>
                <a:gd name="T8" fmla="*/ 246 w 264"/>
                <a:gd name="T9" fmla="*/ 196 h 314"/>
                <a:gd name="T10" fmla="*/ 260 w 264"/>
                <a:gd name="T11" fmla="*/ 164 h 314"/>
                <a:gd name="T12" fmla="*/ 264 w 264"/>
                <a:gd name="T13" fmla="*/ 132 h 314"/>
                <a:gd name="T14" fmla="*/ 264 w 264"/>
                <a:gd name="T15" fmla="*/ 120 h 314"/>
                <a:gd name="T16" fmla="*/ 258 w 264"/>
                <a:gd name="T17" fmla="*/ 94 h 314"/>
                <a:gd name="T18" fmla="*/ 248 w 264"/>
                <a:gd name="T19" fmla="*/ 70 h 314"/>
                <a:gd name="T20" fmla="*/ 234 w 264"/>
                <a:gd name="T21" fmla="*/ 50 h 314"/>
                <a:gd name="T22" fmla="*/ 216 w 264"/>
                <a:gd name="T23" fmla="*/ 32 h 314"/>
                <a:gd name="T24" fmla="*/ 196 w 264"/>
                <a:gd name="T25" fmla="*/ 16 h 314"/>
                <a:gd name="T26" fmla="*/ 172 w 264"/>
                <a:gd name="T27" fmla="*/ 6 h 314"/>
                <a:gd name="T28" fmla="*/ 146 w 264"/>
                <a:gd name="T29" fmla="*/ 2 h 314"/>
                <a:gd name="T30" fmla="*/ 132 w 264"/>
                <a:gd name="T31" fmla="*/ 0 h 314"/>
                <a:gd name="T32" fmla="*/ 106 w 264"/>
                <a:gd name="T33" fmla="*/ 4 h 314"/>
                <a:gd name="T34" fmla="*/ 82 w 264"/>
                <a:gd name="T35" fmla="*/ 12 h 314"/>
                <a:gd name="T36" fmla="*/ 58 w 264"/>
                <a:gd name="T37" fmla="*/ 24 h 314"/>
                <a:gd name="T38" fmla="*/ 40 w 264"/>
                <a:gd name="T39" fmla="*/ 40 h 314"/>
                <a:gd name="T40" fmla="*/ 24 w 264"/>
                <a:gd name="T41" fmla="*/ 60 h 314"/>
                <a:gd name="T42" fmla="*/ 12 w 264"/>
                <a:gd name="T43" fmla="*/ 82 h 314"/>
                <a:gd name="T44" fmla="*/ 4 w 264"/>
                <a:gd name="T45" fmla="*/ 106 h 314"/>
                <a:gd name="T46" fmla="*/ 0 w 264"/>
                <a:gd name="T47" fmla="*/ 132 h 314"/>
                <a:gd name="T48" fmla="*/ 2 w 264"/>
                <a:gd name="T49" fmla="*/ 150 h 314"/>
                <a:gd name="T50" fmla="*/ 10 w 264"/>
                <a:gd name="T51" fmla="*/ 182 h 314"/>
                <a:gd name="T52" fmla="*/ 26 w 264"/>
                <a:gd name="T53" fmla="*/ 214 h 314"/>
                <a:gd name="T54" fmla="*/ 58 w 264"/>
                <a:gd name="T55" fmla="*/ 256 h 314"/>
                <a:gd name="T56" fmla="*/ 102 w 264"/>
                <a:gd name="T57" fmla="*/ 298 h 314"/>
                <a:gd name="T58" fmla="*/ 128 w 264"/>
                <a:gd name="T59" fmla="*/ 312 h 314"/>
                <a:gd name="T60" fmla="*/ 132 w 264"/>
                <a:gd name="T61" fmla="*/ 314 h 314"/>
                <a:gd name="T62" fmla="*/ 130 w 264"/>
                <a:gd name="T63" fmla="*/ 78 h 314"/>
                <a:gd name="T64" fmla="*/ 150 w 264"/>
                <a:gd name="T65" fmla="*/ 82 h 314"/>
                <a:gd name="T66" fmla="*/ 166 w 264"/>
                <a:gd name="T67" fmla="*/ 92 h 314"/>
                <a:gd name="T68" fmla="*/ 176 w 264"/>
                <a:gd name="T69" fmla="*/ 110 h 314"/>
                <a:gd name="T70" fmla="*/ 180 w 264"/>
                <a:gd name="T71" fmla="*/ 128 h 314"/>
                <a:gd name="T72" fmla="*/ 180 w 264"/>
                <a:gd name="T73" fmla="*/ 140 h 314"/>
                <a:gd name="T74" fmla="*/ 172 w 264"/>
                <a:gd name="T75" fmla="*/ 158 h 314"/>
                <a:gd name="T76" fmla="*/ 158 w 264"/>
                <a:gd name="T77" fmla="*/ 172 h 314"/>
                <a:gd name="T78" fmla="*/ 140 w 264"/>
                <a:gd name="T79" fmla="*/ 178 h 314"/>
                <a:gd name="T80" fmla="*/ 130 w 264"/>
                <a:gd name="T81" fmla="*/ 180 h 314"/>
                <a:gd name="T82" fmla="*/ 110 w 264"/>
                <a:gd name="T83" fmla="*/ 176 h 314"/>
                <a:gd name="T84" fmla="*/ 94 w 264"/>
                <a:gd name="T85" fmla="*/ 164 h 314"/>
                <a:gd name="T86" fmla="*/ 82 w 264"/>
                <a:gd name="T87" fmla="*/ 148 h 314"/>
                <a:gd name="T88" fmla="*/ 78 w 264"/>
                <a:gd name="T89" fmla="*/ 128 h 314"/>
                <a:gd name="T90" fmla="*/ 80 w 264"/>
                <a:gd name="T91" fmla="*/ 118 h 314"/>
                <a:gd name="T92" fmla="*/ 88 w 264"/>
                <a:gd name="T93" fmla="*/ 100 h 314"/>
                <a:gd name="T94" fmla="*/ 100 w 264"/>
                <a:gd name="T95" fmla="*/ 86 h 314"/>
                <a:gd name="T96" fmla="*/ 120 w 264"/>
                <a:gd name="T97" fmla="*/ 80 h 314"/>
                <a:gd name="T98" fmla="*/ 130 w 264"/>
                <a:gd name="T99" fmla="*/ 78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4" h="314">
                  <a:moveTo>
                    <a:pt x="132" y="314"/>
                  </a:moveTo>
                  <a:lnTo>
                    <a:pt x="132" y="314"/>
                  </a:lnTo>
                  <a:lnTo>
                    <a:pt x="138" y="312"/>
                  </a:lnTo>
                  <a:lnTo>
                    <a:pt x="144" y="310"/>
                  </a:lnTo>
                  <a:lnTo>
                    <a:pt x="160" y="298"/>
                  </a:lnTo>
                  <a:lnTo>
                    <a:pt x="182" y="278"/>
                  </a:lnTo>
                  <a:lnTo>
                    <a:pt x="206" y="254"/>
                  </a:lnTo>
                  <a:lnTo>
                    <a:pt x="228" y="226"/>
                  </a:lnTo>
                  <a:lnTo>
                    <a:pt x="238" y="212"/>
                  </a:lnTo>
                  <a:lnTo>
                    <a:pt x="246" y="196"/>
                  </a:lnTo>
                  <a:lnTo>
                    <a:pt x="254" y="180"/>
                  </a:lnTo>
                  <a:lnTo>
                    <a:pt x="260" y="164"/>
                  </a:lnTo>
                  <a:lnTo>
                    <a:pt x="264" y="148"/>
                  </a:lnTo>
                  <a:lnTo>
                    <a:pt x="264" y="132"/>
                  </a:lnTo>
                  <a:lnTo>
                    <a:pt x="264" y="132"/>
                  </a:lnTo>
                  <a:lnTo>
                    <a:pt x="264" y="120"/>
                  </a:lnTo>
                  <a:lnTo>
                    <a:pt x="262" y="106"/>
                  </a:lnTo>
                  <a:lnTo>
                    <a:pt x="258" y="94"/>
                  </a:lnTo>
                  <a:lnTo>
                    <a:pt x="254" y="82"/>
                  </a:lnTo>
                  <a:lnTo>
                    <a:pt x="248" y="70"/>
                  </a:lnTo>
                  <a:lnTo>
                    <a:pt x="242" y="60"/>
                  </a:lnTo>
                  <a:lnTo>
                    <a:pt x="234" y="50"/>
                  </a:lnTo>
                  <a:lnTo>
                    <a:pt x="226" y="40"/>
                  </a:lnTo>
                  <a:lnTo>
                    <a:pt x="216" y="32"/>
                  </a:lnTo>
                  <a:lnTo>
                    <a:pt x="206" y="24"/>
                  </a:lnTo>
                  <a:lnTo>
                    <a:pt x="196" y="16"/>
                  </a:lnTo>
                  <a:lnTo>
                    <a:pt x="184" y="12"/>
                  </a:lnTo>
                  <a:lnTo>
                    <a:pt x="172" y="6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6" y="4"/>
                  </a:lnTo>
                  <a:lnTo>
                    <a:pt x="94" y="6"/>
                  </a:lnTo>
                  <a:lnTo>
                    <a:pt x="82" y="12"/>
                  </a:lnTo>
                  <a:lnTo>
                    <a:pt x="70" y="16"/>
                  </a:lnTo>
                  <a:lnTo>
                    <a:pt x="58" y="24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30" y="50"/>
                  </a:lnTo>
                  <a:lnTo>
                    <a:pt x="24" y="60"/>
                  </a:lnTo>
                  <a:lnTo>
                    <a:pt x="16" y="70"/>
                  </a:lnTo>
                  <a:lnTo>
                    <a:pt x="12" y="82"/>
                  </a:lnTo>
                  <a:lnTo>
                    <a:pt x="6" y="94"/>
                  </a:lnTo>
                  <a:lnTo>
                    <a:pt x="4" y="106"/>
                  </a:lnTo>
                  <a:lnTo>
                    <a:pt x="2" y="120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" y="150"/>
                  </a:lnTo>
                  <a:lnTo>
                    <a:pt x="6" y="166"/>
                  </a:lnTo>
                  <a:lnTo>
                    <a:pt x="10" y="182"/>
                  </a:lnTo>
                  <a:lnTo>
                    <a:pt x="18" y="198"/>
                  </a:lnTo>
                  <a:lnTo>
                    <a:pt x="26" y="214"/>
                  </a:lnTo>
                  <a:lnTo>
                    <a:pt x="36" y="228"/>
                  </a:lnTo>
                  <a:lnTo>
                    <a:pt x="58" y="256"/>
                  </a:lnTo>
                  <a:lnTo>
                    <a:pt x="80" y="280"/>
                  </a:lnTo>
                  <a:lnTo>
                    <a:pt x="102" y="298"/>
                  </a:lnTo>
                  <a:lnTo>
                    <a:pt x="120" y="310"/>
                  </a:lnTo>
                  <a:lnTo>
                    <a:pt x="128" y="312"/>
                  </a:lnTo>
                  <a:lnTo>
                    <a:pt x="132" y="314"/>
                  </a:lnTo>
                  <a:lnTo>
                    <a:pt x="132" y="314"/>
                  </a:lnTo>
                  <a:close/>
                  <a:moveTo>
                    <a:pt x="130" y="78"/>
                  </a:moveTo>
                  <a:lnTo>
                    <a:pt x="130" y="78"/>
                  </a:lnTo>
                  <a:lnTo>
                    <a:pt x="140" y="80"/>
                  </a:lnTo>
                  <a:lnTo>
                    <a:pt x="150" y="82"/>
                  </a:lnTo>
                  <a:lnTo>
                    <a:pt x="158" y="86"/>
                  </a:lnTo>
                  <a:lnTo>
                    <a:pt x="166" y="92"/>
                  </a:lnTo>
                  <a:lnTo>
                    <a:pt x="172" y="100"/>
                  </a:lnTo>
                  <a:lnTo>
                    <a:pt x="176" y="110"/>
                  </a:lnTo>
                  <a:lnTo>
                    <a:pt x="180" y="118"/>
                  </a:lnTo>
                  <a:lnTo>
                    <a:pt x="180" y="128"/>
                  </a:lnTo>
                  <a:lnTo>
                    <a:pt x="180" y="128"/>
                  </a:lnTo>
                  <a:lnTo>
                    <a:pt x="180" y="140"/>
                  </a:lnTo>
                  <a:lnTo>
                    <a:pt x="176" y="148"/>
                  </a:lnTo>
                  <a:lnTo>
                    <a:pt x="172" y="158"/>
                  </a:lnTo>
                  <a:lnTo>
                    <a:pt x="166" y="164"/>
                  </a:lnTo>
                  <a:lnTo>
                    <a:pt x="158" y="172"/>
                  </a:lnTo>
                  <a:lnTo>
                    <a:pt x="150" y="176"/>
                  </a:lnTo>
                  <a:lnTo>
                    <a:pt x="140" y="178"/>
                  </a:lnTo>
                  <a:lnTo>
                    <a:pt x="130" y="180"/>
                  </a:lnTo>
                  <a:lnTo>
                    <a:pt x="130" y="180"/>
                  </a:lnTo>
                  <a:lnTo>
                    <a:pt x="120" y="178"/>
                  </a:lnTo>
                  <a:lnTo>
                    <a:pt x="110" y="176"/>
                  </a:lnTo>
                  <a:lnTo>
                    <a:pt x="100" y="172"/>
                  </a:lnTo>
                  <a:lnTo>
                    <a:pt x="94" y="164"/>
                  </a:lnTo>
                  <a:lnTo>
                    <a:pt x="88" y="158"/>
                  </a:lnTo>
                  <a:lnTo>
                    <a:pt x="82" y="148"/>
                  </a:lnTo>
                  <a:lnTo>
                    <a:pt x="80" y="14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80" y="118"/>
                  </a:lnTo>
                  <a:lnTo>
                    <a:pt x="82" y="110"/>
                  </a:lnTo>
                  <a:lnTo>
                    <a:pt x="88" y="100"/>
                  </a:lnTo>
                  <a:lnTo>
                    <a:pt x="94" y="92"/>
                  </a:lnTo>
                  <a:lnTo>
                    <a:pt x="100" y="86"/>
                  </a:lnTo>
                  <a:lnTo>
                    <a:pt x="110" y="82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0" y="7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94" name="Freeform 1882"/>
            <p:cNvSpPr>
              <a:spLocks noEditPoints="1"/>
            </p:cNvSpPr>
            <p:nvPr/>
          </p:nvSpPr>
          <p:spPr>
            <a:xfrm>
              <a:off x="7474770" y="5250364"/>
              <a:ext cx="371901" cy="276269"/>
            </a:xfrm>
            <a:custGeom>
              <a:avLst/>
              <a:gdLst>
                <a:gd name="T0" fmla="*/ 6 w 350"/>
                <a:gd name="T1" fmla="*/ 258 h 260"/>
                <a:gd name="T2" fmla="*/ 14 w 350"/>
                <a:gd name="T3" fmla="*/ 260 h 260"/>
                <a:gd name="T4" fmla="*/ 18 w 350"/>
                <a:gd name="T5" fmla="*/ 260 h 260"/>
                <a:gd name="T6" fmla="*/ 56 w 350"/>
                <a:gd name="T7" fmla="*/ 248 h 260"/>
                <a:gd name="T8" fmla="*/ 94 w 350"/>
                <a:gd name="T9" fmla="*/ 246 h 260"/>
                <a:gd name="T10" fmla="*/ 110 w 350"/>
                <a:gd name="T11" fmla="*/ 246 h 260"/>
                <a:gd name="T12" fmla="*/ 148 w 350"/>
                <a:gd name="T13" fmla="*/ 252 h 260"/>
                <a:gd name="T14" fmla="*/ 168 w 350"/>
                <a:gd name="T15" fmla="*/ 260 h 260"/>
                <a:gd name="T16" fmla="*/ 174 w 350"/>
                <a:gd name="T17" fmla="*/ 260 h 260"/>
                <a:gd name="T18" fmla="*/ 182 w 350"/>
                <a:gd name="T19" fmla="*/ 260 h 260"/>
                <a:gd name="T20" fmla="*/ 186 w 350"/>
                <a:gd name="T21" fmla="*/ 258 h 260"/>
                <a:gd name="T22" fmla="*/ 224 w 350"/>
                <a:gd name="T23" fmla="*/ 248 h 260"/>
                <a:gd name="T24" fmla="*/ 254 w 350"/>
                <a:gd name="T25" fmla="*/ 246 h 260"/>
                <a:gd name="T26" fmla="*/ 274 w 350"/>
                <a:gd name="T27" fmla="*/ 246 h 260"/>
                <a:gd name="T28" fmla="*/ 312 w 350"/>
                <a:gd name="T29" fmla="*/ 254 h 260"/>
                <a:gd name="T30" fmla="*/ 332 w 350"/>
                <a:gd name="T31" fmla="*/ 260 h 260"/>
                <a:gd name="T32" fmla="*/ 336 w 350"/>
                <a:gd name="T33" fmla="*/ 260 h 260"/>
                <a:gd name="T34" fmla="*/ 344 w 350"/>
                <a:gd name="T35" fmla="*/ 258 h 260"/>
                <a:gd name="T36" fmla="*/ 350 w 350"/>
                <a:gd name="T37" fmla="*/ 248 h 260"/>
                <a:gd name="T38" fmla="*/ 350 w 350"/>
                <a:gd name="T39" fmla="*/ 38 h 260"/>
                <a:gd name="T40" fmla="*/ 344 w 350"/>
                <a:gd name="T41" fmla="*/ 28 h 260"/>
                <a:gd name="T42" fmla="*/ 338 w 350"/>
                <a:gd name="T43" fmla="*/ 22 h 260"/>
                <a:gd name="T44" fmla="*/ 308 w 350"/>
                <a:gd name="T45" fmla="*/ 8 h 260"/>
                <a:gd name="T46" fmla="*/ 278 w 350"/>
                <a:gd name="T47" fmla="*/ 0 h 260"/>
                <a:gd name="T48" fmla="*/ 260 w 350"/>
                <a:gd name="T49" fmla="*/ 0 h 260"/>
                <a:gd name="T50" fmla="*/ 216 w 350"/>
                <a:gd name="T51" fmla="*/ 8 h 260"/>
                <a:gd name="T52" fmla="*/ 174 w 350"/>
                <a:gd name="T53" fmla="*/ 34 h 260"/>
                <a:gd name="T54" fmla="*/ 156 w 350"/>
                <a:gd name="T55" fmla="*/ 18 h 260"/>
                <a:gd name="T56" fmla="*/ 112 w 350"/>
                <a:gd name="T57" fmla="*/ 2 h 260"/>
                <a:gd name="T58" fmla="*/ 90 w 350"/>
                <a:gd name="T59" fmla="*/ 0 h 260"/>
                <a:gd name="T60" fmla="*/ 56 w 350"/>
                <a:gd name="T61" fmla="*/ 4 h 260"/>
                <a:gd name="T62" fmla="*/ 30 w 350"/>
                <a:gd name="T63" fmla="*/ 14 h 260"/>
                <a:gd name="T64" fmla="*/ 6 w 350"/>
                <a:gd name="T65" fmla="*/ 28 h 260"/>
                <a:gd name="T66" fmla="*/ 2 w 350"/>
                <a:gd name="T67" fmla="*/ 32 h 260"/>
                <a:gd name="T68" fmla="*/ 0 w 350"/>
                <a:gd name="T69" fmla="*/ 248 h 260"/>
                <a:gd name="T70" fmla="*/ 2 w 350"/>
                <a:gd name="T71" fmla="*/ 254 h 260"/>
                <a:gd name="T72" fmla="*/ 6 w 350"/>
                <a:gd name="T73" fmla="*/ 258 h 260"/>
                <a:gd name="T74" fmla="*/ 188 w 350"/>
                <a:gd name="T75" fmla="*/ 56 h 260"/>
                <a:gd name="T76" fmla="*/ 224 w 350"/>
                <a:gd name="T77" fmla="*/ 34 h 260"/>
                <a:gd name="T78" fmla="*/ 260 w 350"/>
                <a:gd name="T79" fmla="*/ 26 h 260"/>
                <a:gd name="T80" fmla="*/ 280 w 350"/>
                <a:gd name="T81" fmla="*/ 28 h 260"/>
                <a:gd name="T82" fmla="*/ 312 w 350"/>
                <a:gd name="T83" fmla="*/ 40 h 260"/>
                <a:gd name="T84" fmla="*/ 322 w 350"/>
                <a:gd name="T85" fmla="*/ 228 h 260"/>
                <a:gd name="T86" fmla="*/ 306 w 350"/>
                <a:gd name="T87" fmla="*/ 224 h 260"/>
                <a:gd name="T88" fmla="*/ 272 w 350"/>
                <a:gd name="T89" fmla="*/ 220 h 260"/>
                <a:gd name="T90" fmla="*/ 254 w 350"/>
                <a:gd name="T91" fmla="*/ 218 h 260"/>
                <a:gd name="T92" fmla="*/ 218 w 350"/>
                <a:gd name="T93" fmla="*/ 222 h 260"/>
                <a:gd name="T94" fmla="*/ 188 w 350"/>
                <a:gd name="T95" fmla="*/ 56 h 260"/>
                <a:gd name="T96" fmla="*/ 26 w 350"/>
                <a:gd name="T97" fmla="*/ 46 h 260"/>
                <a:gd name="T98" fmla="*/ 52 w 350"/>
                <a:gd name="T99" fmla="*/ 34 h 260"/>
                <a:gd name="T100" fmla="*/ 90 w 350"/>
                <a:gd name="T101" fmla="*/ 26 h 260"/>
                <a:gd name="T102" fmla="*/ 108 w 350"/>
                <a:gd name="T103" fmla="*/ 28 h 260"/>
                <a:gd name="T104" fmla="*/ 144 w 350"/>
                <a:gd name="T105" fmla="*/ 44 h 260"/>
                <a:gd name="T106" fmla="*/ 160 w 350"/>
                <a:gd name="T107" fmla="*/ 228 h 260"/>
                <a:gd name="T108" fmla="*/ 132 w 350"/>
                <a:gd name="T109" fmla="*/ 222 h 260"/>
                <a:gd name="T110" fmla="*/ 94 w 350"/>
                <a:gd name="T111" fmla="*/ 218 h 260"/>
                <a:gd name="T112" fmla="*/ 78 w 350"/>
                <a:gd name="T113" fmla="*/ 220 h 260"/>
                <a:gd name="T114" fmla="*/ 44 w 350"/>
                <a:gd name="T115" fmla="*/ 224 h 260"/>
                <a:gd name="T116" fmla="*/ 26 w 350"/>
                <a:gd name="T117" fmla="*/ 46 h 2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0" h="260">
                  <a:moveTo>
                    <a:pt x="6" y="258"/>
                  </a:moveTo>
                  <a:lnTo>
                    <a:pt x="6" y="258"/>
                  </a:lnTo>
                  <a:lnTo>
                    <a:pt x="14" y="260"/>
                  </a:lnTo>
                  <a:lnTo>
                    <a:pt x="14" y="260"/>
                  </a:lnTo>
                  <a:lnTo>
                    <a:pt x="18" y="260"/>
                  </a:lnTo>
                  <a:lnTo>
                    <a:pt x="18" y="260"/>
                  </a:lnTo>
                  <a:lnTo>
                    <a:pt x="38" y="254"/>
                  </a:lnTo>
                  <a:lnTo>
                    <a:pt x="56" y="248"/>
                  </a:lnTo>
                  <a:lnTo>
                    <a:pt x="76" y="246"/>
                  </a:lnTo>
                  <a:lnTo>
                    <a:pt x="94" y="246"/>
                  </a:lnTo>
                  <a:lnTo>
                    <a:pt x="94" y="246"/>
                  </a:lnTo>
                  <a:lnTo>
                    <a:pt x="110" y="246"/>
                  </a:lnTo>
                  <a:lnTo>
                    <a:pt x="124" y="248"/>
                  </a:lnTo>
                  <a:lnTo>
                    <a:pt x="148" y="252"/>
                  </a:lnTo>
                  <a:lnTo>
                    <a:pt x="162" y="258"/>
                  </a:lnTo>
                  <a:lnTo>
                    <a:pt x="168" y="260"/>
                  </a:lnTo>
                  <a:lnTo>
                    <a:pt x="168" y="260"/>
                  </a:lnTo>
                  <a:lnTo>
                    <a:pt x="174" y="260"/>
                  </a:lnTo>
                  <a:lnTo>
                    <a:pt x="174" y="260"/>
                  </a:lnTo>
                  <a:lnTo>
                    <a:pt x="182" y="260"/>
                  </a:lnTo>
                  <a:lnTo>
                    <a:pt x="182" y="260"/>
                  </a:lnTo>
                  <a:lnTo>
                    <a:pt x="186" y="258"/>
                  </a:lnTo>
                  <a:lnTo>
                    <a:pt x="202" y="252"/>
                  </a:lnTo>
                  <a:lnTo>
                    <a:pt x="224" y="248"/>
                  </a:lnTo>
                  <a:lnTo>
                    <a:pt x="240" y="246"/>
                  </a:lnTo>
                  <a:lnTo>
                    <a:pt x="254" y="246"/>
                  </a:lnTo>
                  <a:lnTo>
                    <a:pt x="254" y="246"/>
                  </a:lnTo>
                  <a:lnTo>
                    <a:pt x="274" y="246"/>
                  </a:lnTo>
                  <a:lnTo>
                    <a:pt x="294" y="248"/>
                  </a:lnTo>
                  <a:lnTo>
                    <a:pt x="312" y="254"/>
                  </a:lnTo>
                  <a:lnTo>
                    <a:pt x="332" y="260"/>
                  </a:lnTo>
                  <a:lnTo>
                    <a:pt x="332" y="260"/>
                  </a:lnTo>
                  <a:lnTo>
                    <a:pt x="336" y="260"/>
                  </a:lnTo>
                  <a:lnTo>
                    <a:pt x="336" y="260"/>
                  </a:lnTo>
                  <a:lnTo>
                    <a:pt x="344" y="258"/>
                  </a:lnTo>
                  <a:lnTo>
                    <a:pt x="344" y="258"/>
                  </a:lnTo>
                  <a:lnTo>
                    <a:pt x="348" y="254"/>
                  </a:lnTo>
                  <a:lnTo>
                    <a:pt x="350" y="248"/>
                  </a:lnTo>
                  <a:lnTo>
                    <a:pt x="350" y="38"/>
                  </a:lnTo>
                  <a:lnTo>
                    <a:pt x="350" y="38"/>
                  </a:lnTo>
                  <a:lnTo>
                    <a:pt x="348" y="32"/>
                  </a:lnTo>
                  <a:lnTo>
                    <a:pt x="344" y="28"/>
                  </a:lnTo>
                  <a:lnTo>
                    <a:pt x="344" y="28"/>
                  </a:lnTo>
                  <a:lnTo>
                    <a:pt x="338" y="22"/>
                  </a:lnTo>
                  <a:lnTo>
                    <a:pt x="320" y="14"/>
                  </a:lnTo>
                  <a:lnTo>
                    <a:pt x="308" y="8"/>
                  </a:lnTo>
                  <a:lnTo>
                    <a:pt x="294" y="4"/>
                  </a:lnTo>
                  <a:lnTo>
                    <a:pt x="278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2"/>
                  </a:lnTo>
                  <a:lnTo>
                    <a:pt x="216" y="8"/>
                  </a:lnTo>
                  <a:lnTo>
                    <a:pt x="194" y="18"/>
                  </a:lnTo>
                  <a:lnTo>
                    <a:pt x="174" y="34"/>
                  </a:lnTo>
                  <a:lnTo>
                    <a:pt x="174" y="34"/>
                  </a:lnTo>
                  <a:lnTo>
                    <a:pt x="156" y="18"/>
                  </a:lnTo>
                  <a:lnTo>
                    <a:pt x="134" y="8"/>
                  </a:lnTo>
                  <a:lnTo>
                    <a:pt x="112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0"/>
                  </a:lnTo>
                  <a:lnTo>
                    <a:pt x="56" y="4"/>
                  </a:lnTo>
                  <a:lnTo>
                    <a:pt x="42" y="8"/>
                  </a:lnTo>
                  <a:lnTo>
                    <a:pt x="30" y="14"/>
                  </a:lnTo>
                  <a:lnTo>
                    <a:pt x="12" y="22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close/>
                  <a:moveTo>
                    <a:pt x="188" y="56"/>
                  </a:moveTo>
                  <a:lnTo>
                    <a:pt x="188" y="56"/>
                  </a:lnTo>
                  <a:lnTo>
                    <a:pt x="206" y="44"/>
                  </a:lnTo>
                  <a:lnTo>
                    <a:pt x="224" y="34"/>
                  </a:lnTo>
                  <a:lnTo>
                    <a:pt x="242" y="28"/>
                  </a:lnTo>
                  <a:lnTo>
                    <a:pt x="260" y="26"/>
                  </a:lnTo>
                  <a:lnTo>
                    <a:pt x="260" y="26"/>
                  </a:lnTo>
                  <a:lnTo>
                    <a:pt x="280" y="28"/>
                  </a:lnTo>
                  <a:lnTo>
                    <a:pt x="298" y="34"/>
                  </a:lnTo>
                  <a:lnTo>
                    <a:pt x="312" y="40"/>
                  </a:lnTo>
                  <a:lnTo>
                    <a:pt x="322" y="46"/>
                  </a:lnTo>
                  <a:lnTo>
                    <a:pt x="322" y="228"/>
                  </a:lnTo>
                  <a:lnTo>
                    <a:pt x="322" y="228"/>
                  </a:lnTo>
                  <a:lnTo>
                    <a:pt x="306" y="224"/>
                  </a:lnTo>
                  <a:lnTo>
                    <a:pt x="290" y="220"/>
                  </a:lnTo>
                  <a:lnTo>
                    <a:pt x="272" y="220"/>
                  </a:lnTo>
                  <a:lnTo>
                    <a:pt x="254" y="218"/>
                  </a:lnTo>
                  <a:lnTo>
                    <a:pt x="254" y="218"/>
                  </a:lnTo>
                  <a:lnTo>
                    <a:pt x="234" y="220"/>
                  </a:lnTo>
                  <a:lnTo>
                    <a:pt x="218" y="222"/>
                  </a:lnTo>
                  <a:lnTo>
                    <a:pt x="188" y="228"/>
                  </a:lnTo>
                  <a:lnTo>
                    <a:pt x="188" y="56"/>
                  </a:lnTo>
                  <a:close/>
                  <a:moveTo>
                    <a:pt x="26" y="46"/>
                  </a:moveTo>
                  <a:lnTo>
                    <a:pt x="26" y="46"/>
                  </a:lnTo>
                  <a:lnTo>
                    <a:pt x="36" y="40"/>
                  </a:lnTo>
                  <a:lnTo>
                    <a:pt x="52" y="34"/>
                  </a:lnTo>
                  <a:lnTo>
                    <a:pt x="68" y="28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108" y="28"/>
                  </a:lnTo>
                  <a:lnTo>
                    <a:pt x="126" y="34"/>
                  </a:lnTo>
                  <a:lnTo>
                    <a:pt x="144" y="44"/>
                  </a:lnTo>
                  <a:lnTo>
                    <a:pt x="160" y="56"/>
                  </a:lnTo>
                  <a:lnTo>
                    <a:pt x="160" y="228"/>
                  </a:lnTo>
                  <a:lnTo>
                    <a:pt x="160" y="228"/>
                  </a:lnTo>
                  <a:lnTo>
                    <a:pt x="132" y="222"/>
                  </a:lnTo>
                  <a:lnTo>
                    <a:pt x="114" y="220"/>
                  </a:lnTo>
                  <a:lnTo>
                    <a:pt x="94" y="218"/>
                  </a:lnTo>
                  <a:lnTo>
                    <a:pt x="94" y="218"/>
                  </a:lnTo>
                  <a:lnTo>
                    <a:pt x="78" y="220"/>
                  </a:lnTo>
                  <a:lnTo>
                    <a:pt x="60" y="220"/>
                  </a:lnTo>
                  <a:lnTo>
                    <a:pt x="44" y="224"/>
                  </a:lnTo>
                  <a:lnTo>
                    <a:pt x="26" y="228"/>
                  </a:lnTo>
                  <a:lnTo>
                    <a:pt x="26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95" name="Freeform 1883"/>
            <p:cNvSpPr>
              <a:spLocks noEditPoints="1"/>
            </p:cNvSpPr>
            <p:nvPr/>
          </p:nvSpPr>
          <p:spPr>
            <a:xfrm>
              <a:off x="8135691" y="5218487"/>
              <a:ext cx="340024" cy="340024"/>
            </a:xfrm>
            <a:custGeom>
              <a:avLst/>
              <a:gdLst>
                <a:gd name="T0" fmla="*/ 96 w 320"/>
                <a:gd name="T1" fmla="*/ 314 h 320"/>
                <a:gd name="T2" fmla="*/ 96 w 320"/>
                <a:gd name="T3" fmla="*/ 314 h 320"/>
                <a:gd name="T4" fmla="*/ 104 w 320"/>
                <a:gd name="T5" fmla="*/ 318 h 320"/>
                <a:gd name="T6" fmla="*/ 112 w 320"/>
                <a:gd name="T7" fmla="*/ 320 h 320"/>
                <a:gd name="T8" fmla="*/ 120 w 320"/>
                <a:gd name="T9" fmla="*/ 318 h 320"/>
                <a:gd name="T10" fmla="*/ 128 w 320"/>
                <a:gd name="T11" fmla="*/ 314 h 320"/>
                <a:gd name="T12" fmla="*/ 302 w 320"/>
                <a:gd name="T13" fmla="*/ 140 h 320"/>
                <a:gd name="T14" fmla="*/ 302 w 320"/>
                <a:gd name="T15" fmla="*/ 140 h 320"/>
                <a:gd name="T16" fmla="*/ 306 w 320"/>
                <a:gd name="T17" fmla="*/ 134 h 320"/>
                <a:gd name="T18" fmla="*/ 308 w 320"/>
                <a:gd name="T19" fmla="*/ 126 h 320"/>
                <a:gd name="T20" fmla="*/ 320 w 320"/>
                <a:gd name="T21" fmla="*/ 26 h 320"/>
                <a:gd name="T22" fmla="*/ 320 w 320"/>
                <a:gd name="T23" fmla="*/ 26 h 320"/>
                <a:gd name="T24" fmla="*/ 320 w 320"/>
                <a:gd name="T25" fmla="*/ 20 h 320"/>
                <a:gd name="T26" fmla="*/ 318 w 320"/>
                <a:gd name="T27" fmla="*/ 16 h 320"/>
                <a:gd name="T28" fmla="*/ 312 w 320"/>
                <a:gd name="T29" fmla="*/ 8 h 320"/>
                <a:gd name="T30" fmla="*/ 304 w 320"/>
                <a:gd name="T31" fmla="*/ 2 h 320"/>
                <a:gd name="T32" fmla="*/ 300 w 320"/>
                <a:gd name="T33" fmla="*/ 0 h 320"/>
                <a:gd name="T34" fmla="*/ 294 w 320"/>
                <a:gd name="T35" fmla="*/ 0 h 320"/>
                <a:gd name="T36" fmla="*/ 194 w 320"/>
                <a:gd name="T37" fmla="*/ 12 h 320"/>
                <a:gd name="T38" fmla="*/ 194 w 320"/>
                <a:gd name="T39" fmla="*/ 12 h 320"/>
                <a:gd name="T40" fmla="*/ 186 w 320"/>
                <a:gd name="T41" fmla="*/ 14 h 320"/>
                <a:gd name="T42" fmla="*/ 180 w 320"/>
                <a:gd name="T43" fmla="*/ 18 h 320"/>
                <a:gd name="T44" fmla="*/ 6 w 320"/>
                <a:gd name="T45" fmla="*/ 192 h 320"/>
                <a:gd name="T46" fmla="*/ 6 w 320"/>
                <a:gd name="T47" fmla="*/ 192 h 320"/>
                <a:gd name="T48" fmla="*/ 2 w 320"/>
                <a:gd name="T49" fmla="*/ 200 h 320"/>
                <a:gd name="T50" fmla="*/ 0 w 320"/>
                <a:gd name="T51" fmla="*/ 208 h 320"/>
                <a:gd name="T52" fmla="*/ 2 w 320"/>
                <a:gd name="T53" fmla="*/ 216 h 320"/>
                <a:gd name="T54" fmla="*/ 6 w 320"/>
                <a:gd name="T55" fmla="*/ 224 h 320"/>
                <a:gd name="T56" fmla="*/ 96 w 320"/>
                <a:gd name="T57" fmla="*/ 314 h 320"/>
                <a:gd name="T58" fmla="*/ 36 w 320"/>
                <a:gd name="T59" fmla="*/ 198 h 320"/>
                <a:gd name="T60" fmla="*/ 156 w 320"/>
                <a:gd name="T61" fmla="*/ 78 h 320"/>
                <a:gd name="T62" fmla="*/ 156 w 320"/>
                <a:gd name="T63" fmla="*/ 78 h 320"/>
                <a:gd name="T64" fmla="*/ 160 w 320"/>
                <a:gd name="T65" fmla="*/ 76 h 320"/>
                <a:gd name="T66" fmla="*/ 164 w 320"/>
                <a:gd name="T67" fmla="*/ 74 h 320"/>
                <a:gd name="T68" fmla="*/ 170 w 320"/>
                <a:gd name="T69" fmla="*/ 76 h 320"/>
                <a:gd name="T70" fmla="*/ 174 w 320"/>
                <a:gd name="T71" fmla="*/ 78 h 320"/>
                <a:gd name="T72" fmla="*/ 244 w 320"/>
                <a:gd name="T73" fmla="*/ 148 h 320"/>
                <a:gd name="T74" fmla="*/ 244 w 320"/>
                <a:gd name="T75" fmla="*/ 148 h 320"/>
                <a:gd name="T76" fmla="*/ 246 w 320"/>
                <a:gd name="T77" fmla="*/ 152 h 320"/>
                <a:gd name="T78" fmla="*/ 248 w 320"/>
                <a:gd name="T79" fmla="*/ 158 h 320"/>
                <a:gd name="T80" fmla="*/ 246 w 320"/>
                <a:gd name="T81" fmla="*/ 162 h 320"/>
                <a:gd name="T82" fmla="*/ 244 w 320"/>
                <a:gd name="T83" fmla="*/ 166 h 320"/>
                <a:gd name="T84" fmla="*/ 124 w 320"/>
                <a:gd name="T85" fmla="*/ 286 h 320"/>
                <a:gd name="T86" fmla="*/ 124 w 320"/>
                <a:gd name="T87" fmla="*/ 286 h 320"/>
                <a:gd name="T88" fmla="*/ 118 w 320"/>
                <a:gd name="T89" fmla="*/ 290 h 320"/>
                <a:gd name="T90" fmla="*/ 112 w 320"/>
                <a:gd name="T91" fmla="*/ 290 h 320"/>
                <a:gd name="T92" fmla="*/ 106 w 320"/>
                <a:gd name="T93" fmla="*/ 290 h 320"/>
                <a:gd name="T94" fmla="*/ 100 w 320"/>
                <a:gd name="T95" fmla="*/ 286 h 320"/>
                <a:gd name="T96" fmla="*/ 36 w 320"/>
                <a:gd name="T97" fmla="*/ 222 h 320"/>
                <a:gd name="T98" fmla="*/ 36 w 320"/>
                <a:gd name="T99" fmla="*/ 222 h 320"/>
                <a:gd name="T100" fmla="*/ 32 w 320"/>
                <a:gd name="T101" fmla="*/ 216 h 320"/>
                <a:gd name="T102" fmla="*/ 32 w 320"/>
                <a:gd name="T103" fmla="*/ 210 h 320"/>
                <a:gd name="T104" fmla="*/ 32 w 320"/>
                <a:gd name="T105" fmla="*/ 204 h 320"/>
                <a:gd name="T106" fmla="*/ 36 w 320"/>
                <a:gd name="T107" fmla="*/ 198 h 320"/>
                <a:gd name="T108" fmla="*/ 36 w 320"/>
                <a:gd name="T109" fmla="*/ 198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0" h="320">
                  <a:moveTo>
                    <a:pt x="96" y="314"/>
                  </a:moveTo>
                  <a:lnTo>
                    <a:pt x="96" y="314"/>
                  </a:lnTo>
                  <a:lnTo>
                    <a:pt x="104" y="318"/>
                  </a:lnTo>
                  <a:lnTo>
                    <a:pt x="112" y="320"/>
                  </a:lnTo>
                  <a:lnTo>
                    <a:pt x="120" y="318"/>
                  </a:lnTo>
                  <a:lnTo>
                    <a:pt x="128" y="314"/>
                  </a:lnTo>
                  <a:lnTo>
                    <a:pt x="302" y="140"/>
                  </a:lnTo>
                  <a:lnTo>
                    <a:pt x="302" y="140"/>
                  </a:lnTo>
                  <a:lnTo>
                    <a:pt x="306" y="134"/>
                  </a:lnTo>
                  <a:lnTo>
                    <a:pt x="308" y="126"/>
                  </a:lnTo>
                  <a:lnTo>
                    <a:pt x="320" y="26"/>
                  </a:lnTo>
                  <a:lnTo>
                    <a:pt x="320" y="26"/>
                  </a:lnTo>
                  <a:lnTo>
                    <a:pt x="320" y="20"/>
                  </a:lnTo>
                  <a:lnTo>
                    <a:pt x="318" y="16"/>
                  </a:lnTo>
                  <a:lnTo>
                    <a:pt x="312" y="8"/>
                  </a:lnTo>
                  <a:lnTo>
                    <a:pt x="304" y="2"/>
                  </a:lnTo>
                  <a:lnTo>
                    <a:pt x="300" y="0"/>
                  </a:lnTo>
                  <a:lnTo>
                    <a:pt x="294" y="0"/>
                  </a:lnTo>
                  <a:lnTo>
                    <a:pt x="194" y="12"/>
                  </a:lnTo>
                  <a:lnTo>
                    <a:pt x="194" y="12"/>
                  </a:lnTo>
                  <a:lnTo>
                    <a:pt x="186" y="14"/>
                  </a:lnTo>
                  <a:lnTo>
                    <a:pt x="180" y="18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2" y="200"/>
                  </a:lnTo>
                  <a:lnTo>
                    <a:pt x="0" y="208"/>
                  </a:lnTo>
                  <a:lnTo>
                    <a:pt x="2" y="216"/>
                  </a:lnTo>
                  <a:lnTo>
                    <a:pt x="6" y="224"/>
                  </a:lnTo>
                  <a:lnTo>
                    <a:pt x="96" y="314"/>
                  </a:lnTo>
                  <a:close/>
                  <a:moveTo>
                    <a:pt x="36" y="198"/>
                  </a:moveTo>
                  <a:lnTo>
                    <a:pt x="156" y="78"/>
                  </a:lnTo>
                  <a:lnTo>
                    <a:pt x="156" y="78"/>
                  </a:lnTo>
                  <a:lnTo>
                    <a:pt x="160" y="76"/>
                  </a:lnTo>
                  <a:lnTo>
                    <a:pt x="164" y="74"/>
                  </a:lnTo>
                  <a:lnTo>
                    <a:pt x="170" y="76"/>
                  </a:lnTo>
                  <a:lnTo>
                    <a:pt x="174" y="7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46" y="152"/>
                  </a:lnTo>
                  <a:lnTo>
                    <a:pt x="248" y="158"/>
                  </a:lnTo>
                  <a:lnTo>
                    <a:pt x="246" y="162"/>
                  </a:lnTo>
                  <a:lnTo>
                    <a:pt x="244" y="166"/>
                  </a:lnTo>
                  <a:lnTo>
                    <a:pt x="124" y="286"/>
                  </a:lnTo>
                  <a:lnTo>
                    <a:pt x="124" y="286"/>
                  </a:lnTo>
                  <a:lnTo>
                    <a:pt x="118" y="290"/>
                  </a:lnTo>
                  <a:lnTo>
                    <a:pt x="112" y="290"/>
                  </a:lnTo>
                  <a:lnTo>
                    <a:pt x="106" y="290"/>
                  </a:lnTo>
                  <a:lnTo>
                    <a:pt x="100" y="286"/>
                  </a:lnTo>
                  <a:lnTo>
                    <a:pt x="36" y="222"/>
                  </a:lnTo>
                  <a:lnTo>
                    <a:pt x="36" y="222"/>
                  </a:lnTo>
                  <a:lnTo>
                    <a:pt x="32" y="216"/>
                  </a:lnTo>
                  <a:lnTo>
                    <a:pt x="32" y="210"/>
                  </a:lnTo>
                  <a:lnTo>
                    <a:pt x="32" y="204"/>
                  </a:lnTo>
                  <a:lnTo>
                    <a:pt x="36" y="198"/>
                  </a:lnTo>
                  <a:lnTo>
                    <a:pt x="36" y="1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96" name="Freeform 1884"/>
            <p:cNvSpPr>
              <a:spLocks noEditPoints="1"/>
            </p:cNvSpPr>
            <p:nvPr/>
          </p:nvSpPr>
          <p:spPr>
            <a:xfrm>
              <a:off x="8728607" y="5224863"/>
              <a:ext cx="376151" cy="329398"/>
            </a:xfrm>
            <a:custGeom>
              <a:avLst/>
              <a:gdLst>
                <a:gd name="T0" fmla="*/ 172 w 354"/>
                <a:gd name="T1" fmla="*/ 308 h 310"/>
                <a:gd name="T2" fmla="*/ 182 w 354"/>
                <a:gd name="T3" fmla="*/ 308 h 310"/>
                <a:gd name="T4" fmla="*/ 214 w 354"/>
                <a:gd name="T5" fmla="*/ 288 h 310"/>
                <a:gd name="T6" fmla="*/ 288 w 354"/>
                <a:gd name="T7" fmla="*/ 226 h 310"/>
                <a:gd name="T8" fmla="*/ 328 w 354"/>
                <a:gd name="T9" fmla="*/ 176 h 310"/>
                <a:gd name="T10" fmla="*/ 352 w 354"/>
                <a:gd name="T11" fmla="*/ 118 h 310"/>
                <a:gd name="T12" fmla="*/ 352 w 354"/>
                <a:gd name="T13" fmla="*/ 78 h 310"/>
                <a:gd name="T14" fmla="*/ 324 w 354"/>
                <a:gd name="T15" fmla="*/ 28 h 310"/>
                <a:gd name="T16" fmla="*/ 276 w 354"/>
                <a:gd name="T17" fmla="*/ 2 h 310"/>
                <a:gd name="T18" fmla="*/ 244 w 354"/>
                <a:gd name="T19" fmla="*/ 0 h 310"/>
                <a:gd name="T20" fmla="*/ 210 w 354"/>
                <a:gd name="T21" fmla="*/ 10 h 310"/>
                <a:gd name="T22" fmla="*/ 184 w 354"/>
                <a:gd name="T23" fmla="*/ 30 h 310"/>
                <a:gd name="T24" fmla="*/ 170 w 354"/>
                <a:gd name="T25" fmla="*/ 30 h 310"/>
                <a:gd name="T26" fmla="*/ 142 w 354"/>
                <a:gd name="T27" fmla="*/ 10 h 310"/>
                <a:gd name="T28" fmla="*/ 110 w 354"/>
                <a:gd name="T29" fmla="*/ 0 h 310"/>
                <a:gd name="T30" fmla="*/ 78 w 354"/>
                <a:gd name="T31" fmla="*/ 2 h 310"/>
                <a:gd name="T32" fmla="*/ 28 w 354"/>
                <a:gd name="T33" fmla="*/ 28 h 310"/>
                <a:gd name="T34" fmla="*/ 2 w 354"/>
                <a:gd name="T35" fmla="*/ 78 h 310"/>
                <a:gd name="T36" fmla="*/ 2 w 354"/>
                <a:gd name="T37" fmla="*/ 118 h 310"/>
                <a:gd name="T38" fmla="*/ 24 w 354"/>
                <a:gd name="T39" fmla="*/ 176 h 310"/>
                <a:gd name="T40" fmla="*/ 66 w 354"/>
                <a:gd name="T41" fmla="*/ 228 h 310"/>
                <a:gd name="T42" fmla="*/ 138 w 354"/>
                <a:gd name="T43" fmla="*/ 288 h 310"/>
                <a:gd name="T44" fmla="*/ 98 w 354"/>
                <a:gd name="T45" fmla="*/ 34 h 310"/>
                <a:gd name="T46" fmla="*/ 120 w 354"/>
                <a:gd name="T47" fmla="*/ 38 h 310"/>
                <a:gd name="T48" fmla="*/ 146 w 354"/>
                <a:gd name="T49" fmla="*/ 54 h 310"/>
                <a:gd name="T50" fmla="*/ 160 w 354"/>
                <a:gd name="T51" fmla="*/ 82 h 310"/>
                <a:gd name="T52" fmla="*/ 166 w 354"/>
                <a:gd name="T53" fmla="*/ 92 h 310"/>
                <a:gd name="T54" fmla="*/ 176 w 354"/>
                <a:gd name="T55" fmla="*/ 96 h 310"/>
                <a:gd name="T56" fmla="*/ 192 w 354"/>
                <a:gd name="T57" fmla="*/ 88 h 310"/>
                <a:gd name="T58" fmla="*/ 196 w 354"/>
                <a:gd name="T59" fmla="*/ 72 h 310"/>
                <a:gd name="T60" fmla="*/ 216 w 354"/>
                <a:gd name="T61" fmla="*/ 48 h 310"/>
                <a:gd name="T62" fmla="*/ 244 w 354"/>
                <a:gd name="T63" fmla="*/ 34 h 310"/>
                <a:gd name="T64" fmla="*/ 268 w 354"/>
                <a:gd name="T65" fmla="*/ 36 h 310"/>
                <a:gd name="T66" fmla="*/ 300 w 354"/>
                <a:gd name="T67" fmla="*/ 52 h 310"/>
                <a:gd name="T68" fmla="*/ 318 w 354"/>
                <a:gd name="T69" fmla="*/ 84 h 310"/>
                <a:gd name="T70" fmla="*/ 318 w 354"/>
                <a:gd name="T71" fmla="*/ 110 h 310"/>
                <a:gd name="T72" fmla="*/ 304 w 354"/>
                <a:gd name="T73" fmla="*/ 150 h 310"/>
                <a:gd name="T74" fmla="*/ 242 w 354"/>
                <a:gd name="T75" fmla="*/ 222 h 310"/>
                <a:gd name="T76" fmla="*/ 176 w 354"/>
                <a:gd name="T77" fmla="*/ 272 h 310"/>
                <a:gd name="T78" fmla="*/ 134 w 354"/>
                <a:gd name="T79" fmla="*/ 242 h 310"/>
                <a:gd name="T80" fmla="*/ 68 w 354"/>
                <a:gd name="T81" fmla="*/ 176 h 310"/>
                <a:gd name="T82" fmla="*/ 38 w 354"/>
                <a:gd name="T83" fmla="*/ 124 h 310"/>
                <a:gd name="T84" fmla="*/ 34 w 354"/>
                <a:gd name="T85" fmla="*/ 98 h 310"/>
                <a:gd name="T86" fmla="*/ 46 w 354"/>
                <a:gd name="T87" fmla="*/ 62 h 310"/>
                <a:gd name="T88" fmla="*/ 74 w 354"/>
                <a:gd name="T89" fmla="*/ 38 h 310"/>
                <a:gd name="T90" fmla="*/ 98 w 354"/>
                <a:gd name="T91" fmla="*/ 34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4" h="310">
                  <a:moveTo>
                    <a:pt x="168" y="308"/>
                  </a:moveTo>
                  <a:lnTo>
                    <a:pt x="168" y="308"/>
                  </a:lnTo>
                  <a:lnTo>
                    <a:pt x="172" y="308"/>
                  </a:lnTo>
                  <a:lnTo>
                    <a:pt x="176" y="310"/>
                  </a:lnTo>
                  <a:lnTo>
                    <a:pt x="176" y="310"/>
                  </a:lnTo>
                  <a:lnTo>
                    <a:pt x="182" y="308"/>
                  </a:lnTo>
                  <a:lnTo>
                    <a:pt x="186" y="308"/>
                  </a:lnTo>
                  <a:lnTo>
                    <a:pt x="186" y="308"/>
                  </a:lnTo>
                  <a:lnTo>
                    <a:pt x="214" y="288"/>
                  </a:lnTo>
                  <a:lnTo>
                    <a:pt x="242" y="268"/>
                  </a:lnTo>
                  <a:lnTo>
                    <a:pt x="272" y="242"/>
                  </a:lnTo>
                  <a:lnTo>
                    <a:pt x="288" y="226"/>
                  </a:lnTo>
                  <a:lnTo>
                    <a:pt x="302" y="210"/>
                  </a:lnTo>
                  <a:lnTo>
                    <a:pt x="316" y="194"/>
                  </a:lnTo>
                  <a:lnTo>
                    <a:pt x="328" y="176"/>
                  </a:lnTo>
                  <a:lnTo>
                    <a:pt x="338" y="156"/>
                  </a:lnTo>
                  <a:lnTo>
                    <a:pt x="346" y="138"/>
                  </a:lnTo>
                  <a:lnTo>
                    <a:pt x="352" y="11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52" y="78"/>
                  </a:lnTo>
                  <a:lnTo>
                    <a:pt x="346" y="60"/>
                  </a:lnTo>
                  <a:lnTo>
                    <a:pt x="336" y="42"/>
                  </a:lnTo>
                  <a:lnTo>
                    <a:pt x="324" y="28"/>
                  </a:lnTo>
                  <a:lnTo>
                    <a:pt x="310" y="16"/>
                  </a:lnTo>
                  <a:lnTo>
                    <a:pt x="294" y="6"/>
                  </a:lnTo>
                  <a:lnTo>
                    <a:pt x="276" y="2"/>
                  </a:lnTo>
                  <a:lnTo>
                    <a:pt x="256" y="0"/>
                  </a:lnTo>
                  <a:lnTo>
                    <a:pt x="256" y="0"/>
                  </a:lnTo>
                  <a:lnTo>
                    <a:pt x="244" y="0"/>
                  </a:lnTo>
                  <a:lnTo>
                    <a:pt x="232" y="2"/>
                  </a:lnTo>
                  <a:lnTo>
                    <a:pt x="222" y="6"/>
                  </a:lnTo>
                  <a:lnTo>
                    <a:pt x="210" y="10"/>
                  </a:lnTo>
                  <a:lnTo>
                    <a:pt x="202" y="16"/>
                  </a:lnTo>
                  <a:lnTo>
                    <a:pt x="192" y="22"/>
                  </a:lnTo>
                  <a:lnTo>
                    <a:pt x="184" y="30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0" y="30"/>
                  </a:lnTo>
                  <a:lnTo>
                    <a:pt x="162" y="22"/>
                  </a:lnTo>
                  <a:lnTo>
                    <a:pt x="152" y="16"/>
                  </a:lnTo>
                  <a:lnTo>
                    <a:pt x="142" y="10"/>
                  </a:lnTo>
                  <a:lnTo>
                    <a:pt x="132" y="6"/>
                  </a:lnTo>
                  <a:lnTo>
                    <a:pt x="122" y="2"/>
                  </a:lnTo>
                  <a:lnTo>
                    <a:pt x="11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8" y="2"/>
                  </a:lnTo>
                  <a:lnTo>
                    <a:pt x="60" y="6"/>
                  </a:lnTo>
                  <a:lnTo>
                    <a:pt x="44" y="16"/>
                  </a:lnTo>
                  <a:lnTo>
                    <a:pt x="28" y="28"/>
                  </a:lnTo>
                  <a:lnTo>
                    <a:pt x="16" y="42"/>
                  </a:lnTo>
                  <a:lnTo>
                    <a:pt x="8" y="60"/>
                  </a:lnTo>
                  <a:lnTo>
                    <a:pt x="2" y="7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8"/>
                  </a:lnTo>
                  <a:lnTo>
                    <a:pt x="6" y="138"/>
                  </a:lnTo>
                  <a:lnTo>
                    <a:pt x="14" y="158"/>
                  </a:lnTo>
                  <a:lnTo>
                    <a:pt x="24" y="176"/>
                  </a:lnTo>
                  <a:lnTo>
                    <a:pt x="38" y="194"/>
                  </a:lnTo>
                  <a:lnTo>
                    <a:pt x="52" y="212"/>
                  </a:lnTo>
                  <a:lnTo>
                    <a:pt x="66" y="228"/>
                  </a:lnTo>
                  <a:lnTo>
                    <a:pt x="82" y="242"/>
                  </a:lnTo>
                  <a:lnTo>
                    <a:pt x="112" y="268"/>
                  </a:lnTo>
                  <a:lnTo>
                    <a:pt x="138" y="288"/>
                  </a:lnTo>
                  <a:lnTo>
                    <a:pt x="168" y="308"/>
                  </a:lnTo>
                  <a:lnTo>
                    <a:pt x="168" y="308"/>
                  </a:lnTo>
                  <a:close/>
                  <a:moveTo>
                    <a:pt x="98" y="34"/>
                  </a:moveTo>
                  <a:lnTo>
                    <a:pt x="98" y="34"/>
                  </a:lnTo>
                  <a:lnTo>
                    <a:pt x="108" y="34"/>
                  </a:lnTo>
                  <a:lnTo>
                    <a:pt x="120" y="38"/>
                  </a:lnTo>
                  <a:lnTo>
                    <a:pt x="128" y="42"/>
                  </a:lnTo>
                  <a:lnTo>
                    <a:pt x="138" y="48"/>
                  </a:lnTo>
                  <a:lnTo>
                    <a:pt x="146" y="54"/>
                  </a:lnTo>
                  <a:lnTo>
                    <a:pt x="152" y="62"/>
                  </a:lnTo>
                  <a:lnTo>
                    <a:pt x="156" y="72"/>
                  </a:lnTo>
                  <a:lnTo>
                    <a:pt x="160" y="82"/>
                  </a:lnTo>
                  <a:lnTo>
                    <a:pt x="160" y="82"/>
                  </a:lnTo>
                  <a:lnTo>
                    <a:pt x="162" y="88"/>
                  </a:lnTo>
                  <a:lnTo>
                    <a:pt x="166" y="92"/>
                  </a:lnTo>
                  <a:lnTo>
                    <a:pt x="170" y="96"/>
                  </a:lnTo>
                  <a:lnTo>
                    <a:pt x="176" y="96"/>
                  </a:lnTo>
                  <a:lnTo>
                    <a:pt x="176" y="96"/>
                  </a:lnTo>
                  <a:lnTo>
                    <a:pt x="182" y="96"/>
                  </a:lnTo>
                  <a:lnTo>
                    <a:pt x="188" y="92"/>
                  </a:lnTo>
                  <a:lnTo>
                    <a:pt x="192" y="88"/>
                  </a:lnTo>
                  <a:lnTo>
                    <a:pt x="194" y="82"/>
                  </a:lnTo>
                  <a:lnTo>
                    <a:pt x="194" y="82"/>
                  </a:lnTo>
                  <a:lnTo>
                    <a:pt x="196" y="72"/>
                  </a:lnTo>
                  <a:lnTo>
                    <a:pt x="202" y="62"/>
                  </a:lnTo>
                  <a:lnTo>
                    <a:pt x="208" y="54"/>
                  </a:lnTo>
                  <a:lnTo>
                    <a:pt x="216" y="48"/>
                  </a:lnTo>
                  <a:lnTo>
                    <a:pt x="224" y="42"/>
                  </a:lnTo>
                  <a:lnTo>
                    <a:pt x="234" y="38"/>
                  </a:lnTo>
                  <a:lnTo>
                    <a:pt x="244" y="34"/>
                  </a:lnTo>
                  <a:lnTo>
                    <a:pt x="256" y="34"/>
                  </a:lnTo>
                  <a:lnTo>
                    <a:pt x="256" y="34"/>
                  </a:lnTo>
                  <a:lnTo>
                    <a:pt x="268" y="36"/>
                  </a:lnTo>
                  <a:lnTo>
                    <a:pt x="280" y="38"/>
                  </a:lnTo>
                  <a:lnTo>
                    <a:pt x="292" y="44"/>
                  </a:lnTo>
                  <a:lnTo>
                    <a:pt x="300" y="52"/>
                  </a:lnTo>
                  <a:lnTo>
                    <a:pt x="308" y="6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20" y="98"/>
                  </a:lnTo>
                  <a:lnTo>
                    <a:pt x="320" y="98"/>
                  </a:lnTo>
                  <a:lnTo>
                    <a:pt x="318" y="110"/>
                  </a:lnTo>
                  <a:lnTo>
                    <a:pt x="314" y="124"/>
                  </a:lnTo>
                  <a:lnTo>
                    <a:pt x="310" y="136"/>
                  </a:lnTo>
                  <a:lnTo>
                    <a:pt x="304" y="150"/>
                  </a:lnTo>
                  <a:lnTo>
                    <a:pt x="286" y="176"/>
                  </a:lnTo>
                  <a:lnTo>
                    <a:pt x="266" y="200"/>
                  </a:lnTo>
                  <a:lnTo>
                    <a:pt x="242" y="222"/>
                  </a:lnTo>
                  <a:lnTo>
                    <a:pt x="218" y="242"/>
                  </a:lnTo>
                  <a:lnTo>
                    <a:pt x="196" y="258"/>
                  </a:lnTo>
                  <a:lnTo>
                    <a:pt x="176" y="272"/>
                  </a:lnTo>
                  <a:lnTo>
                    <a:pt x="176" y="272"/>
                  </a:lnTo>
                  <a:lnTo>
                    <a:pt x="158" y="258"/>
                  </a:lnTo>
                  <a:lnTo>
                    <a:pt x="134" y="242"/>
                  </a:lnTo>
                  <a:lnTo>
                    <a:pt x="112" y="222"/>
                  </a:lnTo>
                  <a:lnTo>
                    <a:pt x="88" y="200"/>
                  </a:lnTo>
                  <a:lnTo>
                    <a:pt x="68" y="176"/>
                  </a:lnTo>
                  <a:lnTo>
                    <a:pt x="50" y="150"/>
                  </a:lnTo>
                  <a:lnTo>
                    <a:pt x="44" y="138"/>
                  </a:lnTo>
                  <a:lnTo>
                    <a:pt x="38" y="124"/>
                  </a:lnTo>
                  <a:lnTo>
                    <a:pt x="36" y="110"/>
                  </a:lnTo>
                  <a:lnTo>
                    <a:pt x="34" y="98"/>
                  </a:lnTo>
                  <a:lnTo>
                    <a:pt x="34" y="98"/>
                  </a:lnTo>
                  <a:lnTo>
                    <a:pt x="36" y="84"/>
                  </a:lnTo>
                  <a:lnTo>
                    <a:pt x="40" y="72"/>
                  </a:lnTo>
                  <a:lnTo>
                    <a:pt x="46" y="62"/>
                  </a:lnTo>
                  <a:lnTo>
                    <a:pt x="52" y="52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36"/>
                  </a:lnTo>
                  <a:lnTo>
                    <a:pt x="98" y="34"/>
                  </a:lnTo>
                  <a:lnTo>
                    <a:pt x="98" y="3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00" name="Freeform 1889"/>
            <p:cNvSpPr>
              <a:spLocks noEditPoints="1"/>
            </p:cNvSpPr>
            <p:nvPr/>
          </p:nvSpPr>
          <p:spPr>
            <a:xfrm>
              <a:off x="7476895" y="4697826"/>
              <a:ext cx="365525" cy="263518"/>
            </a:xfrm>
            <a:custGeom>
              <a:avLst/>
              <a:gdLst>
                <a:gd name="T0" fmla="*/ 318 w 344"/>
                <a:gd name="T1" fmla="*/ 248 h 248"/>
                <a:gd name="T2" fmla="*/ 328 w 344"/>
                <a:gd name="T3" fmla="*/ 246 h 248"/>
                <a:gd name="T4" fmla="*/ 342 w 344"/>
                <a:gd name="T5" fmla="*/ 232 h 248"/>
                <a:gd name="T6" fmla="*/ 344 w 344"/>
                <a:gd name="T7" fmla="*/ 26 h 248"/>
                <a:gd name="T8" fmla="*/ 342 w 344"/>
                <a:gd name="T9" fmla="*/ 16 h 248"/>
                <a:gd name="T10" fmla="*/ 328 w 344"/>
                <a:gd name="T11" fmla="*/ 2 h 248"/>
                <a:gd name="T12" fmla="*/ 28 w 344"/>
                <a:gd name="T13" fmla="*/ 0 h 248"/>
                <a:gd name="T14" fmla="*/ 18 w 344"/>
                <a:gd name="T15" fmla="*/ 2 h 248"/>
                <a:gd name="T16" fmla="*/ 4 w 344"/>
                <a:gd name="T17" fmla="*/ 16 h 248"/>
                <a:gd name="T18" fmla="*/ 0 w 344"/>
                <a:gd name="T19" fmla="*/ 222 h 248"/>
                <a:gd name="T20" fmla="*/ 2 w 344"/>
                <a:gd name="T21" fmla="*/ 232 h 248"/>
                <a:gd name="T22" fmla="*/ 18 w 344"/>
                <a:gd name="T23" fmla="*/ 246 h 248"/>
                <a:gd name="T24" fmla="*/ 28 w 344"/>
                <a:gd name="T25" fmla="*/ 248 h 248"/>
                <a:gd name="T26" fmla="*/ 222 w 344"/>
                <a:gd name="T27" fmla="*/ 116 h 248"/>
                <a:gd name="T28" fmla="*/ 240 w 344"/>
                <a:gd name="T29" fmla="*/ 122 h 248"/>
                <a:gd name="T30" fmla="*/ 256 w 344"/>
                <a:gd name="T31" fmla="*/ 132 h 248"/>
                <a:gd name="T32" fmla="*/ 284 w 344"/>
                <a:gd name="T33" fmla="*/ 168 h 248"/>
                <a:gd name="T34" fmla="*/ 304 w 344"/>
                <a:gd name="T35" fmla="*/ 204 h 248"/>
                <a:gd name="T36" fmla="*/ 238 w 344"/>
                <a:gd name="T37" fmla="*/ 220 h 248"/>
                <a:gd name="T38" fmla="*/ 178 w 344"/>
                <a:gd name="T39" fmla="*/ 148 h 248"/>
                <a:gd name="T40" fmla="*/ 180 w 344"/>
                <a:gd name="T41" fmla="*/ 138 h 248"/>
                <a:gd name="T42" fmla="*/ 190 w 344"/>
                <a:gd name="T43" fmla="*/ 126 h 248"/>
                <a:gd name="T44" fmla="*/ 208 w 344"/>
                <a:gd name="T45" fmla="*/ 118 h 248"/>
                <a:gd name="T46" fmla="*/ 222 w 344"/>
                <a:gd name="T47" fmla="*/ 116 h 248"/>
                <a:gd name="T48" fmla="*/ 50 w 344"/>
                <a:gd name="T49" fmla="*/ 220 h 248"/>
                <a:gd name="T50" fmla="*/ 58 w 344"/>
                <a:gd name="T51" fmla="*/ 208 h 248"/>
                <a:gd name="T52" fmla="*/ 86 w 344"/>
                <a:gd name="T53" fmla="*/ 170 h 248"/>
                <a:gd name="T54" fmla="*/ 112 w 344"/>
                <a:gd name="T55" fmla="*/ 150 h 248"/>
                <a:gd name="T56" fmla="*/ 126 w 344"/>
                <a:gd name="T57" fmla="*/ 148 h 248"/>
                <a:gd name="T58" fmla="*/ 134 w 344"/>
                <a:gd name="T59" fmla="*/ 148 h 248"/>
                <a:gd name="T60" fmla="*/ 154 w 344"/>
                <a:gd name="T61" fmla="*/ 158 h 248"/>
                <a:gd name="T62" fmla="*/ 178 w 344"/>
                <a:gd name="T63" fmla="*/ 184 h 248"/>
                <a:gd name="T64" fmla="*/ 202 w 344"/>
                <a:gd name="T65" fmla="*/ 220 h 248"/>
                <a:gd name="T66" fmla="*/ 84 w 344"/>
                <a:gd name="T67" fmla="*/ 36 h 248"/>
                <a:gd name="T68" fmla="*/ 92 w 344"/>
                <a:gd name="T69" fmla="*/ 38 h 248"/>
                <a:gd name="T70" fmla="*/ 104 w 344"/>
                <a:gd name="T71" fmla="*/ 42 h 248"/>
                <a:gd name="T72" fmla="*/ 114 w 344"/>
                <a:gd name="T73" fmla="*/ 52 h 248"/>
                <a:gd name="T74" fmla="*/ 120 w 344"/>
                <a:gd name="T75" fmla="*/ 66 h 248"/>
                <a:gd name="T76" fmla="*/ 122 w 344"/>
                <a:gd name="T77" fmla="*/ 74 h 248"/>
                <a:gd name="T78" fmla="*/ 118 w 344"/>
                <a:gd name="T79" fmla="*/ 88 h 248"/>
                <a:gd name="T80" fmla="*/ 110 w 344"/>
                <a:gd name="T81" fmla="*/ 100 h 248"/>
                <a:gd name="T82" fmla="*/ 98 w 344"/>
                <a:gd name="T83" fmla="*/ 108 h 248"/>
                <a:gd name="T84" fmla="*/ 84 w 344"/>
                <a:gd name="T85" fmla="*/ 110 h 248"/>
                <a:gd name="T86" fmla="*/ 76 w 344"/>
                <a:gd name="T87" fmla="*/ 110 h 248"/>
                <a:gd name="T88" fmla="*/ 64 w 344"/>
                <a:gd name="T89" fmla="*/ 104 h 248"/>
                <a:gd name="T90" fmla="*/ 54 w 344"/>
                <a:gd name="T91" fmla="*/ 94 h 248"/>
                <a:gd name="T92" fmla="*/ 48 w 344"/>
                <a:gd name="T93" fmla="*/ 80 h 248"/>
                <a:gd name="T94" fmla="*/ 48 w 344"/>
                <a:gd name="T95" fmla="*/ 74 h 248"/>
                <a:gd name="T96" fmla="*/ 50 w 344"/>
                <a:gd name="T97" fmla="*/ 58 h 248"/>
                <a:gd name="T98" fmla="*/ 58 w 344"/>
                <a:gd name="T99" fmla="*/ 48 h 248"/>
                <a:gd name="T100" fmla="*/ 70 w 344"/>
                <a:gd name="T101" fmla="*/ 40 h 248"/>
                <a:gd name="T102" fmla="*/ 84 w 344"/>
                <a:gd name="T103" fmla="*/ 36 h 2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44" h="248">
                  <a:moveTo>
                    <a:pt x="28" y="248"/>
                  </a:moveTo>
                  <a:lnTo>
                    <a:pt x="318" y="248"/>
                  </a:lnTo>
                  <a:lnTo>
                    <a:pt x="318" y="248"/>
                  </a:lnTo>
                  <a:lnTo>
                    <a:pt x="328" y="246"/>
                  </a:lnTo>
                  <a:lnTo>
                    <a:pt x="338" y="240"/>
                  </a:lnTo>
                  <a:lnTo>
                    <a:pt x="342" y="232"/>
                  </a:lnTo>
                  <a:lnTo>
                    <a:pt x="344" y="2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2" y="16"/>
                  </a:lnTo>
                  <a:lnTo>
                    <a:pt x="338" y="6"/>
                  </a:lnTo>
                  <a:lnTo>
                    <a:pt x="328" y="2"/>
                  </a:lnTo>
                  <a:lnTo>
                    <a:pt x="31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8" y="6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32"/>
                  </a:lnTo>
                  <a:lnTo>
                    <a:pt x="8" y="240"/>
                  </a:lnTo>
                  <a:lnTo>
                    <a:pt x="18" y="246"/>
                  </a:lnTo>
                  <a:lnTo>
                    <a:pt x="28" y="248"/>
                  </a:lnTo>
                  <a:lnTo>
                    <a:pt x="28" y="248"/>
                  </a:lnTo>
                  <a:close/>
                  <a:moveTo>
                    <a:pt x="222" y="116"/>
                  </a:moveTo>
                  <a:lnTo>
                    <a:pt x="222" y="116"/>
                  </a:lnTo>
                  <a:lnTo>
                    <a:pt x="232" y="118"/>
                  </a:lnTo>
                  <a:lnTo>
                    <a:pt x="240" y="122"/>
                  </a:lnTo>
                  <a:lnTo>
                    <a:pt x="248" y="126"/>
                  </a:lnTo>
                  <a:lnTo>
                    <a:pt x="256" y="132"/>
                  </a:lnTo>
                  <a:lnTo>
                    <a:pt x="270" y="150"/>
                  </a:lnTo>
                  <a:lnTo>
                    <a:pt x="284" y="168"/>
                  </a:lnTo>
                  <a:lnTo>
                    <a:pt x="296" y="186"/>
                  </a:lnTo>
                  <a:lnTo>
                    <a:pt x="304" y="204"/>
                  </a:lnTo>
                  <a:lnTo>
                    <a:pt x="312" y="220"/>
                  </a:lnTo>
                  <a:lnTo>
                    <a:pt x="238" y="220"/>
                  </a:lnTo>
                  <a:lnTo>
                    <a:pt x="178" y="148"/>
                  </a:lnTo>
                  <a:lnTo>
                    <a:pt x="178" y="148"/>
                  </a:lnTo>
                  <a:lnTo>
                    <a:pt x="180" y="142"/>
                  </a:lnTo>
                  <a:lnTo>
                    <a:pt x="180" y="138"/>
                  </a:lnTo>
                  <a:lnTo>
                    <a:pt x="184" y="132"/>
                  </a:lnTo>
                  <a:lnTo>
                    <a:pt x="190" y="126"/>
                  </a:lnTo>
                  <a:lnTo>
                    <a:pt x="198" y="122"/>
                  </a:lnTo>
                  <a:lnTo>
                    <a:pt x="208" y="118"/>
                  </a:lnTo>
                  <a:lnTo>
                    <a:pt x="222" y="116"/>
                  </a:lnTo>
                  <a:lnTo>
                    <a:pt x="222" y="116"/>
                  </a:lnTo>
                  <a:close/>
                  <a:moveTo>
                    <a:pt x="202" y="220"/>
                  </a:moveTo>
                  <a:lnTo>
                    <a:pt x="50" y="220"/>
                  </a:lnTo>
                  <a:lnTo>
                    <a:pt x="50" y="220"/>
                  </a:lnTo>
                  <a:lnTo>
                    <a:pt x="58" y="208"/>
                  </a:lnTo>
                  <a:lnTo>
                    <a:pt x="74" y="184"/>
                  </a:lnTo>
                  <a:lnTo>
                    <a:pt x="86" y="170"/>
                  </a:lnTo>
                  <a:lnTo>
                    <a:pt x="98" y="158"/>
                  </a:lnTo>
                  <a:lnTo>
                    <a:pt x="112" y="150"/>
                  </a:lnTo>
                  <a:lnTo>
                    <a:pt x="120" y="148"/>
                  </a:lnTo>
                  <a:lnTo>
                    <a:pt x="126" y="148"/>
                  </a:lnTo>
                  <a:lnTo>
                    <a:pt x="126" y="148"/>
                  </a:lnTo>
                  <a:lnTo>
                    <a:pt x="134" y="148"/>
                  </a:lnTo>
                  <a:lnTo>
                    <a:pt x="140" y="150"/>
                  </a:lnTo>
                  <a:lnTo>
                    <a:pt x="154" y="158"/>
                  </a:lnTo>
                  <a:lnTo>
                    <a:pt x="166" y="170"/>
                  </a:lnTo>
                  <a:lnTo>
                    <a:pt x="178" y="184"/>
                  </a:lnTo>
                  <a:lnTo>
                    <a:pt x="194" y="208"/>
                  </a:lnTo>
                  <a:lnTo>
                    <a:pt x="202" y="220"/>
                  </a:lnTo>
                  <a:lnTo>
                    <a:pt x="202" y="220"/>
                  </a:lnTo>
                  <a:close/>
                  <a:moveTo>
                    <a:pt x="84" y="36"/>
                  </a:moveTo>
                  <a:lnTo>
                    <a:pt x="84" y="36"/>
                  </a:lnTo>
                  <a:lnTo>
                    <a:pt x="92" y="38"/>
                  </a:lnTo>
                  <a:lnTo>
                    <a:pt x="98" y="40"/>
                  </a:lnTo>
                  <a:lnTo>
                    <a:pt x="104" y="42"/>
                  </a:lnTo>
                  <a:lnTo>
                    <a:pt x="110" y="48"/>
                  </a:lnTo>
                  <a:lnTo>
                    <a:pt x="114" y="52"/>
                  </a:lnTo>
                  <a:lnTo>
                    <a:pt x="118" y="58"/>
                  </a:lnTo>
                  <a:lnTo>
                    <a:pt x="120" y="66"/>
                  </a:lnTo>
                  <a:lnTo>
                    <a:pt x="122" y="74"/>
                  </a:lnTo>
                  <a:lnTo>
                    <a:pt x="122" y="74"/>
                  </a:lnTo>
                  <a:lnTo>
                    <a:pt x="120" y="80"/>
                  </a:lnTo>
                  <a:lnTo>
                    <a:pt x="118" y="88"/>
                  </a:lnTo>
                  <a:lnTo>
                    <a:pt x="114" y="94"/>
                  </a:lnTo>
                  <a:lnTo>
                    <a:pt x="110" y="100"/>
                  </a:lnTo>
                  <a:lnTo>
                    <a:pt x="104" y="104"/>
                  </a:lnTo>
                  <a:lnTo>
                    <a:pt x="98" y="108"/>
                  </a:lnTo>
                  <a:lnTo>
                    <a:pt x="92" y="110"/>
                  </a:lnTo>
                  <a:lnTo>
                    <a:pt x="84" y="110"/>
                  </a:lnTo>
                  <a:lnTo>
                    <a:pt x="84" y="110"/>
                  </a:lnTo>
                  <a:lnTo>
                    <a:pt x="76" y="110"/>
                  </a:lnTo>
                  <a:lnTo>
                    <a:pt x="70" y="108"/>
                  </a:lnTo>
                  <a:lnTo>
                    <a:pt x="64" y="104"/>
                  </a:lnTo>
                  <a:lnTo>
                    <a:pt x="58" y="100"/>
                  </a:lnTo>
                  <a:lnTo>
                    <a:pt x="54" y="94"/>
                  </a:lnTo>
                  <a:lnTo>
                    <a:pt x="50" y="88"/>
                  </a:lnTo>
                  <a:lnTo>
                    <a:pt x="48" y="80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48" y="66"/>
                  </a:lnTo>
                  <a:lnTo>
                    <a:pt x="50" y="58"/>
                  </a:lnTo>
                  <a:lnTo>
                    <a:pt x="54" y="52"/>
                  </a:lnTo>
                  <a:lnTo>
                    <a:pt x="58" y="48"/>
                  </a:lnTo>
                  <a:lnTo>
                    <a:pt x="64" y="42"/>
                  </a:lnTo>
                  <a:lnTo>
                    <a:pt x="70" y="40"/>
                  </a:lnTo>
                  <a:lnTo>
                    <a:pt x="76" y="38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05" name="Freeform 1897"/>
            <p:cNvSpPr/>
            <p:nvPr/>
          </p:nvSpPr>
          <p:spPr>
            <a:xfrm>
              <a:off x="8751984" y="5766775"/>
              <a:ext cx="329398" cy="331523"/>
            </a:xfrm>
            <a:custGeom>
              <a:avLst/>
              <a:gdLst>
                <a:gd name="T0" fmla="*/ 292 w 310"/>
                <a:gd name="T1" fmla="*/ 8 h 312"/>
                <a:gd name="T2" fmla="*/ 268 w 310"/>
                <a:gd name="T3" fmla="*/ 0 h 312"/>
                <a:gd name="T4" fmla="*/ 246 w 310"/>
                <a:gd name="T5" fmla="*/ 8 h 312"/>
                <a:gd name="T6" fmla="*/ 234 w 310"/>
                <a:gd name="T7" fmla="*/ 22 h 312"/>
                <a:gd name="T8" fmla="*/ 180 w 310"/>
                <a:gd name="T9" fmla="*/ 14 h 312"/>
                <a:gd name="T10" fmla="*/ 170 w 310"/>
                <a:gd name="T11" fmla="*/ 8 h 312"/>
                <a:gd name="T12" fmla="*/ 142 w 310"/>
                <a:gd name="T13" fmla="*/ 10 h 312"/>
                <a:gd name="T14" fmla="*/ 110 w 310"/>
                <a:gd name="T15" fmla="*/ 42 h 312"/>
                <a:gd name="T16" fmla="*/ 102 w 310"/>
                <a:gd name="T17" fmla="*/ 60 h 312"/>
                <a:gd name="T18" fmla="*/ 104 w 310"/>
                <a:gd name="T19" fmla="*/ 64 h 312"/>
                <a:gd name="T20" fmla="*/ 136 w 310"/>
                <a:gd name="T21" fmla="*/ 80 h 312"/>
                <a:gd name="T22" fmla="*/ 142 w 310"/>
                <a:gd name="T23" fmla="*/ 102 h 312"/>
                <a:gd name="T24" fmla="*/ 136 w 310"/>
                <a:gd name="T25" fmla="*/ 124 h 312"/>
                <a:gd name="T26" fmla="*/ 112 w 310"/>
                <a:gd name="T27" fmla="*/ 140 h 312"/>
                <a:gd name="T28" fmla="*/ 86 w 310"/>
                <a:gd name="T29" fmla="*/ 140 h 312"/>
                <a:gd name="T30" fmla="*/ 70 w 310"/>
                <a:gd name="T31" fmla="*/ 130 h 312"/>
                <a:gd name="T32" fmla="*/ 64 w 310"/>
                <a:gd name="T33" fmla="*/ 106 h 312"/>
                <a:gd name="T34" fmla="*/ 60 w 310"/>
                <a:gd name="T35" fmla="*/ 104 h 312"/>
                <a:gd name="T36" fmla="*/ 40 w 310"/>
                <a:gd name="T37" fmla="*/ 110 h 312"/>
                <a:gd name="T38" fmla="*/ 8 w 310"/>
                <a:gd name="T39" fmla="*/ 144 h 312"/>
                <a:gd name="T40" fmla="*/ 6 w 310"/>
                <a:gd name="T41" fmla="*/ 172 h 312"/>
                <a:gd name="T42" fmla="*/ 52 w 310"/>
                <a:gd name="T43" fmla="*/ 222 h 312"/>
                <a:gd name="T44" fmla="*/ 42 w 310"/>
                <a:gd name="T45" fmla="*/ 228 h 312"/>
                <a:gd name="T46" fmla="*/ 12 w 310"/>
                <a:gd name="T47" fmla="*/ 240 h 312"/>
                <a:gd name="T48" fmla="*/ 2 w 310"/>
                <a:gd name="T49" fmla="*/ 254 h 312"/>
                <a:gd name="T50" fmla="*/ 0 w 310"/>
                <a:gd name="T51" fmla="*/ 278 h 312"/>
                <a:gd name="T52" fmla="*/ 12 w 310"/>
                <a:gd name="T53" fmla="*/ 300 h 312"/>
                <a:gd name="T54" fmla="*/ 26 w 310"/>
                <a:gd name="T55" fmla="*/ 308 h 312"/>
                <a:gd name="T56" fmla="*/ 48 w 310"/>
                <a:gd name="T57" fmla="*/ 310 h 312"/>
                <a:gd name="T58" fmla="*/ 70 w 310"/>
                <a:gd name="T59" fmla="*/ 300 h 312"/>
                <a:gd name="T60" fmla="*/ 80 w 310"/>
                <a:gd name="T61" fmla="*/ 280 h 312"/>
                <a:gd name="T62" fmla="*/ 128 w 310"/>
                <a:gd name="T63" fmla="*/ 298 h 312"/>
                <a:gd name="T64" fmla="*/ 150 w 310"/>
                <a:gd name="T65" fmla="*/ 306 h 312"/>
                <a:gd name="T66" fmla="*/ 172 w 310"/>
                <a:gd name="T67" fmla="*/ 298 h 312"/>
                <a:gd name="T68" fmla="*/ 204 w 310"/>
                <a:gd name="T69" fmla="*/ 264 h 312"/>
                <a:gd name="T70" fmla="*/ 206 w 310"/>
                <a:gd name="T71" fmla="*/ 248 h 312"/>
                <a:gd name="T72" fmla="*/ 192 w 310"/>
                <a:gd name="T73" fmla="*/ 244 h 312"/>
                <a:gd name="T74" fmla="*/ 180 w 310"/>
                <a:gd name="T75" fmla="*/ 240 h 312"/>
                <a:gd name="T76" fmla="*/ 168 w 310"/>
                <a:gd name="T77" fmla="*/ 216 h 312"/>
                <a:gd name="T78" fmla="*/ 174 w 310"/>
                <a:gd name="T79" fmla="*/ 190 h 312"/>
                <a:gd name="T80" fmla="*/ 188 w 310"/>
                <a:gd name="T81" fmla="*/ 176 h 312"/>
                <a:gd name="T82" fmla="*/ 220 w 310"/>
                <a:gd name="T83" fmla="*/ 170 h 312"/>
                <a:gd name="T84" fmla="*/ 236 w 310"/>
                <a:gd name="T85" fmla="*/ 180 h 312"/>
                <a:gd name="T86" fmla="*/ 246 w 310"/>
                <a:gd name="T87" fmla="*/ 206 h 312"/>
                <a:gd name="T88" fmla="*/ 256 w 310"/>
                <a:gd name="T89" fmla="*/ 208 h 312"/>
                <a:gd name="T90" fmla="*/ 296 w 310"/>
                <a:gd name="T91" fmla="*/ 172 h 312"/>
                <a:gd name="T92" fmla="*/ 304 w 310"/>
                <a:gd name="T93" fmla="*/ 162 h 312"/>
                <a:gd name="T94" fmla="*/ 300 w 310"/>
                <a:gd name="T95" fmla="*/ 134 h 312"/>
                <a:gd name="T96" fmla="*/ 256 w 310"/>
                <a:gd name="T97" fmla="*/ 90 h 312"/>
                <a:gd name="T98" fmla="*/ 290 w 310"/>
                <a:gd name="T99" fmla="*/ 76 h 312"/>
                <a:gd name="T100" fmla="*/ 304 w 310"/>
                <a:gd name="T101" fmla="*/ 64 h 312"/>
                <a:gd name="T102" fmla="*/ 310 w 310"/>
                <a:gd name="T103" fmla="*/ 42 h 312"/>
                <a:gd name="T104" fmla="*/ 304 w 310"/>
                <a:gd name="T105" fmla="*/ 2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0" h="312">
                  <a:moveTo>
                    <a:pt x="298" y="12"/>
                  </a:moveTo>
                  <a:lnTo>
                    <a:pt x="298" y="12"/>
                  </a:lnTo>
                  <a:lnTo>
                    <a:pt x="292" y="8"/>
                  </a:lnTo>
                  <a:lnTo>
                    <a:pt x="284" y="4"/>
                  </a:lnTo>
                  <a:lnTo>
                    <a:pt x="276" y="2"/>
                  </a:lnTo>
                  <a:lnTo>
                    <a:pt x="268" y="0"/>
                  </a:lnTo>
                  <a:lnTo>
                    <a:pt x="262" y="2"/>
                  </a:lnTo>
                  <a:lnTo>
                    <a:pt x="254" y="4"/>
                  </a:lnTo>
                  <a:lnTo>
                    <a:pt x="246" y="8"/>
                  </a:lnTo>
                  <a:lnTo>
                    <a:pt x="240" y="12"/>
                  </a:lnTo>
                  <a:lnTo>
                    <a:pt x="240" y="12"/>
                  </a:lnTo>
                  <a:lnTo>
                    <a:pt x="234" y="22"/>
                  </a:lnTo>
                  <a:lnTo>
                    <a:pt x="228" y="32"/>
                  </a:lnTo>
                  <a:lnTo>
                    <a:pt x="220" y="54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76" y="10"/>
                  </a:lnTo>
                  <a:lnTo>
                    <a:pt x="170" y="8"/>
                  </a:lnTo>
                  <a:lnTo>
                    <a:pt x="160" y="6"/>
                  </a:lnTo>
                  <a:lnTo>
                    <a:pt x="148" y="8"/>
                  </a:lnTo>
                  <a:lnTo>
                    <a:pt x="142" y="10"/>
                  </a:lnTo>
                  <a:lnTo>
                    <a:pt x="138" y="14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06" y="48"/>
                  </a:lnTo>
                  <a:lnTo>
                    <a:pt x="104" y="54"/>
                  </a:lnTo>
                  <a:lnTo>
                    <a:pt x="102" y="60"/>
                  </a:lnTo>
                  <a:lnTo>
                    <a:pt x="102" y="64"/>
                  </a:lnTo>
                  <a:lnTo>
                    <a:pt x="104" y="64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30" y="76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40" y="90"/>
                  </a:lnTo>
                  <a:lnTo>
                    <a:pt x="142" y="102"/>
                  </a:lnTo>
                  <a:lnTo>
                    <a:pt x="140" y="112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28" y="130"/>
                  </a:lnTo>
                  <a:lnTo>
                    <a:pt x="122" y="136"/>
                  </a:lnTo>
                  <a:lnTo>
                    <a:pt x="112" y="140"/>
                  </a:lnTo>
                  <a:lnTo>
                    <a:pt x="104" y="142"/>
                  </a:lnTo>
                  <a:lnTo>
                    <a:pt x="96" y="142"/>
                  </a:lnTo>
                  <a:lnTo>
                    <a:pt x="86" y="140"/>
                  </a:lnTo>
                  <a:lnTo>
                    <a:pt x="78" y="136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6"/>
                  </a:lnTo>
                  <a:lnTo>
                    <a:pt x="66" y="118"/>
                  </a:lnTo>
                  <a:lnTo>
                    <a:pt x="64" y="106"/>
                  </a:lnTo>
                  <a:lnTo>
                    <a:pt x="64" y="106"/>
                  </a:lnTo>
                  <a:lnTo>
                    <a:pt x="62" y="104"/>
                  </a:lnTo>
                  <a:lnTo>
                    <a:pt x="60" y="104"/>
                  </a:lnTo>
                  <a:lnTo>
                    <a:pt x="52" y="104"/>
                  </a:lnTo>
                  <a:lnTo>
                    <a:pt x="46" y="108"/>
                  </a:lnTo>
                  <a:lnTo>
                    <a:pt x="40" y="110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6" y="150"/>
                  </a:lnTo>
                  <a:lnTo>
                    <a:pt x="4" y="160"/>
                  </a:lnTo>
                  <a:lnTo>
                    <a:pt x="6" y="172"/>
                  </a:lnTo>
                  <a:lnTo>
                    <a:pt x="8" y="178"/>
                  </a:lnTo>
                  <a:lnTo>
                    <a:pt x="12" y="182"/>
                  </a:lnTo>
                  <a:lnTo>
                    <a:pt x="52" y="222"/>
                  </a:lnTo>
                  <a:lnTo>
                    <a:pt x="52" y="222"/>
                  </a:lnTo>
                  <a:lnTo>
                    <a:pt x="48" y="226"/>
                  </a:lnTo>
                  <a:lnTo>
                    <a:pt x="42" y="228"/>
                  </a:lnTo>
                  <a:lnTo>
                    <a:pt x="30" y="232"/>
                  </a:lnTo>
                  <a:lnTo>
                    <a:pt x="20" y="236"/>
                  </a:lnTo>
                  <a:lnTo>
                    <a:pt x="12" y="240"/>
                  </a:lnTo>
                  <a:lnTo>
                    <a:pt x="12" y="240"/>
                  </a:lnTo>
                  <a:lnTo>
                    <a:pt x="6" y="248"/>
                  </a:lnTo>
                  <a:lnTo>
                    <a:pt x="2" y="254"/>
                  </a:lnTo>
                  <a:lnTo>
                    <a:pt x="0" y="262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2" y="286"/>
                  </a:lnTo>
                  <a:lnTo>
                    <a:pt x="6" y="292"/>
                  </a:lnTo>
                  <a:lnTo>
                    <a:pt x="12" y="300"/>
                  </a:lnTo>
                  <a:lnTo>
                    <a:pt x="12" y="300"/>
                  </a:lnTo>
                  <a:lnTo>
                    <a:pt x="18" y="304"/>
                  </a:lnTo>
                  <a:lnTo>
                    <a:pt x="26" y="308"/>
                  </a:lnTo>
                  <a:lnTo>
                    <a:pt x="32" y="310"/>
                  </a:lnTo>
                  <a:lnTo>
                    <a:pt x="40" y="312"/>
                  </a:lnTo>
                  <a:lnTo>
                    <a:pt x="48" y="310"/>
                  </a:lnTo>
                  <a:lnTo>
                    <a:pt x="56" y="308"/>
                  </a:lnTo>
                  <a:lnTo>
                    <a:pt x="64" y="304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6" y="290"/>
                  </a:lnTo>
                  <a:lnTo>
                    <a:pt x="80" y="280"/>
                  </a:lnTo>
                  <a:lnTo>
                    <a:pt x="88" y="258"/>
                  </a:lnTo>
                  <a:lnTo>
                    <a:pt x="128" y="298"/>
                  </a:lnTo>
                  <a:lnTo>
                    <a:pt x="128" y="298"/>
                  </a:lnTo>
                  <a:lnTo>
                    <a:pt x="134" y="302"/>
                  </a:lnTo>
                  <a:lnTo>
                    <a:pt x="138" y="304"/>
                  </a:lnTo>
                  <a:lnTo>
                    <a:pt x="150" y="306"/>
                  </a:lnTo>
                  <a:lnTo>
                    <a:pt x="162" y="304"/>
                  </a:lnTo>
                  <a:lnTo>
                    <a:pt x="166" y="302"/>
                  </a:lnTo>
                  <a:lnTo>
                    <a:pt x="172" y="29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204" y="264"/>
                  </a:lnTo>
                  <a:lnTo>
                    <a:pt x="206" y="258"/>
                  </a:lnTo>
                  <a:lnTo>
                    <a:pt x="208" y="252"/>
                  </a:lnTo>
                  <a:lnTo>
                    <a:pt x="206" y="248"/>
                  </a:lnTo>
                  <a:lnTo>
                    <a:pt x="204" y="248"/>
                  </a:lnTo>
                  <a:lnTo>
                    <a:pt x="204" y="248"/>
                  </a:lnTo>
                  <a:lnTo>
                    <a:pt x="192" y="244"/>
                  </a:lnTo>
                  <a:lnTo>
                    <a:pt x="184" y="242"/>
                  </a:lnTo>
                  <a:lnTo>
                    <a:pt x="180" y="240"/>
                  </a:lnTo>
                  <a:lnTo>
                    <a:pt x="180" y="240"/>
                  </a:lnTo>
                  <a:lnTo>
                    <a:pt x="174" y="232"/>
                  </a:lnTo>
                  <a:lnTo>
                    <a:pt x="170" y="224"/>
                  </a:lnTo>
                  <a:lnTo>
                    <a:pt x="168" y="216"/>
                  </a:lnTo>
                  <a:lnTo>
                    <a:pt x="168" y="206"/>
                  </a:lnTo>
                  <a:lnTo>
                    <a:pt x="170" y="198"/>
                  </a:lnTo>
                  <a:lnTo>
                    <a:pt x="174" y="190"/>
                  </a:lnTo>
                  <a:lnTo>
                    <a:pt x="180" y="182"/>
                  </a:lnTo>
                  <a:lnTo>
                    <a:pt x="188" y="176"/>
                  </a:lnTo>
                  <a:lnTo>
                    <a:pt x="188" y="176"/>
                  </a:lnTo>
                  <a:lnTo>
                    <a:pt x="198" y="172"/>
                  </a:lnTo>
                  <a:lnTo>
                    <a:pt x="208" y="170"/>
                  </a:lnTo>
                  <a:lnTo>
                    <a:pt x="220" y="170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6" y="206"/>
                  </a:lnTo>
                  <a:lnTo>
                    <a:pt x="246" y="206"/>
                  </a:lnTo>
                  <a:lnTo>
                    <a:pt x="248" y="208"/>
                  </a:lnTo>
                  <a:lnTo>
                    <a:pt x="250" y="208"/>
                  </a:lnTo>
                  <a:lnTo>
                    <a:pt x="256" y="208"/>
                  </a:lnTo>
                  <a:lnTo>
                    <a:pt x="264" y="204"/>
                  </a:lnTo>
                  <a:lnTo>
                    <a:pt x="268" y="200"/>
                  </a:lnTo>
                  <a:lnTo>
                    <a:pt x="296" y="172"/>
                  </a:lnTo>
                  <a:lnTo>
                    <a:pt x="296" y="172"/>
                  </a:lnTo>
                  <a:lnTo>
                    <a:pt x="300" y="168"/>
                  </a:lnTo>
                  <a:lnTo>
                    <a:pt x="304" y="162"/>
                  </a:lnTo>
                  <a:lnTo>
                    <a:pt x="306" y="152"/>
                  </a:lnTo>
                  <a:lnTo>
                    <a:pt x="304" y="140"/>
                  </a:lnTo>
                  <a:lnTo>
                    <a:pt x="300" y="134"/>
                  </a:lnTo>
                  <a:lnTo>
                    <a:pt x="296" y="13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8" y="84"/>
                  </a:lnTo>
                  <a:lnTo>
                    <a:pt x="278" y="80"/>
                  </a:lnTo>
                  <a:lnTo>
                    <a:pt x="290" y="76"/>
                  </a:lnTo>
                  <a:lnTo>
                    <a:pt x="298" y="72"/>
                  </a:lnTo>
                  <a:lnTo>
                    <a:pt x="298" y="72"/>
                  </a:lnTo>
                  <a:lnTo>
                    <a:pt x="304" y="64"/>
                  </a:lnTo>
                  <a:lnTo>
                    <a:pt x="308" y="58"/>
                  </a:lnTo>
                  <a:lnTo>
                    <a:pt x="310" y="50"/>
                  </a:lnTo>
                  <a:lnTo>
                    <a:pt x="310" y="42"/>
                  </a:lnTo>
                  <a:lnTo>
                    <a:pt x="310" y="34"/>
                  </a:lnTo>
                  <a:lnTo>
                    <a:pt x="308" y="26"/>
                  </a:lnTo>
                  <a:lnTo>
                    <a:pt x="304" y="20"/>
                  </a:lnTo>
                  <a:lnTo>
                    <a:pt x="298" y="12"/>
                  </a:lnTo>
                  <a:lnTo>
                    <a:pt x="298" y="1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25" name="Freeform 1901"/>
            <p:cNvSpPr>
              <a:spLocks noEditPoints="1"/>
            </p:cNvSpPr>
            <p:nvPr/>
          </p:nvSpPr>
          <p:spPr>
            <a:xfrm>
              <a:off x="6278312" y="5195110"/>
              <a:ext cx="306021" cy="382527"/>
            </a:xfrm>
            <a:custGeom>
              <a:avLst/>
              <a:gdLst>
                <a:gd name="T0" fmla="*/ 220 w 288"/>
                <a:gd name="T1" fmla="*/ 0 h 360"/>
                <a:gd name="T2" fmla="*/ 36 w 288"/>
                <a:gd name="T3" fmla="*/ 0 h 360"/>
                <a:gd name="T4" fmla="*/ 36 w 288"/>
                <a:gd name="T5" fmla="*/ 0 h 360"/>
                <a:gd name="T6" fmla="*/ 30 w 288"/>
                <a:gd name="T7" fmla="*/ 2 h 360"/>
                <a:gd name="T8" fmla="*/ 26 w 288"/>
                <a:gd name="T9" fmla="*/ 4 h 360"/>
                <a:gd name="T10" fmla="*/ 24 w 288"/>
                <a:gd name="T11" fmla="*/ 8 h 360"/>
                <a:gd name="T12" fmla="*/ 22 w 288"/>
                <a:gd name="T13" fmla="*/ 14 h 360"/>
                <a:gd name="T14" fmla="*/ 22 w 288"/>
                <a:gd name="T15" fmla="*/ 28 h 360"/>
                <a:gd name="T16" fmla="*/ 8 w 288"/>
                <a:gd name="T17" fmla="*/ 28 h 360"/>
                <a:gd name="T18" fmla="*/ 8 w 288"/>
                <a:gd name="T19" fmla="*/ 28 h 360"/>
                <a:gd name="T20" fmla="*/ 4 w 288"/>
                <a:gd name="T21" fmla="*/ 28 h 360"/>
                <a:gd name="T22" fmla="*/ 2 w 288"/>
                <a:gd name="T23" fmla="*/ 30 h 360"/>
                <a:gd name="T24" fmla="*/ 0 w 288"/>
                <a:gd name="T25" fmla="*/ 34 h 360"/>
                <a:gd name="T26" fmla="*/ 0 w 288"/>
                <a:gd name="T27" fmla="*/ 36 h 360"/>
                <a:gd name="T28" fmla="*/ 0 w 288"/>
                <a:gd name="T29" fmla="*/ 350 h 360"/>
                <a:gd name="T30" fmla="*/ 0 w 288"/>
                <a:gd name="T31" fmla="*/ 350 h 360"/>
                <a:gd name="T32" fmla="*/ 0 w 288"/>
                <a:gd name="T33" fmla="*/ 354 h 360"/>
                <a:gd name="T34" fmla="*/ 2 w 288"/>
                <a:gd name="T35" fmla="*/ 356 h 360"/>
                <a:gd name="T36" fmla="*/ 4 w 288"/>
                <a:gd name="T37" fmla="*/ 358 h 360"/>
                <a:gd name="T38" fmla="*/ 8 w 288"/>
                <a:gd name="T39" fmla="*/ 360 h 360"/>
                <a:gd name="T40" fmla="*/ 248 w 288"/>
                <a:gd name="T41" fmla="*/ 360 h 360"/>
                <a:gd name="T42" fmla="*/ 248 w 288"/>
                <a:gd name="T43" fmla="*/ 360 h 360"/>
                <a:gd name="T44" fmla="*/ 252 w 288"/>
                <a:gd name="T45" fmla="*/ 358 h 360"/>
                <a:gd name="T46" fmla="*/ 254 w 288"/>
                <a:gd name="T47" fmla="*/ 356 h 360"/>
                <a:gd name="T48" fmla="*/ 256 w 288"/>
                <a:gd name="T49" fmla="*/ 354 h 360"/>
                <a:gd name="T50" fmla="*/ 258 w 288"/>
                <a:gd name="T51" fmla="*/ 350 h 360"/>
                <a:gd name="T52" fmla="*/ 258 w 288"/>
                <a:gd name="T53" fmla="*/ 324 h 360"/>
                <a:gd name="T54" fmla="*/ 276 w 288"/>
                <a:gd name="T55" fmla="*/ 324 h 360"/>
                <a:gd name="T56" fmla="*/ 276 w 288"/>
                <a:gd name="T57" fmla="*/ 324 h 360"/>
                <a:gd name="T58" fmla="*/ 280 w 288"/>
                <a:gd name="T59" fmla="*/ 322 h 360"/>
                <a:gd name="T60" fmla="*/ 284 w 288"/>
                <a:gd name="T61" fmla="*/ 320 h 360"/>
                <a:gd name="T62" fmla="*/ 288 w 288"/>
                <a:gd name="T63" fmla="*/ 316 h 360"/>
                <a:gd name="T64" fmla="*/ 288 w 288"/>
                <a:gd name="T65" fmla="*/ 310 h 360"/>
                <a:gd name="T66" fmla="*/ 288 w 288"/>
                <a:gd name="T67" fmla="*/ 70 h 360"/>
                <a:gd name="T68" fmla="*/ 288 w 288"/>
                <a:gd name="T69" fmla="*/ 70 h 360"/>
                <a:gd name="T70" fmla="*/ 288 w 288"/>
                <a:gd name="T71" fmla="*/ 66 h 360"/>
                <a:gd name="T72" fmla="*/ 284 w 288"/>
                <a:gd name="T73" fmla="*/ 62 h 360"/>
                <a:gd name="T74" fmla="*/ 228 w 288"/>
                <a:gd name="T75" fmla="*/ 4 h 360"/>
                <a:gd name="T76" fmla="*/ 228 w 288"/>
                <a:gd name="T77" fmla="*/ 4 h 360"/>
                <a:gd name="T78" fmla="*/ 224 w 288"/>
                <a:gd name="T79" fmla="*/ 2 h 360"/>
                <a:gd name="T80" fmla="*/ 220 w 288"/>
                <a:gd name="T81" fmla="*/ 0 h 360"/>
                <a:gd name="T82" fmla="*/ 220 w 288"/>
                <a:gd name="T83" fmla="*/ 0 h 360"/>
                <a:gd name="T84" fmla="*/ 240 w 288"/>
                <a:gd name="T85" fmla="*/ 342 h 360"/>
                <a:gd name="T86" fmla="*/ 16 w 288"/>
                <a:gd name="T87" fmla="*/ 342 h 360"/>
                <a:gd name="T88" fmla="*/ 16 w 288"/>
                <a:gd name="T89" fmla="*/ 46 h 360"/>
                <a:gd name="T90" fmla="*/ 22 w 288"/>
                <a:gd name="T91" fmla="*/ 46 h 360"/>
                <a:gd name="T92" fmla="*/ 22 w 288"/>
                <a:gd name="T93" fmla="*/ 310 h 360"/>
                <a:gd name="T94" fmla="*/ 22 w 288"/>
                <a:gd name="T95" fmla="*/ 310 h 360"/>
                <a:gd name="T96" fmla="*/ 24 w 288"/>
                <a:gd name="T97" fmla="*/ 316 h 360"/>
                <a:gd name="T98" fmla="*/ 26 w 288"/>
                <a:gd name="T99" fmla="*/ 320 h 360"/>
                <a:gd name="T100" fmla="*/ 30 w 288"/>
                <a:gd name="T101" fmla="*/ 322 h 360"/>
                <a:gd name="T102" fmla="*/ 36 w 288"/>
                <a:gd name="T103" fmla="*/ 324 h 360"/>
                <a:gd name="T104" fmla="*/ 240 w 288"/>
                <a:gd name="T105" fmla="*/ 324 h 360"/>
                <a:gd name="T106" fmla="*/ 240 w 288"/>
                <a:gd name="T107" fmla="*/ 342 h 360"/>
                <a:gd name="T108" fmla="*/ 262 w 288"/>
                <a:gd name="T109" fmla="*/ 298 h 360"/>
                <a:gd name="T110" fmla="*/ 48 w 288"/>
                <a:gd name="T111" fmla="*/ 298 h 360"/>
                <a:gd name="T112" fmla="*/ 48 w 288"/>
                <a:gd name="T113" fmla="*/ 26 h 360"/>
                <a:gd name="T114" fmla="*/ 214 w 288"/>
                <a:gd name="T115" fmla="*/ 26 h 360"/>
                <a:gd name="T116" fmla="*/ 220 w 288"/>
                <a:gd name="T117" fmla="*/ 32 h 360"/>
                <a:gd name="T118" fmla="*/ 220 w 288"/>
                <a:gd name="T119" fmla="*/ 70 h 360"/>
                <a:gd name="T120" fmla="*/ 258 w 288"/>
                <a:gd name="T121" fmla="*/ 70 h 360"/>
                <a:gd name="T122" fmla="*/ 262 w 288"/>
                <a:gd name="T123" fmla="*/ 76 h 360"/>
                <a:gd name="T124" fmla="*/ 262 w 288"/>
                <a:gd name="T125" fmla="*/ 298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8" h="360">
                  <a:moveTo>
                    <a:pt x="220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4" y="358"/>
                  </a:lnTo>
                  <a:lnTo>
                    <a:pt x="8" y="360"/>
                  </a:lnTo>
                  <a:lnTo>
                    <a:pt x="248" y="360"/>
                  </a:ln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220" y="0"/>
                  </a:lnTo>
                  <a:close/>
                  <a:moveTo>
                    <a:pt x="240" y="342"/>
                  </a:moveTo>
                  <a:lnTo>
                    <a:pt x="16" y="342"/>
                  </a:lnTo>
                  <a:lnTo>
                    <a:pt x="16" y="46"/>
                  </a:ln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close/>
                  <a:moveTo>
                    <a:pt x="262" y="298"/>
                  </a:moveTo>
                  <a:lnTo>
                    <a:pt x="48" y="298"/>
                  </a:lnTo>
                  <a:lnTo>
                    <a:pt x="48" y="26"/>
                  </a:ln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26" name="Rectangle 1902"/>
            <p:cNvSpPr>
              <a:spLocks noChangeArrowheads="1"/>
            </p:cNvSpPr>
            <p:nvPr/>
          </p:nvSpPr>
          <p:spPr>
            <a:xfrm>
              <a:off x="6350567" y="5299242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27" name="Rectangle 1903"/>
            <p:cNvSpPr>
              <a:spLocks noChangeArrowheads="1"/>
            </p:cNvSpPr>
            <p:nvPr/>
          </p:nvSpPr>
          <p:spPr>
            <a:xfrm>
              <a:off x="6350567" y="5339620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28" name="Rectangle 1904"/>
            <p:cNvSpPr>
              <a:spLocks noChangeArrowheads="1"/>
            </p:cNvSpPr>
            <p:nvPr/>
          </p:nvSpPr>
          <p:spPr>
            <a:xfrm>
              <a:off x="6350567" y="5377873"/>
              <a:ext cx="191263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29" name="Rectangle 1905"/>
            <p:cNvSpPr>
              <a:spLocks noChangeArrowheads="1"/>
            </p:cNvSpPr>
            <p:nvPr/>
          </p:nvSpPr>
          <p:spPr>
            <a:xfrm>
              <a:off x="6350567" y="5416126"/>
              <a:ext cx="104132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08" name="Freeform 1906"/>
            <p:cNvSpPr>
              <a:spLocks noEditPoints="1"/>
            </p:cNvSpPr>
            <p:nvPr/>
          </p:nvSpPr>
          <p:spPr>
            <a:xfrm>
              <a:off x="6890354" y="5195110"/>
              <a:ext cx="306021" cy="382527"/>
            </a:xfrm>
            <a:custGeom>
              <a:avLst/>
              <a:gdLst>
                <a:gd name="T0" fmla="*/ 248 w 288"/>
                <a:gd name="T1" fmla="*/ 360 h 360"/>
                <a:gd name="T2" fmla="*/ 248 w 288"/>
                <a:gd name="T3" fmla="*/ 360 h 360"/>
                <a:gd name="T4" fmla="*/ 252 w 288"/>
                <a:gd name="T5" fmla="*/ 358 h 360"/>
                <a:gd name="T6" fmla="*/ 254 w 288"/>
                <a:gd name="T7" fmla="*/ 356 h 360"/>
                <a:gd name="T8" fmla="*/ 256 w 288"/>
                <a:gd name="T9" fmla="*/ 354 h 360"/>
                <a:gd name="T10" fmla="*/ 258 w 288"/>
                <a:gd name="T11" fmla="*/ 350 h 360"/>
                <a:gd name="T12" fmla="*/ 258 w 288"/>
                <a:gd name="T13" fmla="*/ 324 h 360"/>
                <a:gd name="T14" fmla="*/ 276 w 288"/>
                <a:gd name="T15" fmla="*/ 324 h 360"/>
                <a:gd name="T16" fmla="*/ 276 w 288"/>
                <a:gd name="T17" fmla="*/ 324 h 360"/>
                <a:gd name="T18" fmla="*/ 280 w 288"/>
                <a:gd name="T19" fmla="*/ 322 h 360"/>
                <a:gd name="T20" fmla="*/ 284 w 288"/>
                <a:gd name="T21" fmla="*/ 320 h 360"/>
                <a:gd name="T22" fmla="*/ 288 w 288"/>
                <a:gd name="T23" fmla="*/ 316 h 360"/>
                <a:gd name="T24" fmla="*/ 288 w 288"/>
                <a:gd name="T25" fmla="*/ 310 h 360"/>
                <a:gd name="T26" fmla="*/ 288 w 288"/>
                <a:gd name="T27" fmla="*/ 70 h 360"/>
                <a:gd name="T28" fmla="*/ 288 w 288"/>
                <a:gd name="T29" fmla="*/ 70 h 360"/>
                <a:gd name="T30" fmla="*/ 288 w 288"/>
                <a:gd name="T31" fmla="*/ 66 h 360"/>
                <a:gd name="T32" fmla="*/ 284 w 288"/>
                <a:gd name="T33" fmla="*/ 62 h 360"/>
                <a:gd name="T34" fmla="*/ 228 w 288"/>
                <a:gd name="T35" fmla="*/ 4 h 360"/>
                <a:gd name="T36" fmla="*/ 228 w 288"/>
                <a:gd name="T37" fmla="*/ 4 h 360"/>
                <a:gd name="T38" fmla="*/ 224 w 288"/>
                <a:gd name="T39" fmla="*/ 2 h 360"/>
                <a:gd name="T40" fmla="*/ 220 w 288"/>
                <a:gd name="T41" fmla="*/ 0 h 360"/>
                <a:gd name="T42" fmla="*/ 36 w 288"/>
                <a:gd name="T43" fmla="*/ 0 h 360"/>
                <a:gd name="T44" fmla="*/ 36 w 288"/>
                <a:gd name="T45" fmla="*/ 0 h 360"/>
                <a:gd name="T46" fmla="*/ 30 w 288"/>
                <a:gd name="T47" fmla="*/ 2 h 360"/>
                <a:gd name="T48" fmla="*/ 26 w 288"/>
                <a:gd name="T49" fmla="*/ 4 h 360"/>
                <a:gd name="T50" fmla="*/ 24 w 288"/>
                <a:gd name="T51" fmla="*/ 8 h 360"/>
                <a:gd name="T52" fmla="*/ 22 w 288"/>
                <a:gd name="T53" fmla="*/ 14 h 360"/>
                <a:gd name="T54" fmla="*/ 22 w 288"/>
                <a:gd name="T55" fmla="*/ 28 h 360"/>
                <a:gd name="T56" fmla="*/ 8 w 288"/>
                <a:gd name="T57" fmla="*/ 28 h 360"/>
                <a:gd name="T58" fmla="*/ 8 w 288"/>
                <a:gd name="T59" fmla="*/ 28 h 360"/>
                <a:gd name="T60" fmla="*/ 6 w 288"/>
                <a:gd name="T61" fmla="*/ 28 h 360"/>
                <a:gd name="T62" fmla="*/ 2 w 288"/>
                <a:gd name="T63" fmla="*/ 30 h 360"/>
                <a:gd name="T64" fmla="*/ 0 w 288"/>
                <a:gd name="T65" fmla="*/ 34 h 360"/>
                <a:gd name="T66" fmla="*/ 0 w 288"/>
                <a:gd name="T67" fmla="*/ 36 h 360"/>
                <a:gd name="T68" fmla="*/ 0 w 288"/>
                <a:gd name="T69" fmla="*/ 350 h 360"/>
                <a:gd name="T70" fmla="*/ 0 w 288"/>
                <a:gd name="T71" fmla="*/ 350 h 360"/>
                <a:gd name="T72" fmla="*/ 0 w 288"/>
                <a:gd name="T73" fmla="*/ 354 h 360"/>
                <a:gd name="T74" fmla="*/ 2 w 288"/>
                <a:gd name="T75" fmla="*/ 356 h 360"/>
                <a:gd name="T76" fmla="*/ 6 w 288"/>
                <a:gd name="T77" fmla="*/ 358 h 360"/>
                <a:gd name="T78" fmla="*/ 8 w 288"/>
                <a:gd name="T79" fmla="*/ 360 h 360"/>
                <a:gd name="T80" fmla="*/ 248 w 288"/>
                <a:gd name="T81" fmla="*/ 360 h 360"/>
                <a:gd name="T82" fmla="*/ 48 w 288"/>
                <a:gd name="T83" fmla="*/ 26 h 360"/>
                <a:gd name="T84" fmla="*/ 214 w 288"/>
                <a:gd name="T85" fmla="*/ 26 h 360"/>
                <a:gd name="T86" fmla="*/ 220 w 288"/>
                <a:gd name="T87" fmla="*/ 32 h 360"/>
                <a:gd name="T88" fmla="*/ 220 w 288"/>
                <a:gd name="T89" fmla="*/ 70 h 360"/>
                <a:gd name="T90" fmla="*/ 258 w 288"/>
                <a:gd name="T91" fmla="*/ 70 h 360"/>
                <a:gd name="T92" fmla="*/ 262 w 288"/>
                <a:gd name="T93" fmla="*/ 76 h 360"/>
                <a:gd name="T94" fmla="*/ 262 w 288"/>
                <a:gd name="T95" fmla="*/ 298 h 360"/>
                <a:gd name="T96" fmla="*/ 48 w 288"/>
                <a:gd name="T97" fmla="*/ 298 h 360"/>
                <a:gd name="T98" fmla="*/ 48 w 288"/>
                <a:gd name="T99" fmla="*/ 26 h 360"/>
                <a:gd name="T100" fmla="*/ 18 w 288"/>
                <a:gd name="T101" fmla="*/ 46 h 360"/>
                <a:gd name="T102" fmla="*/ 22 w 288"/>
                <a:gd name="T103" fmla="*/ 46 h 360"/>
                <a:gd name="T104" fmla="*/ 22 w 288"/>
                <a:gd name="T105" fmla="*/ 310 h 360"/>
                <a:gd name="T106" fmla="*/ 22 w 288"/>
                <a:gd name="T107" fmla="*/ 310 h 360"/>
                <a:gd name="T108" fmla="*/ 24 w 288"/>
                <a:gd name="T109" fmla="*/ 316 h 360"/>
                <a:gd name="T110" fmla="*/ 26 w 288"/>
                <a:gd name="T111" fmla="*/ 320 h 360"/>
                <a:gd name="T112" fmla="*/ 30 w 288"/>
                <a:gd name="T113" fmla="*/ 322 h 360"/>
                <a:gd name="T114" fmla="*/ 36 w 288"/>
                <a:gd name="T115" fmla="*/ 324 h 360"/>
                <a:gd name="T116" fmla="*/ 240 w 288"/>
                <a:gd name="T117" fmla="*/ 324 h 360"/>
                <a:gd name="T118" fmla="*/ 240 w 288"/>
                <a:gd name="T119" fmla="*/ 342 h 360"/>
                <a:gd name="T120" fmla="*/ 18 w 288"/>
                <a:gd name="T121" fmla="*/ 342 h 360"/>
                <a:gd name="T122" fmla="*/ 18 w 288"/>
                <a:gd name="T123" fmla="*/ 46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" h="360">
                  <a:moveTo>
                    <a:pt x="248" y="360"/>
                  </a:moveTo>
                  <a:lnTo>
                    <a:pt x="248" y="360"/>
                  </a:lnTo>
                  <a:lnTo>
                    <a:pt x="252" y="358"/>
                  </a:lnTo>
                  <a:lnTo>
                    <a:pt x="254" y="356"/>
                  </a:lnTo>
                  <a:lnTo>
                    <a:pt x="256" y="354"/>
                  </a:lnTo>
                  <a:lnTo>
                    <a:pt x="258" y="350"/>
                  </a:lnTo>
                  <a:lnTo>
                    <a:pt x="258" y="324"/>
                  </a:lnTo>
                  <a:lnTo>
                    <a:pt x="276" y="324"/>
                  </a:lnTo>
                  <a:lnTo>
                    <a:pt x="276" y="324"/>
                  </a:lnTo>
                  <a:lnTo>
                    <a:pt x="280" y="322"/>
                  </a:lnTo>
                  <a:lnTo>
                    <a:pt x="284" y="320"/>
                  </a:lnTo>
                  <a:lnTo>
                    <a:pt x="288" y="316"/>
                  </a:lnTo>
                  <a:lnTo>
                    <a:pt x="288" y="310"/>
                  </a:lnTo>
                  <a:lnTo>
                    <a:pt x="288" y="70"/>
                  </a:lnTo>
                  <a:lnTo>
                    <a:pt x="288" y="70"/>
                  </a:lnTo>
                  <a:lnTo>
                    <a:pt x="288" y="66"/>
                  </a:lnTo>
                  <a:lnTo>
                    <a:pt x="284" y="62"/>
                  </a:lnTo>
                  <a:lnTo>
                    <a:pt x="228" y="4"/>
                  </a:lnTo>
                  <a:lnTo>
                    <a:pt x="228" y="4"/>
                  </a:lnTo>
                  <a:lnTo>
                    <a:pt x="224" y="2"/>
                  </a:lnTo>
                  <a:lnTo>
                    <a:pt x="220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22" y="14"/>
                  </a:lnTo>
                  <a:lnTo>
                    <a:pt x="2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0" y="354"/>
                  </a:lnTo>
                  <a:lnTo>
                    <a:pt x="2" y="356"/>
                  </a:lnTo>
                  <a:lnTo>
                    <a:pt x="6" y="358"/>
                  </a:lnTo>
                  <a:lnTo>
                    <a:pt x="8" y="360"/>
                  </a:lnTo>
                  <a:lnTo>
                    <a:pt x="248" y="360"/>
                  </a:lnTo>
                  <a:close/>
                  <a:moveTo>
                    <a:pt x="48" y="26"/>
                  </a:moveTo>
                  <a:lnTo>
                    <a:pt x="214" y="26"/>
                  </a:lnTo>
                  <a:lnTo>
                    <a:pt x="220" y="32"/>
                  </a:lnTo>
                  <a:lnTo>
                    <a:pt x="220" y="70"/>
                  </a:lnTo>
                  <a:lnTo>
                    <a:pt x="258" y="70"/>
                  </a:lnTo>
                  <a:lnTo>
                    <a:pt x="262" y="76"/>
                  </a:lnTo>
                  <a:lnTo>
                    <a:pt x="262" y="298"/>
                  </a:lnTo>
                  <a:lnTo>
                    <a:pt x="48" y="298"/>
                  </a:lnTo>
                  <a:lnTo>
                    <a:pt x="48" y="26"/>
                  </a:lnTo>
                  <a:close/>
                  <a:moveTo>
                    <a:pt x="18" y="46"/>
                  </a:moveTo>
                  <a:lnTo>
                    <a:pt x="22" y="46"/>
                  </a:lnTo>
                  <a:lnTo>
                    <a:pt x="22" y="310"/>
                  </a:lnTo>
                  <a:lnTo>
                    <a:pt x="22" y="310"/>
                  </a:lnTo>
                  <a:lnTo>
                    <a:pt x="24" y="316"/>
                  </a:lnTo>
                  <a:lnTo>
                    <a:pt x="26" y="320"/>
                  </a:lnTo>
                  <a:lnTo>
                    <a:pt x="30" y="322"/>
                  </a:lnTo>
                  <a:lnTo>
                    <a:pt x="36" y="324"/>
                  </a:lnTo>
                  <a:lnTo>
                    <a:pt x="240" y="324"/>
                  </a:lnTo>
                  <a:lnTo>
                    <a:pt x="240" y="342"/>
                  </a:lnTo>
                  <a:lnTo>
                    <a:pt x="18" y="342"/>
                  </a:lnTo>
                  <a:lnTo>
                    <a:pt x="18" y="4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4" name="Freeform 1938"/>
            <p:cNvSpPr/>
            <p:nvPr/>
          </p:nvSpPr>
          <p:spPr>
            <a:xfrm>
              <a:off x="8178194" y="5826280"/>
              <a:ext cx="231641" cy="229516"/>
            </a:xfrm>
            <a:custGeom>
              <a:avLst/>
              <a:gdLst>
                <a:gd name="T0" fmla="*/ 138 w 218"/>
                <a:gd name="T1" fmla="*/ 0 h 216"/>
                <a:gd name="T2" fmla="*/ 72 w 218"/>
                <a:gd name="T3" fmla="*/ 64 h 216"/>
                <a:gd name="T4" fmla="*/ 72 w 218"/>
                <a:gd name="T5" fmla="*/ 64 h 216"/>
                <a:gd name="T6" fmla="*/ 52 w 218"/>
                <a:gd name="T7" fmla="*/ 58 h 216"/>
                <a:gd name="T8" fmla="*/ 32 w 218"/>
                <a:gd name="T9" fmla="*/ 56 h 216"/>
                <a:gd name="T10" fmla="*/ 24 w 218"/>
                <a:gd name="T11" fmla="*/ 56 h 216"/>
                <a:gd name="T12" fmla="*/ 16 w 218"/>
                <a:gd name="T13" fmla="*/ 58 h 216"/>
                <a:gd name="T14" fmla="*/ 8 w 218"/>
                <a:gd name="T15" fmla="*/ 62 h 216"/>
                <a:gd name="T16" fmla="*/ 0 w 218"/>
                <a:gd name="T17" fmla="*/ 66 h 216"/>
                <a:gd name="T18" fmla="*/ 150 w 218"/>
                <a:gd name="T19" fmla="*/ 216 h 216"/>
                <a:gd name="T20" fmla="*/ 150 w 218"/>
                <a:gd name="T21" fmla="*/ 216 h 216"/>
                <a:gd name="T22" fmla="*/ 156 w 218"/>
                <a:gd name="T23" fmla="*/ 210 h 216"/>
                <a:gd name="T24" fmla="*/ 158 w 218"/>
                <a:gd name="T25" fmla="*/ 202 h 216"/>
                <a:gd name="T26" fmla="*/ 160 w 218"/>
                <a:gd name="T27" fmla="*/ 194 h 216"/>
                <a:gd name="T28" fmla="*/ 162 w 218"/>
                <a:gd name="T29" fmla="*/ 186 h 216"/>
                <a:gd name="T30" fmla="*/ 160 w 218"/>
                <a:gd name="T31" fmla="*/ 166 h 216"/>
                <a:gd name="T32" fmla="*/ 152 w 218"/>
                <a:gd name="T33" fmla="*/ 146 h 216"/>
                <a:gd name="T34" fmla="*/ 218 w 218"/>
                <a:gd name="T35" fmla="*/ 80 h 216"/>
                <a:gd name="T36" fmla="*/ 138 w 218"/>
                <a:gd name="T37" fmla="*/ 0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8" h="216">
                  <a:moveTo>
                    <a:pt x="138" y="0"/>
                  </a:moveTo>
                  <a:lnTo>
                    <a:pt x="72" y="64"/>
                  </a:lnTo>
                  <a:lnTo>
                    <a:pt x="72" y="64"/>
                  </a:lnTo>
                  <a:lnTo>
                    <a:pt x="52" y="58"/>
                  </a:lnTo>
                  <a:lnTo>
                    <a:pt x="32" y="56"/>
                  </a:lnTo>
                  <a:lnTo>
                    <a:pt x="24" y="56"/>
                  </a:lnTo>
                  <a:lnTo>
                    <a:pt x="16" y="58"/>
                  </a:lnTo>
                  <a:lnTo>
                    <a:pt x="8" y="62"/>
                  </a:lnTo>
                  <a:lnTo>
                    <a:pt x="0" y="66"/>
                  </a:lnTo>
                  <a:lnTo>
                    <a:pt x="150" y="216"/>
                  </a:lnTo>
                  <a:lnTo>
                    <a:pt x="150" y="216"/>
                  </a:lnTo>
                  <a:lnTo>
                    <a:pt x="156" y="210"/>
                  </a:lnTo>
                  <a:lnTo>
                    <a:pt x="158" y="202"/>
                  </a:lnTo>
                  <a:lnTo>
                    <a:pt x="160" y="194"/>
                  </a:lnTo>
                  <a:lnTo>
                    <a:pt x="162" y="186"/>
                  </a:lnTo>
                  <a:lnTo>
                    <a:pt x="160" y="166"/>
                  </a:lnTo>
                  <a:lnTo>
                    <a:pt x="152" y="146"/>
                  </a:lnTo>
                  <a:lnTo>
                    <a:pt x="218" y="8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5" name="Freeform 1939"/>
            <p:cNvSpPr/>
            <p:nvPr/>
          </p:nvSpPr>
          <p:spPr>
            <a:xfrm>
              <a:off x="8333330" y="5760400"/>
              <a:ext cx="142385" cy="140260"/>
            </a:xfrm>
            <a:custGeom>
              <a:avLst/>
              <a:gdLst>
                <a:gd name="T0" fmla="*/ 10 w 134"/>
                <a:gd name="T1" fmla="*/ 0 h 132"/>
                <a:gd name="T2" fmla="*/ 10 w 134"/>
                <a:gd name="T3" fmla="*/ 0 h 132"/>
                <a:gd name="T4" fmla="*/ 4 w 134"/>
                <a:gd name="T5" fmla="*/ 8 h 132"/>
                <a:gd name="T6" fmla="*/ 2 w 134"/>
                <a:gd name="T7" fmla="*/ 18 h 132"/>
                <a:gd name="T8" fmla="*/ 0 w 134"/>
                <a:gd name="T9" fmla="*/ 30 h 132"/>
                <a:gd name="T10" fmla="*/ 4 w 134"/>
                <a:gd name="T11" fmla="*/ 44 h 132"/>
                <a:gd name="T12" fmla="*/ 90 w 134"/>
                <a:gd name="T13" fmla="*/ 130 h 132"/>
                <a:gd name="T14" fmla="*/ 90 w 134"/>
                <a:gd name="T15" fmla="*/ 130 h 132"/>
                <a:gd name="T16" fmla="*/ 104 w 134"/>
                <a:gd name="T17" fmla="*/ 132 h 132"/>
                <a:gd name="T18" fmla="*/ 114 w 134"/>
                <a:gd name="T19" fmla="*/ 132 h 132"/>
                <a:gd name="T20" fmla="*/ 124 w 134"/>
                <a:gd name="T21" fmla="*/ 130 h 132"/>
                <a:gd name="T22" fmla="*/ 134 w 134"/>
                <a:gd name="T23" fmla="*/ 124 h 132"/>
                <a:gd name="T24" fmla="*/ 10 w 134"/>
                <a:gd name="T25" fmla="*/ 0 h 1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" h="132">
                  <a:moveTo>
                    <a:pt x="10" y="0"/>
                  </a:moveTo>
                  <a:lnTo>
                    <a:pt x="10" y="0"/>
                  </a:lnTo>
                  <a:lnTo>
                    <a:pt x="4" y="8"/>
                  </a:lnTo>
                  <a:lnTo>
                    <a:pt x="2" y="18"/>
                  </a:lnTo>
                  <a:lnTo>
                    <a:pt x="0" y="30"/>
                  </a:lnTo>
                  <a:lnTo>
                    <a:pt x="4" y="44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104" y="132"/>
                  </a:lnTo>
                  <a:lnTo>
                    <a:pt x="114" y="132"/>
                  </a:lnTo>
                  <a:lnTo>
                    <a:pt x="124" y="130"/>
                  </a:lnTo>
                  <a:lnTo>
                    <a:pt x="134" y="12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6" name="Freeform 1940"/>
            <p:cNvSpPr/>
            <p:nvPr/>
          </p:nvSpPr>
          <p:spPr>
            <a:xfrm>
              <a:off x="8135691" y="5975040"/>
              <a:ext cx="127509" cy="129634"/>
            </a:xfrm>
            <a:custGeom>
              <a:avLst/>
              <a:gdLst>
                <a:gd name="T0" fmla="*/ 96 w 120"/>
                <a:gd name="T1" fmla="*/ 0 h 122"/>
                <a:gd name="T2" fmla="*/ 0 w 120"/>
                <a:gd name="T3" fmla="*/ 122 h 122"/>
                <a:gd name="T4" fmla="*/ 120 w 120"/>
                <a:gd name="T5" fmla="*/ 24 h 122"/>
                <a:gd name="T6" fmla="*/ 96 w 120"/>
                <a:gd name="T7" fmla="*/ 0 h 1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" h="122">
                  <a:moveTo>
                    <a:pt x="96" y="0"/>
                  </a:moveTo>
                  <a:lnTo>
                    <a:pt x="0" y="122"/>
                  </a:lnTo>
                  <a:lnTo>
                    <a:pt x="120" y="24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9" name="Freeform 1941"/>
            <p:cNvSpPr>
              <a:spLocks noEditPoints="1"/>
            </p:cNvSpPr>
            <p:nvPr/>
          </p:nvSpPr>
          <p:spPr>
            <a:xfrm>
              <a:off x="6265561" y="4627696"/>
              <a:ext cx="323022" cy="401653"/>
            </a:xfrm>
            <a:custGeom>
              <a:avLst/>
              <a:gdLst>
                <a:gd name="T0" fmla="*/ 32 w 304"/>
                <a:gd name="T1" fmla="*/ 370 h 378"/>
                <a:gd name="T2" fmla="*/ 36 w 304"/>
                <a:gd name="T3" fmla="*/ 376 h 378"/>
                <a:gd name="T4" fmla="*/ 294 w 304"/>
                <a:gd name="T5" fmla="*/ 378 h 378"/>
                <a:gd name="T6" fmla="*/ 300 w 304"/>
                <a:gd name="T7" fmla="*/ 376 h 378"/>
                <a:gd name="T8" fmla="*/ 304 w 304"/>
                <a:gd name="T9" fmla="*/ 52 h 378"/>
                <a:gd name="T10" fmla="*/ 300 w 304"/>
                <a:gd name="T11" fmla="*/ 46 h 378"/>
                <a:gd name="T12" fmla="*/ 280 w 304"/>
                <a:gd name="T13" fmla="*/ 44 h 378"/>
                <a:gd name="T14" fmla="*/ 278 w 304"/>
                <a:gd name="T15" fmla="*/ 24 h 378"/>
                <a:gd name="T16" fmla="*/ 266 w 304"/>
                <a:gd name="T17" fmla="*/ 16 h 378"/>
                <a:gd name="T18" fmla="*/ 238 w 304"/>
                <a:gd name="T19" fmla="*/ 8 h 378"/>
                <a:gd name="T20" fmla="*/ 234 w 304"/>
                <a:gd name="T21" fmla="*/ 0 h 378"/>
                <a:gd name="T22" fmla="*/ 226 w 304"/>
                <a:gd name="T23" fmla="*/ 0 h 378"/>
                <a:gd name="T24" fmla="*/ 222 w 304"/>
                <a:gd name="T25" fmla="*/ 8 h 378"/>
                <a:gd name="T26" fmla="*/ 182 w 304"/>
                <a:gd name="T27" fmla="*/ 8 h 378"/>
                <a:gd name="T28" fmla="*/ 178 w 304"/>
                <a:gd name="T29" fmla="*/ 2 h 378"/>
                <a:gd name="T30" fmla="*/ 172 w 304"/>
                <a:gd name="T31" fmla="*/ 0 h 378"/>
                <a:gd name="T32" fmla="*/ 164 w 304"/>
                <a:gd name="T33" fmla="*/ 6 h 378"/>
                <a:gd name="T34" fmla="*/ 124 w 304"/>
                <a:gd name="T35" fmla="*/ 16 h 378"/>
                <a:gd name="T36" fmla="*/ 122 w 304"/>
                <a:gd name="T37" fmla="*/ 6 h 378"/>
                <a:gd name="T38" fmla="*/ 114 w 304"/>
                <a:gd name="T39" fmla="*/ 0 h 378"/>
                <a:gd name="T40" fmla="*/ 108 w 304"/>
                <a:gd name="T41" fmla="*/ 2 h 378"/>
                <a:gd name="T42" fmla="*/ 106 w 304"/>
                <a:gd name="T43" fmla="*/ 16 h 378"/>
                <a:gd name="T44" fmla="*/ 66 w 304"/>
                <a:gd name="T45" fmla="*/ 8 h 378"/>
                <a:gd name="T46" fmla="*/ 60 w 304"/>
                <a:gd name="T47" fmla="*/ 0 h 378"/>
                <a:gd name="T48" fmla="*/ 54 w 304"/>
                <a:gd name="T49" fmla="*/ 0 h 378"/>
                <a:gd name="T50" fmla="*/ 48 w 304"/>
                <a:gd name="T51" fmla="*/ 8 h 378"/>
                <a:gd name="T52" fmla="*/ 14 w 304"/>
                <a:gd name="T53" fmla="*/ 16 h 378"/>
                <a:gd name="T54" fmla="*/ 2 w 304"/>
                <a:gd name="T55" fmla="*/ 24 h 378"/>
                <a:gd name="T56" fmla="*/ 0 w 304"/>
                <a:gd name="T57" fmla="*/ 328 h 378"/>
                <a:gd name="T58" fmla="*/ 8 w 304"/>
                <a:gd name="T59" fmla="*/ 340 h 378"/>
                <a:gd name="T60" fmla="*/ 286 w 304"/>
                <a:gd name="T61" fmla="*/ 60 h 378"/>
                <a:gd name="T62" fmla="*/ 50 w 304"/>
                <a:gd name="T63" fmla="*/ 342 h 378"/>
                <a:gd name="T64" fmla="*/ 272 w 304"/>
                <a:gd name="T65" fmla="*/ 340 h 378"/>
                <a:gd name="T66" fmla="*/ 280 w 304"/>
                <a:gd name="T67" fmla="*/ 328 h 378"/>
                <a:gd name="T68" fmla="*/ 26 w 304"/>
                <a:gd name="T69" fmla="*/ 42 h 378"/>
                <a:gd name="T70" fmla="*/ 48 w 304"/>
                <a:gd name="T71" fmla="*/ 42 h 378"/>
                <a:gd name="T72" fmla="*/ 42 w 304"/>
                <a:gd name="T73" fmla="*/ 56 h 378"/>
                <a:gd name="T74" fmla="*/ 52 w 304"/>
                <a:gd name="T75" fmla="*/ 72 h 378"/>
                <a:gd name="T76" fmla="*/ 66 w 304"/>
                <a:gd name="T77" fmla="*/ 72 h 378"/>
                <a:gd name="T78" fmla="*/ 76 w 304"/>
                <a:gd name="T79" fmla="*/ 56 h 378"/>
                <a:gd name="T80" fmla="*/ 74 w 304"/>
                <a:gd name="T81" fmla="*/ 48 h 378"/>
                <a:gd name="T82" fmla="*/ 106 w 304"/>
                <a:gd name="T83" fmla="*/ 42 h 378"/>
                <a:gd name="T84" fmla="*/ 100 w 304"/>
                <a:gd name="T85" fmla="*/ 48 h 378"/>
                <a:gd name="T86" fmla="*/ 100 w 304"/>
                <a:gd name="T87" fmla="*/ 64 h 378"/>
                <a:gd name="T88" fmla="*/ 116 w 304"/>
                <a:gd name="T89" fmla="*/ 74 h 378"/>
                <a:gd name="T90" fmla="*/ 128 w 304"/>
                <a:gd name="T91" fmla="*/ 68 h 378"/>
                <a:gd name="T92" fmla="*/ 134 w 304"/>
                <a:gd name="T93" fmla="*/ 56 h 378"/>
                <a:gd name="T94" fmla="*/ 128 w 304"/>
                <a:gd name="T95" fmla="*/ 44 h 378"/>
                <a:gd name="T96" fmla="*/ 164 w 304"/>
                <a:gd name="T97" fmla="*/ 42 h 378"/>
                <a:gd name="T98" fmla="*/ 156 w 304"/>
                <a:gd name="T99" fmla="*/ 56 h 378"/>
                <a:gd name="T100" fmla="*/ 162 w 304"/>
                <a:gd name="T101" fmla="*/ 68 h 378"/>
                <a:gd name="T102" fmla="*/ 174 w 304"/>
                <a:gd name="T103" fmla="*/ 74 h 378"/>
                <a:gd name="T104" fmla="*/ 190 w 304"/>
                <a:gd name="T105" fmla="*/ 64 h 378"/>
                <a:gd name="T106" fmla="*/ 190 w 304"/>
                <a:gd name="T107" fmla="*/ 52 h 378"/>
                <a:gd name="T108" fmla="*/ 182 w 304"/>
                <a:gd name="T109" fmla="*/ 42 h 378"/>
                <a:gd name="T110" fmla="*/ 222 w 304"/>
                <a:gd name="T111" fmla="*/ 42 h 378"/>
                <a:gd name="T112" fmla="*/ 214 w 304"/>
                <a:gd name="T113" fmla="*/ 56 h 378"/>
                <a:gd name="T114" fmla="*/ 224 w 304"/>
                <a:gd name="T115" fmla="*/ 72 h 378"/>
                <a:gd name="T116" fmla="*/ 238 w 304"/>
                <a:gd name="T117" fmla="*/ 72 h 378"/>
                <a:gd name="T118" fmla="*/ 248 w 304"/>
                <a:gd name="T119" fmla="*/ 56 h 378"/>
                <a:gd name="T120" fmla="*/ 246 w 304"/>
                <a:gd name="T121" fmla="*/ 48 h 378"/>
                <a:gd name="T122" fmla="*/ 254 w 304"/>
                <a:gd name="T123" fmla="*/ 42 h 378"/>
                <a:gd name="T124" fmla="*/ 26 w 304"/>
                <a:gd name="T125" fmla="*/ 42 h 3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4" h="378">
                  <a:moveTo>
                    <a:pt x="14" y="342"/>
                  </a:moveTo>
                  <a:lnTo>
                    <a:pt x="32" y="342"/>
                  </a:lnTo>
                  <a:lnTo>
                    <a:pt x="32" y="370"/>
                  </a:lnTo>
                  <a:lnTo>
                    <a:pt x="32" y="370"/>
                  </a:lnTo>
                  <a:lnTo>
                    <a:pt x="34" y="374"/>
                  </a:lnTo>
                  <a:lnTo>
                    <a:pt x="36" y="376"/>
                  </a:lnTo>
                  <a:lnTo>
                    <a:pt x="38" y="378"/>
                  </a:lnTo>
                  <a:lnTo>
                    <a:pt x="42" y="378"/>
                  </a:lnTo>
                  <a:lnTo>
                    <a:pt x="294" y="378"/>
                  </a:lnTo>
                  <a:lnTo>
                    <a:pt x="294" y="378"/>
                  </a:lnTo>
                  <a:lnTo>
                    <a:pt x="298" y="378"/>
                  </a:lnTo>
                  <a:lnTo>
                    <a:pt x="300" y="376"/>
                  </a:lnTo>
                  <a:lnTo>
                    <a:pt x="302" y="374"/>
                  </a:lnTo>
                  <a:lnTo>
                    <a:pt x="304" y="370"/>
                  </a:lnTo>
                  <a:lnTo>
                    <a:pt x="304" y="52"/>
                  </a:lnTo>
                  <a:lnTo>
                    <a:pt x="304" y="52"/>
                  </a:lnTo>
                  <a:lnTo>
                    <a:pt x="302" y="48"/>
                  </a:lnTo>
                  <a:lnTo>
                    <a:pt x="300" y="46"/>
                  </a:lnTo>
                  <a:lnTo>
                    <a:pt x="298" y="44"/>
                  </a:lnTo>
                  <a:lnTo>
                    <a:pt x="294" y="44"/>
                  </a:lnTo>
                  <a:lnTo>
                    <a:pt x="280" y="44"/>
                  </a:lnTo>
                  <a:lnTo>
                    <a:pt x="280" y="28"/>
                  </a:lnTo>
                  <a:lnTo>
                    <a:pt x="280" y="28"/>
                  </a:lnTo>
                  <a:lnTo>
                    <a:pt x="278" y="24"/>
                  </a:lnTo>
                  <a:lnTo>
                    <a:pt x="276" y="20"/>
                  </a:lnTo>
                  <a:lnTo>
                    <a:pt x="272" y="16"/>
                  </a:lnTo>
                  <a:lnTo>
                    <a:pt x="266" y="16"/>
                  </a:lnTo>
                  <a:lnTo>
                    <a:pt x="238" y="16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8" y="6"/>
                  </a:lnTo>
                  <a:lnTo>
                    <a:pt x="236" y="2"/>
                  </a:lnTo>
                  <a:lnTo>
                    <a:pt x="234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26" y="0"/>
                  </a:lnTo>
                  <a:lnTo>
                    <a:pt x="224" y="2"/>
                  </a:lnTo>
                  <a:lnTo>
                    <a:pt x="222" y="6"/>
                  </a:lnTo>
                  <a:lnTo>
                    <a:pt x="222" y="8"/>
                  </a:lnTo>
                  <a:lnTo>
                    <a:pt x="222" y="1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80" y="6"/>
                  </a:lnTo>
                  <a:lnTo>
                    <a:pt x="178" y="2"/>
                  </a:lnTo>
                  <a:lnTo>
                    <a:pt x="176" y="0"/>
                  </a:lnTo>
                  <a:lnTo>
                    <a:pt x="172" y="0"/>
                  </a:lnTo>
                  <a:lnTo>
                    <a:pt x="172" y="0"/>
                  </a:lnTo>
                  <a:lnTo>
                    <a:pt x="170" y="0"/>
                  </a:lnTo>
                  <a:lnTo>
                    <a:pt x="166" y="2"/>
                  </a:lnTo>
                  <a:lnTo>
                    <a:pt x="164" y="6"/>
                  </a:lnTo>
                  <a:lnTo>
                    <a:pt x="164" y="8"/>
                  </a:lnTo>
                  <a:lnTo>
                    <a:pt x="164" y="16"/>
                  </a:lnTo>
                  <a:lnTo>
                    <a:pt x="124" y="16"/>
                  </a:lnTo>
                  <a:lnTo>
                    <a:pt x="124" y="8"/>
                  </a:lnTo>
                  <a:lnTo>
                    <a:pt x="124" y="8"/>
                  </a:lnTo>
                  <a:lnTo>
                    <a:pt x="122" y="6"/>
                  </a:lnTo>
                  <a:lnTo>
                    <a:pt x="122" y="2"/>
                  </a:lnTo>
                  <a:lnTo>
                    <a:pt x="118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2" y="0"/>
                  </a:lnTo>
                  <a:lnTo>
                    <a:pt x="108" y="2"/>
                  </a:lnTo>
                  <a:lnTo>
                    <a:pt x="108" y="6"/>
                  </a:lnTo>
                  <a:lnTo>
                    <a:pt x="106" y="8"/>
                  </a:lnTo>
                  <a:lnTo>
                    <a:pt x="106" y="16"/>
                  </a:lnTo>
                  <a:lnTo>
                    <a:pt x="66" y="16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6" y="6"/>
                  </a:lnTo>
                  <a:lnTo>
                    <a:pt x="64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2" y="2"/>
                  </a:lnTo>
                  <a:lnTo>
                    <a:pt x="50" y="6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328"/>
                  </a:lnTo>
                  <a:lnTo>
                    <a:pt x="0" y="328"/>
                  </a:lnTo>
                  <a:lnTo>
                    <a:pt x="2" y="334"/>
                  </a:lnTo>
                  <a:lnTo>
                    <a:pt x="4" y="338"/>
                  </a:lnTo>
                  <a:lnTo>
                    <a:pt x="8" y="340"/>
                  </a:lnTo>
                  <a:lnTo>
                    <a:pt x="14" y="342"/>
                  </a:lnTo>
                  <a:lnTo>
                    <a:pt x="14" y="342"/>
                  </a:lnTo>
                  <a:close/>
                  <a:moveTo>
                    <a:pt x="286" y="60"/>
                  </a:moveTo>
                  <a:lnTo>
                    <a:pt x="286" y="362"/>
                  </a:lnTo>
                  <a:lnTo>
                    <a:pt x="50" y="362"/>
                  </a:lnTo>
                  <a:lnTo>
                    <a:pt x="50" y="342"/>
                  </a:lnTo>
                  <a:lnTo>
                    <a:pt x="266" y="342"/>
                  </a:lnTo>
                  <a:lnTo>
                    <a:pt x="266" y="342"/>
                  </a:lnTo>
                  <a:lnTo>
                    <a:pt x="272" y="340"/>
                  </a:lnTo>
                  <a:lnTo>
                    <a:pt x="276" y="338"/>
                  </a:lnTo>
                  <a:lnTo>
                    <a:pt x="278" y="334"/>
                  </a:lnTo>
                  <a:lnTo>
                    <a:pt x="280" y="328"/>
                  </a:lnTo>
                  <a:lnTo>
                    <a:pt x="280" y="60"/>
                  </a:lnTo>
                  <a:lnTo>
                    <a:pt x="286" y="60"/>
                  </a:lnTo>
                  <a:close/>
                  <a:moveTo>
                    <a:pt x="26" y="42"/>
                  </a:move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4" y="48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64"/>
                  </a:lnTo>
                  <a:lnTo>
                    <a:pt x="46" y="68"/>
                  </a:lnTo>
                  <a:lnTo>
                    <a:pt x="52" y="72"/>
                  </a:lnTo>
                  <a:lnTo>
                    <a:pt x="58" y="74"/>
                  </a:lnTo>
                  <a:lnTo>
                    <a:pt x="58" y="74"/>
                  </a:lnTo>
                  <a:lnTo>
                    <a:pt x="66" y="72"/>
                  </a:lnTo>
                  <a:lnTo>
                    <a:pt x="70" y="68"/>
                  </a:lnTo>
                  <a:lnTo>
                    <a:pt x="74" y="64"/>
                  </a:lnTo>
                  <a:lnTo>
                    <a:pt x="76" y="56"/>
                  </a:lnTo>
                  <a:lnTo>
                    <a:pt x="76" y="56"/>
                  </a:lnTo>
                  <a:lnTo>
                    <a:pt x="74" y="52"/>
                  </a:lnTo>
                  <a:lnTo>
                    <a:pt x="74" y="48"/>
                  </a:lnTo>
                  <a:lnTo>
                    <a:pt x="70" y="44"/>
                  </a:lnTo>
                  <a:lnTo>
                    <a:pt x="6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0" y="48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4"/>
                  </a:lnTo>
                  <a:lnTo>
                    <a:pt x="104" y="68"/>
                  </a:lnTo>
                  <a:lnTo>
                    <a:pt x="110" y="72"/>
                  </a:lnTo>
                  <a:lnTo>
                    <a:pt x="116" y="74"/>
                  </a:lnTo>
                  <a:lnTo>
                    <a:pt x="116" y="74"/>
                  </a:lnTo>
                  <a:lnTo>
                    <a:pt x="122" y="72"/>
                  </a:lnTo>
                  <a:lnTo>
                    <a:pt x="128" y="68"/>
                  </a:lnTo>
                  <a:lnTo>
                    <a:pt x="132" y="64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2" y="52"/>
                  </a:lnTo>
                  <a:lnTo>
                    <a:pt x="130" y="48"/>
                  </a:lnTo>
                  <a:lnTo>
                    <a:pt x="128" y="44"/>
                  </a:lnTo>
                  <a:lnTo>
                    <a:pt x="12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58" y="48"/>
                  </a:lnTo>
                  <a:lnTo>
                    <a:pt x="156" y="56"/>
                  </a:lnTo>
                  <a:lnTo>
                    <a:pt x="156" y="56"/>
                  </a:lnTo>
                  <a:lnTo>
                    <a:pt x="158" y="64"/>
                  </a:lnTo>
                  <a:lnTo>
                    <a:pt x="162" y="68"/>
                  </a:lnTo>
                  <a:lnTo>
                    <a:pt x="166" y="72"/>
                  </a:lnTo>
                  <a:lnTo>
                    <a:pt x="174" y="74"/>
                  </a:lnTo>
                  <a:lnTo>
                    <a:pt x="174" y="74"/>
                  </a:lnTo>
                  <a:lnTo>
                    <a:pt x="180" y="72"/>
                  </a:lnTo>
                  <a:lnTo>
                    <a:pt x="186" y="68"/>
                  </a:lnTo>
                  <a:lnTo>
                    <a:pt x="190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90" y="52"/>
                  </a:lnTo>
                  <a:lnTo>
                    <a:pt x="188" y="48"/>
                  </a:lnTo>
                  <a:lnTo>
                    <a:pt x="184" y="44"/>
                  </a:lnTo>
                  <a:lnTo>
                    <a:pt x="18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22" y="42"/>
                  </a:lnTo>
                  <a:lnTo>
                    <a:pt x="216" y="48"/>
                  </a:lnTo>
                  <a:lnTo>
                    <a:pt x="214" y="56"/>
                  </a:lnTo>
                  <a:lnTo>
                    <a:pt x="214" y="56"/>
                  </a:lnTo>
                  <a:lnTo>
                    <a:pt x="214" y="64"/>
                  </a:lnTo>
                  <a:lnTo>
                    <a:pt x="218" y="68"/>
                  </a:lnTo>
                  <a:lnTo>
                    <a:pt x="224" y="72"/>
                  </a:lnTo>
                  <a:lnTo>
                    <a:pt x="230" y="74"/>
                  </a:lnTo>
                  <a:lnTo>
                    <a:pt x="230" y="74"/>
                  </a:lnTo>
                  <a:lnTo>
                    <a:pt x="238" y="72"/>
                  </a:lnTo>
                  <a:lnTo>
                    <a:pt x="242" y="68"/>
                  </a:lnTo>
                  <a:lnTo>
                    <a:pt x="246" y="64"/>
                  </a:lnTo>
                  <a:lnTo>
                    <a:pt x="248" y="56"/>
                  </a:lnTo>
                  <a:lnTo>
                    <a:pt x="248" y="56"/>
                  </a:lnTo>
                  <a:lnTo>
                    <a:pt x="248" y="52"/>
                  </a:lnTo>
                  <a:lnTo>
                    <a:pt x="246" y="48"/>
                  </a:lnTo>
                  <a:lnTo>
                    <a:pt x="242" y="44"/>
                  </a:lnTo>
                  <a:lnTo>
                    <a:pt x="238" y="42"/>
                  </a:lnTo>
                  <a:lnTo>
                    <a:pt x="254" y="42"/>
                  </a:lnTo>
                  <a:lnTo>
                    <a:pt x="254" y="316"/>
                  </a:lnTo>
                  <a:lnTo>
                    <a:pt x="26" y="316"/>
                  </a:lnTo>
                  <a:lnTo>
                    <a:pt x="26" y="4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0" name="Rectangle 1942"/>
            <p:cNvSpPr>
              <a:spLocks noChangeArrowheads="1"/>
            </p:cNvSpPr>
            <p:nvPr/>
          </p:nvSpPr>
          <p:spPr>
            <a:xfrm>
              <a:off x="6314439" y="4761580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1" name="Rectangle 1943"/>
            <p:cNvSpPr>
              <a:spLocks noChangeArrowheads="1"/>
            </p:cNvSpPr>
            <p:nvPr/>
          </p:nvSpPr>
          <p:spPr>
            <a:xfrm>
              <a:off x="6314439" y="4801958"/>
              <a:ext cx="201889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2" name="Rectangle 1944"/>
            <p:cNvSpPr>
              <a:spLocks noChangeArrowheads="1"/>
            </p:cNvSpPr>
            <p:nvPr/>
          </p:nvSpPr>
          <p:spPr>
            <a:xfrm>
              <a:off x="6314439" y="4844461"/>
              <a:ext cx="201889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93" name="Rectangle 1945"/>
            <p:cNvSpPr>
              <a:spLocks noChangeArrowheads="1"/>
            </p:cNvSpPr>
            <p:nvPr/>
          </p:nvSpPr>
          <p:spPr>
            <a:xfrm>
              <a:off x="6314439" y="4884839"/>
              <a:ext cx="110508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5" name="Freeform 1946"/>
            <p:cNvSpPr>
              <a:spLocks noEditPoints="1"/>
            </p:cNvSpPr>
            <p:nvPr/>
          </p:nvSpPr>
          <p:spPr>
            <a:xfrm>
              <a:off x="6871228" y="5758275"/>
              <a:ext cx="340024" cy="350649"/>
            </a:xfrm>
            <a:custGeom>
              <a:avLst/>
              <a:gdLst>
                <a:gd name="T0" fmla="*/ 0 w 320"/>
                <a:gd name="T1" fmla="*/ 284 h 330"/>
                <a:gd name="T2" fmla="*/ 2 w 320"/>
                <a:gd name="T3" fmla="*/ 294 h 330"/>
                <a:gd name="T4" fmla="*/ 8 w 320"/>
                <a:gd name="T5" fmla="*/ 310 h 330"/>
                <a:gd name="T6" fmla="*/ 20 w 320"/>
                <a:gd name="T7" fmla="*/ 322 h 330"/>
                <a:gd name="T8" fmla="*/ 36 w 320"/>
                <a:gd name="T9" fmla="*/ 328 h 330"/>
                <a:gd name="T10" fmla="*/ 276 w 320"/>
                <a:gd name="T11" fmla="*/ 330 h 330"/>
                <a:gd name="T12" fmla="*/ 284 w 320"/>
                <a:gd name="T13" fmla="*/ 328 h 330"/>
                <a:gd name="T14" fmla="*/ 300 w 320"/>
                <a:gd name="T15" fmla="*/ 322 h 330"/>
                <a:gd name="T16" fmla="*/ 312 w 320"/>
                <a:gd name="T17" fmla="*/ 310 h 330"/>
                <a:gd name="T18" fmla="*/ 318 w 320"/>
                <a:gd name="T19" fmla="*/ 294 h 330"/>
                <a:gd name="T20" fmla="*/ 320 w 320"/>
                <a:gd name="T21" fmla="*/ 142 h 330"/>
                <a:gd name="T22" fmla="*/ 318 w 320"/>
                <a:gd name="T23" fmla="*/ 132 h 330"/>
                <a:gd name="T24" fmla="*/ 308 w 320"/>
                <a:gd name="T25" fmla="*/ 112 h 330"/>
                <a:gd name="T26" fmla="*/ 272 w 320"/>
                <a:gd name="T27" fmla="*/ 82 h 330"/>
                <a:gd name="T28" fmla="*/ 210 w 320"/>
                <a:gd name="T29" fmla="*/ 26 h 330"/>
                <a:gd name="T30" fmla="*/ 202 w 320"/>
                <a:gd name="T31" fmla="*/ 20 h 330"/>
                <a:gd name="T32" fmla="*/ 188 w 320"/>
                <a:gd name="T33" fmla="*/ 8 h 330"/>
                <a:gd name="T34" fmla="*/ 172 w 320"/>
                <a:gd name="T35" fmla="*/ 0 h 330"/>
                <a:gd name="T36" fmla="*/ 164 w 320"/>
                <a:gd name="T37" fmla="*/ 0 h 330"/>
                <a:gd name="T38" fmla="*/ 150 w 320"/>
                <a:gd name="T39" fmla="*/ 2 h 330"/>
                <a:gd name="T40" fmla="*/ 130 w 320"/>
                <a:gd name="T41" fmla="*/ 14 h 330"/>
                <a:gd name="T42" fmla="*/ 114 w 320"/>
                <a:gd name="T43" fmla="*/ 26 h 330"/>
                <a:gd name="T44" fmla="*/ 50 w 320"/>
                <a:gd name="T45" fmla="*/ 82 h 330"/>
                <a:gd name="T46" fmla="*/ 24 w 320"/>
                <a:gd name="T47" fmla="*/ 104 h 330"/>
                <a:gd name="T48" fmla="*/ 6 w 320"/>
                <a:gd name="T49" fmla="*/ 120 h 330"/>
                <a:gd name="T50" fmla="*/ 0 w 320"/>
                <a:gd name="T51" fmla="*/ 142 h 330"/>
                <a:gd name="T52" fmla="*/ 104 w 320"/>
                <a:gd name="T53" fmla="*/ 222 h 330"/>
                <a:gd name="T54" fmla="*/ 32 w 320"/>
                <a:gd name="T55" fmla="*/ 150 h 330"/>
                <a:gd name="T56" fmla="*/ 44 w 320"/>
                <a:gd name="T57" fmla="*/ 298 h 330"/>
                <a:gd name="T58" fmla="*/ 138 w 320"/>
                <a:gd name="T59" fmla="*/ 216 h 330"/>
                <a:gd name="T60" fmla="*/ 148 w 320"/>
                <a:gd name="T61" fmla="*/ 210 h 330"/>
                <a:gd name="T62" fmla="*/ 162 w 320"/>
                <a:gd name="T63" fmla="*/ 204 h 330"/>
                <a:gd name="T64" fmla="*/ 168 w 320"/>
                <a:gd name="T65" fmla="*/ 206 h 330"/>
                <a:gd name="T66" fmla="*/ 182 w 320"/>
                <a:gd name="T67" fmla="*/ 218 h 330"/>
                <a:gd name="T68" fmla="*/ 44 w 320"/>
                <a:gd name="T69" fmla="*/ 298 h 330"/>
                <a:gd name="T70" fmla="*/ 44 w 320"/>
                <a:gd name="T71" fmla="*/ 298 h 330"/>
                <a:gd name="T72" fmla="*/ 288 w 320"/>
                <a:gd name="T73" fmla="*/ 152 h 330"/>
                <a:gd name="T74" fmla="*/ 288 w 320"/>
                <a:gd name="T75" fmla="*/ 284 h 330"/>
                <a:gd name="T76" fmla="*/ 220 w 320"/>
                <a:gd name="T77" fmla="*/ 228 h 330"/>
                <a:gd name="T78" fmla="*/ 280 w 320"/>
                <a:gd name="T79" fmla="*/ 130 h 330"/>
                <a:gd name="T80" fmla="*/ 282 w 320"/>
                <a:gd name="T81" fmla="*/ 130 h 330"/>
                <a:gd name="T82" fmla="*/ 272 w 320"/>
                <a:gd name="T83" fmla="*/ 142 h 330"/>
                <a:gd name="T84" fmla="*/ 280 w 320"/>
                <a:gd name="T85" fmla="*/ 130 h 330"/>
                <a:gd name="T86" fmla="*/ 254 w 320"/>
                <a:gd name="T87" fmla="*/ 158 h 330"/>
                <a:gd name="T88" fmla="*/ 206 w 320"/>
                <a:gd name="T89" fmla="*/ 214 h 330"/>
                <a:gd name="T90" fmla="*/ 196 w 320"/>
                <a:gd name="T91" fmla="*/ 204 h 330"/>
                <a:gd name="T92" fmla="*/ 184 w 320"/>
                <a:gd name="T93" fmla="*/ 194 h 330"/>
                <a:gd name="T94" fmla="*/ 168 w 320"/>
                <a:gd name="T95" fmla="*/ 186 h 330"/>
                <a:gd name="T96" fmla="*/ 162 w 320"/>
                <a:gd name="T97" fmla="*/ 186 h 330"/>
                <a:gd name="T98" fmla="*/ 138 w 320"/>
                <a:gd name="T99" fmla="*/ 194 h 330"/>
                <a:gd name="T100" fmla="*/ 126 w 320"/>
                <a:gd name="T101" fmla="*/ 204 h 330"/>
                <a:gd name="T102" fmla="*/ 68 w 320"/>
                <a:gd name="T103" fmla="*/ 160 h 330"/>
                <a:gd name="T104" fmla="*/ 254 w 320"/>
                <a:gd name="T105" fmla="*/ 46 h 330"/>
                <a:gd name="T106" fmla="*/ 50 w 320"/>
                <a:gd name="T107" fmla="*/ 122 h 330"/>
                <a:gd name="T108" fmla="*/ 38 w 320"/>
                <a:gd name="T109" fmla="*/ 132 h 330"/>
                <a:gd name="T110" fmla="*/ 40 w 320"/>
                <a:gd name="T111" fmla="*/ 130 h 3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0" h="330">
                  <a:moveTo>
                    <a:pt x="0" y="142"/>
                  </a:moveTo>
                  <a:lnTo>
                    <a:pt x="0" y="284"/>
                  </a:lnTo>
                  <a:lnTo>
                    <a:pt x="0" y="284"/>
                  </a:lnTo>
                  <a:lnTo>
                    <a:pt x="2" y="294"/>
                  </a:lnTo>
                  <a:lnTo>
                    <a:pt x="4" y="302"/>
                  </a:lnTo>
                  <a:lnTo>
                    <a:pt x="8" y="310"/>
                  </a:lnTo>
                  <a:lnTo>
                    <a:pt x="14" y="316"/>
                  </a:lnTo>
                  <a:lnTo>
                    <a:pt x="20" y="322"/>
                  </a:lnTo>
                  <a:lnTo>
                    <a:pt x="28" y="326"/>
                  </a:lnTo>
                  <a:lnTo>
                    <a:pt x="36" y="328"/>
                  </a:lnTo>
                  <a:lnTo>
                    <a:pt x="44" y="330"/>
                  </a:lnTo>
                  <a:lnTo>
                    <a:pt x="276" y="330"/>
                  </a:lnTo>
                  <a:lnTo>
                    <a:pt x="276" y="330"/>
                  </a:lnTo>
                  <a:lnTo>
                    <a:pt x="284" y="328"/>
                  </a:lnTo>
                  <a:lnTo>
                    <a:pt x="292" y="326"/>
                  </a:lnTo>
                  <a:lnTo>
                    <a:pt x="300" y="322"/>
                  </a:lnTo>
                  <a:lnTo>
                    <a:pt x="306" y="316"/>
                  </a:lnTo>
                  <a:lnTo>
                    <a:pt x="312" y="310"/>
                  </a:lnTo>
                  <a:lnTo>
                    <a:pt x="316" y="302"/>
                  </a:lnTo>
                  <a:lnTo>
                    <a:pt x="318" y="294"/>
                  </a:lnTo>
                  <a:lnTo>
                    <a:pt x="320" y="284"/>
                  </a:lnTo>
                  <a:lnTo>
                    <a:pt x="320" y="142"/>
                  </a:lnTo>
                  <a:lnTo>
                    <a:pt x="320" y="142"/>
                  </a:lnTo>
                  <a:lnTo>
                    <a:pt x="318" y="132"/>
                  </a:lnTo>
                  <a:lnTo>
                    <a:pt x="314" y="120"/>
                  </a:lnTo>
                  <a:lnTo>
                    <a:pt x="308" y="112"/>
                  </a:lnTo>
                  <a:lnTo>
                    <a:pt x="298" y="104"/>
                  </a:lnTo>
                  <a:lnTo>
                    <a:pt x="272" y="82"/>
                  </a:lnTo>
                  <a:lnTo>
                    <a:pt x="272" y="26"/>
                  </a:lnTo>
                  <a:lnTo>
                    <a:pt x="210" y="26"/>
                  </a:lnTo>
                  <a:lnTo>
                    <a:pt x="202" y="20"/>
                  </a:lnTo>
                  <a:lnTo>
                    <a:pt x="202" y="20"/>
                  </a:lnTo>
                  <a:lnTo>
                    <a:pt x="198" y="14"/>
                  </a:lnTo>
                  <a:lnTo>
                    <a:pt x="188" y="8"/>
                  </a:lnTo>
                  <a:lnTo>
                    <a:pt x="178" y="2"/>
                  </a:lnTo>
                  <a:lnTo>
                    <a:pt x="172" y="0"/>
                  </a:lnTo>
                  <a:lnTo>
                    <a:pt x="164" y="0"/>
                  </a:lnTo>
                  <a:lnTo>
                    <a:pt x="164" y="0"/>
                  </a:lnTo>
                  <a:lnTo>
                    <a:pt x="158" y="0"/>
                  </a:lnTo>
                  <a:lnTo>
                    <a:pt x="150" y="2"/>
                  </a:lnTo>
                  <a:lnTo>
                    <a:pt x="138" y="8"/>
                  </a:lnTo>
                  <a:lnTo>
                    <a:pt x="130" y="14"/>
                  </a:lnTo>
                  <a:lnTo>
                    <a:pt x="124" y="18"/>
                  </a:lnTo>
                  <a:lnTo>
                    <a:pt x="114" y="26"/>
                  </a:lnTo>
                  <a:lnTo>
                    <a:pt x="50" y="26"/>
                  </a:lnTo>
                  <a:lnTo>
                    <a:pt x="50" y="82"/>
                  </a:lnTo>
                  <a:lnTo>
                    <a:pt x="24" y="104"/>
                  </a:lnTo>
                  <a:lnTo>
                    <a:pt x="24" y="104"/>
                  </a:lnTo>
                  <a:lnTo>
                    <a:pt x="14" y="110"/>
                  </a:lnTo>
                  <a:lnTo>
                    <a:pt x="6" y="120"/>
                  </a:lnTo>
                  <a:lnTo>
                    <a:pt x="2" y="13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104" y="222"/>
                  </a:moveTo>
                  <a:lnTo>
                    <a:pt x="32" y="284"/>
                  </a:lnTo>
                  <a:lnTo>
                    <a:pt x="32" y="150"/>
                  </a:lnTo>
                  <a:lnTo>
                    <a:pt x="104" y="222"/>
                  </a:lnTo>
                  <a:close/>
                  <a:moveTo>
                    <a:pt x="44" y="298"/>
                  </a:moveTo>
                  <a:lnTo>
                    <a:pt x="138" y="218"/>
                  </a:lnTo>
                  <a:lnTo>
                    <a:pt x="138" y="216"/>
                  </a:lnTo>
                  <a:lnTo>
                    <a:pt x="138" y="216"/>
                  </a:lnTo>
                  <a:lnTo>
                    <a:pt x="148" y="210"/>
                  </a:lnTo>
                  <a:lnTo>
                    <a:pt x="156" y="206"/>
                  </a:lnTo>
                  <a:lnTo>
                    <a:pt x="162" y="204"/>
                  </a:lnTo>
                  <a:lnTo>
                    <a:pt x="162" y="204"/>
                  </a:lnTo>
                  <a:lnTo>
                    <a:pt x="168" y="206"/>
                  </a:lnTo>
                  <a:lnTo>
                    <a:pt x="174" y="210"/>
                  </a:lnTo>
                  <a:lnTo>
                    <a:pt x="182" y="218"/>
                  </a:lnTo>
                  <a:lnTo>
                    <a:pt x="272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lnTo>
                    <a:pt x="44" y="298"/>
                  </a:lnTo>
                  <a:close/>
                  <a:moveTo>
                    <a:pt x="288" y="152"/>
                  </a:moveTo>
                  <a:lnTo>
                    <a:pt x="288" y="284"/>
                  </a:lnTo>
                  <a:lnTo>
                    <a:pt x="288" y="284"/>
                  </a:lnTo>
                  <a:lnTo>
                    <a:pt x="288" y="286"/>
                  </a:lnTo>
                  <a:lnTo>
                    <a:pt x="220" y="228"/>
                  </a:lnTo>
                  <a:lnTo>
                    <a:pt x="288" y="152"/>
                  </a:lnTo>
                  <a:close/>
                  <a:moveTo>
                    <a:pt x="280" y="130"/>
                  </a:moveTo>
                  <a:lnTo>
                    <a:pt x="282" y="130"/>
                  </a:lnTo>
                  <a:lnTo>
                    <a:pt x="282" y="130"/>
                  </a:lnTo>
                  <a:lnTo>
                    <a:pt x="282" y="132"/>
                  </a:lnTo>
                  <a:lnTo>
                    <a:pt x="272" y="142"/>
                  </a:lnTo>
                  <a:lnTo>
                    <a:pt x="272" y="124"/>
                  </a:lnTo>
                  <a:lnTo>
                    <a:pt x="280" y="130"/>
                  </a:lnTo>
                  <a:close/>
                  <a:moveTo>
                    <a:pt x="254" y="46"/>
                  </a:moveTo>
                  <a:lnTo>
                    <a:pt x="254" y="158"/>
                  </a:lnTo>
                  <a:lnTo>
                    <a:pt x="258" y="158"/>
                  </a:lnTo>
                  <a:lnTo>
                    <a:pt x="206" y="214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2" y="200"/>
                  </a:lnTo>
                  <a:lnTo>
                    <a:pt x="184" y="194"/>
                  </a:lnTo>
                  <a:lnTo>
                    <a:pt x="174" y="188"/>
                  </a:lnTo>
                  <a:lnTo>
                    <a:pt x="168" y="186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50" y="188"/>
                  </a:lnTo>
                  <a:lnTo>
                    <a:pt x="138" y="194"/>
                  </a:lnTo>
                  <a:lnTo>
                    <a:pt x="130" y="200"/>
                  </a:lnTo>
                  <a:lnTo>
                    <a:pt x="126" y="204"/>
                  </a:lnTo>
                  <a:lnTo>
                    <a:pt x="118" y="210"/>
                  </a:lnTo>
                  <a:lnTo>
                    <a:pt x="68" y="160"/>
                  </a:lnTo>
                  <a:lnTo>
                    <a:pt x="68" y="46"/>
                  </a:lnTo>
                  <a:lnTo>
                    <a:pt x="254" y="46"/>
                  </a:lnTo>
                  <a:close/>
                  <a:moveTo>
                    <a:pt x="40" y="130"/>
                  </a:moveTo>
                  <a:lnTo>
                    <a:pt x="50" y="122"/>
                  </a:lnTo>
                  <a:lnTo>
                    <a:pt x="50" y="142"/>
                  </a:lnTo>
                  <a:lnTo>
                    <a:pt x="38" y="132"/>
                  </a:lnTo>
                  <a:lnTo>
                    <a:pt x="38" y="132"/>
                  </a:lnTo>
                  <a:lnTo>
                    <a:pt x="40" y="130"/>
                  </a:lnTo>
                  <a:lnTo>
                    <a:pt x="40" y="1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6" name="Rectangle 1947"/>
            <p:cNvSpPr>
              <a:spLocks noChangeArrowheads="1"/>
            </p:cNvSpPr>
            <p:nvPr/>
          </p:nvSpPr>
          <p:spPr>
            <a:xfrm>
              <a:off x="6966860" y="5836905"/>
              <a:ext cx="144510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7" name="Rectangle 1948"/>
            <p:cNvSpPr>
              <a:spLocks noChangeArrowheads="1"/>
            </p:cNvSpPr>
            <p:nvPr/>
          </p:nvSpPr>
          <p:spPr>
            <a:xfrm>
              <a:off x="6966860" y="5877283"/>
              <a:ext cx="144510" cy="14876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8" name="Rectangle 1949"/>
            <p:cNvSpPr>
              <a:spLocks noChangeArrowheads="1"/>
            </p:cNvSpPr>
            <p:nvPr/>
          </p:nvSpPr>
          <p:spPr>
            <a:xfrm>
              <a:off x="6966860" y="5919786"/>
              <a:ext cx="78631" cy="12751"/>
            </a:xfrm>
            <a:prstGeom prst="rect">
              <a:avLst/>
            </a:pr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1" name="Freeform 1950"/>
            <p:cNvSpPr>
              <a:spLocks noEditPoints="1"/>
            </p:cNvSpPr>
            <p:nvPr/>
          </p:nvSpPr>
          <p:spPr>
            <a:xfrm>
              <a:off x="6960484" y="4770081"/>
              <a:ext cx="161511" cy="163637"/>
            </a:xfrm>
            <a:custGeom>
              <a:avLst/>
              <a:gdLst>
                <a:gd name="T0" fmla="*/ 76 w 152"/>
                <a:gd name="T1" fmla="*/ 154 h 154"/>
                <a:gd name="T2" fmla="*/ 106 w 152"/>
                <a:gd name="T3" fmla="*/ 148 h 154"/>
                <a:gd name="T4" fmla="*/ 130 w 152"/>
                <a:gd name="T5" fmla="*/ 130 h 154"/>
                <a:gd name="T6" fmla="*/ 146 w 152"/>
                <a:gd name="T7" fmla="*/ 106 h 154"/>
                <a:gd name="T8" fmla="*/ 152 w 152"/>
                <a:gd name="T9" fmla="*/ 76 h 154"/>
                <a:gd name="T10" fmla="*/ 152 w 152"/>
                <a:gd name="T11" fmla="*/ 62 h 154"/>
                <a:gd name="T12" fmla="*/ 140 w 152"/>
                <a:gd name="T13" fmla="*/ 34 h 154"/>
                <a:gd name="T14" fmla="*/ 118 w 152"/>
                <a:gd name="T15" fmla="*/ 14 h 154"/>
                <a:gd name="T16" fmla="*/ 92 w 152"/>
                <a:gd name="T17" fmla="*/ 2 h 154"/>
                <a:gd name="T18" fmla="*/ 76 w 152"/>
                <a:gd name="T19" fmla="*/ 0 h 154"/>
                <a:gd name="T20" fmla="*/ 46 w 152"/>
                <a:gd name="T21" fmla="*/ 6 h 154"/>
                <a:gd name="T22" fmla="*/ 22 w 152"/>
                <a:gd name="T23" fmla="*/ 22 h 154"/>
                <a:gd name="T24" fmla="*/ 6 w 152"/>
                <a:gd name="T25" fmla="*/ 46 h 154"/>
                <a:gd name="T26" fmla="*/ 0 w 152"/>
                <a:gd name="T27" fmla="*/ 76 h 154"/>
                <a:gd name="T28" fmla="*/ 0 w 152"/>
                <a:gd name="T29" fmla="*/ 92 h 154"/>
                <a:gd name="T30" fmla="*/ 12 w 152"/>
                <a:gd name="T31" fmla="*/ 120 h 154"/>
                <a:gd name="T32" fmla="*/ 34 w 152"/>
                <a:gd name="T33" fmla="*/ 140 h 154"/>
                <a:gd name="T34" fmla="*/ 60 w 152"/>
                <a:gd name="T35" fmla="*/ 152 h 154"/>
                <a:gd name="T36" fmla="*/ 76 w 152"/>
                <a:gd name="T37" fmla="*/ 154 h 154"/>
                <a:gd name="T38" fmla="*/ 76 w 152"/>
                <a:gd name="T39" fmla="*/ 20 h 154"/>
                <a:gd name="T40" fmla="*/ 98 w 152"/>
                <a:gd name="T41" fmla="*/ 24 h 154"/>
                <a:gd name="T42" fmla="*/ 116 w 152"/>
                <a:gd name="T43" fmla="*/ 36 h 154"/>
                <a:gd name="T44" fmla="*/ 128 w 152"/>
                <a:gd name="T45" fmla="*/ 54 h 154"/>
                <a:gd name="T46" fmla="*/ 132 w 152"/>
                <a:gd name="T47" fmla="*/ 76 h 154"/>
                <a:gd name="T48" fmla="*/ 132 w 152"/>
                <a:gd name="T49" fmla="*/ 88 h 154"/>
                <a:gd name="T50" fmla="*/ 122 w 152"/>
                <a:gd name="T51" fmla="*/ 108 h 154"/>
                <a:gd name="T52" fmla="*/ 108 w 152"/>
                <a:gd name="T53" fmla="*/ 124 h 154"/>
                <a:gd name="T54" fmla="*/ 88 w 152"/>
                <a:gd name="T55" fmla="*/ 132 h 154"/>
                <a:gd name="T56" fmla="*/ 76 w 152"/>
                <a:gd name="T57" fmla="*/ 134 h 154"/>
                <a:gd name="T58" fmla="*/ 54 w 152"/>
                <a:gd name="T59" fmla="*/ 128 h 154"/>
                <a:gd name="T60" fmla="*/ 36 w 152"/>
                <a:gd name="T61" fmla="*/ 116 h 154"/>
                <a:gd name="T62" fmla="*/ 24 w 152"/>
                <a:gd name="T63" fmla="*/ 98 h 154"/>
                <a:gd name="T64" fmla="*/ 20 w 152"/>
                <a:gd name="T65" fmla="*/ 76 h 154"/>
                <a:gd name="T66" fmla="*/ 20 w 152"/>
                <a:gd name="T67" fmla="*/ 66 h 154"/>
                <a:gd name="T68" fmla="*/ 30 w 152"/>
                <a:gd name="T69" fmla="*/ 46 h 154"/>
                <a:gd name="T70" fmla="*/ 44 w 152"/>
                <a:gd name="T71" fmla="*/ 30 h 154"/>
                <a:gd name="T72" fmla="*/ 64 w 152"/>
                <a:gd name="T73" fmla="*/ 22 h 154"/>
                <a:gd name="T74" fmla="*/ 76 w 152"/>
                <a:gd name="T75" fmla="*/ 20 h 1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4">
                  <a:moveTo>
                    <a:pt x="76" y="154"/>
                  </a:moveTo>
                  <a:lnTo>
                    <a:pt x="76" y="154"/>
                  </a:lnTo>
                  <a:lnTo>
                    <a:pt x="92" y="152"/>
                  </a:lnTo>
                  <a:lnTo>
                    <a:pt x="106" y="148"/>
                  </a:lnTo>
                  <a:lnTo>
                    <a:pt x="118" y="140"/>
                  </a:lnTo>
                  <a:lnTo>
                    <a:pt x="130" y="130"/>
                  </a:lnTo>
                  <a:lnTo>
                    <a:pt x="140" y="120"/>
                  </a:lnTo>
                  <a:lnTo>
                    <a:pt x="146" y="106"/>
                  </a:lnTo>
                  <a:lnTo>
                    <a:pt x="152" y="9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2" y="62"/>
                  </a:lnTo>
                  <a:lnTo>
                    <a:pt x="146" y="46"/>
                  </a:lnTo>
                  <a:lnTo>
                    <a:pt x="140" y="34"/>
                  </a:lnTo>
                  <a:lnTo>
                    <a:pt x="130" y="22"/>
                  </a:lnTo>
                  <a:lnTo>
                    <a:pt x="118" y="14"/>
                  </a:lnTo>
                  <a:lnTo>
                    <a:pt x="106" y="6"/>
                  </a:lnTo>
                  <a:lnTo>
                    <a:pt x="92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4" y="14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6" y="46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92"/>
                  </a:lnTo>
                  <a:lnTo>
                    <a:pt x="6" y="106"/>
                  </a:lnTo>
                  <a:lnTo>
                    <a:pt x="12" y="120"/>
                  </a:lnTo>
                  <a:lnTo>
                    <a:pt x="22" y="130"/>
                  </a:lnTo>
                  <a:lnTo>
                    <a:pt x="34" y="140"/>
                  </a:lnTo>
                  <a:lnTo>
                    <a:pt x="46" y="148"/>
                  </a:lnTo>
                  <a:lnTo>
                    <a:pt x="60" y="152"/>
                  </a:lnTo>
                  <a:lnTo>
                    <a:pt x="76" y="154"/>
                  </a:lnTo>
                  <a:lnTo>
                    <a:pt x="76" y="154"/>
                  </a:lnTo>
                  <a:close/>
                  <a:moveTo>
                    <a:pt x="76" y="20"/>
                  </a:moveTo>
                  <a:lnTo>
                    <a:pt x="76" y="20"/>
                  </a:lnTo>
                  <a:lnTo>
                    <a:pt x="88" y="22"/>
                  </a:lnTo>
                  <a:lnTo>
                    <a:pt x="98" y="24"/>
                  </a:lnTo>
                  <a:lnTo>
                    <a:pt x="108" y="30"/>
                  </a:lnTo>
                  <a:lnTo>
                    <a:pt x="116" y="36"/>
                  </a:lnTo>
                  <a:lnTo>
                    <a:pt x="122" y="46"/>
                  </a:lnTo>
                  <a:lnTo>
                    <a:pt x="128" y="54"/>
                  </a:lnTo>
                  <a:lnTo>
                    <a:pt x="132" y="66"/>
                  </a:lnTo>
                  <a:lnTo>
                    <a:pt x="132" y="76"/>
                  </a:lnTo>
                  <a:lnTo>
                    <a:pt x="132" y="76"/>
                  </a:lnTo>
                  <a:lnTo>
                    <a:pt x="132" y="88"/>
                  </a:lnTo>
                  <a:lnTo>
                    <a:pt x="128" y="98"/>
                  </a:lnTo>
                  <a:lnTo>
                    <a:pt x="122" y="108"/>
                  </a:lnTo>
                  <a:lnTo>
                    <a:pt x="116" y="116"/>
                  </a:lnTo>
                  <a:lnTo>
                    <a:pt x="108" y="124"/>
                  </a:lnTo>
                  <a:lnTo>
                    <a:pt x="98" y="128"/>
                  </a:lnTo>
                  <a:lnTo>
                    <a:pt x="88" y="132"/>
                  </a:lnTo>
                  <a:lnTo>
                    <a:pt x="76" y="134"/>
                  </a:lnTo>
                  <a:lnTo>
                    <a:pt x="76" y="134"/>
                  </a:lnTo>
                  <a:lnTo>
                    <a:pt x="64" y="132"/>
                  </a:lnTo>
                  <a:lnTo>
                    <a:pt x="54" y="128"/>
                  </a:lnTo>
                  <a:lnTo>
                    <a:pt x="44" y="124"/>
                  </a:lnTo>
                  <a:lnTo>
                    <a:pt x="36" y="116"/>
                  </a:lnTo>
                  <a:lnTo>
                    <a:pt x="30" y="108"/>
                  </a:lnTo>
                  <a:lnTo>
                    <a:pt x="24" y="98"/>
                  </a:lnTo>
                  <a:lnTo>
                    <a:pt x="20" y="88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20" y="66"/>
                  </a:lnTo>
                  <a:lnTo>
                    <a:pt x="24" y="54"/>
                  </a:lnTo>
                  <a:lnTo>
                    <a:pt x="30" y="46"/>
                  </a:lnTo>
                  <a:lnTo>
                    <a:pt x="36" y="36"/>
                  </a:lnTo>
                  <a:lnTo>
                    <a:pt x="44" y="30"/>
                  </a:lnTo>
                  <a:lnTo>
                    <a:pt x="54" y="24"/>
                  </a:lnTo>
                  <a:lnTo>
                    <a:pt x="64" y="22"/>
                  </a:lnTo>
                  <a:lnTo>
                    <a:pt x="76" y="20"/>
                  </a:lnTo>
                  <a:lnTo>
                    <a:pt x="76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2" name="Freeform 1951"/>
            <p:cNvSpPr>
              <a:spLocks noEditPoints="1"/>
            </p:cNvSpPr>
            <p:nvPr/>
          </p:nvSpPr>
          <p:spPr>
            <a:xfrm>
              <a:off x="6858477" y="4680825"/>
              <a:ext cx="365525" cy="295396"/>
            </a:xfrm>
            <a:custGeom>
              <a:avLst/>
              <a:gdLst>
                <a:gd name="T0" fmla="*/ 318 w 344"/>
                <a:gd name="T1" fmla="*/ 278 h 278"/>
                <a:gd name="T2" fmla="*/ 328 w 344"/>
                <a:gd name="T3" fmla="*/ 276 h 278"/>
                <a:gd name="T4" fmla="*/ 342 w 344"/>
                <a:gd name="T5" fmla="*/ 262 h 278"/>
                <a:gd name="T6" fmla="*/ 344 w 344"/>
                <a:gd name="T7" fmla="*/ 70 h 278"/>
                <a:gd name="T8" fmla="*/ 342 w 344"/>
                <a:gd name="T9" fmla="*/ 60 h 278"/>
                <a:gd name="T10" fmla="*/ 328 w 344"/>
                <a:gd name="T11" fmla="*/ 46 h 278"/>
                <a:gd name="T12" fmla="*/ 256 w 344"/>
                <a:gd name="T13" fmla="*/ 44 h 278"/>
                <a:gd name="T14" fmla="*/ 250 w 344"/>
                <a:gd name="T15" fmla="*/ 18 h 278"/>
                <a:gd name="T16" fmla="*/ 244 w 344"/>
                <a:gd name="T17" fmla="*/ 6 h 278"/>
                <a:gd name="T18" fmla="*/ 232 w 344"/>
                <a:gd name="T19" fmla="*/ 0 h 278"/>
                <a:gd name="T20" fmla="*/ 112 w 344"/>
                <a:gd name="T21" fmla="*/ 0 h 278"/>
                <a:gd name="T22" fmla="*/ 100 w 344"/>
                <a:gd name="T23" fmla="*/ 6 h 278"/>
                <a:gd name="T24" fmla="*/ 94 w 344"/>
                <a:gd name="T25" fmla="*/ 18 h 278"/>
                <a:gd name="T26" fmla="*/ 26 w 344"/>
                <a:gd name="T27" fmla="*/ 44 h 278"/>
                <a:gd name="T28" fmla="*/ 16 w 344"/>
                <a:gd name="T29" fmla="*/ 46 h 278"/>
                <a:gd name="T30" fmla="*/ 2 w 344"/>
                <a:gd name="T31" fmla="*/ 60 h 278"/>
                <a:gd name="T32" fmla="*/ 0 w 344"/>
                <a:gd name="T33" fmla="*/ 252 h 278"/>
                <a:gd name="T34" fmla="*/ 2 w 344"/>
                <a:gd name="T35" fmla="*/ 262 h 278"/>
                <a:gd name="T36" fmla="*/ 16 w 344"/>
                <a:gd name="T37" fmla="*/ 276 h 278"/>
                <a:gd name="T38" fmla="*/ 26 w 344"/>
                <a:gd name="T39" fmla="*/ 278 h 278"/>
                <a:gd name="T40" fmla="*/ 270 w 344"/>
                <a:gd name="T41" fmla="*/ 72 h 278"/>
                <a:gd name="T42" fmla="*/ 272 w 344"/>
                <a:gd name="T43" fmla="*/ 68 h 278"/>
                <a:gd name="T44" fmla="*/ 312 w 344"/>
                <a:gd name="T45" fmla="*/ 68 h 278"/>
                <a:gd name="T46" fmla="*/ 316 w 344"/>
                <a:gd name="T47" fmla="*/ 72 h 278"/>
                <a:gd name="T48" fmla="*/ 316 w 344"/>
                <a:gd name="T49" fmla="*/ 96 h 278"/>
                <a:gd name="T50" fmla="*/ 312 w 344"/>
                <a:gd name="T51" fmla="*/ 100 h 278"/>
                <a:gd name="T52" fmla="*/ 272 w 344"/>
                <a:gd name="T53" fmla="*/ 100 h 278"/>
                <a:gd name="T54" fmla="*/ 270 w 344"/>
                <a:gd name="T55" fmla="*/ 94 h 278"/>
                <a:gd name="T56" fmla="*/ 172 w 344"/>
                <a:gd name="T57" fmla="*/ 70 h 278"/>
                <a:gd name="T58" fmla="*/ 190 w 344"/>
                <a:gd name="T59" fmla="*/ 72 h 278"/>
                <a:gd name="T60" fmla="*/ 222 w 344"/>
                <a:gd name="T61" fmla="*/ 86 h 278"/>
                <a:gd name="T62" fmla="*/ 246 w 344"/>
                <a:gd name="T63" fmla="*/ 110 h 278"/>
                <a:gd name="T64" fmla="*/ 260 w 344"/>
                <a:gd name="T65" fmla="*/ 142 h 278"/>
                <a:gd name="T66" fmla="*/ 262 w 344"/>
                <a:gd name="T67" fmla="*/ 160 h 278"/>
                <a:gd name="T68" fmla="*/ 256 w 344"/>
                <a:gd name="T69" fmla="*/ 196 h 278"/>
                <a:gd name="T70" fmla="*/ 236 w 344"/>
                <a:gd name="T71" fmla="*/ 224 h 278"/>
                <a:gd name="T72" fmla="*/ 208 w 344"/>
                <a:gd name="T73" fmla="*/ 244 h 278"/>
                <a:gd name="T74" fmla="*/ 172 w 344"/>
                <a:gd name="T75" fmla="*/ 250 h 278"/>
                <a:gd name="T76" fmla="*/ 154 w 344"/>
                <a:gd name="T77" fmla="*/ 250 h 278"/>
                <a:gd name="T78" fmla="*/ 122 w 344"/>
                <a:gd name="T79" fmla="*/ 236 h 278"/>
                <a:gd name="T80" fmla="*/ 98 w 344"/>
                <a:gd name="T81" fmla="*/ 212 h 278"/>
                <a:gd name="T82" fmla="*/ 84 w 344"/>
                <a:gd name="T83" fmla="*/ 178 h 278"/>
                <a:gd name="T84" fmla="*/ 82 w 344"/>
                <a:gd name="T85" fmla="*/ 160 h 278"/>
                <a:gd name="T86" fmla="*/ 88 w 344"/>
                <a:gd name="T87" fmla="*/ 126 h 278"/>
                <a:gd name="T88" fmla="*/ 108 w 344"/>
                <a:gd name="T89" fmla="*/ 96 h 278"/>
                <a:gd name="T90" fmla="*/ 136 w 344"/>
                <a:gd name="T91" fmla="*/ 78 h 278"/>
                <a:gd name="T92" fmla="*/ 172 w 344"/>
                <a:gd name="T93" fmla="*/ 70 h 2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4" h="278">
                  <a:moveTo>
                    <a:pt x="26" y="278"/>
                  </a:moveTo>
                  <a:lnTo>
                    <a:pt x="318" y="278"/>
                  </a:lnTo>
                  <a:lnTo>
                    <a:pt x="318" y="278"/>
                  </a:lnTo>
                  <a:lnTo>
                    <a:pt x="328" y="276"/>
                  </a:lnTo>
                  <a:lnTo>
                    <a:pt x="336" y="270"/>
                  </a:lnTo>
                  <a:lnTo>
                    <a:pt x="342" y="262"/>
                  </a:lnTo>
                  <a:lnTo>
                    <a:pt x="344" y="252"/>
                  </a:lnTo>
                  <a:lnTo>
                    <a:pt x="344" y="70"/>
                  </a:lnTo>
                  <a:lnTo>
                    <a:pt x="344" y="70"/>
                  </a:lnTo>
                  <a:lnTo>
                    <a:pt x="342" y="60"/>
                  </a:lnTo>
                  <a:lnTo>
                    <a:pt x="336" y="50"/>
                  </a:lnTo>
                  <a:lnTo>
                    <a:pt x="328" y="46"/>
                  </a:lnTo>
                  <a:lnTo>
                    <a:pt x="318" y="44"/>
                  </a:lnTo>
                  <a:lnTo>
                    <a:pt x="256" y="44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48" y="12"/>
                  </a:lnTo>
                  <a:lnTo>
                    <a:pt x="244" y="6"/>
                  </a:lnTo>
                  <a:lnTo>
                    <a:pt x="240" y="2"/>
                  </a:lnTo>
                  <a:lnTo>
                    <a:pt x="232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4" y="2"/>
                  </a:lnTo>
                  <a:lnTo>
                    <a:pt x="100" y="6"/>
                  </a:lnTo>
                  <a:lnTo>
                    <a:pt x="96" y="12"/>
                  </a:lnTo>
                  <a:lnTo>
                    <a:pt x="94" y="18"/>
                  </a:lnTo>
                  <a:lnTo>
                    <a:pt x="88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16" y="46"/>
                  </a:lnTo>
                  <a:lnTo>
                    <a:pt x="8" y="50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2" y="262"/>
                  </a:lnTo>
                  <a:lnTo>
                    <a:pt x="8" y="270"/>
                  </a:lnTo>
                  <a:lnTo>
                    <a:pt x="16" y="276"/>
                  </a:lnTo>
                  <a:lnTo>
                    <a:pt x="26" y="278"/>
                  </a:lnTo>
                  <a:lnTo>
                    <a:pt x="26" y="278"/>
                  </a:lnTo>
                  <a:close/>
                  <a:moveTo>
                    <a:pt x="270" y="72"/>
                  </a:moveTo>
                  <a:lnTo>
                    <a:pt x="270" y="72"/>
                  </a:lnTo>
                  <a:lnTo>
                    <a:pt x="270" y="70"/>
                  </a:lnTo>
                  <a:lnTo>
                    <a:pt x="272" y="68"/>
                  </a:lnTo>
                  <a:lnTo>
                    <a:pt x="312" y="68"/>
                  </a:lnTo>
                  <a:lnTo>
                    <a:pt x="312" y="68"/>
                  </a:lnTo>
                  <a:lnTo>
                    <a:pt x="314" y="70"/>
                  </a:lnTo>
                  <a:lnTo>
                    <a:pt x="316" y="72"/>
                  </a:lnTo>
                  <a:lnTo>
                    <a:pt x="316" y="96"/>
                  </a:lnTo>
                  <a:lnTo>
                    <a:pt x="316" y="96"/>
                  </a:lnTo>
                  <a:lnTo>
                    <a:pt x="314" y="98"/>
                  </a:lnTo>
                  <a:lnTo>
                    <a:pt x="312" y="100"/>
                  </a:lnTo>
                  <a:lnTo>
                    <a:pt x="272" y="100"/>
                  </a:lnTo>
                  <a:lnTo>
                    <a:pt x="272" y="100"/>
                  </a:lnTo>
                  <a:lnTo>
                    <a:pt x="270" y="100"/>
                  </a:lnTo>
                  <a:lnTo>
                    <a:pt x="270" y="94"/>
                  </a:lnTo>
                  <a:lnTo>
                    <a:pt x="270" y="72"/>
                  </a:lnTo>
                  <a:close/>
                  <a:moveTo>
                    <a:pt x="172" y="70"/>
                  </a:moveTo>
                  <a:lnTo>
                    <a:pt x="172" y="70"/>
                  </a:lnTo>
                  <a:lnTo>
                    <a:pt x="190" y="72"/>
                  </a:lnTo>
                  <a:lnTo>
                    <a:pt x="208" y="78"/>
                  </a:lnTo>
                  <a:lnTo>
                    <a:pt x="222" y="86"/>
                  </a:lnTo>
                  <a:lnTo>
                    <a:pt x="236" y="96"/>
                  </a:lnTo>
                  <a:lnTo>
                    <a:pt x="246" y="110"/>
                  </a:lnTo>
                  <a:lnTo>
                    <a:pt x="256" y="126"/>
                  </a:lnTo>
                  <a:lnTo>
                    <a:pt x="260" y="142"/>
                  </a:lnTo>
                  <a:lnTo>
                    <a:pt x="262" y="160"/>
                  </a:lnTo>
                  <a:lnTo>
                    <a:pt x="262" y="160"/>
                  </a:lnTo>
                  <a:lnTo>
                    <a:pt x="260" y="178"/>
                  </a:lnTo>
                  <a:lnTo>
                    <a:pt x="256" y="196"/>
                  </a:lnTo>
                  <a:lnTo>
                    <a:pt x="246" y="212"/>
                  </a:lnTo>
                  <a:lnTo>
                    <a:pt x="236" y="224"/>
                  </a:lnTo>
                  <a:lnTo>
                    <a:pt x="222" y="236"/>
                  </a:lnTo>
                  <a:lnTo>
                    <a:pt x="208" y="244"/>
                  </a:lnTo>
                  <a:lnTo>
                    <a:pt x="190" y="250"/>
                  </a:lnTo>
                  <a:lnTo>
                    <a:pt x="172" y="250"/>
                  </a:lnTo>
                  <a:lnTo>
                    <a:pt x="172" y="250"/>
                  </a:lnTo>
                  <a:lnTo>
                    <a:pt x="154" y="250"/>
                  </a:lnTo>
                  <a:lnTo>
                    <a:pt x="136" y="244"/>
                  </a:lnTo>
                  <a:lnTo>
                    <a:pt x="122" y="236"/>
                  </a:lnTo>
                  <a:lnTo>
                    <a:pt x="108" y="224"/>
                  </a:lnTo>
                  <a:lnTo>
                    <a:pt x="98" y="212"/>
                  </a:lnTo>
                  <a:lnTo>
                    <a:pt x="88" y="196"/>
                  </a:lnTo>
                  <a:lnTo>
                    <a:pt x="84" y="178"/>
                  </a:lnTo>
                  <a:lnTo>
                    <a:pt x="82" y="160"/>
                  </a:lnTo>
                  <a:lnTo>
                    <a:pt x="82" y="160"/>
                  </a:lnTo>
                  <a:lnTo>
                    <a:pt x="84" y="142"/>
                  </a:lnTo>
                  <a:lnTo>
                    <a:pt x="88" y="126"/>
                  </a:lnTo>
                  <a:lnTo>
                    <a:pt x="98" y="110"/>
                  </a:lnTo>
                  <a:lnTo>
                    <a:pt x="108" y="96"/>
                  </a:lnTo>
                  <a:lnTo>
                    <a:pt x="122" y="86"/>
                  </a:lnTo>
                  <a:lnTo>
                    <a:pt x="136" y="78"/>
                  </a:lnTo>
                  <a:lnTo>
                    <a:pt x="154" y="72"/>
                  </a:lnTo>
                  <a:lnTo>
                    <a:pt x="172" y="70"/>
                  </a:lnTo>
                  <a:lnTo>
                    <a:pt x="172" y="7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3" name="Freeform 1952"/>
            <p:cNvSpPr/>
            <p:nvPr/>
          </p:nvSpPr>
          <p:spPr>
            <a:xfrm>
              <a:off x="6996611" y="4806209"/>
              <a:ext cx="89256" cy="91381"/>
            </a:xfrm>
            <a:custGeom>
              <a:avLst/>
              <a:gdLst>
                <a:gd name="T0" fmla="*/ 42 w 84"/>
                <a:gd name="T1" fmla="*/ 86 h 86"/>
                <a:gd name="T2" fmla="*/ 42 w 84"/>
                <a:gd name="T3" fmla="*/ 86 h 86"/>
                <a:gd name="T4" fmla="*/ 50 w 84"/>
                <a:gd name="T5" fmla="*/ 84 h 86"/>
                <a:gd name="T6" fmla="*/ 58 w 84"/>
                <a:gd name="T7" fmla="*/ 82 h 86"/>
                <a:gd name="T8" fmla="*/ 66 w 84"/>
                <a:gd name="T9" fmla="*/ 78 h 86"/>
                <a:gd name="T10" fmla="*/ 72 w 84"/>
                <a:gd name="T11" fmla="*/ 72 h 86"/>
                <a:gd name="T12" fmla="*/ 78 w 84"/>
                <a:gd name="T13" fmla="*/ 66 h 86"/>
                <a:gd name="T14" fmla="*/ 82 w 84"/>
                <a:gd name="T15" fmla="*/ 60 h 86"/>
                <a:gd name="T16" fmla="*/ 84 w 84"/>
                <a:gd name="T17" fmla="*/ 52 h 86"/>
                <a:gd name="T18" fmla="*/ 84 w 84"/>
                <a:gd name="T19" fmla="*/ 42 h 86"/>
                <a:gd name="T20" fmla="*/ 84 w 84"/>
                <a:gd name="T21" fmla="*/ 42 h 86"/>
                <a:gd name="T22" fmla="*/ 84 w 84"/>
                <a:gd name="T23" fmla="*/ 34 h 86"/>
                <a:gd name="T24" fmla="*/ 82 w 84"/>
                <a:gd name="T25" fmla="*/ 26 h 86"/>
                <a:gd name="T26" fmla="*/ 78 w 84"/>
                <a:gd name="T27" fmla="*/ 18 h 86"/>
                <a:gd name="T28" fmla="*/ 72 w 84"/>
                <a:gd name="T29" fmla="*/ 12 h 86"/>
                <a:gd name="T30" fmla="*/ 66 w 84"/>
                <a:gd name="T31" fmla="*/ 8 h 86"/>
                <a:gd name="T32" fmla="*/ 58 w 84"/>
                <a:gd name="T33" fmla="*/ 4 h 86"/>
                <a:gd name="T34" fmla="*/ 50 w 84"/>
                <a:gd name="T35" fmla="*/ 0 h 86"/>
                <a:gd name="T36" fmla="*/ 42 w 84"/>
                <a:gd name="T37" fmla="*/ 0 h 86"/>
                <a:gd name="T38" fmla="*/ 42 w 84"/>
                <a:gd name="T39" fmla="*/ 0 h 86"/>
                <a:gd name="T40" fmla="*/ 34 w 84"/>
                <a:gd name="T41" fmla="*/ 0 h 86"/>
                <a:gd name="T42" fmla="*/ 26 w 84"/>
                <a:gd name="T43" fmla="*/ 4 h 86"/>
                <a:gd name="T44" fmla="*/ 18 w 84"/>
                <a:gd name="T45" fmla="*/ 8 h 86"/>
                <a:gd name="T46" fmla="*/ 12 w 84"/>
                <a:gd name="T47" fmla="*/ 12 h 86"/>
                <a:gd name="T48" fmla="*/ 6 w 84"/>
                <a:gd name="T49" fmla="*/ 18 h 86"/>
                <a:gd name="T50" fmla="*/ 2 w 84"/>
                <a:gd name="T51" fmla="*/ 26 h 86"/>
                <a:gd name="T52" fmla="*/ 0 w 84"/>
                <a:gd name="T53" fmla="*/ 34 h 86"/>
                <a:gd name="T54" fmla="*/ 0 w 84"/>
                <a:gd name="T55" fmla="*/ 42 h 86"/>
                <a:gd name="T56" fmla="*/ 0 w 84"/>
                <a:gd name="T57" fmla="*/ 42 h 86"/>
                <a:gd name="T58" fmla="*/ 0 w 84"/>
                <a:gd name="T59" fmla="*/ 52 h 86"/>
                <a:gd name="T60" fmla="*/ 2 w 84"/>
                <a:gd name="T61" fmla="*/ 60 h 86"/>
                <a:gd name="T62" fmla="*/ 6 w 84"/>
                <a:gd name="T63" fmla="*/ 66 h 86"/>
                <a:gd name="T64" fmla="*/ 12 w 84"/>
                <a:gd name="T65" fmla="*/ 72 h 86"/>
                <a:gd name="T66" fmla="*/ 18 w 84"/>
                <a:gd name="T67" fmla="*/ 78 h 86"/>
                <a:gd name="T68" fmla="*/ 26 w 84"/>
                <a:gd name="T69" fmla="*/ 82 h 86"/>
                <a:gd name="T70" fmla="*/ 34 w 84"/>
                <a:gd name="T71" fmla="*/ 84 h 86"/>
                <a:gd name="T72" fmla="*/ 42 w 84"/>
                <a:gd name="T73" fmla="*/ 86 h 86"/>
                <a:gd name="T74" fmla="*/ 42 w 84"/>
                <a:gd name="T75" fmla="*/ 86 h 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6">
                  <a:moveTo>
                    <a:pt x="42" y="86"/>
                  </a:moveTo>
                  <a:lnTo>
                    <a:pt x="42" y="86"/>
                  </a:lnTo>
                  <a:lnTo>
                    <a:pt x="50" y="84"/>
                  </a:lnTo>
                  <a:lnTo>
                    <a:pt x="58" y="82"/>
                  </a:lnTo>
                  <a:lnTo>
                    <a:pt x="66" y="78"/>
                  </a:lnTo>
                  <a:lnTo>
                    <a:pt x="72" y="72"/>
                  </a:lnTo>
                  <a:lnTo>
                    <a:pt x="78" y="66"/>
                  </a:lnTo>
                  <a:lnTo>
                    <a:pt x="82" y="60"/>
                  </a:lnTo>
                  <a:lnTo>
                    <a:pt x="84" y="52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4" y="34"/>
                  </a:lnTo>
                  <a:lnTo>
                    <a:pt x="82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6" y="8"/>
                  </a:lnTo>
                  <a:lnTo>
                    <a:pt x="58" y="4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6" y="66"/>
                  </a:lnTo>
                  <a:lnTo>
                    <a:pt x="12" y="72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4" y="84"/>
                  </a:lnTo>
                  <a:lnTo>
                    <a:pt x="42" y="86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84" name="Freeform 1953"/>
            <p:cNvSpPr/>
            <p:nvPr/>
          </p:nvSpPr>
          <p:spPr>
            <a:xfrm>
              <a:off x="6890354" y="4693576"/>
              <a:ext cx="40378" cy="25502"/>
            </a:xfrm>
            <a:custGeom>
              <a:avLst/>
              <a:gdLst>
                <a:gd name="T0" fmla="*/ 38 w 38"/>
                <a:gd name="T1" fmla="*/ 24 h 24"/>
                <a:gd name="T2" fmla="*/ 38 w 38"/>
                <a:gd name="T3" fmla="*/ 24 h 24"/>
                <a:gd name="T4" fmla="*/ 38 w 38"/>
                <a:gd name="T5" fmla="*/ 20 h 24"/>
                <a:gd name="T6" fmla="*/ 38 w 38"/>
                <a:gd name="T7" fmla="*/ 20 h 24"/>
                <a:gd name="T8" fmla="*/ 36 w 38"/>
                <a:gd name="T9" fmla="*/ 12 h 24"/>
                <a:gd name="T10" fmla="*/ 32 w 38"/>
                <a:gd name="T11" fmla="*/ 6 h 24"/>
                <a:gd name="T12" fmla="*/ 26 w 38"/>
                <a:gd name="T13" fmla="*/ 2 h 24"/>
                <a:gd name="T14" fmla="*/ 20 w 38"/>
                <a:gd name="T15" fmla="*/ 0 h 24"/>
                <a:gd name="T16" fmla="*/ 20 w 38"/>
                <a:gd name="T17" fmla="*/ 0 h 24"/>
                <a:gd name="T18" fmla="*/ 12 w 38"/>
                <a:gd name="T19" fmla="*/ 2 h 24"/>
                <a:gd name="T20" fmla="*/ 6 w 38"/>
                <a:gd name="T21" fmla="*/ 6 h 24"/>
                <a:gd name="T22" fmla="*/ 2 w 38"/>
                <a:gd name="T23" fmla="*/ 12 h 24"/>
                <a:gd name="T24" fmla="*/ 0 w 38"/>
                <a:gd name="T25" fmla="*/ 20 h 24"/>
                <a:gd name="T26" fmla="*/ 0 w 38"/>
                <a:gd name="T27" fmla="*/ 20 h 24"/>
                <a:gd name="T28" fmla="*/ 0 w 38"/>
                <a:gd name="T29" fmla="*/ 24 h 24"/>
                <a:gd name="T30" fmla="*/ 38 w 38"/>
                <a:gd name="T31" fmla="*/ 24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lnTo>
                    <a:pt x="38" y="24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38" y="2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47" name="Freeform 1987"/>
            <p:cNvSpPr/>
            <p:nvPr/>
          </p:nvSpPr>
          <p:spPr>
            <a:xfrm>
              <a:off x="8224947" y="6406444"/>
              <a:ext cx="161511" cy="286895"/>
            </a:xfrm>
            <a:custGeom>
              <a:avLst/>
              <a:gdLst>
                <a:gd name="T0" fmla="*/ 0 w 152"/>
                <a:gd name="T1" fmla="*/ 112 h 270"/>
                <a:gd name="T2" fmla="*/ 0 w 152"/>
                <a:gd name="T3" fmla="*/ 116 h 270"/>
                <a:gd name="T4" fmla="*/ 8 w 152"/>
                <a:gd name="T5" fmla="*/ 124 h 270"/>
                <a:gd name="T6" fmla="*/ 12 w 152"/>
                <a:gd name="T7" fmla="*/ 124 h 270"/>
                <a:gd name="T8" fmla="*/ 22 w 152"/>
                <a:gd name="T9" fmla="*/ 120 h 270"/>
                <a:gd name="T10" fmla="*/ 26 w 152"/>
                <a:gd name="T11" fmla="*/ 112 h 270"/>
                <a:gd name="T12" fmla="*/ 26 w 152"/>
                <a:gd name="T13" fmla="*/ 76 h 270"/>
                <a:gd name="T14" fmla="*/ 28 w 152"/>
                <a:gd name="T15" fmla="*/ 60 h 270"/>
                <a:gd name="T16" fmla="*/ 38 w 152"/>
                <a:gd name="T17" fmla="*/ 44 h 270"/>
                <a:gd name="T18" fmla="*/ 40 w 152"/>
                <a:gd name="T19" fmla="*/ 42 h 270"/>
                <a:gd name="T20" fmla="*/ 40 w 152"/>
                <a:gd name="T21" fmla="*/ 44 h 270"/>
                <a:gd name="T22" fmla="*/ 42 w 152"/>
                <a:gd name="T23" fmla="*/ 46 h 270"/>
                <a:gd name="T24" fmla="*/ 42 w 152"/>
                <a:gd name="T25" fmla="*/ 124 h 270"/>
                <a:gd name="T26" fmla="*/ 42 w 152"/>
                <a:gd name="T27" fmla="*/ 258 h 270"/>
                <a:gd name="T28" fmla="*/ 44 w 152"/>
                <a:gd name="T29" fmla="*/ 262 h 270"/>
                <a:gd name="T30" fmla="*/ 50 w 152"/>
                <a:gd name="T31" fmla="*/ 270 h 270"/>
                <a:gd name="T32" fmla="*/ 56 w 152"/>
                <a:gd name="T33" fmla="*/ 270 h 270"/>
                <a:gd name="T34" fmla="*/ 64 w 152"/>
                <a:gd name="T35" fmla="*/ 266 h 270"/>
                <a:gd name="T36" fmla="*/ 68 w 152"/>
                <a:gd name="T37" fmla="*/ 258 h 270"/>
                <a:gd name="T38" fmla="*/ 68 w 152"/>
                <a:gd name="T39" fmla="*/ 140 h 270"/>
                <a:gd name="T40" fmla="*/ 72 w 152"/>
                <a:gd name="T41" fmla="*/ 138 h 270"/>
                <a:gd name="T42" fmla="*/ 80 w 152"/>
                <a:gd name="T43" fmla="*/ 138 h 270"/>
                <a:gd name="T44" fmla="*/ 82 w 152"/>
                <a:gd name="T45" fmla="*/ 140 h 270"/>
                <a:gd name="T46" fmla="*/ 82 w 152"/>
                <a:gd name="T47" fmla="*/ 258 h 270"/>
                <a:gd name="T48" fmla="*/ 86 w 152"/>
                <a:gd name="T49" fmla="*/ 266 h 270"/>
                <a:gd name="T50" fmla="*/ 96 w 152"/>
                <a:gd name="T51" fmla="*/ 270 h 270"/>
                <a:gd name="T52" fmla="*/ 100 w 152"/>
                <a:gd name="T53" fmla="*/ 270 h 270"/>
                <a:gd name="T54" fmla="*/ 108 w 152"/>
                <a:gd name="T55" fmla="*/ 262 h 270"/>
                <a:gd name="T56" fmla="*/ 108 w 152"/>
                <a:gd name="T57" fmla="*/ 46 h 270"/>
                <a:gd name="T58" fmla="*/ 110 w 152"/>
                <a:gd name="T59" fmla="*/ 42 h 270"/>
                <a:gd name="T60" fmla="*/ 112 w 152"/>
                <a:gd name="T61" fmla="*/ 42 h 270"/>
                <a:gd name="T62" fmla="*/ 114 w 152"/>
                <a:gd name="T63" fmla="*/ 44 h 270"/>
                <a:gd name="T64" fmla="*/ 118 w 152"/>
                <a:gd name="T65" fmla="*/ 50 h 270"/>
                <a:gd name="T66" fmla="*/ 124 w 152"/>
                <a:gd name="T67" fmla="*/ 66 h 270"/>
                <a:gd name="T68" fmla="*/ 126 w 152"/>
                <a:gd name="T69" fmla="*/ 112 h 270"/>
                <a:gd name="T70" fmla="*/ 126 w 152"/>
                <a:gd name="T71" fmla="*/ 116 h 270"/>
                <a:gd name="T72" fmla="*/ 134 w 152"/>
                <a:gd name="T73" fmla="*/ 124 h 270"/>
                <a:gd name="T74" fmla="*/ 138 w 152"/>
                <a:gd name="T75" fmla="*/ 124 h 270"/>
                <a:gd name="T76" fmla="*/ 148 w 152"/>
                <a:gd name="T77" fmla="*/ 120 h 270"/>
                <a:gd name="T78" fmla="*/ 152 w 152"/>
                <a:gd name="T79" fmla="*/ 112 h 270"/>
                <a:gd name="T80" fmla="*/ 152 w 152"/>
                <a:gd name="T81" fmla="*/ 76 h 270"/>
                <a:gd name="T82" fmla="*/ 146 w 152"/>
                <a:gd name="T83" fmla="*/ 46 h 270"/>
                <a:gd name="T84" fmla="*/ 128 w 152"/>
                <a:gd name="T85" fmla="*/ 22 h 270"/>
                <a:gd name="T86" fmla="*/ 104 w 152"/>
                <a:gd name="T87" fmla="*/ 6 h 270"/>
                <a:gd name="T88" fmla="*/ 76 w 152"/>
                <a:gd name="T89" fmla="*/ 0 h 270"/>
                <a:gd name="T90" fmla="*/ 74 w 152"/>
                <a:gd name="T91" fmla="*/ 0 h 270"/>
                <a:gd name="T92" fmla="*/ 46 w 152"/>
                <a:gd name="T93" fmla="*/ 6 h 270"/>
                <a:gd name="T94" fmla="*/ 22 w 152"/>
                <a:gd name="T95" fmla="*/ 22 h 270"/>
                <a:gd name="T96" fmla="*/ 12 w 152"/>
                <a:gd name="T97" fmla="*/ 34 h 270"/>
                <a:gd name="T98" fmla="*/ 0 w 152"/>
                <a:gd name="T99" fmla="*/ 62 h 270"/>
                <a:gd name="T100" fmla="*/ 0 w 152"/>
                <a:gd name="T101" fmla="*/ 7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2" h="270">
                  <a:moveTo>
                    <a:pt x="0" y="76"/>
                  </a:move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12" y="124"/>
                  </a:lnTo>
                  <a:lnTo>
                    <a:pt x="12" y="124"/>
                  </a:lnTo>
                  <a:lnTo>
                    <a:pt x="18" y="124"/>
                  </a:lnTo>
                  <a:lnTo>
                    <a:pt x="22" y="120"/>
                  </a:lnTo>
                  <a:lnTo>
                    <a:pt x="24" y="116"/>
                  </a:lnTo>
                  <a:lnTo>
                    <a:pt x="26" y="112"/>
                  </a:lnTo>
                  <a:lnTo>
                    <a:pt x="26" y="76"/>
                  </a:lnTo>
                  <a:lnTo>
                    <a:pt x="26" y="76"/>
                  </a:lnTo>
                  <a:lnTo>
                    <a:pt x="26" y="68"/>
                  </a:lnTo>
                  <a:lnTo>
                    <a:pt x="28" y="60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6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258"/>
                  </a:lnTo>
                  <a:lnTo>
                    <a:pt x="42" y="258"/>
                  </a:lnTo>
                  <a:lnTo>
                    <a:pt x="44" y="262"/>
                  </a:lnTo>
                  <a:lnTo>
                    <a:pt x="46" y="266"/>
                  </a:lnTo>
                  <a:lnTo>
                    <a:pt x="50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0" y="270"/>
                  </a:lnTo>
                  <a:lnTo>
                    <a:pt x="64" y="266"/>
                  </a:lnTo>
                  <a:lnTo>
                    <a:pt x="68" y="262"/>
                  </a:lnTo>
                  <a:lnTo>
                    <a:pt x="68" y="258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38"/>
                  </a:lnTo>
                  <a:lnTo>
                    <a:pt x="72" y="138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82" y="138"/>
                  </a:lnTo>
                  <a:lnTo>
                    <a:pt x="82" y="140"/>
                  </a:lnTo>
                  <a:lnTo>
                    <a:pt x="82" y="258"/>
                  </a:lnTo>
                  <a:lnTo>
                    <a:pt x="82" y="258"/>
                  </a:lnTo>
                  <a:lnTo>
                    <a:pt x="84" y="262"/>
                  </a:lnTo>
                  <a:lnTo>
                    <a:pt x="86" y="266"/>
                  </a:lnTo>
                  <a:lnTo>
                    <a:pt x="90" y="270"/>
                  </a:lnTo>
                  <a:lnTo>
                    <a:pt x="96" y="270"/>
                  </a:lnTo>
                  <a:lnTo>
                    <a:pt x="96" y="270"/>
                  </a:lnTo>
                  <a:lnTo>
                    <a:pt x="100" y="270"/>
                  </a:lnTo>
                  <a:lnTo>
                    <a:pt x="104" y="266"/>
                  </a:lnTo>
                  <a:lnTo>
                    <a:pt x="108" y="262"/>
                  </a:lnTo>
                  <a:lnTo>
                    <a:pt x="108" y="258"/>
                  </a:lnTo>
                  <a:lnTo>
                    <a:pt x="108" y="46"/>
                  </a:lnTo>
                  <a:lnTo>
                    <a:pt x="108" y="46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14" y="44"/>
                  </a:lnTo>
                  <a:lnTo>
                    <a:pt x="114" y="44"/>
                  </a:lnTo>
                  <a:lnTo>
                    <a:pt x="118" y="50"/>
                  </a:lnTo>
                  <a:lnTo>
                    <a:pt x="122" y="58"/>
                  </a:lnTo>
                  <a:lnTo>
                    <a:pt x="124" y="66"/>
                  </a:lnTo>
                  <a:lnTo>
                    <a:pt x="126" y="76"/>
                  </a:lnTo>
                  <a:lnTo>
                    <a:pt x="126" y="112"/>
                  </a:lnTo>
                  <a:lnTo>
                    <a:pt x="126" y="112"/>
                  </a:lnTo>
                  <a:lnTo>
                    <a:pt x="126" y="116"/>
                  </a:lnTo>
                  <a:lnTo>
                    <a:pt x="128" y="120"/>
                  </a:lnTo>
                  <a:lnTo>
                    <a:pt x="134" y="124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4" y="124"/>
                  </a:lnTo>
                  <a:lnTo>
                    <a:pt x="148" y="120"/>
                  </a:lnTo>
                  <a:lnTo>
                    <a:pt x="150" y="116"/>
                  </a:lnTo>
                  <a:lnTo>
                    <a:pt x="152" y="112"/>
                  </a:lnTo>
                  <a:lnTo>
                    <a:pt x="152" y="76"/>
                  </a:lnTo>
                  <a:lnTo>
                    <a:pt x="152" y="76"/>
                  </a:lnTo>
                  <a:lnTo>
                    <a:pt x="150" y="60"/>
                  </a:lnTo>
                  <a:lnTo>
                    <a:pt x="146" y="46"/>
                  </a:lnTo>
                  <a:lnTo>
                    <a:pt x="138" y="34"/>
                  </a:lnTo>
                  <a:lnTo>
                    <a:pt x="128" y="22"/>
                  </a:lnTo>
                  <a:lnTo>
                    <a:pt x="118" y="12"/>
                  </a:lnTo>
                  <a:lnTo>
                    <a:pt x="104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2" y="1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2" y="34"/>
                  </a:lnTo>
                  <a:lnTo>
                    <a:pt x="4" y="48"/>
                  </a:lnTo>
                  <a:lnTo>
                    <a:pt x="0" y="62"/>
                  </a:lnTo>
                  <a:lnTo>
                    <a:pt x="0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48" name="Freeform 1988"/>
            <p:cNvSpPr/>
            <p:nvPr/>
          </p:nvSpPr>
          <p:spPr>
            <a:xfrm>
              <a:off x="8273825" y="6327814"/>
              <a:ext cx="63754" cy="63754"/>
            </a:xfrm>
            <a:custGeom>
              <a:avLst/>
              <a:gdLst>
                <a:gd name="T0" fmla="*/ 30 w 60"/>
                <a:gd name="T1" fmla="*/ 60 h 60"/>
                <a:gd name="T2" fmla="*/ 30 w 60"/>
                <a:gd name="T3" fmla="*/ 60 h 60"/>
                <a:gd name="T4" fmla="*/ 36 w 60"/>
                <a:gd name="T5" fmla="*/ 60 h 60"/>
                <a:gd name="T6" fmla="*/ 42 w 60"/>
                <a:gd name="T7" fmla="*/ 58 h 60"/>
                <a:gd name="T8" fmla="*/ 50 w 60"/>
                <a:gd name="T9" fmla="*/ 52 h 60"/>
                <a:gd name="T10" fmla="*/ 58 w 60"/>
                <a:gd name="T11" fmla="*/ 42 h 60"/>
                <a:gd name="T12" fmla="*/ 58 w 60"/>
                <a:gd name="T13" fmla="*/ 36 h 60"/>
                <a:gd name="T14" fmla="*/ 60 w 60"/>
                <a:gd name="T15" fmla="*/ 30 h 60"/>
                <a:gd name="T16" fmla="*/ 60 w 60"/>
                <a:gd name="T17" fmla="*/ 30 h 60"/>
                <a:gd name="T18" fmla="*/ 58 w 60"/>
                <a:gd name="T19" fmla="*/ 24 h 60"/>
                <a:gd name="T20" fmla="*/ 58 w 60"/>
                <a:gd name="T21" fmla="*/ 18 h 60"/>
                <a:gd name="T22" fmla="*/ 50 w 60"/>
                <a:gd name="T23" fmla="*/ 8 h 60"/>
                <a:gd name="T24" fmla="*/ 42 w 60"/>
                <a:gd name="T25" fmla="*/ 2 h 60"/>
                <a:gd name="T26" fmla="*/ 36 w 60"/>
                <a:gd name="T27" fmla="*/ 0 h 60"/>
                <a:gd name="T28" fmla="*/ 30 w 60"/>
                <a:gd name="T29" fmla="*/ 0 h 60"/>
                <a:gd name="T30" fmla="*/ 30 w 60"/>
                <a:gd name="T31" fmla="*/ 0 h 60"/>
                <a:gd name="T32" fmla="*/ 24 w 60"/>
                <a:gd name="T33" fmla="*/ 0 h 60"/>
                <a:gd name="T34" fmla="*/ 18 w 60"/>
                <a:gd name="T35" fmla="*/ 2 h 60"/>
                <a:gd name="T36" fmla="*/ 8 w 60"/>
                <a:gd name="T37" fmla="*/ 8 h 60"/>
                <a:gd name="T38" fmla="*/ 2 w 60"/>
                <a:gd name="T39" fmla="*/ 18 h 60"/>
                <a:gd name="T40" fmla="*/ 0 w 60"/>
                <a:gd name="T41" fmla="*/ 24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36 h 60"/>
                <a:gd name="T48" fmla="*/ 2 w 60"/>
                <a:gd name="T49" fmla="*/ 42 h 60"/>
                <a:gd name="T50" fmla="*/ 8 w 60"/>
                <a:gd name="T51" fmla="*/ 52 h 60"/>
                <a:gd name="T52" fmla="*/ 18 w 60"/>
                <a:gd name="T53" fmla="*/ 58 h 60"/>
                <a:gd name="T54" fmla="*/ 24 w 60"/>
                <a:gd name="T55" fmla="*/ 60 h 60"/>
                <a:gd name="T56" fmla="*/ 30 w 60"/>
                <a:gd name="T57" fmla="*/ 60 h 60"/>
                <a:gd name="T58" fmla="*/ 30 w 60"/>
                <a:gd name="T59" fmla="*/ 6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0" y="52"/>
                  </a:lnTo>
                  <a:lnTo>
                    <a:pt x="58" y="42"/>
                  </a:lnTo>
                  <a:lnTo>
                    <a:pt x="58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8" y="24"/>
                  </a:lnTo>
                  <a:lnTo>
                    <a:pt x="58" y="18"/>
                  </a:lnTo>
                  <a:lnTo>
                    <a:pt x="50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8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43" name="Freeform 1991"/>
            <p:cNvSpPr/>
            <p:nvPr/>
          </p:nvSpPr>
          <p:spPr>
            <a:xfrm>
              <a:off x="8811488" y="6406444"/>
              <a:ext cx="208264" cy="286895"/>
            </a:xfrm>
            <a:custGeom>
              <a:avLst/>
              <a:gdLst>
                <a:gd name="T0" fmla="*/ 126 w 196"/>
                <a:gd name="T1" fmla="*/ 36 h 270"/>
                <a:gd name="T2" fmla="*/ 148 w 196"/>
                <a:gd name="T3" fmla="*/ 64 h 270"/>
                <a:gd name="T4" fmla="*/ 164 w 196"/>
                <a:gd name="T5" fmla="*/ 100 h 270"/>
                <a:gd name="T6" fmla="*/ 176 w 196"/>
                <a:gd name="T7" fmla="*/ 122 h 270"/>
                <a:gd name="T8" fmla="*/ 190 w 196"/>
                <a:gd name="T9" fmla="*/ 124 h 270"/>
                <a:gd name="T10" fmla="*/ 196 w 196"/>
                <a:gd name="T11" fmla="*/ 116 h 270"/>
                <a:gd name="T12" fmla="*/ 196 w 196"/>
                <a:gd name="T13" fmla="*/ 106 h 270"/>
                <a:gd name="T14" fmla="*/ 190 w 196"/>
                <a:gd name="T15" fmla="*/ 90 h 270"/>
                <a:gd name="T16" fmla="*/ 168 w 196"/>
                <a:gd name="T17" fmla="*/ 46 h 270"/>
                <a:gd name="T18" fmla="*/ 134 w 196"/>
                <a:gd name="T19" fmla="*/ 10 h 270"/>
                <a:gd name="T20" fmla="*/ 98 w 196"/>
                <a:gd name="T21" fmla="*/ 0 h 270"/>
                <a:gd name="T22" fmla="*/ 80 w 196"/>
                <a:gd name="T23" fmla="*/ 2 h 270"/>
                <a:gd name="T24" fmla="*/ 40 w 196"/>
                <a:gd name="T25" fmla="*/ 32 h 270"/>
                <a:gd name="T26" fmla="*/ 8 w 196"/>
                <a:gd name="T27" fmla="*/ 90 h 270"/>
                <a:gd name="T28" fmla="*/ 2 w 196"/>
                <a:gd name="T29" fmla="*/ 106 h 270"/>
                <a:gd name="T30" fmla="*/ 2 w 196"/>
                <a:gd name="T31" fmla="*/ 116 h 270"/>
                <a:gd name="T32" fmla="*/ 8 w 196"/>
                <a:gd name="T33" fmla="*/ 124 h 270"/>
                <a:gd name="T34" fmla="*/ 20 w 196"/>
                <a:gd name="T35" fmla="*/ 122 h 270"/>
                <a:gd name="T36" fmla="*/ 32 w 196"/>
                <a:gd name="T37" fmla="*/ 100 h 270"/>
                <a:gd name="T38" fmla="*/ 50 w 196"/>
                <a:gd name="T39" fmla="*/ 64 h 270"/>
                <a:gd name="T40" fmla="*/ 70 w 196"/>
                <a:gd name="T41" fmla="*/ 36 h 270"/>
                <a:gd name="T42" fmla="*/ 74 w 196"/>
                <a:gd name="T43" fmla="*/ 36 h 270"/>
                <a:gd name="T44" fmla="*/ 34 w 196"/>
                <a:gd name="T45" fmla="*/ 142 h 270"/>
                <a:gd name="T46" fmla="*/ 34 w 196"/>
                <a:gd name="T47" fmla="*/ 158 h 270"/>
                <a:gd name="T48" fmla="*/ 48 w 196"/>
                <a:gd name="T49" fmla="*/ 164 h 270"/>
                <a:gd name="T50" fmla="*/ 64 w 196"/>
                <a:gd name="T51" fmla="*/ 166 h 270"/>
                <a:gd name="T52" fmla="*/ 66 w 196"/>
                <a:gd name="T53" fmla="*/ 258 h 270"/>
                <a:gd name="T54" fmla="*/ 70 w 196"/>
                <a:gd name="T55" fmla="*/ 266 h 270"/>
                <a:gd name="T56" fmla="*/ 78 w 196"/>
                <a:gd name="T57" fmla="*/ 270 h 270"/>
                <a:gd name="T58" fmla="*/ 90 w 196"/>
                <a:gd name="T59" fmla="*/ 262 h 270"/>
                <a:gd name="T60" fmla="*/ 92 w 196"/>
                <a:gd name="T61" fmla="*/ 168 h 270"/>
                <a:gd name="T62" fmla="*/ 102 w 196"/>
                <a:gd name="T63" fmla="*/ 164 h 270"/>
                <a:gd name="T64" fmla="*/ 106 w 196"/>
                <a:gd name="T65" fmla="*/ 168 h 270"/>
                <a:gd name="T66" fmla="*/ 106 w 196"/>
                <a:gd name="T67" fmla="*/ 262 h 270"/>
                <a:gd name="T68" fmla="*/ 118 w 196"/>
                <a:gd name="T69" fmla="*/ 270 h 270"/>
                <a:gd name="T70" fmla="*/ 128 w 196"/>
                <a:gd name="T71" fmla="*/ 266 h 270"/>
                <a:gd name="T72" fmla="*/ 132 w 196"/>
                <a:gd name="T73" fmla="*/ 168 h 270"/>
                <a:gd name="T74" fmla="*/ 132 w 196"/>
                <a:gd name="T75" fmla="*/ 166 h 270"/>
                <a:gd name="T76" fmla="*/ 148 w 196"/>
                <a:gd name="T77" fmla="*/ 164 h 270"/>
                <a:gd name="T78" fmla="*/ 164 w 196"/>
                <a:gd name="T79" fmla="*/ 158 h 270"/>
                <a:gd name="T80" fmla="*/ 122 w 196"/>
                <a:gd name="T81" fmla="*/ 40 h 270"/>
                <a:gd name="T82" fmla="*/ 124 w 196"/>
                <a:gd name="T83" fmla="*/ 36 h 2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96" h="270">
                  <a:moveTo>
                    <a:pt x="124" y="36"/>
                  </a:moveTo>
                  <a:lnTo>
                    <a:pt x="124" y="36"/>
                  </a:lnTo>
                  <a:lnTo>
                    <a:pt x="126" y="36"/>
                  </a:lnTo>
                  <a:lnTo>
                    <a:pt x="126" y="36"/>
                  </a:lnTo>
                  <a:lnTo>
                    <a:pt x="138" y="48"/>
                  </a:lnTo>
                  <a:lnTo>
                    <a:pt x="148" y="64"/>
                  </a:lnTo>
                  <a:lnTo>
                    <a:pt x="156" y="82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72" y="116"/>
                  </a:lnTo>
                  <a:lnTo>
                    <a:pt x="172" y="116"/>
                  </a:lnTo>
                  <a:lnTo>
                    <a:pt x="176" y="122"/>
                  </a:lnTo>
                  <a:lnTo>
                    <a:pt x="184" y="124"/>
                  </a:lnTo>
                  <a:lnTo>
                    <a:pt x="184" y="124"/>
                  </a:lnTo>
                  <a:lnTo>
                    <a:pt x="190" y="124"/>
                  </a:lnTo>
                  <a:lnTo>
                    <a:pt x="190" y="124"/>
                  </a:lnTo>
                  <a:lnTo>
                    <a:pt x="194" y="120"/>
                  </a:lnTo>
                  <a:lnTo>
                    <a:pt x="196" y="116"/>
                  </a:lnTo>
                  <a:lnTo>
                    <a:pt x="196" y="116"/>
                  </a:lnTo>
                  <a:lnTo>
                    <a:pt x="196" y="110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90" y="92"/>
                  </a:lnTo>
                  <a:lnTo>
                    <a:pt x="190" y="90"/>
                  </a:lnTo>
                  <a:lnTo>
                    <a:pt x="190" y="90"/>
                  </a:lnTo>
                  <a:lnTo>
                    <a:pt x="176" y="60"/>
                  </a:lnTo>
                  <a:lnTo>
                    <a:pt x="168" y="46"/>
                  </a:lnTo>
                  <a:lnTo>
                    <a:pt x="158" y="32"/>
                  </a:lnTo>
                  <a:lnTo>
                    <a:pt x="146" y="20"/>
                  </a:lnTo>
                  <a:lnTo>
                    <a:pt x="134" y="10"/>
                  </a:lnTo>
                  <a:lnTo>
                    <a:pt x="118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0" y="0"/>
                  </a:lnTo>
                  <a:lnTo>
                    <a:pt x="80" y="2"/>
                  </a:lnTo>
                  <a:lnTo>
                    <a:pt x="64" y="10"/>
                  </a:lnTo>
                  <a:lnTo>
                    <a:pt x="50" y="20"/>
                  </a:lnTo>
                  <a:lnTo>
                    <a:pt x="40" y="32"/>
                  </a:lnTo>
                  <a:lnTo>
                    <a:pt x="30" y="46"/>
                  </a:lnTo>
                  <a:lnTo>
                    <a:pt x="22" y="60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16"/>
                  </a:lnTo>
                  <a:lnTo>
                    <a:pt x="4" y="120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0" y="1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40" y="82"/>
                  </a:lnTo>
                  <a:lnTo>
                    <a:pt x="50" y="64"/>
                  </a:lnTo>
                  <a:lnTo>
                    <a:pt x="60" y="48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2" y="36"/>
                  </a:lnTo>
                  <a:lnTo>
                    <a:pt x="72" y="36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76" y="40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52"/>
                  </a:lnTo>
                  <a:lnTo>
                    <a:pt x="34" y="158"/>
                  </a:lnTo>
                  <a:lnTo>
                    <a:pt x="34" y="158"/>
                  </a:lnTo>
                  <a:lnTo>
                    <a:pt x="40" y="164"/>
                  </a:lnTo>
                  <a:lnTo>
                    <a:pt x="48" y="164"/>
                  </a:lnTo>
                  <a:lnTo>
                    <a:pt x="62" y="164"/>
                  </a:lnTo>
                  <a:lnTo>
                    <a:pt x="62" y="164"/>
                  </a:lnTo>
                  <a:lnTo>
                    <a:pt x="64" y="166"/>
                  </a:lnTo>
                  <a:lnTo>
                    <a:pt x="64" y="166"/>
                  </a:lnTo>
                  <a:lnTo>
                    <a:pt x="66" y="168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6" y="262"/>
                  </a:lnTo>
                  <a:lnTo>
                    <a:pt x="70" y="266"/>
                  </a:lnTo>
                  <a:lnTo>
                    <a:pt x="74" y="270"/>
                  </a:lnTo>
                  <a:lnTo>
                    <a:pt x="78" y="270"/>
                  </a:lnTo>
                  <a:lnTo>
                    <a:pt x="78" y="270"/>
                  </a:lnTo>
                  <a:lnTo>
                    <a:pt x="84" y="270"/>
                  </a:lnTo>
                  <a:lnTo>
                    <a:pt x="88" y="266"/>
                  </a:lnTo>
                  <a:lnTo>
                    <a:pt x="90" y="262"/>
                  </a:lnTo>
                  <a:lnTo>
                    <a:pt x="92" y="258"/>
                  </a:lnTo>
                  <a:lnTo>
                    <a:pt x="92" y="168"/>
                  </a:lnTo>
                  <a:lnTo>
                    <a:pt x="92" y="168"/>
                  </a:lnTo>
                  <a:lnTo>
                    <a:pt x="92" y="166"/>
                  </a:lnTo>
                  <a:lnTo>
                    <a:pt x="94" y="164"/>
                  </a:lnTo>
                  <a:lnTo>
                    <a:pt x="102" y="164"/>
                  </a:lnTo>
                  <a:lnTo>
                    <a:pt x="102" y="164"/>
                  </a:lnTo>
                  <a:lnTo>
                    <a:pt x="104" y="166"/>
                  </a:lnTo>
                  <a:lnTo>
                    <a:pt x="106" y="168"/>
                  </a:lnTo>
                  <a:lnTo>
                    <a:pt x="106" y="258"/>
                  </a:lnTo>
                  <a:lnTo>
                    <a:pt x="106" y="258"/>
                  </a:lnTo>
                  <a:lnTo>
                    <a:pt x="106" y="262"/>
                  </a:lnTo>
                  <a:lnTo>
                    <a:pt x="110" y="266"/>
                  </a:lnTo>
                  <a:lnTo>
                    <a:pt x="114" y="270"/>
                  </a:lnTo>
                  <a:lnTo>
                    <a:pt x="118" y="270"/>
                  </a:lnTo>
                  <a:lnTo>
                    <a:pt x="118" y="270"/>
                  </a:lnTo>
                  <a:lnTo>
                    <a:pt x="124" y="270"/>
                  </a:lnTo>
                  <a:lnTo>
                    <a:pt x="128" y="266"/>
                  </a:lnTo>
                  <a:lnTo>
                    <a:pt x="130" y="262"/>
                  </a:lnTo>
                  <a:lnTo>
                    <a:pt x="132" y="258"/>
                  </a:lnTo>
                  <a:lnTo>
                    <a:pt x="132" y="168"/>
                  </a:lnTo>
                  <a:lnTo>
                    <a:pt x="132" y="168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4" y="164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158" y="164"/>
                  </a:lnTo>
                  <a:lnTo>
                    <a:pt x="164" y="158"/>
                  </a:lnTo>
                  <a:lnTo>
                    <a:pt x="164" y="158"/>
                  </a:lnTo>
                  <a:lnTo>
                    <a:pt x="166" y="152"/>
                  </a:lnTo>
                  <a:lnTo>
                    <a:pt x="164" y="142"/>
                  </a:lnTo>
                  <a:lnTo>
                    <a:pt x="122" y="40"/>
                  </a:lnTo>
                  <a:lnTo>
                    <a:pt x="122" y="40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24" y="3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44" name="Freeform 1992"/>
            <p:cNvSpPr/>
            <p:nvPr/>
          </p:nvSpPr>
          <p:spPr>
            <a:xfrm>
              <a:off x="8883743" y="6327814"/>
              <a:ext cx="63754" cy="63754"/>
            </a:xfrm>
            <a:custGeom>
              <a:avLst/>
              <a:gdLst>
                <a:gd name="T0" fmla="*/ 60 w 60"/>
                <a:gd name="T1" fmla="*/ 30 h 60"/>
                <a:gd name="T2" fmla="*/ 60 w 60"/>
                <a:gd name="T3" fmla="*/ 30 h 60"/>
                <a:gd name="T4" fmla="*/ 60 w 60"/>
                <a:gd name="T5" fmla="*/ 24 h 60"/>
                <a:gd name="T6" fmla="*/ 58 w 60"/>
                <a:gd name="T7" fmla="*/ 18 h 60"/>
                <a:gd name="T8" fmla="*/ 52 w 60"/>
                <a:gd name="T9" fmla="*/ 8 h 60"/>
                <a:gd name="T10" fmla="*/ 42 w 60"/>
                <a:gd name="T11" fmla="*/ 2 h 60"/>
                <a:gd name="T12" fmla="*/ 36 w 60"/>
                <a:gd name="T13" fmla="*/ 0 h 60"/>
                <a:gd name="T14" fmla="*/ 30 w 60"/>
                <a:gd name="T15" fmla="*/ 0 h 60"/>
                <a:gd name="T16" fmla="*/ 30 w 60"/>
                <a:gd name="T17" fmla="*/ 0 h 60"/>
                <a:gd name="T18" fmla="*/ 24 w 60"/>
                <a:gd name="T19" fmla="*/ 0 h 60"/>
                <a:gd name="T20" fmla="*/ 18 w 60"/>
                <a:gd name="T21" fmla="*/ 2 h 60"/>
                <a:gd name="T22" fmla="*/ 10 w 60"/>
                <a:gd name="T23" fmla="*/ 8 h 60"/>
                <a:gd name="T24" fmla="*/ 4 w 60"/>
                <a:gd name="T25" fmla="*/ 18 h 60"/>
                <a:gd name="T26" fmla="*/ 2 w 60"/>
                <a:gd name="T27" fmla="*/ 24 h 60"/>
                <a:gd name="T28" fmla="*/ 0 w 60"/>
                <a:gd name="T29" fmla="*/ 30 h 60"/>
                <a:gd name="T30" fmla="*/ 0 w 60"/>
                <a:gd name="T31" fmla="*/ 30 h 60"/>
                <a:gd name="T32" fmla="*/ 2 w 60"/>
                <a:gd name="T33" fmla="*/ 36 h 60"/>
                <a:gd name="T34" fmla="*/ 4 w 60"/>
                <a:gd name="T35" fmla="*/ 42 h 60"/>
                <a:gd name="T36" fmla="*/ 10 w 60"/>
                <a:gd name="T37" fmla="*/ 52 h 60"/>
                <a:gd name="T38" fmla="*/ 18 w 60"/>
                <a:gd name="T39" fmla="*/ 58 h 60"/>
                <a:gd name="T40" fmla="*/ 24 w 60"/>
                <a:gd name="T41" fmla="*/ 60 h 60"/>
                <a:gd name="T42" fmla="*/ 30 w 60"/>
                <a:gd name="T43" fmla="*/ 60 h 60"/>
                <a:gd name="T44" fmla="*/ 30 w 60"/>
                <a:gd name="T45" fmla="*/ 60 h 60"/>
                <a:gd name="T46" fmla="*/ 36 w 60"/>
                <a:gd name="T47" fmla="*/ 60 h 60"/>
                <a:gd name="T48" fmla="*/ 42 w 60"/>
                <a:gd name="T49" fmla="*/ 58 h 60"/>
                <a:gd name="T50" fmla="*/ 52 w 60"/>
                <a:gd name="T51" fmla="*/ 52 h 60"/>
                <a:gd name="T52" fmla="*/ 58 w 60"/>
                <a:gd name="T53" fmla="*/ 42 h 60"/>
                <a:gd name="T54" fmla="*/ 60 w 60"/>
                <a:gd name="T55" fmla="*/ 36 h 60"/>
                <a:gd name="T56" fmla="*/ 60 w 60"/>
                <a:gd name="T57" fmla="*/ 30 h 60"/>
                <a:gd name="T58" fmla="*/ 60 w 60"/>
                <a:gd name="T59" fmla="*/ 30 h 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0" h="60">
                  <a:moveTo>
                    <a:pt x="60" y="30"/>
                  </a:move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04" name="Freeform 2031"/>
            <p:cNvSpPr/>
            <p:nvPr/>
          </p:nvSpPr>
          <p:spPr>
            <a:xfrm>
              <a:off x="7695785" y="5773151"/>
              <a:ext cx="125384" cy="125384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05" name="Freeform 2032"/>
            <p:cNvSpPr>
              <a:spLocks noEditPoints="1"/>
            </p:cNvSpPr>
            <p:nvPr/>
          </p:nvSpPr>
          <p:spPr>
            <a:xfrm>
              <a:off x="7491771" y="5819904"/>
              <a:ext cx="280520" cy="280520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4" name="Freeform 2050"/>
            <p:cNvSpPr>
              <a:spLocks noEditPoints="1"/>
            </p:cNvSpPr>
            <p:nvPr/>
          </p:nvSpPr>
          <p:spPr>
            <a:xfrm>
              <a:off x="6244309" y="6325689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6 w 348"/>
                <a:gd name="T19" fmla="*/ 20 h 348"/>
                <a:gd name="T20" fmla="*/ 208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6 w 348"/>
                <a:gd name="T49" fmla="*/ 36 h 348"/>
                <a:gd name="T50" fmla="*/ 254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4 w 348"/>
                <a:gd name="T65" fmla="*/ 294 h 348"/>
                <a:gd name="T66" fmla="*/ 216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08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6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6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08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2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2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2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2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6" y="36"/>
                  </a:lnTo>
                  <a:lnTo>
                    <a:pt x="230" y="40"/>
                  </a:lnTo>
                  <a:lnTo>
                    <a:pt x="242" y="46"/>
                  </a:lnTo>
                  <a:lnTo>
                    <a:pt x="254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4" y="294"/>
                  </a:lnTo>
                  <a:lnTo>
                    <a:pt x="242" y="302"/>
                  </a:lnTo>
                  <a:lnTo>
                    <a:pt x="230" y="308"/>
                  </a:lnTo>
                  <a:lnTo>
                    <a:pt x="216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5" name="Freeform 2051"/>
            <p:cNvSpPr/>
            <p:nvPr/>
          </p:nvSpPr>
          <p:spPr>
            <a:xfrm>
              <a:off x="6327190" y="6536079"/>
              <a:ext cx="204014" cy="87131"/>
            </a:xfrm>
            <a:custGeom>
              <a:avLst/>
              <a:gdLst>
                <a:gd name="T0" fmla="*/ 96 w 192"/>
                <a:gd name="T1" fmla="*/ 82 h 82"/>
                <a:gd name="T2" fmla="*/ 96 w 192"/>
                <a:gd name="T3" fmla="*/ 82 h 82"/>
                <a:gd name="T4" fmla="*/ 110 w 192"/>
                <a:gd name="T5" fmla="*/ 80 h 82"/>
                <a:gd name="T6" fmla="*/ 124 w 192"/>
                <a:gd name="T7" fmla="*/ 78 h 82"/>
                <a:gd name="T8" fmla="*/ 138 w 192"/>
                <a:gd name="T9" fmla="*/ 74 h 82"/>
                <a:gd name="T10" fmla="*/ 150 w 192"/>
                <a:gd name="T11" fmla="*/ 66 h 82"/>
                <a:gd name="T12" fmla="*/ 162 w 192"/>
                <a:gd name="T13" fmla="*/ 58 h 82"/>
                <a:gd name="T14" fmla="*/ 172 w 192"/>
                <a:gd name="T15" fmla="*/ 48 h 82"/>
                <a:gd name="T16" fmla="*/ 182 w 192"/>
                <a:gd name="T17" fmla="*/ 38 h 82"/>
                <a:gd name="T18" fmla="*/ 190 w 192"/>
                <a:gd name="T19" fmla="*/ 24 h 82"/>
                <a:gd name="T20" fmla="*/ 190 w 192"/>
                <a:gd name="T21" fmla="*/ 24 h 82"/>
                <a:gd name="T22" fmla="*/ 192 w 192"/>
                <a:gd name="T23" fmla="*/ 18 h 82"/>
                <a:gd name="T24" fmla="*/ 190 w 192"/>
                <a:gd name="T25" fmla="*/ 12 h 82"/>
                <a:gd name="T26" fmla="*/ 188 w 192"/>
                <a:gd name="T27" fmla="*/ 6 h 82"/>
                <a:gd name="T28" fmla="*/ 182 w 192"/>
                <a:gd name="T29" fmla="*/ 2 h 82"/>
                <a:gd name="T30" fmla="*/ 182 w 192"/>
                <a:gd name="T31" fmla="*/ 2 h 82"/>
                <a:gd name="T32" fmla="*/ 176 w 192"/>
                <a:gd name="T33" fmla="*/ 0 h 82"/>
                <a:gd name="T34" fmla="*/ 170 w 192"/>
                <a:gd name="T35" fmla="*/ 0 h 82"/>
                <a:gd name="T36" fmla="*/ 164 w 192"/>
                <a:gd name="T37" fmla="*/ 4 h 82"/>
                <a:gd name="T38" fmla="*/ 158 w 192"/>
                <a:gd name="T39" fmla="*/ 8 h 82"/>
                <a:gd name="T40" fmla="*/ 158 w 192"/>
                <a:gd name="T41" fmla="*/ 8 h 82"/>
                <a:gd name="T42" fmla="*/ 154 w 192"/>
                <a:gd name="T43" fmla="*/ 18 h 82"/>
                <a:gd name="T44" fmla="*/ 148 w 192"/>
                <a:gd name="T45" fmla="*/ 24 h 82"/>
                <a:gd name="T46" fmla="*/ 140 w 192"/>
                <a:gd name="T47" fmla="*/ 32 h 82"/>
                <a:gd name="T48" fmla="*/ 132 w 192"/>
                <a:gd name="T49" fmla="*/ 36 h 82"/>
                <a:gd name="T50" fmla="*/ 124 w 192"/>
                <a:gd name="T51" fmla="*/ 42 h 82"/>
                <a:gd name="T52" fmla="*/ 116 w 192"/>
                <a:gd name="T53" fmla="*/ 44 h 82"/>
                <a:gd name="T54" fmla="*/ 106 w 192"/>
                <a:gd name="T55" fmla="*/ 46 h 82"/>
                <a:gd name="T56" fmla="*/ 96 w 192"/>
                <a:gd name="T57" fmla="*/ 48 h 82"/>
                <a:gd name="T58" fmla="*/ 96 w 192"/>
                <a:gd name="T59" fmla="*/ 48 h 82"/>
                <a:gd name="T60" fmla="*/ 86 w 192"/>
                <a:gd name="T61" fmla="*/ 46 h 82"/>
                <a:gd name="T62" fmla="*/ 76 w 192"/>
                <a:gd name="T63" fmla="*/ 44 h 82"/>
                <a:gd name="T64" fmla="*/ 68 w 192"/>
                <a:gd name="T65" fmla="*/ 42 h 82"/>
                <a:gd name="T66" fmla="*/ 60 w 192"/>
                <a:gd name="T67" fmla="*/ 36 h 82"/>
                <a:gd name="T68" fmla="*/ 52 w 192"/>
                <a:gd name="T69" fmla="*/ 32 h 82"/>
                <a:gd name="T70" fmla="*/ 44 w 192"/>
                <a:gd name="T71" fmla="*/ 24 h 82"/>
                <a:gd name="T72" fmla="*/ 38 w 192"/>
                <a:gd name="T73" fmla="*/ 18 h 82"/>
                <a:gd name="T74" fmla="*/ 32 w 192"/>
                <a:gd name="T75" fmla="*/ 8 h 82"/>
                <a:gd name="T76" fmla="*/ 32 w 192"/>
                <a:gd name="T77" fmla="*/ 8 h 82"/>
                <a:gd name="T78" fmla="*/ 28 w 192"/>
                <a:gd name="T79" fmla="*/ 4 h 82"/>
                <a:gd name="T80" fmla="*/ 22 w 192"/>
                <a:gd name="T81" fmla="*/ 0 h 82"/>
                <a:gd name="T82" fmla="*/ 16 w 192"/>
                <a:gd name="T83" fmla="*/ 0 h 82"/>
                <a:gd name="T84" fmla="*/ 10 w 192"/>
                <a:gd name="T85" fmla="*/ 2 h 82"/>
                <a:gd name="T86" fmla="*/ 10 w 192"/>
                <a:gd name="T87" fmla="*/ 2 h 82"/>
                <a:gd name="T88" fmla="*/ 4 w 192"/>
                <a:gd name="T89" fmla="*/ 6 h 82"/>
                <a:gd name="T90" fmla="*/ 0 w 192"/>
                <a:gd name="T91" fmla="*/ 12 h 82"/>
                <a:gd name="T92" fmla="*/ 0 w 192"/>
                <a:gd name="T93" fmla="*/ 18 h 82"/>
                <a:gd name="T94" fmla="*/ 2 w 192"/>
                <a:gd name="T95" fmla="*/ 24 h 82"/>
                <a:gd name="T96" fmla="*/ 2 w 192"/>
                <a:gd name="T97" fmla="*/ 24 h 82"/>
                <a:gd name="T98" fmla="*/ 10 w 192"/>
                <a:gd name="T99" fmla="*/ 38 h 82"/>
                <a:gd name="T100" fmla="*/ 18 w 192"/>
                <a:gd name="T101" fmla="*/ 48 h 82"/>
                <a:gd name="T102" fmla="*/ 30 w 192"/>
                <a:gd name="T103" fmla="*/ 58 h 82"/>
                <a:gd name="T104" fmla="*/ 42 w 192"/>
                <a:gd name="T105" fmla="*/ 66 h 82"/>
                <a:gd name="T106" fmla="*/ 54 w 192"/>
                <a:gd name="T107" fmla="*/ 74 h 82"/>
                <a:gd name="T108" fmla="*/ 68 w 192"/>
                <a:gd name="T109" fmla="*/ 78 h 82"/>
                <a:gd name="T110" fmla="*/ 82 w 192"/>
                <a:gd name="T111" fmla="*/ 80 h 82"/>
                <a:gd name="T112" fmla="*/ 96 w 192"/>
                <a:gd name="T113" fmla="*/ 82 h 82"/>
                <a:gd name="T114" fmla="*/ 96 w 192"/>
                <a:gd name="T115" fmla="*/ 82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2" h="82">
                  <a:moveTo>
                    <a:pt x="96" y="82"/>
                  </a:moveTo>
                  <a:lnTo>
                    <a:pt x="96" y="82"/>
                  </a:lnTo>
                  <a:lnTo>
                    <a:pt x="110" y="80"/>
                  </a:lnTo>
                  <a:lnTo>
                    <a:pt x="124" y="78"/>
                  </a:lnTo>
                  <a:lnTo>
                    <a:pt x="138" y="74"/>
                  </a:lnTo>
                  <a:lnTo>
                    <a:pt x="150" y="66"/>
                  </a:lnTo>
                  <a:lnTo>
                    <a:pt x="162" y="58"/>
                  </a:lnTo>
                  <a:lnTo>
                    <a:pt x="172" y="48"/>
                  </a:lnTo>
                  <a:lnTo>
                    <a:pt x="182" y="38"/>
                  </a:lnTo>
                  <a:lnTo>
                    <a:pt x="190" y="24"/>
                  </a:lnTo>
                  <a:lnTo>
                    <a:pt x="190" y="24"/>
                  </a:lnTo>
                  <a:lnTo>
                    <a:pt x="192" y="18"/>
                  </a:lnTo>
                  <a:lnTo>
                    <a:pt x="190" y="12"/>
                  </a:lnTo>
                  <a:lnTo>
                    <a:pt x="188" y="6"/>
                  </a:lnTo>
                  <a:lnTo>
                    <a:pt x="182" y="2"/>
                  </a:lnTo>
                  <a:lnTo>
                    <a:pt x="182" y="2"/>
                  </a:lnTo>
                  <a:lnTo>
                    <a:pt x="176" y="0"/>
                  </a:lnTo>
                  <a:lnTo>
                    <a:pt x="170" y="0"/>
                  </a:lnTo>
                  <a:lnTo>
                    <a:pt x="164" y="4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54" y="18"/>
                  </a:lnTo>
                  <a:lnTo>
                    <a:pt x="148" y="24"/>
                  </a:lnTo>
                  <a:lnTo>
                    <a:pt x="140" y="32"/>
                  </a:lnTo>
                  <a:lnTo>
                    <a:pt x="132" y="36"/>
                  </a:lnTo>
                  <a:lnTo>
                    <a:pt x="124" y="42"/>
                  </a:lnTo>
                  <a:lnTo>
                    <a:pt x="116" y="44"/>
                  </a:lnTo>
                  <a:lnTo>
                    <a:pt x="106" y="46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86" y="46"/>
                  </a:lnTo>
                  <a:lnTo>
                    <a:pt x="76" y="44"/>
                  </a:lnTo>
                  <a:lnTo>
                    <a:pt x="68" y="42"/>
                  </a:lnTo>
                  <a:lnTo>
                    <a:pt x="60" y="36"/>
                  </a:lnTo>
                  <a:lnTo>
                    <a:pt x="52" y="32"/>
                  </a:lnTo>
                  <a:lnTo>
                    <a:pt x="44" y="24"/>
                  </a:lnTo>
                  <a:lnTo>
                    <a:pt x="38" y="1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28" y="4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0" y="38"/>
                  </a:lnTo>
                  <a:lnTo>
                    <a:pt x="18" y="48"/>
                  </a:lnTo>
                  <a:lnTo>
                    <a:pt x="30" y="58"/>
                  </a:lnTo>
                  <a:lnTo>
                    <a:pt x="42" y="66"/>
                  </a:lnTo>
                  <a:lnTo>
                    <a:pt x="54" y="74"/>
                  </a:lnTo>
                  <a:lnTo>
                    <a:pt x="68" y="78"/>
                  </a:lnTo>
                  <a:lnTo>
                    <a:pt x="82" y="80"/>
                  </a:lnTo>
                  <a:lnTo>
                    <a:pt x="96" y="82"/>
                  </a:lnTo>
                  <a:lnTo>
                    <a:pt x="96" y="82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6" name="Freeform 2052"/>
            <p:cNvSpPr/>
            <p:nvPr/>
          </p:nvSpPr>
          <p:spPr>
            <a:xfrm>
              <a:off x="6339941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7" name="Freeform 2053"/>
            <p:cNvSpPr/>
            <p:nvPr/>
          </p:nvSpPr>
          <p:spPr>
            <a:xfrm>
              <a:off x="6473825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0" name="Freeform 2054"/>
            <p:cNvSpPr>
              <a:spLocks noEditPoints="1"/>
            </p:cNvSpPr>
            <p:nvPr/>
          </p:nvSpPr>
          <p:spPr>
            <a:xfrm>
              <a:off x="6856352" y="6325689"/>
              <a:ext cx="369776" cy="369776"/>
            </a:xfrm>
            <a:custGeom>
              <a:avLst/>
              <a:gdLst>
                <a:gd name="T0" fmla="*/ 192 w 348"/>
                <a:gd name="T1" fmla="*/ 348 h 348"/>
                <a:gd name="T2" fmla="*/ 242 w 348"/>
                <a:gd name="T3" fmla="*/ 334 h 348"/>
                <a:gd name="T4" fmla="*/ 284 w 348"/>
                <a:gd name="T5" fmla="*/ 308 h 348"/>
                <a:gd name="T6" fmla="*/ 318 w 348"/>
                <a:gd name="T7" fmla="*/ 272 h 348"/>
                <a:gd name="T8" fmla="*/ 340 w 348"/>
                <a:gd name="T9" fmla="*/ 226 h 348"/>
                <a:gd name="T10" fmla="*/ 348 w 348"/>
                <a:gd name="T11" fmla="*/ 174 h 348"/>
                <a:gd name="T12" fmla="*/ 344 w 348"/>
                <a:gd name="T13" fmla="*/ 140 h 348"/>
                <a:gd name="T14" fmla="*/ 328 w 348"/>
                <a:gd name="T15" fmla="*/ 92 h 348"/>
                <a:gd name="T16" fmla="*/ 298 w 348"/>
                <a:gd name="T17" fmla="*/ 50 h 348"/>
                <a:gd name="T18" fmla="*/ 258 w 348"/>
                <a:gd name="T19" fmla="*/ 20 h 348"/>
                <a:gd name="T20" fmla="*/ 210 w 348"/>
                <a:gd name="T21" fmla="*/ 4 h 348"/>
                <a:gd name="T22" fmla="*/ 174 w 348"/>
                <a:gd name="T23" fmla="*/ 0 h 348"/>
                <a:gd name="T24" fmla="*/ 122 w 348"/>
                <a:gd name="T25" fmla="*/ 8 h 348"/>
                <a:gd name="T26" fmla="*/ 76 w 348"/>
                <a:gd name="T27" fmla="*/ 30 h 348"/>
                <a:gd name="T28" fmla="*/ 40 w 348"/>
                <a:gd name="T29" fmla="*/ 64 h 348"/>
                <a:gd name="T30" fmla="*/ 14 w 348"/>
                <a:gd name="T31" fmla="*/ 106 h 348"/>
                <a:gd name="T32" fmla="*/ 0 w 348"/>
                <a:gd name="T33" fmla="*/ 156 h 348"/>
                <a:gd name="T34" fmla="*/ 0 w 348"/>
                <a:gd name="T35" fmla="*/ 192 h 348"/>
                <a:gd name="T36" fmla="*/ 14 w 348"/>
                <a:gd name="T37" fmla="*/ 242 h 348"/>
                <a:gd name="T38" fmla="*/ 40 w 348"/>
                <a:gd name="T39" fmla="*/ 286 h 348"/>
                <a:gd name="T40" fmla="*/ 76 w 348"/>
                <a:gd name="T41" fmla="*/ 318 h 348"/>
                <a:gd name="T42" fmla="*/ 122 w 348"/>
                <a:gd name="T43" fmla="*/ 340 h 348"/>
                <a:gd name="T44" fmla="*/ 174 w 348"/>
                <a:gd name="T45" fmla="*/ 348 h 348"/>
                <a:gd name="T46" fmla="*/ 174 w 348"/>
                <a:gd name="T47" fmla="*/ 30 h 348"/>
                <a:gd name="T48" fmla="*/ 218 w 348"/>
                <a:gd name="T49" fmla="*/ 36 h 348"/>
                <a:gd name="T50" fmla="*/ 256 w 348"/>
                <a:gd name="T51" fmla="*/ 54 h 348"/>
                <a:gd name="T52" fmla="*/ 286 w 348"/>
                <a:gd name="T53" fmla="*/ 82 h 348"/>
                <a:gd name="T54" fmla="*/ 308 w 348"/>
                <a:gd name="T55" fmla="*/ 118 h 348"/>
                <a:gd name="T56" fmla="*/ 318 w 348"/>
                <a:gd name="T57" fmla="*/ 160 h 348"/>
                <a:gd name="T58" fmla="*/ 318 w 348"/>
                <a:gd name="T59" fmla="*/ 188 h 348"/>
                <a:gd name="T60" fmla="*/ 308 w 348"/>
                <a:gd name="T61" fmla="*/ 230 h 348"/>
                <a:gd name="T62" fmla="*/ 286 w 348"/>
                <a:gd name="T63" fmla="*/ 266 h 348"/>
                <a:gd name="T64" fmla="*/ 256 w 348"/>
                <a:gd name="T65" fmla="*/ 294 h 348"/>
                <a:gd name="T66" fmla="*/ 218 w 348"/>
                <a:gd name="T67" fmla="*/ 312 h 348"/>
                <a:gd name="T68" fmla="*/ 174 w 348"/>
                <a:gd name="T69" fmla="*/ 320 h 348"/>
                <a:gd name="T70" fmla="*/ 144 w 348"/>
                <a:gd name="T71" fmla="*/ 316 h 348"/>
                <a:gd name="T72" fmla="*/ 104 w 348"/>
                <a:gd name="T73" fmla="*/ 302 h 348"/>
                <a:gd name="T74" fmla="*/ 72 w 348"/>
                <a:gd name="T75" fmla="*/ 276 h 348"/>
                <a:gd name="T76" fmla="*/ 46 w 348"/>
                <a:gd name="T77" fmla="*/ 244 h 348"/>
                <a:gd name="T78" fmla="*/ 32 w 348"/>
                <a:gd name="T79" fmla="*/ 204 h 348"/>
                <a:gd name="T80" fmla="*/ 28 w 348"/>
                <a:gd name="T81" fmla="*/ 174 h 348"/>
                <a:gd name="T82" fmla="*/ 36 w 348"/>
                <a:gd name="T83" fmla="*/ 132 h 348"/>
                <a:gd name="T84" fmla="*/ 54 w 348"/>
                <a:gd name="T85" fmla="*/ 94 h 348"/>
                <a:gd name="T86" fmla="*/ 82 w 348"/>
                <a:gd name="T87" fmla="*/ 62 h 348"/>
                <a:gd name="T88" fmla="*/ 118 w 348"/>
                <a:gd name="T89" fmla="*/ 40 h 348"/>
                <a:gd name="T90" fmla="*/ 160 w 348"/>
                <a:gd name="T91" fmla="*/ 3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348">
                  <a:moveTo>
                    <a:pt x="174" y="348"/>
                  </a:move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4" y="308"/>
                  </a:lnTo>
                  <a:lnTo>
                    <a:pt x="298" y="298"/>
                  </a:lnTo>
                  <a:lnTo>
                    <a:pt x="308" y="286"/>
                  </a:lnTo>
                  <a:lnTo>
                    <a:pt x="318" y="272"/>
                  </a:lnTo>
                  <a:lnTo>
                    <a:pt x="328" y="258"/>
                  </a:lnTo>
                  <a:lnTo>
                    <a:pt x="334" y="242"/>
                  </a:lnTo>
                  <a:lnTo>
                    <a:pt x="340" y="226"/>
                  </a:lnTo>
                  <a:lnTo>
                    <a:pt x="344" y="210"/>
                  </a:lnTo>
                  <a:lnTo>
                    <a:pt x="348" y="192"/>
                  </a:lnTo>
                  <a:lnTo>
                    <a:pt x="348" y="174"/>
                  </a:lnTo>
                  <a:lnTo>
                    <a:pt x="348" y="174"/>
                  </a:lnTo>
                  <a:lnTo>
                    <a:pt x="348" y="156"/>
                  </a:lnTo>
                  <a:lnTo>
                    <a:pt x="344" y="140"/>
                  </a:lnTo>
                  <a:lnTo>
                    <a:pt x="340" y="122"/>
                  </a:lnTo>
                  <a:lnTo>
                    <a:pt x="334" y="106"/>
                  </a:lnTo>
                  <a:lnTo>
                    <a:pt x="328" y="92"/>
                  </a:lnTo>
                  <a:lnTo>
                    <a:pt x="318" y="76"/>
                  </a:lnTo>
                  <a:lnTo>
                    <a:pt x="308" y="64"/>
                  </a:lnTo>
                  <a:lnTo>
                    <a:pt x="298" y="50"/>
                  </a:lnTo>
                  <a:lnTo>
                    <a:pt x="284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38" y="4"/>
                  </a:lnTo>
                  <a:lnTo>
                    <a:pt x="122" y="8"/>
                  </a:lnTo>
                  <a:lnTo>
                    <a:pt x="106" y="14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4" y="40"/>
                  </a:lnTo>
                  <a:lnTo>
                    <a:pt x="50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0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0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0" y="298"/>
                  </a:lnTo>
                  <a:lnTo>
                    <a:pt x="64" y="308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4"/>
                  </a:lnTo>
                  <a:lnTo>
                    <a:pt x="122" y="340"/>
                  </a:lnTo>
                  <a:lnTo>
                    <a:pt x="138" y="346"/>
                  </a:lnTo>
                  <a:lnTo>
                    <a:pt x="156" y="348"/>
                  </a:lnTo>
                  <a:lnTo>
                    <a:pt x="174" y="348"/>
                  </a:lnTo>
                  <a:lnTo>
                    <a:pt x="174" y="348"/>
                  </a:lnTo>
                  <a:close/>
                  <a:moveTo>
                    <a:pt x="174" y="30"/>
                  </a:moveTo>
                  <a:lnTo>
                    <a:pt x="174" y="30"/>
                  </a:lnTo>
                  <a:lnTo>
                    <a:pt x="188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0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6" y="62"/>
                  </a:lnTo>
                  <a:lnTo>
                    <a:pt x="276" y="72"/>
                  </a:lnTo>
                  <a:lnTo>
                    <a:pt x="286" y="82"/>
                  </a:lnTo>
                  <a:lnTo>
                    <a:pt x="294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2" y="132"/>
                  </a:lnTo>
                  <a:lnTo>
                    <a:pt x="316" y="144"/>
                  </a:lnTo>
                  <a:lnTo>
                    <a:pt x="318" y="160"/>
                  </a:lnTo>
                  <a:lnTo>
                    <a:pt x="318" y="174"/>
                  </a:lnTo>
                  <a:lnTo>
                    <a:pt x="318" y="174"/>
                  </a:lnTo>
                  <a:lnTo>
                    <a:pt x="318" y="188"/>
                  </a:lnTo>
                  <a:lnTo>
                    <a:pt x="316" y="204"/>
                  </a:lnTo>
                  <a:lnTo>
                    <a:pt x="312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4" y="256"/>
                  </a:lnTo>
                  <a:lnTo>
                    <a:pt x="286" y="266"/>
                  </a:lnTo>
                  <a:lnTo>
                    <a:pt x="276" y="276"/>
                  </a:lnTo>
                  <a:lnTo>
                    <a:pt x="266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0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88" y="318"/>
                  </a:lnTo>
                  <a:lnTo>
                    <a:pt x="174" y="320"/>
                  </a:lnTo>
                  <a:lnTo>
                    <a:pt x="174" y="320"/>
                  </a:lnTo>
                  <a:lnTo>
                    <a:pt x="160" y="318"/>
                  </a:lnTo>
                  <a:lnTo>
                    <a:pt x="144" y="316"/>
                  </a:lnTo>
                  <a:lnTo>
                    <a:pt x="130" y="312"/>
                  </a:lnTo>
                  <a:lnTo>
                    <a:pt x="118" y="308"/>
                  </a:lnTo>
                  <a:lnTo>
                    <a:pt x="104" y="302"/>
                  </a:lnTo>
                  <a:lnTo>
                    <a:pt x="92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2" y="266"/>
                  </a:lnTo>
                  <a:lnTo>
                    <a:pt x="54" y="256"/>
                  </a:lnTo>
                  <a:lnTo>
                    <a:pt x="46" y="244"/>
                  </a:lnTo>
                  <a:lnTo>
                    <a:pt x="40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28" y="174"/>
                  </a:lnTo>
                  <a:lnTo>
                    <a:pt x="28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0" y="118"/>
                  </a:lnTo>
                  <a:lnTo>
                    <a:pt x="46" y="106"/>
                  </a:lnTo>
                  <a:lnTo>
                    <a:pt x="54" y="94"/>
                  </a:lnTo>
                  <a:lnTo>
                    <a:pt x="62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2" y="54"/>
                  </a:lnTo>
                  <a:lnTo>
                    <a:pt x="104" y="46"/>
                  </a:lnTo>
                  <a:lnTo>
                    <a:pt x="118" y="40"/>
                  </a:lnTo>
                  <a:lnTo>
                    <a:pt x="130" y="36"/>
                  </a:lnTo>
                  <a:lnTo>
                    <a:pt x="144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1" name="Freeform 2055"/>
            <p:cNvSpPr/>
            <p:nvPr/>
          </p:nvSpPr>
          <p:spPr>
            <a:xfrm>
              <a:off x="6939233" y="6536079"/>
              <a:ext cx="204014" cy="87131"/>
            </a:xfrm>
            <a:custGeom>
              <a:avLst/>
              <a:gdLst>
                <a:gd name="T0" fmla="*/ 10 w 192"/>
                <a:gd name="T1" fmla="*/ 80 h 82"/>
                <a:gd name="T2" fmla="*/ 10 w 192"/>
                <a:gd name="T3" fmla="*/ 80 h 82"/>
                <a:gd name="T4" fmla="*/ 18 w 192"/>
                <a:gd name="T5" fmla="*/ 82 h 82"/>
                <a:gd name="T6" fmla="*/ 18 w 192"/>
                <a:gd name="T7" fmla="*/ 82 h 82"/>
                <a:gd name="T8" fmla="*/ 22 w 192"/>
                <a:gd name="T9" fmla="*/ 82 h 82"/>
                <a:gd name="T10" fmla="*/ 26 w 192"/>
                <a:gd name="T11" fmla="*/ 80 h 82"/>
                <a:gd name="T12" fmla="*/ 30 w 192"/>
                <a:gd name="T13" fmla="*/ 76 h 82"/>
                <a:gd name="T14" fmla="*/ 32 w 192"/>
                <a:gd name="T15" fmla="*/ 72 h 82"/>
                <a:gd name="T16" fmla="*/ 32 w 192"/>
                <a:gd name="T17" fmla="*/ 72 h 82"/>
                <a:gd name="T18" fmla="*/ 38 w 192"/>
                <a:gd name="T19" fmla="*/ 64 h 82"/>
                <a:gd name="T20" fmla="*/ 44 w 192"/>
                <a:gd name="T21" fmla="*/ 56 h 82"/>
                <a:gd name="T22" fmla="*/ 52 w 192"/>
                <a:gd name="T23" fmla="*/ 50 h 82"/>
                <a:gd name="T24" fmla="*/ 60 w 192"/>
                <a:gd name="T25" fmla="*/ 44 h 82"/>
                <a:gd name="T26" fmla="*/ 68 w 192"/>
                <a:gd name="T27" fmla="*/ 40 h 82"/>
                <a:gd name="T28" fmla="*/ 76 w 192"/>
                <a:gd name="T29" fmla="*/ 36 h 82"/>
                <a:gd name="T30" fmla="*/ 86 w 192"/>
                <a:gd name="T31" fmla="*/ 34 h 82"/>
                <a:gd name="T32" fmla="*/ 96 w 192"/>
                <a:gd name="T33" fmla="*/ 34 h 82"/>
                <a:gd name="T34" fmla="*/ 96 w 192"/>
                <a:gd name="T35" fmla="*/ 34 h 82"/>
                <a:gd name="T36" fmla="*/ 106 w 192"/>
                <a:gd name="T37" fmla="*/ 34 h 82"/>
                <a:gd name="T38" fmla="*/ 116 w 192"/>
                <a:gd name="T39" fmla="*/ 36 h 82"/>
                <a:gd name="T40" fmla="*/ 124 w 192"/>
                <a:gd name="T41" fmla="*/ 40 h 82"/>
                <a:gd name="T42" fmla="*/ 132 w 192"/>
                <a:gd name="T43" fmla="*/ 44 h 82"/>
                <a:gd name="T44" fmla="*/ 140 w 192"/>
                <a:gd name="T45" fmla="*/ 50 h 82"/>
                <a:gd name="T46" fmla="*/ 148 w 192"/>
                <a:gd name="T47" fmla="*/ 56 h 82"/>
                <a:gd name="T48" fmla="*/ 154 w 192"/>
                <a:gd name="T49" fmla="*/ 64 h 82"/>
                <a:gd name="T50" fmla="*/ 158 w 192"/>
                <a:gd name="T51" fmla="*/ 72 h 82"/>
                <a:gd name="T52" fmla="*/ 158 w 192"/>
                <a:gd name="T53" fmla="*/ 72 h 82"/>
                <a:gd name="T54" fmla="*/ 164 w 192"/>
                <a:gd name="T55" fmla="*/ 78 h 82"/>
                <a:gd name="T56" fmla="*/ 170 w 192"/>
                <a:gd name="T57" fmla="*/ 82 h 82"/>
                <a:gd name="T58" fmla="*/ 176 w 192"/>
                <a:gd name="T59" fmla="*/ 82 h 82"/>
                <a:gd name="T60" fmla="*/ 182 w 192"/>
                <a:gd name="T61" fmla="*/ 80 h 82"/>
                <a:gd name="T62" fmla="*/ 182 w 192"/>
                <a:gd name="T63" fmla="*/ 80 h 82"/>
                <a:gd name="T64" fmla="*/ 188 w 192"/>
                <a:gd name="T65" fmla="*/ 76 h 82"/>
                <a:gd name="T66" fmla="*/ 190 w 192"/>
                <a:gd name="T67" fmla="*/ 70 h 82"/>
                <a:gd name="T68" fmla="*/ 192 w 192"/>
                <a:gd name="T69" fmla="*/ 64 h 82"/>
                <a:gd name="T70" fmla="*/ 190 w 192"/>
                <a:gd name="T71" fmla="*/ 56 h 82"/>
                <a:gd name="T72" fmla="*/ 190 w 192"/>
                <a:gd name="T73" fmla="*/ 56 h 82"/>
                <a:gd name="T74" fmla="*/ 182 w 192"/>
                <a:gd name="T75" fmla="*/ 44 h 82"/>
                <a:gd name="T76" fmla="*/ 172 w 192"/>
                <a:gd name="T77" fmla="*/ 32 h 82"/>
                <a:gd name="T78" fmla="*/ 162 w 192"/>
                <a:gd name="T79" fmla="*/ 24 h 82"/>
                <a:gd name="T80" fmla="*/ 150 w 192"/>
                <a:gd name="T81" fmla="*/ 14 h 82"/>
                <a:gd name="T82" fmla="*/ 138 w 192"/>
                <a:gd name="T83" fmla="*/ 8 h 82"/>
                <a:gd name="T84" fmla="*/ 124 w 192"/>
                <a:gd name="T85" fmla="*/ 4 h 82"/>
                <a:gd name="T86" fmla="*/ 110 w 192"/>
                <a:gd name="T87" fmla="*/ 0 h 82"/>
                <a:gd name="T88" fmla="*/ 96 w 192"/>
                <a:gd name="T89" fmla="*/ 0 h 82"/>
                <a:gd name="T90" fmla="*/ 96 w 192"/>
                <a:gd name="T91" fmla="*/ 0 h 82"/>
                <a:gd name="T92" fmla="*/ 82 w 192"/>
                <a:gd name="T93" fmla="*/ 0 h 82"/>
                <a:gd name="T94" fmla="*/ 68 w 192"/>
                <a:gd name="T95" fmla="*/ 4 h 82"/>
                <a:gd name="T96" fmla="*/ 54 w 192"/>
                <a:gd name="T97" fmla="*/ 8 h 82"/>
                <a:gd name="T98" fmla="*/ 42 w 192"/>
                <a:gd name="T99" fmla="*/ 14 h 82"/>
                <a:gd name="T100" fmla="*/ 30 w 192"/>
                <a:gd name="T101" fmla="*/ 24 h 82"/>
                <a:gd name="T102" fmla="*/ 20 w 192"/>
                <a:gd name="T103" fmla="*/ 32 h 82"/>
                <a:gd name="T104" fmla="*/ 10 w 192"/>
                <a:gd name="T105" fmla="*/ 44 h 82"/>
                <a:gd name="T106" fmla="*/ 2 w 192"/>
                <a:gd name="T107" fmla="*/ 56 h 82"/>
                <a:gd name="T108" fmla="*/ 2 w 192"/>
                <a:gd name="T109" fmla="*/ 56 h 82"/>
                <a:gd name="T110" fmla="*/ 0 w 192"/>
                <a:gd name="T111" fmla="*/ 64 h 82"/>
                <a:gd name="T112" fmla="*/ 2 w 192"/>
                <a:gd name="T113" fmla="*/ 70 h 82"/>
                <a:gd name="T114" fmla="*/ 4 w 192"/>
                <a:gd name="T115" fmla="*/ 76 h 82"/>
                <a:gd name="T116" fmla="*/ 10 w 192"/>
                <a:gd name="T117" fmla="*/ 80 h 82"/>
                <a:gd name="T118" fmla="*/ 10 w 192"/>
                <a:gd name="T119" fmla="*/ 8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92" h="82">
                  <a:moveTo>
                    <a:pt x="10" y="80"/>
                  </a:moveTo>
                  <a:lnTo>
                    <a:pt x="10" y="80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0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38" y="64"/>
                  </a:lnTo>
                  <a:lnTo>
                    <a:pt x="44" y="56"/>
                  </a:lnTo>
                  <a:lnTo>
                    <a:pt x="52" y="50"/>
                  </a:lnTo>
                  <a:lnTo>
                    <a:pt x="60" y="44"/>
                  </a:lnTo>
                  <a:lnTo>
                    <a:pt x="68" y="40"/>
                  </a:lnTo>
                  <a:lnTo>
                    <a:pt x="76" y="36"/>
                  </a:lnTo>
                  <a:lnTo>
                    <a:pt x="8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6" y="34"/>
                  </a:lnTo>
                  <a:lnTo>
                    <a:pt x="116" y="36"/>
                  </a:lnTo>
                  <a:lnTo>
                    <a:pt x="124" y="40"/>
                  </a:lnTo>
                  <a:lnTo>
                    <a:pt x="132" y="44"/>
                  </a:lnTo>
                  <a:lnTo>
                    <a:pt x="140" y="50"/>
                  </a:lnTo>
                  <a:lnTo>
                    <a:pt x="148" y="56"/>
                  </a:lnTo>
                  <a:lnTo>
                    <a:pt x="154" y="64"/>
                  </a:lnTo>
                  <a:lnTo>
                    <a:pt x="158" y="72"/>
                  </a:lnTo>
                  <a:lnTo>
                    <a:pt x="158" y="72"/>
                  </a:lnTo>
                  <a:lnTo>
                    <a:pt x="164" y="78"/>
                  </a:lnTo>
                  <a:lnTo>
                    <a:pt x="170" y="82"/>
                  </a:lnTo>
                  <a:lnTo>
                    <a:pt x="176" y="82"/>
                  </a:lnTo>
                  <a:lnTo>
                    <a:pt x="182" y="80"/>
                  </a:lnTo>
                  <a:lnTo>
                    <a:pt x="182" y="80"/>
                  </a:lnTo>
                  <a:lnTo>
                    <a:pt x="188" y="76"/>
                  </a:lnTo>
                  <a:lnTo>
                    <a:pt x="190" y="70"/>
                  </a:lnTo>
                  <a:lnTo>
                    <a:pt x="192" y="64"/>
                  </a:lnTo>
                  <a:lnTo>
                    <a:pt x="190" y="56"/>
                  </a:lnTo>
                  <a:lnTo>
                    <a:pt x="190" y="56"/>
                  </a:lnTo>
                  <a:lnTo>
                    <a:pt x="182" y="44"/>
                  </a:lnTo>
                  <a:lnTo>
                    <a:pt x="172" y="32"/>
                  </a:lnTo>
                  <a:lnTo>
                    <a:pt x="162" y="24"/>
                  </a:lnTo>
                  <a:lnTo>
                    <a:pt x="150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1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2" y="0"/>
                  </a:lnTo>
                  <a:lnTo>
                    <a:pt x="68" y="4"/>
                  </a:lnTo>
                  <a:lnTo>
                    <a:pt x="54" y="8"/>
                  </a:lnTo>
                  <a:lnTo>
                    <a:pt x="42" y="14"/>
                  </a:lnTo>
                  <a:lnTo>
                    <a:pt x="30" y="24"/>
                  </a:lnTo>
                  <a:lnTo>
                    <a:pt x="20" y="32"/>
                  </a:lnTo>
                  <a:lnTo>
                    <a:pt x="10" y="44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10" y="8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2" name="Freeform 2056"/>
            <p:cNvSpPr/>
            <p:nvPr/>
          </p:nvSpPr>
          <p:spPr>
            <a:xfrm>
              <a:off x="6951984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4 w 38"/>
                <a:gd name="T7" fmla="*/ 34 h 40"/>
                <a:gd name="T8" fmla="*/ 38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8 w 38"/>
                <a:gd name="T15" fmla="*/ 12 h 40"/>
                <a:gd name="T16" fmla="*/ 34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83" name="Freeform 2057"/>
            <p:cNvSpPr/>
            <p:nvPr/>
          </p:nvSpPr>
          <p:spPr>
            <a:xfrm>
              <a:off x="7085868" y="6453198"/>
              <a:ext cx="40378" cy="42503"/>
            </a:xfrm>
            <a:custGeom>
              <a:avLst/>
              <a:gdLst>
                <a:gd name="T0" fmla="*/ 20 w 38"/>
                <a:gd name="T1" fmla="*/ 40 h 40"/>
                <a:gd name="T2" fmla="*/ 20 w 38"/>
                <a:gd name="T3" fmla="*/ 40 h 40"/>
                <a:gd name="T4" fmla="*/ 26 w 38"/>
                <a:gd name="T5" fmla="*/ 38 h 40"/>
                <a:gd name="T6" fmla="*/ 32 w 38"/>
                <a:gd name="T7" fmla="*/ 34 h 40"/>
                <a:gd name="T8" fmla="*/ 36 w 38"/>
                <a:gd name="T9" fmla="*/ 28 h 40"/>
                <a:gd name="T10" fmla="*/ 38 w 38"/>
                <a:gd name="T11" fmla="*/ 20 h 40"/>
                <a:gd name="T12" fmla="*/ 38 w 38"/>
                <a:gd name="T13" fmla="*/ 20 h 40"/>
                <a:gd name="T14" fmla="*/ 36 w 38"/>
                <a:gd name="T15" fmla="*/ 12 h 40"/>
                <a:gd name="T16" fmla="*/ 32 w 38"/>
                <a:gd name="T17" fmla="*/ 6 h 40"/>
                <a:gd name="T18" fmla="*/ 26 w 38"/>
                <a:gd name="T19" fmla="*/ 2 h 40"/>
                <a:gd name="T20" fmla="*/ 20 w 38"/>
                <a:gd name="T21" fmla="*/ 0 h 40"/>
                <a:gd name="T22" fmla="*/ 20 w 38"/>
                <a:gd name="T23" fmla="*/ 0 h 40"/>
                <a:gd name="T24" fmla="*/ 12 w 38"/>
                <a:gd name="T25" fmla="*/ 2 h 40"/>
                <a:gd name="T26" fmla="*/ 6 w 38"/>
                <a:gd name="T27" fmla="*/ 6 h 40"/>
                <a:gd name="T28" fmla="*/ 2 w 38"/>
                <a:gd name="T29" fmla="*/ 12 h 40"/>
                <a:gd name="T30" fmla="*/ 0 w 38"/>
                <a:gd name="T31" fmla="*/ 20 h 40"/>
                <a:gd name="T32" fmla="*/ 0 w 38"/>
                <a:gd name="T33" fmla="*/ 20 h 40"/>
                <a:gd name="T34" fmla="*/ 2 w 38"/>
                <a:gd name="T35" fmla="*/ 28 h 40"/>
                <a:gd name="T36" fmla="*/ 6 w 38"/>
                <a:gd name="T37" fmla="*/ 34 h 40"/>
                <a:gd name="T38" fmla="*/ 12 w 38"/>
                <a:gd name="T39" fmla="*/ 38 h 40"/>
                <a:gd name="T40" fmla="*/ 20 w 38"/>
                <a:gd name="T41" fmla="*/ 40 h 40"/>
                <a:gd name="T42" fmla="*/ 20 w 38"/>
                <a:gd name="T43" fmla="*/ 4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40">
                  <a:moveTo>
                    <a:pt x="20" y="40"/>
                  </a:moveTo>
                  <a:lnTo>
                    <a:pt x="20" y="40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75" name="Freeform 2058"/>
            <p:cNvSpPr>
              <a:spLocks noEditPoints="1"/>
            </p:cNvSpPr>
            <p:nvPr/>
          </p:nvSpPr>
          <p:spPr>
            <a:xfrm>
              <a:off x="7474770" y="6325689"/>
              <a:ext cx="371901" cy="369776"/>
            </a:xfrm>
            <a:custGeom>
              <a:avLst/>
              <a:gdLst>
                <a:gd name="T0" fmla="*/ 158 w 350"/>
                <a:gd name="T1" fmla="*/ 0 h 348"/>
                <a:gd name="T2" fmla="*/ 108 w 350"/>
                <a:gd name="T3" fmla="*/ 14 h 348"/>
                <a:gd name="T4" fmla="*/ 64 w 350"/>
                <a:gd name="T5" fmla="*/ 40 h 348"/>
                <a:gd name="T6" fmla="*/ 30 w 350"/>
                <a:gd name="T7" fmla="*/ 76 h 348"/>
                <a:gd name="T8" fmla="*/ 8 w 350"/>
                <a:gd name="T9" fmla="*/ 122 h 348"/>
                <a:gd name="T10" fmla="*/ 0 w 350"/>
                <a:gd name="T11" fmla="*/ 174 h 348"/>
                <a:gd name="T12" fmla="*/ 4 w 350"/>
                <a:gd name="T13" fmla="*/ 210 h 348"/>
                <a:gd name="T14" fmla="*/ 22 w 350"/>
                <a:gd name="T15" fmla="*/ 258 h 348"/>
                <a:gd name="T16" fmla="*/ 52 w 350"/>
                <a:gd name="T17" fmla="*/ 298 h 348"/>
                <a:gd name="T18" fmla="*/ 92 w 350"/>
                <a:gd name="T19" fmla="*/ 328 h 348"/>
                <a:gd name="T20" fmla="*/ 140 w 350"/>
                <a:gd name="T21" fmla="*/ 346 h 348"/>
                <a:gd name="T22" fmla="*/ 174 w 350"/>
                <a:gd name="T23" fmla="*/ 348 h 348"/>
                <a:gd name="T24" fmla="*/ 226 w 350"/>
                <a:gd name="T25" fmla="*/ 340 h 348"/>
                <a:gd name="T26" fmla="*/ 272 w 350"/>
                <a:gd name="T27" fmla="*/ 318 h 348"/>
                <a:gd name="T28" fmla="*/ 310 w 350"/>
                <a:gd name="T29" fmla="*/ 286 h 348"/>
                <a:gd name="T30" fmla="*/ 336 w 350"/>
                <a:gd name="T31" fmla="*/ 242 h 348"/>
                <a:gd name="T32" fmla="*/ 348 w 350"/>
                <a:gd name="T33" fmla="*/ 192 h 348"/>
                <a:gd name="T34" fmla="*/ 348 w 350"/>
                <a:gd name="T35" fmla="*/ 156 h 348"/>
                <a:gd name="T36" fmla="*/ 336 w 350"/>
                <a:gd name="T37" fmla="*/ 106 h 348"/>
                <a:gd name="T38" fmla="*/ 310 w 350"/>
                <a:gd name="T39" fmla="*/ 64 h 348"/>
                <a:gd name="T40" fmla="*/ 272 w 350"/>
                <a:gd name="T41" fmla="*/ 30 h 348"/>
                <a:gd name="T42" fmla="*/ 226 w 350"/>
                <a:gd name="T43" fmla="*/ 8 h 348"/>
                <a:gd name="T44" fmla="*/ 174 w 350"/>
                <a:gd name="T45" fmla="*/ 0 h 348"/>
                <a:gd name="T46" fmla="*/ 174 w 350"/>
                <a:gd name="T47" fmla="*/ 320 h 348"/>
                <a:gd name="T48" fmla="*/ 132 w 350"/>
                <a:gd name="T49" fmla="*/ 312 h 348"/>
                <a:gd name="T50" fmla="*/ 94 w 350"/>
                <a:gd name="T51" fmla="*/ 294 h 348"/>
                <a:gd name="T52" fmla="*/ 64 w 350"/>
                <a:gd name="T53" fmla="*/ 266 h 348"/>
                <a:gd name="T54" fmla="*/ 42 w 350"/>
                <a:gd name="T55" fmla="*/ 230 h 348"/>
                <a:gd name="T56" fmla="*/ 30 w 350"/>
                <a:gd name="T57" fmla="*/ 188 h 348"/>
                <a:gd name="T58" fmla="*/ 30 w 350"/>
                <a:gd name="T59" fmla="*/ 160 h 348"/>
                <a:gd name="T60" fmla="*/ 42 w 350"/>
                <a:gd name="T61" fmla="*/ 118 h 348"/>
                <a:gd name="T62" fmla="*/ 64 w 350"/>
                <a:gd name="T63" fmla="*/ 82 h 348"/>
                <a:gd name="T64" fmla="*/ 94 w 350"/>
                <a:gd name="T65" fmla="*/ 54 h 348"/>
                <a:gd name="T66" fmla="*/ 132 w 350"/>
                <a:gd name="T67" fmla="*/ 36 h 348"/>
                <a:gd name="T68" fmla="*/ 174 w 350"/>
                <a:gd name="T69" fmla="*/ 30 h 348"/>
                <a:gd name="T70" fmla="*/ 204 w 350"/>
                <a:gd name="T71" fmla="*/ 32 h 348"/>
                <a:gd name="T72" fmla="*/ 244 w 350"/>
                <a:gd name="T73" fmla="*/ 46 h 348"/>
                <a:gd name="T74" fmla="*/ 278 w 350"/>
                <a:gd name="T75" fmla="*/ 72 h 348"/>
                <a:gd name="T76" fmla="*/ 302 w 350"/>
                <a:gd name="T77" fmla="*/ 106 h 348"/>
                <a:gd name="T78" fmla="*/ 318 w 350"/>
                <a:gd name="T79" fmla="*/ 144 h 348"/>
                <a:gd name="T80" fmla="*/ 320 w 350"/>
                <a:gd name="T81" fmla="*/ 174 h 348"/>
                <a:gd name="T82" fmla="*/ 314 w 350"/>
                <a:gd name="T83" fmla="*/ 218 h 348"/>
                <a:gd name="T84" fmla="*/ 296 w 350"/>
                <a:gd name="T85" fmla="*/ 256 h 348"/>
                <a:gd name="T86" fmla="*/ 268 w 350"/>
                <a:gd name="T87" fmla="*/ 286 h 348"/>
                <a:gd name="T88" fmla="*/ 232 w 350"/>
                <a:gd name="T89" fmla="*/ 308 h 348"/>
                <a:gd name="T90" fmla="*/ 190 w 350"/>
                <a:gd name="T91" fmla="*/ 318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0" h="348">
                  <a:moveTo>
                    <a:pt x="174" y="0"/>
                  </a:moveTo>
                  <a:lnTo>
                    <a:pt x="174" y="0"/>
                  </a:lnTo>
                  <a:lnTo>
                    <a:pt x="158" y="0"/>
                  </a:lnTo>
                  <a:lnTo>
                    <a:pt x="140" y="4"/>
                  </a:lnTo>
                  <a:lnTo>
                    <a:pt x="124" y="8"/>
                  </a:lnTo>
                  <a:lnTo>
                    <a:pt x="108" y="14"/>
                  </a:lnTo>
                  <a:lnTo>
                    <a:pt x="92" y="20"/>
                  </a:lnTo>
                  <a:lnTo>
                    <a:pt x="78" y="30"/>
                  </a:lnTo>
                  <a:lnTo>
                    <a:pt x="64" y="40"/>
                  </a:lnTo>
                  <a:lnTo>
                    <a:pt x="52" y="50"/>
                  </a:lnTo>
                  <a:lnTo>
                    <a:pt x="40" y="64"/>
                  </a:lnTo>
                  <a:lnTo>
                    <a:pt x="30" y="76"/>
                  </a:lnTo>
                  <a:lnTo>
                    <a:pt x="22" y="92"/>
                  </a:lnTo>
                  <a:lnTo>
                    <a:pt x="14" y="106"/>
                  </a:lnTo>
                  <a:lnTo>
                    <a:pt x="8" y="122"/>
                  </a:lnTo>
                  <a:lnTo>
                    <a:pt x="4" y="140"/>
                  </a:lnTo>
                  <a:lnTo>
                    <a:pt x="2" y="156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92"/>
                  </a:lnTo>
                  <a:lnTo>
                    <a:pt x="4" y="210"/>
                  </a:lnTo>
                  <a:lnTo>
                    <a:pt x="8" y="226"/>
                  </a:lnTo>
                  <a:lnTo>
                    <a:pt x="14" y="242"/>
                  </a:lnTo>
                  <a:lnTo>
                    <a:pt x="22" y="258"/>
                  </a:lnTo>
                  <a:lnTo>
                    <a:pt x="30" y="272"/>
                  </a:lnTo>
                  <a:lnTo>
                    <a:pt x="40" y="286"/>
                  </a:lnTo>
                  <a:lnTo>
                    <a:pt x="52" y="298"/>
                  </a:lnTo>
                  <a:lnTo>
                    <a:pt x="64" y="308"/>
                  </a:lnTo>
                  <a:lnTo>
                    <a:pt x="78" y="318"/>
                  </a:lnTo>
                  <a:lnTo>
                    <a:pt x="92" y="328"/>
                  </a:lnTo>
                  <a:lnTo>
                    <a:pt x="108" y="334"/>
                  </a:lnTo>
                  <a:lnTo>
                    <a:pt x="124" y="340"/>
                  </a:lnTo>
                  <a:lnTo>
                    <a:pt x="140" y="346"/>
                  </a:lnTo>
                  <a:lnTo>
                    <a:pt x="158" y="348"/>
                  </a:lnTo>
                  <a:lnTo>
                    <a:pt x="174" y="348"/>
                  </a:lnTo>
                  <a:lnTo>
                    <a:pt x="174" y="348"/>
                  </a:lnTo>
                  <a:lnTo>
                    <a:pt x="192" y="348"/>
                  </a:lnTo>
                  <a:lnTo>
                    <a:pt x="210" y="346"/>
                  </a:lnTo>
                  <a:lnTo>
                    <a:pt x="226" y="340"/>
                  </a:lnTo>
                  <a:lnTo>
                    <a:pt x="242" y="334"/>
                  </a:lnTo>
                  <a:lnTo>
                    <a:pt x="258" y="328"/>
                  </a:lnTo>
                  <a:lnTo>
                    <a:pt x="272" y="318"/>
                  </a:lnTo>
                  <a:lnTo>
                    <a:pt x="286" y="308"/>
                  </a:lnTo>
                  <a:lnTo>
                    <a:pt x="298" y="298"/>
                  </a:lnTo>
                  <a:lnTo>
                    <a:pt x="310" y="286"/>
                  </a:lnTo>
                  <a:lnTo>
                    <a:pt x="320" y="272"/>
                  </a:lnTo>
                  <a:lnTo>
                    <a:pt x="328" y="258"/>
                  </a:lnTo>
                  <a:lnTo>
                    <a:pt x="336" y="242"/>
                  </a:lnTo>
                  <a:lnTo>
                    <a:pt x="342" y="226"/>
                  </a:lnTo>
                  <a:lnTo>
                    <a:pt x="346" y="210"/>
                  </a:lnTo>
                  <a:lnTo>
                    <a:pt x="348" y="192"/>
                  </a:lnTo>
                  <a:lnTo>
                    <a:pt x="350" y="174"/>
                  </a:lnTo>
                  <a:lnTo>
                    <a:pt x="350" y="174"/>
                  </a:lnTo>
                  <a:lnTo>
                    <a:pt x="348" y="156"/>
                  </a:lnTo>
                  <a:lnTo>
                    <a:pt x="346" y="140"/>
                  </a:lnTo>
                  <a:lnTo>
                    <a:pt x="342" y="122"/>
                  </a:lnTo>
                  <a:lnTo>
                    <a:pt x="336" y="106"/>
                  </a:lnTo>
                  <a:lnTo>
                    <a:pt x="328" y="92"/>
                  </a:lnTo>
                  <a:lnTo>
                    <a:pt x="320" y="76"/>
                  </a:lnTo>
                  <a:lnTo>
                    <a:pt x="310" y="64"/>
                  </a:lnTo>
                  <a:lnTo>
                    <a:pt x="298" y="50"/>
                  </a:lnTo>
                  <a:lnTo>
                    <a:pt x="286" y="40"/>
                  </a:lnTo>
                  <a:lnTo>
                    <a:pt x="272" y="30"/>
                  </a:lnTo>
                  <a:lnTo>
                    <a:pt x="258" y="20"/>
                  </a:lnTo>
                  <a:lnTo>
                    <a:pt x="242" y="14"/>
                  </a:lnTo>
                  <a:lnTo>
                    <a:pt x="226" y="8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74" y="0"/>
                  </a:lnTo>
                  <a:lnTo>
                    <a:pt x="174" y="0"/>
                  </a:lnTo>
                  <a:close/>
                  <a:moveTo>
                    <a:pt x="174" y="320"/>
                  </a:moveTo>
                  <a:lnTo>
                    <a:pt x="174" y="320"/>
                  </a:lnTo>
                  <a:lnTo>
                    <a:pt x="160" y="318"/>
                  </a:lnTo>
                  <a:lnTo>
                    <a:pt x="146" y="316"/>
                  </a:lnTo>
                  <a:lnTo>
                    <a:pt x="132" y="312"/>
                  </a:lnTo>
                  <a:lnTo>
                    <a:pt x="118" y="308"/>
                  </a:lnTo>
                  <a:lnTo>
                    <a:pt x="106" y="302"/>
                  </a:lnTo>
                  <a:lnTo>
                    <a:pt x="94" y="294"/>
                  </a:lnTo>
                  <a:lnTo>
                    <a:pt x="82" y="286"/>
                  </a:lnTo>
                  <a:lnTo>
                    <a:pt x="72" y="276"/>
                  </a:lnTo>
                  <a:lnTo>
                    <a:pt x="64" y="266"/>
                  </a:lnTo>
                  <a:lnTo>
                    <a:pt x="54" y="256"/>
                  </a:lnTo>
                  <a:lnTo>
                    <a:pt x="48" y="244"/>
                  </a:lnTo>
                  <a:lnTo>
                    <a:pt x="42" y="230"/>
                  </a:lnTo>
                  <a:lnTo>
                    <a:pt x="36" y="218"/>
                  </a:lnTo>
                  <a:lnTo>
                    <a:pt x="32" y="204"/>
                  </a:lnTo>
                  <a:lnTo>
                    <a:pt x="30" y="188"/>
                  </a:lnTo>
                  <a:lnTo>
                    <a:pt x="30" y="174"/>
                  </a:lnTo>
                  <a:lnTo>
                    <a:pt x="30" y="174"/>
                  </a:lnTo>
                  <a:lnTo>
                    <a:pt x="30" y="160"/>
                  </a:lnTo>
                  <a:lnTo>
                    <a:pt x="32" y="144"/>
                  </a:lnTo>
                  <a:lnTo>
                    <a:pt x="36" y="132"/>
                  </a:lnTo>
                  <a:lnTo>
                    <a:pt x="42" y="118"/>
                  </a:lnTo>
                  <a:lnTo>
                    <a:pt x="48" y="106"/>
                  </a:lnTo>
                  <a:lnTo>
                    <a:pt x="54" y="94"/>
                  </a:lnTo>
                  <a:lnTo>
                    <a:pt x="64" y="82"/>
                  </a:lnTo>
                  <a:lnTo>
                    <a:pt x="72" y="72"/>
                  </a:lnTo>
                  <a:lnTo>
                    <a:pt x="82" y="62"/>
                  </a:lnTo>
                  <a:lnTo>
                    <a:pt x="94" y="54"/>
                  </a:lnTo>
                  <a:lnTo>
                    <a:pt x="106" y="46"/>
                  </a:lnTo>
                  <a:lnTo>
                    <a:pt x="118" y="40"/>
                  </a:lnTo>
                  <a:lnTo>
                    <a:pt x="132" y="36"/>
                  </a:lnTo>
                  <a:lnTo>
                    <a:pt x="146" y="32"/>
                  </a:lnTo>
                  <a:lnTo>
                    <a:pt x="160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90" y="30"/>
                  </a:lnTo>
                  <a:lnTo>
                    <a:pt x="204" y="32"/>
                  </a:lnTo>
                  <a:lnTo>
                    <a:pt x="218" y="36"/>
                  </a:lnTo>
                  <a:lnTo>
                    <a:pt x="232" y="40"/>
                  </a:lnTo>
                  <a:lnTo>
                    <a:pt x="244" y="46"/>
                  </a:lnTo>
                  <a:lnTo>
                    <a:pt x="256" y="54"/>
                  </a:lnTo>
                  <a:lnTo>
                    <a:pt x="268" y="62"/>
                  </a:lnTo>
                  <a:lnTo>
                    <a:pt x="278" y="72"/>
                  </a:lnTo>
                  <a:lnTo>
                    <a:pt x="286" y="82"/>
                  </a:lnTo>
                  <a:lnTo>
                    <a:pt x="296" y="94"/>
                  </a:lnTo>
                  <a:lnTo>
                    <a:pt x="302" y="106"/>
                  </a:lnTo>
                  <a:lnTo>
                    <a:pt x="308" y="118"/>
                  </a:lnTo>
                  <a:lnTo>
                    <a:pt x="314" y="132"/>
                  </a:lnTo>
                  <a:lnTo>
                    <a:pt x="318" y="144"/>
                  </a:lnTo>
                  <a:lnTo>
                    <a:pt x="320" y="160"/>
                  </a:lnTo>
                  <a:lnTo>
                    <a:pt x="320" y="174"/>
                  </a:lnTo>
                  <a:lnTo>
                    <a:pt x="320" y="174"/>
                  </a:lnTo>
                  <a:lnTo>
                    <a:pt x="320" y="188"/>
                  </a:lnTo>
                  <a:lnTo>
                    <a:pt x="318" y="204"/>
                  </a:lnTo>
                  <a:lnTo>
                    <a:pt x="314" y="218"/>
                  </a:lnTo>
                  <a:lnTo>
                    <a:pt x="308" y="230"/>
                  </a:lnTo>
                  <a:lnTo>
                    <a:pt x="302" y="244"/>
                  </a:lnTo>
                  <a:lnTo>
                    <a:pt x="296" y="256"/>
                  </a:lnTo>
                  <a:lnTo>
                    <a:pt x="286" y="266"/>
                  </a:lnTo>
                  <a:lnTo>
                    <a:pt x="278" y="276"/>
                  </a:lnTo>
                  <a:lnTo>
                    <a:pt x="268" y="286"/>
                  </a:lnTo>
                  <a:lnTo>
                    <a:pt x="256" y="294"/>
                  </a:lnTo>
                  <a:lnTo>
                    <a:pt x="244" y="302"/>
                  </a:lnTo>
                  <a:lnTo>
                    <a:pt x="232" y="308"/>
                  </a:lnTo>
                  <a:lnTo>
                    <a:pt x="218" y="312"/>
                  </a:lnTo>
                  <a:lnTo>
                    <a:pt x="204" y="316"/>
                  </a:lnTo>
                  <a:lnTo>
                    <a:pt x="190" y="318"/>
                  </a:lnTo>
                  <a:lnTo>
                    <a:pt x="174" y="320"/>
                  </a:lnTo>
                  <a:lnTo>
                    <a:pt x="174" y="3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76" name="Freeform 2059"/>
            <p:cNvSpPr/>
            <p:nvPr/>
          </p:nvSpPr>
          <p:spPr>
            <a:xfrm>
              <a:off x="7598029" y="6572206"/>
              <a:ext cx="121133" cy="36128"/>
            </a:xfrm>
            <a:custGeom>
              <a:avLst/>
              <a:gdLst>
                <a:gd name="T0" fmla="*/ 96 w 114"/>
                <a:gd name="T1" fmla="*/ 0 h 34"/>
                <a:gd name="T2" fmla="*/ 18 w 114"/>
                <a:gd name="T3" fmla="*/ 0 h 34"/>
                <a:gd name="T4" fmla="*/ 18 w 114"/>
                <a:gd name="T5" fmla="*/ 0 h 34"/>
                <a:gd name="T6" fmla="*/ 12 w 114"/>
                <a:gd name="T7" fmla="*/ 0 h 34"/>
                <a:gd name="T8" fmla="*/ 6 w 114"/>
                <a:gd name="T9" fmla="*/ 4 h 34"/>
                <a:gd name="T10" fmla="*/ 2 w 114"/>
                <a:gd name="T11" fmla="*/ 10 h 34"/>
                <a:gd name="T12" fmla="*/ 0 w 114"/>
                <a:gd name="T13" fmla="*/ 16 h 34"/>
                <a:gd name="T14" fmla="*/ 0 w 114"/>
                <a:gd name="T15" fmla="*/ 16 h 34"/>
                <a:gd name="T16" fmla="*/ 2 w 114"/>
                <a:gd name="T17" fmla="*/ 24 h 34"/>
                <a:gd name="T18" fmla="*/ 6 w 114"/>
                <a:gd name="T19" fmla="*/ 30 h 34"/>
                <a:gd name="T20" fmla="*/ 12 w 114"/>
                <a:gd name="T21" fmla="*/ 32 h 34"/>
                <a:gd name="T22" fmla="*/ 18 w 114"/>
                <a:gd name="T23" fmla="*/ 34 h 34"/>
                <a:gd name="T24" fmla="*/ 96 w 114"/>
                <a:gd name="T25" fmla="*/ 34 h 34"/>
                <a:gd name="T26" fmla="*/ 96 w 114"/>
                <a:gd name="T27" fmla="*/ 34 h 34"/>
                <a:gd name="T28" fmla="*/ 104 w 114"/>
                <a:gd name="T29" fmla="*/ 32 h 34"/>
                <a:gd name="T30" fmla="*/ 108 w 114"/>
                <a:gd name="T31" fmla="*/ 30 h 34"/>
                <a:gd name="T32" fmla="*/ 112 w 114"/>
                <a:gd name="T33" fmla="*/ 24 h 34"/>
                <a:gd name="T34" fmla="*/ 114 w 114"/>
                <a:gd name="T35" fmla="*/ 16 h 34"/>
                <a:gd name="T36" fmla="*/ 114 w 114"/>
                <a:gd name="T37" fmla="*/ 16 h 34"/>
                <a:gd name="T38" fmla="*/ 112 w 114"/>
                <a:gd name="T39" fmla="*/ 10 h 34"/>
                <a:gd name="T40" fmla="*/ 108 w 114"/>
                <a:gd name="T41" fmla="*/ 4 h 34"/>
                <a:gd name="T42" fmla="*/ 104 w 114"/>
                <a:gd name="T43" fmla="*/ 0 h 34"/>
                <a:gd name="T44" fmla="*/ 96 w 114"/>
                <a:gd name="T45" fmla="*/ 0 h 34"/>
                <a:gd name="T46" fmla="*/ 96 w 114"/>
                <a:gd name="T47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34">
                  <a:moveTo>
                    <a:pt x="96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12" y="32"/>
                  </a:lnTo>
                  <a:lnTo>
                    <a:pt x="18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104" y="32"/>
                  </a:lnTo>
                  <a:lnTo>
                    <a:pt x="108" y="30"/>
                  </a:lnTo>
                  <a:lnTo>
                    <a:pt x="112" y="24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12" y="10"/>
                  </a:lnTo>
                  <a:lnTo>
                    <a:pt x="108" y="4"/>
                  </a:lnTo>
                  <a:lnTo>
                    <a:pt x="104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77" name="Freeform 2060"/>
            <p:cNvSpPr/>
            <p:nvPr/>
          </p:nvSpPr>
          <p:spPr>
            <a:xfrm>
              <a:off x="7572527" y="6493576"/>
              <a:ext cx="40378" cy="40378"/>
            </a:xfrm>
            <a:custGeom>
              <a:avLst/>
              <a:gdLst>
                <a:gd name="T0" fmla="*/ 38 w 38"/>
                <a:gd name="T1" fmla="*/ 20 h 38"/>
                <a:gd name="T2" fmla="*/ 38 w 38"/>
                <a:gd name="T3" fmla="*/ 20 h 38"/>
                <a:gd name="T4" fmla="*/ 36 w 38"/>
                <a:gd name="T5" fmla="*/ 12 h 38"/>
                <a:gd name="T6" fmla="*/ 32 w 38"/>
                <a:gd name="T7" fmla="*/ 6 h 38"/>
                <a:gd name="T8" fmla="*/ 26 w 38"/>
                <a:gd name="T9" fmla="*/ 2 h 38"/>
                <a:gd name="T10" fmla="*/ 18 w 38"/>
                <a:gd name="T11" fmla="*/ 0 h 38"/>
                <a:gd name="T12" fmla="*/ 18 w 38"/>
                <a:gd name="T13" fmla="*/ 0 h 38"/>
                <a:gd name="T14" fmla="*/ 10 w 38"/>
                <a:gd name="T15" fmla="*/ 2 h 38"/>
                <a:gd name="T16" fmla="*/ 4 w 38"/>
                <a:gd name="T17" fmla="*/ 6 h 38"/>
                <a:gd name="T18" fmla="*/ 0 w 38"/>
                <a:gd name="T19" fmla="*/ 12 h 38"/>
                <a:gd name="T20" fmla="*/ 0 w 38"/>
                <a:gd name="T21" fmla="*/ 20 h 38"/>
                <a:gd name="T22" fmla="*/ 0 w 38"/>
                <a:gd name="T23" fmla="*/ 20 h 38"/>
                <a:gd name="T24" fmla="*/ 0 w 38"/>
                <a:gd name="T25" fmla="*/ 28 h 38"/>
                <a:gd name="T26" fmla="*/ 4 w 38"/>
                <a:gd name="T27" fmla="*/ 34 h 38"/>
                <a:gd name="T28" fmla="*/ 10 w 38"/>
                <a:gd name="T29" fmla="*/ 38 h 38"/>
                <a:gd name="T30" fmla="*/ 18 w 38"/>
                <a:gd name="T31" fmla="*/ 38 h 38"/>
                <a:gd name="T32" fmla="*/ 18 w 38"/>
                <a:gd name="T33" fmla="*/ 38 h 38"/>
                <a:gd name="T34" fmla="*/ 26 w 38"/>
                <a:gd name="T35" fmla="*/ 38 h 38"/>
                <a:gd name="T36" fmla="*/ 32 w 38"/>
                <a:gd name="T37" fmla="*/ 34 h 38"/>
                <a:gd name="T38" fmla="*/ 36 w 38"/>
                <a:gd name="T39" fmla="*/ 28 h 38"/>
                <a:gd name="T40" fmla="*/ 38 w 38"/>
                <a:gd name="T41" fmla="*/ 20 h 38"/>
                <a:gd name="T42" fmla="*/ 38 w 38"/>
                <a:gd name="T43" fmla="*/ 2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8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4" y="34"/>
                  </a:lnTo>
                  <a:lnTo>
                    <a:pt x="10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6" y="38"/>
                  </a:lnTo>
                  <a:lnTo>
                    <a:pt x="32" y="34"/>
                  </a:lnTo>
                  <a:lnTo>
                    <a:pt x="36" y="28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78" name="Freeform 2061"/>
            <p:cNvSpPr/>
            <p:nvPr/>
          </p:nvSpPr>
          <p:spPr>
            <a:xfrm>
              <a:off x="7704286" y="6493576"/>
              <a:ext cx="42503" cy="40378"/>
            </a:xfrm>
            <a:custGeom>
              <a:avLst/>
              <a:gdLst>
                <a:gd name="T0" fmla="*/ 20 w 40"/>
                <a:gd name="T1" fmla="*/ 0 h 38"/>
                <a:gd name="T2" fmla="*/ 20 w 40"/>
                <a:gd name="T3" fmla="*/ 0 h 38"/>
                <a:gd name="T4" fmla="*/ 12 w 40"/>
                <a:gd name="T5" fmla="*/ 2 h 38"/>
                <a:gd name="T6" fmla="*/ 6 w 40"/>
                <a:gd name="T7" fmla="*/ 6 h 38"/>
                <a:gd name="T8" fmla="*/ 2 w 40"/>
                <a:gd name="T9" fmla="*/ 12 h 38"/>
                <a:gd name="T10" fmla="*/ 0 w 40"/>
                <a:gd name="T11" fmla="*/ 20 h 38"/>
                <a:gd name="T12" fmla="*/ 0 w 40"/>
                <a:gd name="T13" fmla="*/ 20 h 38"/>
                <a:gd name="T14" fmla="*/ 2 w 40"/>
                <a:gd name="T15" fmla="*/ 28 h 38"/>
                <a:gd name="T16" fmla="*/ 6 w 40"/>
                <a:gd name="T17" fmla="*/ 34 h 38"/>
                <a:gd name="T18" fmla="*/ 12 w 40"/>
                <a:gd name="T19" fmla="*/ 38 h 38"/>
                <a:gd name="T20" fmla="*/ 20 w 40"/>
                <a:gd name="T21" fmla="*/ 38 h 38"/>
                <a:gd name="T22" fmla="*/ 20 w 40"/>
                <a:gd name="T23" fmla="*/ 38 h 38"/>
                <a:gd name="T24" fmla="*/ 28 w 40"/>
                <a:gd name="T25" fmla="*/ 38 h 38"/>
                <a:gd name="T26" fmla="*/ 34 w 40"/>
                <a:gd name="T27" fmla="*/ 34 h 38"/>
                <a:gd name="T28" fmla="*/ 38 w 40"/>
                <a:gd name="T29" fmla="*/ 28 h 38"/>
                <a:gd name="T30" fmla="*/ 40 w 40"/>
                <a:gd name="T31" fmla="*/ 20 h 38"/>
                <a:gd name="T32" fmla="*/ 40 w 40"/>
                <a:gd name="T33" fmla="*/ 20 h 38"/>
                <a:gd name="T34" fmla="*/ 38 w 40"/>
                <a:gd name="T35" fmla="*/ 12 h 38"/>
                <a:gd name="T36" fmla="*/ 34 w 40"/>
                <a:gd name="T37" fmla="*/ 6 h 38"/>
                <a:gd name="T38" fmla="*/ 28 w 40"/>
                <a:gd name="T39" fmla="*/ 2 h 38"/>
                <a:gd name="T40" fmla="*/ 20 w 40"/>
                <a:gd name="T41" fmla="*/ 0 h 38"/>
                <a:gd name="T42" fmla="*/ 20 w 40"/>
                <a:gd name="T43" fmla="*/ 0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38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79" name="Freeform 2062"/>
            <p:cNvSpPr/>
            <p:nvPr/>
          </p:nvSpPr>
          <p:spPr>
            <a:xfrm>
              <a:off x="7583153" y="6421321"/>
              <a:ext cx="70130" cy="51004"/>
            </a:xfrm>
            <a:custGeom>
              <a:avLst/>
              <a:gdLst>
                <a:gd name="T0" fmla="*/ 26 w 66"/>
                <a:gd name="T1" fmla="*/ 44 h 48"/>
                <a:gd name="T2" fmla="*/ 26 w 66"/>
                <a:gd name="T3" fmla="*/ 44 h 48"/>
                <a:gd name="T4" fmla="*/ 30 w 66"/>
                <a:gd name="T5" fmla="*/ 48 h 48"/>
                <a:gd name="T6" fmla="*/ 34 w 66"/>
                <a:gd name="T7" fmla="*/ 48 h 48"/>
                <a:gd name="T8" fmla="*/ 34 w 66"/>
                <a:gd name="T9" fmla="*/ 48 h 48"/>
                <a:gd name="T10" fmla="*/ 38 w 66"/>
                <a:gd name="T11" fmla="*/ 48 h 48"/>
                <a:gd name="T12" fmla="*/ 40 w 66"/>
                <a:gd name="T13" fmla="*/ 44 h 48"/>
                <a:gd name="T14" fmla="*/ 64 w 66"/>
                <a:gd name="T15" fmla="*/ 14 h 48"/>
                <a:gd name="T16" fmla="*/ 64 w 66"/>
                <a:gd name="T17" fmla="*/ 14 h 48"/>
                <a:gd name="T18" fmla="*/ 66 w 66"/>
                <a:gd name="T19" fmla="*/ 12 h 48"/>
                <a:gd name="T20" fmla="*/ 66 w 66"/>
                <a:gd name="T21" fmla="*/ 8 h 48"/>
                <a:gd name="T22" fmla="*/ 64 w 66"/>
                <a:gd name="T23" fmla="*/ 6 h 48"/>
                <a:gd name="T24" fmla="*/ 62 w 66"/>
                <a:gd name="T25" fmla="*/ 2 h 48"/>
                <a:gd name="T26" fmla="*/ 62 w 66"/>
                <a:gd name="T27" fmla="*/ 2 h 48"/>
                <a:gd name="T28" fmla="*/ 58 w 66"/>
                <a:gd name="T29" fmla="*/ 0 h 48"/>
                <a:gd name="T30" fmla="*/ 58 w 66"/>
                <a:gd name="T31" fmla="*/ 0 h 48"/>
                <a:gd name="T32" fmla="*/ 54 w 66"/>
                <a:gd name="T33" fmla="*/ 2 h 48"/>
                <a:gd name="T34" fmla="*/ 50 w 66"/>
                <a:gd name="T35" fmla="*/ 4 h 48"/>
                <a:gd name="T36" fmla="*/ 34 w 66"/>
                <a:gd name="T37" fmla="*/ 26 h 48"/>
                <a:gd name="T38" fmla="*/ 16 w 66"/>
                <a:gd name="T39" fmla="*/ 4 h 48"/>
                <a:gd name="T40" fmla="*/ 16 w 66"/>
                <a:gd name="T41" fmla="*/ 4 h 48"/>
                <a:gd name="T42" fmla="*/ 14 w 66"/>
                <a:gd name="T43" fmla="*/ 2 h 48"/>
                <a:gd name="T44" fmla="*/ 10 w 66"/>
                <a:gd name="T45" fmla="*/ 0 h 48"/>
                <a:gd name="T46" fmla="*/ 8 w 66"/>
                <a:gd name="T47" fmla="*/ 2 h 48"/>
                <a:gd name="T48" fmla="*/ 4 w 66"/>
                <a:gd name="T49" fmla="*/ 2 h 48"/>
                <a:gd name="T50" fmla="*/ 4 w 66"/>
                <a:gd name="T51" fmla="*/ 2 h 48"/>
                <a:gd name="T52" fmla="*/ 2 w 66"/>
                <a:gd name="T53" fmla="*/ 6 h 48"/>
                <a:gd name="T54" fmla="*/ 0 w 66"/>
                <a:gd name="T55" fmla="*/ 8 h 48"/>
                <a:gd name="T56" fmla="*/ 2 w 66"/>
                <a:gd name="T57" fmla="*/ 12 h 48"/>
                <a:gd name="T58" fmla="*/ 2 w 66"/>
                <a:gd name="T59" fmla="*/ 14 h 48"/>
                <a:gd name="T60" fmla="*/ 26 w 66"/>
                <a:gd name="T61" fmla="*/ 44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6" h="48">
                  <a:moveTo>
                    <a:pt x="26" y="44"/>
                  </a:moveTo>
                  <a:lnTo>
                    <a:pt x="26" y="44"/>
                  </a:lnTo>
                  <a:lnTo>
                    <a:pt x="30" y="48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8" y="48"/>
                  </a:lnTo>
                  <a:lnTo>
                    <a:pt x="40" y="4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4" y="6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34" y="2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6" y="44"/>
                  </a:lnTo>
                  <a:close/>
                </a:path>
              </a:pathLst>
            </a:custGeom>
            <a:solidFill>
              <a:srgbClr val="3a81ba">
                <a:alpha val="149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</p:grpSp>
      <p:sp>
        <p:nvSpPr>
          <p:cNvPr id="1771" name="모서리가 둥근 직사각형 1770"/>
          <p:cNvSpPr/>
          <p:nvPr userDrawn="1"/>
        </p:nvSpPr>
        <p:spPr>
          <a:xfrm>
            <a:off x="143933" y="603762"/>
            <a:ext cx="11904134" cy="6158545"/>
          </a:xfrm>
          <a:prstGeom prst="roundRect">
            <a:avLst>
              <a:gd name="adj" fmla="val 195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72" name="Shape 19"/>
          <p:cNvSpPr txBox="1">
            <a:spLocks noGrp="1"/>
          </p:cNvSpPr>
          <p:nvPr>
            <p:ph type="body" idx="1"/>
          </p:nvPr>
        </p:nvSpPr>
        <p:spPr>
          <a:xfrm>
            <a:off x="584280" y="1212769"/>
            <a:ext cx="11028322" cy="1706494"/>
          </a:xfrm>
          <a:prstGeom prst="rect">
            <a:avLst/>
          </a:prstGeom>
        </p:spPr>
        <p:txBody>
          <a:bodyPr lIns="91424" tIns="91424" rIns="91424" bIns="91424" anchor="t" anchorCtr="0"/>
          <a:lstStyle>
            <a:lvl1pPr lvl="0" rtl="0">
              <a:lnSpc>
                <a:spcPct val="130000"/>
              </a:lnSpc>
              <a:spcBef>
                <a:spcPts val="0"/>
              </a:spcBef>
              <a:buSzPct val="100000"/>
              <a:defRPr sz="3000" b="1" i="0" spc="-150">
                <a:latin typeface="+mn-ea"/>
                <a:ea typeface="+mn-ea"/>
              </a:defRPr>
            </a:lvl1pPr>
            <a:lvl2pPr lvl="1" rtl="0">
              <a:spcBef>
                <a:spcPts val="0"/>
              </a:spcBef>
              <a:buSzPct val="100000"/>
              <a:defRPr sz="4000" b="1" i="1"/>
            </a:lvl2pPr>
            <a:lvl3pPr lvl="2" rtl="0">
              <a:spcBef>
                <a:spcPts val="0"/>
              </a:spcBef>
              <a:buSzPct val="100000"/>
              <a:defRPr sz="4000" b="1" i="1"/>
            </a:lvl3pPr>
            <a:lvl4pPr lvl="3" rtl="0">
              <a:spcBef>
                <a:spcPts val="0"/>
              </a:spcBef>
              <a:buSzPct val="100000"/>
              <a:defRPr sz="4000" b="1" i="1"/>
            </a:lvl4pPr>
            <a:lvl5pPr lvl="4" rtl="0">
              <a:spcBef>
                <a:spcPts val="0"/>
              </a:spcBef>
              <a:buSzPct val="100000"/>
              <a:defRPr sz="4000" b="1" i="1"/>
            </a:lvl5pPr>
            <a:lvl6pPr lvl="5" rtl="0">
              <a:spcBef>
                <a:spcPts val="0"/>
              </a:spcBef>
              <a:buSzPct val="100000"/>
              <a:defRPr sz="4000" b="1" i="1"/>
            </a:lvl6pPr>
            <a:lvl7pPr lvl="6" rtl="0">
              <a:spcBef>
                <a:spcPts val="0"/>
              </a:spcBef>
              <a:buSzPct val="100000"/>
              <a:defRPr sz="4000" b="1" i="1"/>
            </a:lvl7pPr>
            <a:lvl8pPr lvl="7" rtl="0">
              <a:spcBef>
                <a:spcPts val="0"/>
              </a:spcBef>
              <a:buSzPct val="100000"/>
              <a:defRPr sz="4000" b="1" i="1"/>
            </a:lvl8pPr>
            <a:lvl9pPr lvl="8">
              <a:spcBef>
                <a:spcPts val="0"/>
              </a:spcBef>
              <a:buSzPct val="100000"/>
              <a:defRPr sz="4000" b="1" i="1"/>
            </a:lvl9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773" name="Shape 19"/>
          <p:cNvSpPr txBox="1">
            <a:spLocks noGrp="1"/>
          </p:cNvSpPr>
          <p:nvPr>
            <p:ph type="body" idx="10" hasCustomPrompt="1"/>
          </p:nvPr>
        </p:nvSpPr>
        <p:spPr>
          <a:xfrm>
            <a:off x="472114" y="-144058"/>
            <a:ext cx="9875900" cy="719188"/>
          </a:xfrm>
          <a:prstGeom prst="rect">
            <a:avLst/>
          </a:prstGeom>
        </p:spPr>
        <p:txBody>
          <a:bodyPr lIns="91424" tIns="91424" rIns="91424" bIns="91424" anchor="t" anchorCtr="0"/>
          <a:lstStyle>
            <a:lvl1pPr lvl="0" rtl="0">
              <a:lnSpc>
                <a:spcPct val="130000"/>
              </a:lnSpc>
              <a:spcBef>
                <a:spcPts val="0"/>
              </a:spcBef>
              <a:buSzPct val="100000"/>
              <a:defRPr sz="3500" b="1" i="0" spc="-150">
                <a:solidFill>
                  <a:schemeClr val="tx1"/>
                </a:solidFill>
                <a:latin typeface="+mn-ea"/>
                <a:ea typeface="+mn-ea"/>
              </a:defRPr>
            </a:lvl1pPr>
            <a:lvl2pPr lvl="1" rtl="0">
              <a:spcBef>
                <a:spcPts val="0"/>
              </a:spcBef>
              <a:buSzPct val="100000"/>
              <a:defRPr sz="4000" b="1" i="1"/>
            </a:lvl2pPr>
            <a:lvl3pPr lvl="2" rtl="0">
              <a:spcBef>
                <a:spcPts val="0"/>
              </a:spcBef>
              <a:buSzPct val="100000"/>
              <a:defRPr sz="4000" b="1" i="1"/>
            </a:lvl3pPr>
            <a:lvl4pPr lvl="3" rtl="0">
              <a:spcBef>
                <a:spcPts val="0"/>
              </a:spcBef>
              <a:buSzPct val="100000"/>
              <a:defRPr sz="4000" b="1" i="1"/>
            </a:lvl4pPr>
            <a:lvl5pPr lvl="4" rtl="0">
              <a:spcBef>
                <a:spcPts val="0"/>
              </a:spcBef>
              <a:buSzPct val="100000"/>
              <a:defRPr sz="4000" b="1" i="1"/>
            </a:lvl5pPr>
            <a:lvl6pPr lvl="5" rtl="0">
              <a:spcBef>
                <a:spcPts val="0"/>
              </a:spcBef>
              <a:buSzPct val="100000"/>
              <a:defRPr sz="4000" b="1" i="1"/>
            </a:lvl6pPr>
            <a:lvl7pPr lvl="6" rtl="0">
              <a:spcBef>
                <a:spcPts val="0"/>
              </a:spcBef>
              <a:buSzPct val="100000"/>
              <a:defRPr sz="4000" b="1" i="1"/>
            </a:lvl7pPr>
            <a:lvl8pPr lvl="7" rtl="0">
              <a:spcBef>
                <a:spcPts val="0"/>
              </a:spcBef>
              <a:buSzPct val="100000"/>
              <a:defRPr sz="4000" b="1" i="1"/>
            </a:lvl8pPr>
            <a:lvl9pPr lvl="8">
              <a:spcBef>
                <a:spcPts val="0"/>
              </a:spcBef>
              <a:buSzPct val="100000"/>
              <a:defRPr sz="4000" b="1" i="1"/>
            </a:lvl9pPr>
          </a:lstStyle>
          <a:p>
            <a:pPr lvl="0">
              <a:defRPr/>
            </a:pPr>
            <a:r>
              <a:rPr lang="ko-KR" altLang="en-US"/>
              <a:t>제목</a:t>
            </a:r>
            <a:endParaRPr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slideLayout" Target="../slideLayouts/slideLayout14.xml"  /><Relationship Id="rId15" Type="http://schemas.openxmlformats.org/officeDocument/2006/relationships/slideLayout" Target="../slideLayouts/slideLayout15.xml"  /><Relationship Id="rId16" Type="http://schemas.openxmlformats.org/officeDocument/2006/relationships/slideLayout" Target="../slideLayouts/slideLayout16.xml"  /><Relationship Id="rId17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4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Relationship Id="rId2" Type="http://schemas.openxmlformats.org/officeDocument/2006/relationships/image" Target="../media/image2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Relationship Id="rId2" Type="http://schemas.openxmlformats.org/officeDocument/2006/relationships/image" Target="../media/image3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6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4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14.xml"  /><Relationship Id="rId3" Type="http://schemas.openxmlformats.org/officeDocument/2006/relationships/image" Target="../media/image4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4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196013" y="2672649"/>
            <a:ext cx="4258887" cy="1180056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r>
              <a:rPr lang="en" altLang="ko-KR" sz="4800" spc="-150">
                <a:solidFill>
                  <a:srgbClr val="ff0000"/>
                </a:solidFill>
                <a:latin typeface="+mj-ea"/>
              </a:rPr>
              <a:t>&lt;</a:t>
            </a:r>
            <a:r>
              <a:rPr lang="ko-KR" altLang="en-US" sz="4800" spc="-150">
                <a:solidFill>
                  <a:srgbClr val="ff0000"/>
                </a:solidFill>
                <a:latin typeface="+mj-ea"/>
              </a:rPr>
              <a:t>테스트</a:t>
            </a:r>
            <a:r>
              <a:rPr lang="en-US" altLang="ko-KR" sz="4800" spc="-150">
                <a:solidFill>
                  <a:srgbClr val="ff0000"/>
                </a:solidFill>
                <a:latin typeface="+mj-ea"/>
              </a:rPr>
              <a:t>&gt; </a:t>
            </a:r>
            <a:r>
              <a:rPr lang="en" altLang="ko-KR" sz="4800">
                <a:latin typeface="맑은 고딕"/>
                <a:ea typeface="맑은 고딕"/>
              </a:rPr>
              <a:t>1. </a:t>
            </a:r>
            <a:r>
              <a:rPr lang="ko-KR" altLang="en-US" sz="4800">
                <a:latin typeface="맑은 고딕"/>
                <a:ea typeface="맑은 고딕"/>
              </a:rPr>
              <a:t>마음을 </a:t>
            </a:r>
            <a:br>
              <a:rPr lang="en-US" altLang="ko-KR" sz="4800">
                <a:latin typeface="맑은 고딕"/>
                <a:ea typeface="맑은 고딕"/>
              </a:rPr>
            </a:br>
            <a:r>
              <a:rPr lang="ko-KR" altLang="en-US" sz="4800">
                <a:latin typeface="맑은 고딕"/>
                <a:ea typeface="맑은 고딕"/>
              </a:rPr>
              <a:t>움직이는 글</a:t>
            </a:r>
            <a:endParaRPr lang="ko-KR" altLang="en-US" sz="4800">
              <a:latin typeface="맑은 고딕"/>
              <a:ea typeface="맑은 고딕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defRPr/>
            </a:pPr>
            <a:r>
              <a:rPr lang="en-US" altLang="ko-KR" sz="3600">
                <a:latin typeface="맑은 고딕"/>
                <a:ea typeface="맑은 고딕"/>
              </a:rPr>
              <a:t>(1) </a:t>
            </a:r>
            <a:r>
              <a:rPr lang="ko-KR" altLang="en-US" sz="3600">
                <a:latin typeface="맑은 고딕"/>
                <a:ea typeface="맑은 고딕"/>
              </a:rPr>
              <a:t>비유 표현</a:t>
            </a:r>
            <a:endParaRPr lang="en" altLang="ko-KR" sz="3600"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idx="1"/>
          </p:nvPr>
        </p:nvSpPr>
        <p:spPr>
          <a:xfrm>
            <a:off x="3954698" y="2743104"/>
            <a:ext cx="6896550" cy="1341666"/>
          </a:xfrm>
        </p:spPr>
        <p:txBody>
          <a:bodyPr>
            <a:normAutofit fontScale="92500" lnSpcReduction="10000"/>
          </a:bodyPr>
          <a:lstStyle/>
          <a:p>
            <a:pPr latinLnBrk="1">
              <a:lnSpc>
                <a:spcPct val="100000"/>
              </a:lnSpc>
              <a:defRPr/>
            </a:pPr>
            <a:r>
              <a:rPr lang="ko-KR" altLang="en-US" spc="-300">
                <a:latin typeface="맑은 고딕"/>
                <a:ea typeface="맑은 고딕"/>
              </a:rPr>
              <a:t>비유의 효과를 바탕으로 작품을 감상하고</a:t>
            </a:r>
            <a:r>
              <a:rPr lang="en-US" altLang="ko-KR" spc="-300">
                <a:latin typeface="맑은 고딕"/>
                <a:ea typeface="맑은 고딕"/>
              </a:rPr>
              <a:t>, </a:t>
            </a:r>
            <a:endParaRPr lang="en-US" altLang="ko-KR" spc="-300"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ko-KR" altLang="en-US" spc="-300">
                <a:latin typeface="맑은 고딕"/>
                <a:ea typeface="맑은 고딕"/>
              </a:rPr>
              <a:t>이를 활용하여 자신의 생각이나 느낌을 </a:t>
            </a:r>
            <a:endParaRPr lang="ko-KR" altLang="en-US" spc="-300"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ko-KR" altLang="en-US" spc="-300">
                <a:latin typeface="맑은 고딕"/>
                <a:ea typeface="맑은 고딕"/>
              </a:rPr>
              <a:t>표현할 수 있다</a:t>
            </a:r>
            <a:r>
              <a:rPr lang="en-US" altLang="ko-KR" spc="-300">
                <a:latin typeface="맑은 고딕"/>
                <a:ea typeface="맑은 고딕"/>
              </a:rPr>
              <a:t>.</a:t>
            </a:r>
            <a:endParaRPr lang="ko-KR" altLang="en-US" spc="-300">
              <a:latin typeface="맑은 고딕"/>
              <a:ea typeface="맑은 고딕"/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 idx="0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r>
              <a:rPr lang="ko-KR" altLang="en-US" sz="6000" spc="-300">
                <a:solidFill>
                  <a:schemeClr val="bg1"/>
                </a:solidFill>
                <a:latin typeface="맑은 고딕"/>
                <a:ea typeface="맑은 고딕"/>
              </a:rPr>
              <a:t>학습 목표</a:t>
            </a:r>
            <a:endParaRPr lang="ko-KR" altLang="en-US" sz="6000" spc="-30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524000" y="-9672"/>
            <a:ext cx="9155941" cy="68697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직사각형 1"/>
          <p:cNvSpPr/>
          <p:nvPr/>
        </p:nvSpPr>
        <p:spPr>
          <a:xfrm rot="16200000">
            <a:off x="4414838" y="1875566"/>
            <a:ext cx="3365922" cy="3352493"/>
          </a:xfrm>
          <a:prstGeom prst="rect">
            <a:avLst/>
          </a:prstGeom>
          <a:gradFill flip="none" rotWithShape="1">
            <a:gsLst>
              <a:gs pos="0">
                <a:srgbClr val="74a6e2">
                  <a:alpha val="70000"/>
                </a:srgbClr>
              </a:gs>
              <a:gs pos="100000">
                <a:schemeClr val="accent5">
                  <a:lumMod val="60000"/>
                  <a:lumOff val="40000"/>
                  <a:alpha val="5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121920" tIns="60960" rIns="121920" bIns="6096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489"/>
          </a:p>
        </p:txBody>
      </p:sp>
      <p:grpSp>
        <p:nvGrpSpPr>
          <p:cNvPr id="5" name="그룹 4"/>
          <p:cNvGrpSpPr/>
          <p:nvPr/>
        </p:nvGrpSpPr>
        <p:grpSpPr>
          <a:xfrm rot="0">
            <a:off x="5134065" y="3197194"/>
            <a:ext cx="1981019" cy="1910118"/>
            <a:chOff x="117475" y="715963"/>
            <a:chExt cx="5232400" cy="5045133"/>
          </a:xfrm>
          <a:solidFill>
            <a:schemeClr val="bg1"/>
          </a:solidFill>
        </p:grpSpPr>
        <p:sp>
          <p:nvSpPr>
            <p:cNvPr id="6" name="Freeform 6"/>
            <p:cNvSpPr/>
            <p:nvPr userDrawn="1"/>
          </p:nvSpPr>
          <p:spPr>
            <a:xfrm>
              <a:off x="1841500" y="3816408"/>
              <a:ext cx="1322388" cy="1944688"/>
            </a:xfrm>
            <a:custGeom>
              <a:avLst/>
              <a:gdLst>
                <a:gd name="T0" fmla="*/ 785 w 833"/>
                <a:gd name="T1" fmla="*/ 0 h 1225"/>
                <a:gd name="T2" fmla="*/ 753 w 833"/>
                <a:gd name="T3" fmla="*/ 51 h 1225"/>
                <a:gd name="T4" fmla="*/ 672 w 833"/>
                <a:gd name="T5" fmla="*/ 163 h 1225"/>
                <a:gd name="T6" fmla="*/ 624 w 833"/>
                <a:gd name="T7" fmla="*/ 221 h 1225"/>
                <a:gd name="T8" fmla="*/ 575 w 833"/>
                <a:gd name="T9" fmla="*/ 268 h 1225"/>
                <a:gd name="T10" fmla="*/ 541 w 833"/>
                <a:gd name="T11" fmla="*/ 293 h 1225"/>
                <a:gd name="T12" fmla="*/ 519 w 833"/>
                <a:gd name="T13" fmla="*/ 302 h 1225"/>
                <a:gd name="T14" fmla="*/ 499 w 833"/>
                <a:gd name="T15" fmla="*/ 304 h 1225"/>
                <a:gd name="T16" fmla="*/ 492 w 833"/>
                <a:gd name="T17" fmla="*/ 302 h 1225"/>
                <a:gd name="T18" fmla="*/ 475 w 833"/>
                <a:gd name="T19" fmla="*/ 293 h 1225"/>
                <a:gd name="T20" fmla="*/ 441 w 833"/>
                <a:gd name="T21" fmla="*/ 265 h 1225"/>
                <a:gd name="T22" fmla="*/ 408 w 833"/>
                <a:gd name="T23" fmla="*/ 227 h 1225"/>
                <a:gd name="T24" fmla="*/ 380 w 833"/>
                <a:gd name="T25" fmla="*/ 182 h 1225"/>
                <a:gd name="T26" fmla="*/ 343 w 833"/>
                <a:gd name="T27" fmla="*/ 115 h 1225"/>
                <a:gd name="T28" fmla="*/ 309 w 833"/>
                <a:gd name="T29" fmla="*/ 43 h 1225"/>
                <a:gd name="T30" fmla="*/ 247 w 833"/>
                <a:gd name="T31" fmla="*/ 43 h 1225"/>
                <a:gd name="T32" fmla="*/ 294 w 833"/>
                <a:gd name="T33" fmla="*/ 115 h 1225"/>
                <a:gd name="T34" fmla="*/ 342 w 833"/>
                <a:gd name="T35" fmla="*/ 200 h 1225"/>
                <a:gd name="T36" fmla="*/ 357 w 833"/>
                <a:gd name="T37" fmla="*/ 239 h 1225"/>
                <a:gd name="T38" fmla="*/ 363 w 833"/>
                <a:gd name="T39" fmla="*/ 265 h 1225"/>
                <a:gd name="T40" fmla="*/ 362 w 833"/>
                <a:gd name="T41" fmla="*/ 275 h 1225"/>
                <a:gd name="T42" fmla="*/ 356 w 833"/>
                <a:gd name="T43" fmla="*/ 278 h 1225"/>
                <a:gd name="T44" fmla="*/ 346 w 833"/>
                <a:gd name="T45" fmla="*/ 278 h 1225"/>
                <a:gd name="T46" fmla="*/ 326 w 833"/>
                <a:gd name="T47" fmla="*/ 273 h 1225"/>
                <a:gd name="T48" fmla="*/ 292 w 833"/>
                <a:gd name="T49" fmla="*/ 258 h 1225"/>
                <a:gd name="T50" fmla="*/ 240 w 833"/>
                <a:gd name="T51" fmla="*/ 224 h 1225"/>
                <a:gd name="T52" fmla="*/ 187 w 833"/>
                <a:gd name="T53" fmla="*/ 180 h 1225"/>
                <a:gd name="T54" fmla="*/ 111 w 833"/>
                <a:gd name="T55" fmla="*/ 111 h 1225"/>
                <a:gd name="T56" fmla="*/ 34 w 833"/>
                <a:gd name="T57" fmla="*/ 31 h 1225"/>
                <a:gd name="T58" fmla="*/ 305 w 833"/>
                <a:gd name="T59" fmla="*/ 344 h 1225"/>
                <a:gd name="T60" fmla="*/ 315 w 833"/>
                <a:gd name="T61" fmla="*/ 357 h 1225"/>
                <a:gd name="T62" fmla="*/ 336 w 833"/>
                <a:gd name="T63" fmla="*/ 387 h 1225"/>
                <a:gd name="T64" fmla="*/ 362 w 833"/>
                <a:gd name="T65" fmla="*/ 437 h 1225"/>
                <a:gd name="T66" fmla="*/ 387 w 833"/>
                <a:gd name="T67" fmla="*/ 510 h 1225"/>
                <a:gd name="T68" fmla="*/ 399 w 833"/>
                <a:gd name="T69" fmla="*/ 584 h 1225"/>
                <a:gd name="T70" fmla="*/ 368 w 833"/>
                <a:gd name="T71" fmla="*/ 1225 h 1225"/>
                <a:gd name="T72" fmla="*/ 550 w 833"/>
                <a:gd name="T73" fmla="*/ 579 h 1225"/>
                <a:gd name="T74" fmla="*/ 552 w 833"/>
                <a:gd name="T75" fmla="*/ 562 h 1225"/>
                <a:gd name="T76" fmla="*/ 560 w 833"/>
                <a:gd name="T77" fmla="*/ 513 h 1225"/>
                <a:gd name="T78" fmla="*/ 580 w 833"/>
                <a:gd name="T79" fmla="*/ 446 h 1225"/>
                <a:gd name="T80" fmla="*/ 609 w 833"/>
                <a:gd name="T81" fmla="*/ 383 h 1225"/>
                <a:gd name="T82" fmla="*/ 833 w 833"/>
                <a:gd name="T83" fmla="*/ 43 h 122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3" h="1225">
                  <a:moveTo>
                    <a:pt x="833" y="43"/>
                  </a:moveTo>
                  <a:lnTo>
                    <a:pt x="785" y="0"/>
                  </a:lnTo>
                  <a:lnTo>
                    <a:pt x="785" y="0"/>
                  </a:lnTo>
                  <a:lnTo>
                    <a:pt x="753" y="51"/>
                  </a:lnTo>
                  <a:lnTo>
                    <a:pt x="716" y="103"/>
                  </a:lnTo>
                  <a:lnTo>
                    <a:pt x="672" y="163"/>
                  </a:lnTo>
                  <a:lnTo>
                    <a:pt x="649" y="193"/>
                  </a:lnTo>
                  <a:lnTo>
                    <a:pt x="624" y="221"/>
                  </a:lnTo>
                  <a:lnTo>
                    <a:pt x="600" y="247"/>
                  </a:lnTo>
                  <a:lnTo>
                    <a:pt x="575" y="268"/>
                  </a:lnTo>
                  <a:lnTo>
                    <a:pt x="552" y="287"/>
                  </a:lnTo>
                  <a:lnTo>
                    <a:pt x="541" y="293"/>
                  </a:lnTo>
                  <a:lnTo>
                    <a:pt x="530" y="298"/>
                  </a:lnTo>
                  <a:lnTo>
                    <a:pt x="519" y="302"/>
                  </a:lnTo>
                  <a:lnTo>
                    <a:pt x="509" y="304"/>
                  </a:lnTo>
                  <a:lnTo>
                    <a:pt x="499" y="304"/>
                  </a:lnTo>
                  <a:lnTo>
                    <a:pt x="492" y="302"/>
                  </a:lnTo>
                  <a:lnTo>
                    <a:pt x="492" y="302"/>
                  </a:lnTo>
                  <a:lnTo>
                    <a:pt x="482" y="298"/>
                  </a:lnTo>
                  <a:lnTo>
                    <a:pt x="475" y="293"/>
                  </a:lnTo>
                  <a:lnTo>
                    <a:pt x="458" y="281"/>
                  </a:lnTo>
                  <a:lnTo>
                    <a:pt x="441" y="265"/>
                  </a:lnTo>
                  <a:lnTo>
                    <a:pt x="425" y="247"/>
                  </a:lnTo>
                  <a:lnTo>
                    <a:pt x="408" y="227"/>
                  </a:lnTo>
                  <a:lnTo>
                    <a:pt x="394" y="205"/>
                  </a:lnTo>
                  <a:lnTo>
                    <a:pt x="380" y="182"/>
                  </a:lnTo>
                  <a:lnTo>
                    <a:pt x="366" y="160"/>
                  </a:lnTo>
                  <a:lnTo>
                    <a:pt x="343" y="115"/>
                  </a:lnTo>
                  <a:lnTo>
                    <a:pt x="325" y="78"/>
                  </a:lnTo>
                  <a:lnTo>
                    <a:pt x="309" y="43"/>
                  </a:lnTo>
                  <a:lnTo>
                    <a:pt x="247" y="43"/>
                  </a:lnTo>
                  <a:lnTo>
                    <a:pt x="247" y="43"/>
                  </a:lnTo>
                  <a:lnTo>
                    <a:pt x="271" y="78"/>
                  </a:lnTo>
                  <a:lnTo>
                    <a:pt x="294" y="115"/>
                  </a:lnTo>
                  <a:lnTo>
                    <a:pt x="319" y="159"/>
                  </a:lnTo>
                  <a:lnTo>
                    <a:pt x="342" y="200"/>
                  </a:lnTo>
                  <a:lnTo>
                    <a:pt x="351" y="221"/>
                  </a:lnTo>
                  <a:lnTo>
                    <a:pt x="357" y="239"/>
                  </a:lnTo>
                  <a:lnTo>
                    <a:pt x="362" y="255"/>
                  </a:lnTo>
                  <a:lnTo>
                    <a:pt x="363" y="265"/>
                  </a:lnTo>
                  <a:lnTo>
                    <a:pt x="363" y="270"/>
                  </a:lnTo>
                  <a:lnTo>
                    <a:pt x="362" y="275"/>
                  </a:lnTo>
                  <a:lnTo>
                    <a:pt x="359" y="276"/>
                  </a:lnTo>
                  <a:lnTo>
                    <a:pt x="356" y="278"/>
                  </a:lnTo>
                  <a:lnTo>
                    <a:pt x="356" y="278"/>
                  </a:lnTo>
                  <a:lnTo>
                    <a:pt x="346" y="278"/>
                  </a:lnTo>
                  <a:lnTo>
                    <a:pt x="337" y="276"/>
                  </a:lnTo>
                  <a:lnTo>
                    <a:pt x="326" y="273"/>
                  </a:lnTo>
                  <a:lnTo>
                    <a:pt x="315" y="268"/>
                  </a:lnTo>
                  <a:lnTo>
                    <a:pt x="292" y="258"/>
                  </a:lnTo>
                  <a:lnTo>
                    <a:pt x="266" y="242"/>
                  </a:lnTo>
                  <a:lnTo>
                    <a:pt x="240" y="224"/>
                  </a:lnTo>
                  <a:lnTo>
                    <a:pt x="213" y="202"/>
                  </a:lnTo>
                  <a:lnTo>
                    <a:pt x="187" y="180"/>
                  </a:lnTo>
                  <a:lnTo>
                    <a:pt x="161" y="157"/>
                  </a:lnTo>
                  <a:lnTo>
                    <a:pt x="111" y="111"/>
                  </a:lnTo>
                  <a:lnTo>
                    <a:pt x="71" y="69"/>
                  </a:lnTo>
                  <a:lnTo>
                    <a:pt x="34" y="31"/>
                  </a:lnTo>
                  <a:lnTo>
                    <a:pt x="0" y="34"/>
                  </a:lnTo>
                  <a:lnTo>
                    <a:pt x="305" y="344"/>
                  </a:lnTo>
                  <a:lnTo>
                    <a:pt x="305" y="344"/>
                  </a:lnTo>
                  <a:lnTo>
                    <a:pt x="315" y="357"/>
                  </a:lnTo>
                  <a:lnTo>
                    <a:pt x="326" y="372"/>
                  </a:lnTo>
                  <a:lnTo>
                    <a:pt x="336" y="387"/>
                  </a:lnTo>
                  <a:lnTo>
                    <a:pt x="345" y="403"/>
                  </a:lnTo>
                  <a:lnTo>
                    <a:pt x="362" y="437"/>
                  </a:lnTo>
                  <a:lnTo>
                    <a:pt x="376" y="472"/>
                  </a:lnTo>
                  <a:lnTo>
                    <a:pt x="387" y="510"/>
                  </a:lnTo>
                  <a:lnTo>
                    <a:pt x="394" y="547"/>
                  </a:lnTo>
                  <a:lnTo>
                    <a:pt x="399" y="584"/>
                  </a:lnTo>
                  <a:lnTo>
                    <a:pt x="400" y="619"/>
                  </a:lnTo>
                  <a:lnTo>
                    <a:pt x="368" y="1225"/>
                  </a:lnTo>
                  <a:lnTo>
                    <a:pt x="618" y="1225"/>
                  </a:lnTo>
                  <a:lnTo>
                    <a:pt x="550" y="579"/>
                  </a:lnTo>
                  <a:lnTo>
                    <a:pt x="550" y="579"/>
                  </a:lnTo>
                  <a:lnTo>
                    <a:pt x="552" y="562"/>
                  </a:lnTo>
                  <a:lnTo>
                    <a:pt x="553" y="545"/>
                  </a:lnTo>
                  <a:lnTo>
                    <a:pt x="560" y="513"/>
                  </a:lnTo>
                  <a:lnTo>
                    <a:pt x="567" y="479"/>
                  </a:lnTo>
                  <a:lnTo>
                    <a:pt x="580" y="446"/>
                  </a:lnTo>
                  <a:lnTo>
                    <a:pt x="594" y="414"/>
                  </a:lnTo>
                  <a:lnTo>
                    <a:pt x="609" y="383"/>
                  </a:lnTo>
                  <a:lnTo>
                    <a:pt x="640" y="321"/>
                  </a:lnTo>
                  <a:lnTo>
                    <a:pt x="833" y="4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7" name="Freeform 7"/>
            <p:cNvSpPr/>
            <p:nvPr userDrawn="1"/>
          </p:nvSpPr>
          <p:spPr>
            <a:xfrm>
              <a:off x="2344738" y="1400176"/>
              <a:ext cx="300038" cy="552450"/>
            </a:xfrm>
            <a:custGeom>
              <a:avLst/>
              <a:gdLst>
                <a:gd name="T0" fmla="*/ 36 w 189"/>
                <a:gd name="T1" fmla="*/ 0 h 348"/>
                <a:gd name="T2" fmla="*/ 36 w 189"/>
                <a:gd name="T3" fmla="*/ 0 h 348"/>
                <a:gd name="T4" fmla="*/ 29 w 189"/>
                <a:gd name="T5" fmla="*/ 11 h 348"/>
                <a:gd name="T6" fmla="*/ 23 w 189"/>
                <a:gd name="T7" fmla="*/ 25 h 348"/>
                <a:gd name="T8" fmla="*/ 17 w 189"/>
                <a:gd name="T9" fmla="*/ 39 h 348"/>
                <a:gd name="T10" fmla="*/ 12 w 189"/>
                <a:gd name="T11" fmla="*/ 53 h 348"/>
                <a:gd name="T12" fmla="*/ 6 w 189"/>
                <a:gd name="T13" fmla="*/ 84 h 348"/>
                <a:gd name="T14" fmla="*/ 2 w 189"/>
                <a:gd name="T15" fmla="*/ 114 h 348"/>
                <a:gd name="T16" fmla="*/ 0 w 189"/>
                <a:gd name="T17" fmla="*/ 147 h 348"/>
                <a:gd name="T18" fmla="*/ 2 w 189"/>
                <a:gd name="T19" fmla="*/ 179 h 348"/>
                <a:gd name="T20" fmla="*/ 6 w 189"/>
                <a:gd name="T21" fmla="*/ 209 h 348"/>
                <a:gd name="T22" fmla="*/ 12 w 189"/>
                <a:gd name="T23" fmla="*/ 235 h 348"/>
                <a:gd name="T24" fmla="*/ 12 w 189"/>
                <a:gd name="T25" fmla="*/ 235 h 348"/>
                <a:gd name="T26" fmla="*/ 20 w 189"/>
                <a:gd name="T27" fmla="*/ 258 h 348"/>
                <a:gd name="T28" fmla="*/ 29 w 189"/>
                <a:gd name="T29" fmla="*/ 277 h 348"/>
                <a:gd name="T30" fmla="*/ 42 w 189"/>
                <a:gd name="T31" fmla="*/ 292 h 348"/>
                <a:gd name="T32" fmla="*/ 57 w 189"/>
                <a:gd name="T33" fmla="*/ 306 h 348"/>
                <a:gd name="T34" fmla="*/ 73 w 189"/>
                <a:gd name="T35" fmla="*/ 317 h 348"/>
                <a:gd name="T36" fmla="*/ 91 w 189"/>
                <a:gd name="T37" fmla="*/ 326 h 348"/>
                <a:gd name="T38" fmla="*/ 136 w 189"/>
                <a:gd name="T39" fmla="*/ 348 h 348"/>
                <a:gd name="T40" fmla="*/ 136 w 189"/>
                <a:gd name="T41" fmla="*/ 348 h 348"/>
                <a:gd name="T42" fmla="*/ 162 w 189"/>
                <a:gd name="T43" fmla="*/ 306 h 348"/>
                <a:gd name="T44" fmla="*/ 173 w 189"/>
                <a:gd name="T45" fmla="*/ 288 h 348"/>
                <a:gd name="T46" fmla="*/ 181 w 189"/>
                <a:gd name="T47" fmla="*/ 269 h 348"/>
                <a:gd name="T48" fmla="*/ 187 w 189"/>
                <a:gd name="T49" fmla="*/ 250 h 348"/>
                <a:gd name="T50" fmla="*/ 189 w 189"/>
                <a:gd name="T51" fmla="*/ 232 h 348"/>
                <a:gd name="T52" fmla="*/ 187 w 189"/>
                <a:gd name="T53" fmla="*/ 210 h 348"/>
                <a:gd name="T54" fmla="*/ 182 w 189"/>
                <a:gd name="T55" fmla="*/ 187 h 348"/>
                <a:gd name="T56" fmla="*/ 182 w 189"/>
                <a:gd name="T57" fmla="*/ 187 h 348"/>
                <a:gd name="T58" fmla="*/ 173 w 189"/>
                <a:gd name="T59" fmla="*/ 161 h 348"/>
                <a:gd name="T60" fmla="*/ 161 w 189"/>
                <a:gd name="T61" fmla="*/ 133 h 348"/>
                <a:gd name="T62" fmla="*/ 144 w 189"/>
                <a:gd name="T63" fmla="*/ 105 h 348"/>
                <a:gd name="T64" fmla="*/ 127 w 189"/>
                <a:gd name="T65" fmla="*/ 79 h 348"/>
                <a:gd name="T66" fmla="*/ 105 w 189"/>
                <a:gd name="T67" fmla="*/ 54 h 348"/>
                <a:gd name="T68" fmla="*/ 83 w 189"/>
                <a:gd name="T69" fmla="*/ 33 h 348"/>
                <a:gd name="T70" fmla="*/ 73 w 189"/>
                <a:gd name="T71" fmla="*/ 22 h 348"/>
                <a:gd name="T72" fmla="*/ 60 w 189"/>
                <a:gd name="T73" fmla="*/ 14 h 348"/>
                <a:gd name="T74" fmla="*/ 48 w 189"/>
                <a:gd name="T75" fmla="*/ 6 h 348"/>
                <a:gd name="T76" fmla="*/ 36 w 189"/>
                <a:gd name="T77" fmla="*/ 0 h 348"/>
                <a:gd name="T78" fmla="*/ 36 w 189"/>
                <a:gd name="T79" fmla="*/ 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9" h="348">
                  <a:moveTo>
                    <a:pt x="36" y="0"/>
                  </a:moveTo>
                  <a:lnTo>
                    <a:pt x="36" y="0"/>
                  </a:lnTo>
                  <a:lnTo>
                    <a:pt x="29" y="11"/>
                  </a:lnTo>
                  <a:lnTo>
                    <a:pt x="23" y="25"/>
                  </a:lnTo>
                  <a:lnTo>
                    <a:pt x="17" y="39"/>
                  </a:lnTo>
                  <a:lnTo>
                    <a:pt x="12" y="53"/>
                  </a:lnTo>
                  <a:lnTo>
                    <a:pt x="6" y="84"/>
                  </a:lnTo>
                  <a:lnTo>
                    <a:pt x="2" y="114"/>
                  </a:lnTo>
                  <a:lnTo>
                    <a:pt x="0" y="147"/>
                  </a:lnTo>
                  <a:lnTo>
                    <a:pt x="2" y="179"/>
                  </a:lnTo>
                  <a:lnTo>
                    <a:pt x="6" y="209"/>
                  </a:lnTo>
                  <a:lnTo>
                    <a:pt x="12" y="235"/>
                  </a:lnTo>
                  <a:lnTo>
                    <a:pt x="12" y="235"/>
                  </a:lnTo>
                  <a:lnTo>
                    <a:pt x="20" y="258"/>
                  </a:lnTo>
                  <a:lnTo>
                    <a:pt x="29" y="277"/>
                  </a:lnTo>
                  <a:lnTo>
                    <a:pt x="42" y="292"/>
                  </a:lnTo>
                  <a:lnTo>
                    <a:pt x="57" y="306"/>
                  </a:lnTo>
                  <a:lnTo>
                    <a:pt x="73" y="317"/>
                  </a:lnTo>
                  <a:lnTo>
                    <a:pt x="91" y="326"/>
                  </a:lnTo>
                  <a:lnTo>
                    <a:pt x="136" y="348"/>
                  </a:lnTo>
                  <a:lnTo>
                    <a:pt x="136" y="348"/>
                  </a:lnTo>
                  <a:lnTo>
                    <a:pt x="162" y="306"/>
                  </a:lnTo>
                  <a:lnTo>
                    <a:pt x="173" y="288"/>
                  </a:lnTo>
                  <a:lnTo>
                    <a:pt x="181" y="269"/>
                  </a:lnTo>
                  <a:lnTo>
                    <a:pt x="187" y="250"/>
                  </a:lnTo>
                  <a:lnTo>
                    <a:pt x="189" y="232"/>
                  </a:lnTo>
                  <a:lnTo>
                    <a:pt x="187" y="210"/>
                  </a:lnTo>
                  <a:lnTo>
                    <a:pt x="182" y="187"/>
                  </a:lnTo>
                  <a:lnTo>
                    <a:pt x="182" y="187"/>
                  </a:lnTo>
                  <a:lnTo>
                    <a:pt x="173" y="161"/>
                  </a:lnTo>
                  <a:lnTo>
                    <a:pt x="161" y="133"/>
                  </a:lnTo>
                  <a:lnTo>
                    <a:pt x="144" y="105"/>
                  </a:lnTo>
                  <a:lnTo>
                    <a:pt x="127" y="79"/>
                  </a:lnTo>
                  <a:lnTo>
                    <a:pt x="105" y="54"/>
                  </a:lnTo>
                  <a:lnTo>
                    <a:pt x="83" y="33"/>
                  </a:lnTo>
                  <a:lnTo>
                    <a:pt x="73" y="22"/>
                  </a:lnTo>
                  <a:lnTo>
                    <a:pt x="60" y="14"/>
                  </a:lnTo>
                  <a:lnTo>
                    <a:pt x="48" y="6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8" name="Freeform 8"/>
            <p:cNvSpPr/>
            <p:nvPr userDrawn="1"/>
          </p:nvSpPr>
          <p:spPr>
            <a:xfrm>
              <a:off x="1806518" y="1429803"/>
              <a:ext cx="333375" cy="508000"/>
            </a:xfrm>
            <a:custGeom>
              <a:avLst/>
              <a:gdLst>
                <a:gd name="T0" fmla="*/ 12 w 210"/>
                <a:gd name="T1" fmla="*/ 0 h 320"/>
                <a:gd name="T2" fmla="*/ 12 w 210"/>
                <a:gd name="T3" fmla="*/ 0 h 320"/>
                <a:gd name="T4" fmla="*/ 7 w 210"/>
                <a:gd name="T5" fmla="*/ 12 h 320"/>
                <a:gd name="T6" fmla="*/ 4 w 210"/>
                <a:gd name="T7" fmla="*/ 26 h 320"/>
                <a:gd name="T8" fmla="*/ 1 w 210"/>
                <a:gd name="T9" fmla="*/ 41 h 320"/>
                <a:gd name="T10" fmla="*/ 0 w 210"/>
                <a:gd name="T11" fmla="*/ 55 h 320"/>
                <a:gd name="T12" fmla="*/ 0 w 210"/>
                <a:gd name="T13" fmla="*/ 88 h 320"/>
                <a:gd name="T14" fmla="*/ 1 w 210"/>
                <a:gd name="T15" fmla="*/ 119 h 320"/>
                <a:gd name="T16" fmla="*/ 7 w 210"/>
                <a:gd name="T17" fmla="*/ 151 h 320"/>
                <a:gd name="T18" fmla="*/ 15 w 210"/>
                <a:gd name="T19" fmla="*/ 182 h 320"/>
                <a:gd name="T20" fmla="*/ 24 w 210"/>
                <a:gd name="T21" fmla="*/ 210 h 320"/>
                <a:gd name="T22" fmla="*/ 35 w 210"/>
                <a:gd name="T23" fmla="*/ 236 h 320"/>
                <a:gd name="T24" fmla="*/ 35 w 210"/>
                <a:gd name="T25" fmla="*/ 236 h 320"/>
                <a:gd name="T26" fmla="*/ 48 w 210"/>
                <a:gd name="T27" fmla="*/ 256 h 320"/>
                <a:gd name="T28" fmla="*/ 61 w 210"/>
                <a:gd name="T29" fmla="*/ 273 h 320"/>
                <a:gd name="T30" fmla="*/ 77 w 210"/>
                <a:gd name="T31" fmla="*/ 286 h 320"/>
                <a:gd name="T32" fmla="*/ 94 w 210"/>
                <a:gd name="T33" fmla="*/ 295 h 320"/>
                <a:gd name="T34" fmla="*/ 112 w 210"/>
                <a:gd name="T35" fmla="*/ 303 h 320"/>
                <a:gd name="T36" fmla="*/ 133 w 210"/>
                <a:gd name="T37" fmla="*/ 309 h 320"/>
                <a:gd name="T38" fmla="*/ 180 w 210"/>
                <a:gd name="T39" fmla="*/ 320 h 320"/>
                <a:gd name="T40" fmla="*/ 180 w 210"/>
                <a:gd name="T41" fmla="*/ 320 h 320"/>
                <a:gd name="T42" fmla="*/ 197 w 210"/>
                <a:gd name="T43" fmla="*/ 275 h 320"/>
                <a:gd name="T44" fmla="*/ 204 w 210"/>
                <a:gd name="T45" fmla="*/ 255 h 320"/>
                <a:gd name="T46" fmla="*/ 208 w 210"/>
                <a:gd name="T47" fmla="*/ 235 h 320"/>
                <a:gd name="T48" fmla="*/ 210 w 210"/>
                <a:gd name="T49" fmla="*/ 216 h 320"/>
                <a:gd name="T50" fmla="*/ 208 w 210"/>
                <a:gd name="T51" fmla="*/ 196 h 320"/>
                <a:gd name="T52" fmla="*/ 202 w 210"/>
                <a:gd name="T53" fmla="*/ 176 h 320"/>
                <a:gd name="T54" fmla="*/ 193 w 210"/>
                <a:gd name="T55" fmla="*/ 153 h 320"/>
                <a:gd name="T56" fmla="*/ 193 w 210"/>
                <a:gd name="T57" fmla="*/ 153 h 320"/>
                <a:gd name="T58" fmla="*/ 179 w 210"/>
                <a:gd name="T59" fmla="*/ 130 h 320"/>
                <a:gd name="T60" fmla="*/ 160 w 210"/>
                <a:gd name="T61" fmla="*/ 105 h 320"/>
                <a:gd name="T62" fmla="*/ 140 w 210"/>
                <a:gd name="T63" fmla="*/ 82 h 320"/>
                <a:gd name="T64" fmla="*/ 117 w 210"/>
                <a:gd name="T65" fmla="*/ 58 h 320"/>
                <a:gd name="T66" fmla="*/ 92 w 210"/>
                <a:gd name="T67" fmla="*/ 38 h 320"/>
                <a:gd name="T68" fmla="*/ 66 w 210"/>
                <a:gd name="T69" fmla="*/ 21 h 320"/>
                <a:gd name="T70" fmla="*/ 52 w 210"/>
                <a:gd name="T71" fmla="*/ 14 h 320"/>
                <a:gd name="T72" fmla="*/ 38 w 210"/>
                <a:gd name="T73" fmla="*/ 9 h 320"/>
                <a:gd name="T74" fmla="*/ 26 w 210"/>
                <a:gd name="T75" fmla="*/ 3 h 320"/>
                <a:gd name="T76" fmla="*/ 12 w 210"/>
                <a:gd name="T77" fmla="*/ 0 h 320"/>
                <a:gd name="T78" fmla="*/ 12 w 210"/>
                <a:gd name="T79" fmla="*/ 0 h 3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0" h="320">
                  <a:moveTo>
                    <a:pt x="12" y="0"/>
                  </a:moveTo>
                  <a:lnTo>
                    <a:pt x="12" y="0"/>
                  </a:lnTo>
                  <a:lnTo>
                    <a:pt x="7" y="12"/>
                  </a:lnTo>
                  <a:lnTo>
                    <a:pt x="4" y="26"/>
                  </a:lnTo>
                  <a:lnTo>
                    <a:pt x="1" y="41"/>
                  </a:lnTo>
                  <a:lnTo>
                    <a:pt x="0" y="55"/>
                  </a:lnTo>
                  <a:lnTo>
                    <a:pt x="0" y="88"/>
                  </a:lnTo>
                  <a:lnTo>
                    <a:pt x="1" y="119"/>
                  </a:lnTo>
                  <a:lnTo>
                    <a:pt x="7" y="151"/>
                  </a:lnTo>
                  <a:lnTo>
                    <a:pt x="15" y="182"/>
                  </a:lnTo>
                  <a:lnTo>
                    <a:pt x="24" y="210"/>
                  </a:lnTo>
                  <a:lnTo>
                    <a:pt x="35" y="236"/>
                  </a:lnTo>
                  <a:lnTo>
                    <a:pt x="35" y="236"/>
                  </a:lnTo>
                  <a:lnTo>
                    <a:pt x="48" y="256"/>
                  </a:lnTo>
                  <a:lnTo>
                    <a:pt x="61" y="273"/>
                  </a:lnTo>
                  <a:lnTo>
                    <a:pt x="77" y="286"/>
                  </a:lnTo>
                  <a:lnTo>
                    <a:pt x="94" y="295"/>
                  </a:lnTo>
                  <a:lnTo>
                    <a:pt x="112" y="303"/>
                  </a:lnTo>
                  <a:lnTo>
                    <a:pt x="133" y="309"/>
                  </a:lnTo>
                  <a:lnTo>
                    <a:pt x="180" y="320"/>
                  </a:lnTo>
                  <a:lnTo>
                    <a:pt x="180" y="320"/>
                  </a:lnTo>
                  <a:lnTo>
                    <a:pt x="197" y="275"/>
                  </a:lnTo>
                  <a:lnTo>
                    <a:pt x="204" y="255"/>
                  </a:lnTo>
                  <a:lnTo>
                    <a:pt x="208" y="235"/>
                  </a:lnTo>
                  <a:lnTo>
                    <a:pt x="210" y="216"/>
                  </a:lnTo>
                  <a:lnTo>
                    <a:pt x="208" y="196"/>
                  </a:lnTo>
                  <a:lnTo>
                    <a:pt x="202" y="176"/>
                  </a:lnTo>
                  <a:lnTo>
                    <a:pt x="193" y="153"/>
                  </a:lnTo>
                  <a:lnTo>
                    <a:pt x="193" y="153"/>
                  </a:lnTo>
                  <a:lnTo>
                    <a:pt x="179" y="130"/>
                  </a:lnTo>
                  <a:lnTo>
                    <a:pt x="160" y="105"/>
                  </a:lnTo>
                  <a:lnTo>
                    <a:pt x="140" y="82"/>
                  </a:lnTo>
                  <a:lnTo>
                    <a:pt x="117" y="58"/>
                  </a:lnTo>
                  <a:lnTo>
                    <a:pt x="92" y="38"/>
                  </a:lnTo>
                  <a:lnTo>
                    <a:pt x="66" y="21"/>
                  </a:lnTo>
                  <a:lnTo>
                    <a:pt x="52" y="14"/>
                  </a:lnTo>
                  <a:lnTo>
                    <a:pt x="38" y="9"/>
                  </a:lnTo>
                  <a:lnTo>
                    <a:pt x="26" y="3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9" name="Freeform 9"/>
            <p:cNvSpPr/>
            <p:nvPr userDrawn="1"/>
          </p:nvSpPr>
          <p:spPr>
            <a:xfrm>
              <a:off x="2055813" y="2560638"/>
              <a:ext cx="311150" cy="536575"/>
            </a:xfrm>
            <a:custGeom>
              <a:avLst/>
              <a:gdLst>
                <a:gd name="T0" fmla="*/ 171 w 196"/>
                <a:gd name="T1" fmla="*/ 338 h 338"/>
                <a:gd name="T2" fmla="*/ 171 w 196"/>
                <a:gd name="T3" fmla="*/ 338 h 338"/>
                <a:gd name="T4" fmla="*/ 177 w 196"/>
                <a:gd name="T5" fmla="*/ 326 h 338"/>
                <a:gd name="T6" fmla="*/ 182 w 196"/>
                <a:gd name="T7" fmla="*/ 312 h 338"/>
                <a:gd name="T8" fmla="*/ 187 w 196"/>
                <a:gd name="T9" fmla="*/ 298 h 338"/>
                <a:gd name="T10" fmla="*/ 190 w 196"/>
                <a:gd name="T11" fmla="*/ 284 h 338"/>
                <a:gd name="T12" fmla="*/ 194 w 196"/>
                <a:gd name="T13" fmla="*/ 253 h 338"/>
                <a:gd name="T14" fmla="*/ 196 w 196"/>
                <a:gd name="T15" fmla="*/ 221 h 338"/>
                <a:gd name="T16" fmla="*/ 194 w 196"/>
                <a:gd name="T17" fmla="*/ 189 h 338"/>
                <a:gd name="T18" fmla="*/ 191 w 196"/>
                <a:gd name="T19" fmla="*/ 158 h 338"/>
                <a:gd name="T20" fmla="*/ 185 w 196"/>
                <a:gd name="T21" fmla="*/ 128 h 338"/>
                <a:gd name="T22" fmla="*/ 176 w 196"/>
                <a:gd name="T23" fmla="*/ 100 h 338"/>
                <a:gd name="T24" fmla="*/ 176 w 196"/>
                <a:gd name="T25" fmla="*/ 100 h 338"/>
                <a:gd name="T26" fmla="*/ 167 w 196"/>
                <a:gd name="T27" fmla="*/ 79 h 338"/>
                <a:gd name="T28" fmla="*/ 154 w 196"/>
                <a:gd name="T29" fmla="*/ 62 h 338"/>
                <a:gd name="T30" fmla="*/ 142 w 196"/>
                <a:gd name="T31" fmla="*/ 46 h 338"/>
                <a:gd name="T32" fmla="*/ 126 w 196"/>
                <a:gd name="T33" fmla="*/ 36 h 338"/>
                <a:gd name="T34" fmla="*/ 108 w 196"/>
                <a:gd name="T35" fmla="*/ 25 h 338"/>
                <a:gd name="T36" fmla="*/ 89 w 196"/>
                <a:gd name="T37" fmla="*/ 17 h 338"/>
                <a:gd name="T38" fmla="*/ 43 w 196"/>
                <a:gd name="T39" fmla="*/ 0 h 338"/>
                <a:gd name="T40" fmla="*/ 43 w 196"/>
                <a:gd name="T41" fmla="*/ 0 h 338"/>
                <a:gd name="T42" fmla="*/ 20 w 196"/>
                <a:gd name="T43" fmla="*/ 43 h 338"/>
                <a:gd name="T44" fmla="*/ 10 w 196"/>
                <a:gd name="T45" fmla="*/ 62 h 338"/>
                <a:gd name="T46" fmla="*/ 4 w 196"/>
                <a:gd name="T47" fmla="*/ 82 h 338"/>
                <a:gd name="T48" fmla="*/ 1 w 196"/>
                <a:gd name="T49" fmla="*/ 100 h 338"/>
                <a:gd name="T50" fmla="*/ 0 w 196"/>
                <a:gd name="T51" fmla="*/ 119 h 338"/>
                <a:gd name="T52" fmla="*/ 3 w 196"/>
                <a:gd name="T53" fmla="*/ 141 h 338"/>
                <a:gd name="T54" fmla="*/ 10 w 196"/>
                <a:gd name="T55" fmla="*/ 164 h 338"/>
                <a:gd name="T56" fmla="*/ 10 w 196"/>
                <a:gd name="T57" fmla="*/ 164 h 338"/>
                <a:gd name="T58" fmla="*/ 21 w 196"/>
                <a:gd name="T59" fmla="*/ 190 h 338"/>
                <a:gd name="T60" fmla="*/ 37 w 196"/>
                <a:gd name="T61" fmla="*/ 216 h 338"/>
                <a:gd name="T62" fmla="*/ 55 w 196"/>
                <a:gd name="T63" fmla="*/ 241 h 338"/>
                <a:gd name="T64" fmla="*/ 75 w 196"/>
                <a:gd name="T65" fmla="*/ 267 h 338"/>
                <a:gd name="T66" fmla="*/ 97 w 196"/>
                <a:gd name="T67" fmla="*/ 289 h 338"/>
                <a:gd name="T68" fmla="*/ 122 w 196"/>
                <a:gd name="T69" fmla="*/ 311 h 338"/>
                <a:gd name="T70" fmla="*/ 134 w 196"/>
                <a:gd name="T71" fmla="*/ 318 h 338"/>
                <a:gd name="T72" fmla="*/ 146 w 196"/>
                <a:gd name="T73" fmla="*/ 326 h 338"/>
                <a:gd name="T74" fmla="*/ 159 w 196"/>
                <a:gd name="T75" fmla="*/ 332 h 338"/>
                <a:gd name="T76" fmla="*/ 171 w 196"/>
                <a:gd name="T77" fmla="*/ 338 h 338"/>
                <a:gd name="T78" fmla="*/ 171 w 196"/>
                <a:gd name="T79" fmla="*/ 338 h 3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6" h="338">
                  <a:moveTo>
                    <a:pt x="171" y="338"/>
                  </a:moveTo>
                  <a:lnTo>
                    <a:pt x="171" y="338"/>
                  </a:lnTo>
                  <a:lnTo>
                    <a:pt x="177" y="326"/>
                  </a:lnTo>
                  <a:lnTo>
                    <a:pt x="182" y="312"/>
                  </a:lnTo>
                  <a:lnTo>
                    <a:pt x="187" y="298"/>
                  </a:lnTo>
                  <a:lnTo>
                    <a:pt x="190" y="284"/>
                  </a:lnTo>
                  <a:lnTo>
                    <a:pt x="194" y="253"/>
                  </a:lnTo>
                  <a:lnTo>
                    <a:pt x="196" y="221"/>
                  </a:lnTo>
                  <a:lnTo>
                    <a:pt x="194" y="189"/>
                  </a:lnTo>
                  <a:lnTo>
                    <a:pt x="191" y="158"/>
                  </a:lnTo>
                  <a:lnTo>
                    <a:pt x="185" y="128"/>
                  </a:lnTo>
                  <a:lnTo>
                    <a:pt x="176" y="100"/>
                  </a:lnTo>
                  <a:lnTo>
                    <a:pt x="176" y="100"/>
                  </a:lnTo>
                  <a:lnTo>
                    <a:pt x="167" y="79"/>
                  </a:lnTo>
                  <a:lnTo>
                    <a:pt x="154" y="62"/>
                  </a:lnTo>
                  <a:lnTo>
                    <a:pt x="142" y="46"/>
                  </a:lnTo>
                  <a:lnTo>
                    <a:pt x="126" y="36"/>
                  </a:lnTo>
                  <a:lnTo>
                    <a:pt x="108" y="25"/>
                  </a:lnTo>
                  <a:lnTo>
                    <a:pt x="89" y="17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20" y="43"/>
                  </a:lnTo>
                  <a:lnTo>
                    <a:pt x="10" y="62"/>
                  </a:lnTo>
                  <a:lnTo>
                    <a:pt x="4" y="82"/>
                  </a:lnTo>
                  <a:lnTo>
                    <a:pt x="1" y="100"/>
                  </a:lnTo>
                  <a:lnTo>
                    <a:pt x="0" y="119"/>
                  </a:lnTo>
                  <a:lnTo>
                    <a:pt x="3" y="141"/>
                  </a:lnTo>
                  <a:lnTo>
                    <a:pt x="10" y="164"/>
                  </a:lnTo>
                  <a:lnTo>
                    <a:pt x="10" y="164"/>
                  </a:lnTo>
                  <a:lnTo>
                    <a:pt x="21" y="190"/>
                  </a:lnTo>
                  <a:lnTo>
                    <a:pt x="37" y="216"/>
                  </a:lnTo>
                  <a:lnTo>
                    <a:pt x="55" y="241"/>
                  </a:lnTo>
                  <a:lnTo>
                    <a:pt x="75" y="267"/>
                  </a:lnTo>
                  <a:lnTo>
                    <a:pt x="97" y="289"/>
                  </a:lnTo>
                  <a:lnTo>
                    <a:pt x="122" y="311"/>
                  </a:lnTo>
                  <a:lnTo>
                    <a:pt x="134" y="318"/>
                  </a:lnTo>
                  <a:lnTo>
                    <a:pt x="146" y="326"/>
                  </a:lnTo>
                  <a:lnTo>
                    <a:pt x="159" y="332"/>
                  </a:lnTo>
                  <a:lnTo>
                    <a:pt x="171" y="338"/>
                  </a:lnTo>
                  <a:lnTo>
                    <a:pt x="171" y="3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0" name="Freeform 10"/>
            <p:cNvSpPr/>
            <p:nvPr userDrawn="1"/>
          </p:nvSpPr>
          <p:spPr>
            <a:xfrm>
              <a:off x="1404938" y="2116137"/>
              <a:ext cx="507902" cy="412057"/>
            </a:xfrm>
            <a:custGeom>
              <a:avLst/>
              <a:gdLst>
                <a:gd name="T0" fmla="*/ 0 w 314"/>
                <a:gd name="T1" fmla="*/ 10 h 217"/>
                <a:gd name="T2" fmla="*/ 0 w 314"/>
                <a:gd name="T3" fmla="*/ 10 h 217"/>
                <a:gd name="T4" fmla="*/ 3 w 314"/>
                <a:gd name="T5" fmla="*/ 24 h 217"/>
                <a:gd name="T6" fmla="*/ 8 w 314"/>
                <a:gd name="T7" fmla="*/ 37 h 217"/>
                <a:gd name="T8" fmla="*/ 14 w 314"/>
                <a:gd name="T9" fmla="*/ 50 h 217"/>
                <a:gd name="T10" fmla="*/ 20 w 314"/>
                <a:gd name="T11" fmla="*/ 64 h 217"/>
                <a:gd name="T12" fmla="*/ 37 w 314"/>
                <a:gd name="T13" fmla="*/ 92 h 217"/>
                <a:gd name="T14" fmla="*/ 56 w 314"/>
                <a:gd name="T15" fmla="*/ 116 h 217"/>
                <a:gd name="T16" fmla="*/ 77 w 314"/>
                <a:gd name="T17" fmla="*/ 141 h 217"/>
                <a:gd name="T18" fmla="*/ 101 w 314"/>
                <a:gd name="T19" fmla="*/ 163 h 217"/>
                <a:gd name="T20" fmla="*/ 124 w 314"/>
                <a:gd name="T21" fmla="*/ 181 h 217"/>
                <a:gd name="T22" fmla="*/ 147 w 314"/>
                <a:gd name="T23" fmla="*/ 197 h 217"/>
                <a:gd name="T24" fmla="*/ 147 w 314"/>
                <a:gd name="T25" fmla="*/ 197 h 217"/>
                <a:gd name="T26" fmla="*/ 169 w 314"/>
                <a:gd name="T27" fmla="*/ 207 h 217"/>
                <a:gd name="T28" fmla="*/ 190 w 314"/>
                <a:gd name="T29" fmla="*/ 214 h 217"/>
                <a:gd name="T30" fmla="*/ 209 w 314"/>
                <a:gd name="T31" fmla="*/ 217 h 217"/>
                <a:gd name="T32" fmla="*/ 229 w 314"/>
                <a:gd name="T33" fmla="*/ 215 h 217"/>
                <a:gd name="T34" fmla="*/ 247 w 314"/>
                <a:gd name="T35" fmla="*/ 212 h 217"/>
                <a:gd name="T36" fmla="*/ 268 w 314"/>
                <a:gd name="T37" fmla="*/ 206 h 217"/>
                <a:gd name="T38" fmla="*/ 314 w 314"/>
                <a:gd name="T39" fmla="*/ 190 h 217"/>
                <a:gd name="T40" fmla="*/ 314 w 314"/>
                <a:gd name="T41" fmla="*/ 190 h 217"/>
                <a:gd name="T42" fmla="*/ 305 w 314"/>
                <a:gd name="T43" fmla="*/ 143 h 217"/>
                <a:gd name="T44" fmla="*/ 300 w 314"/>
                <a:gd name="T45" fmla="*/ 121 h 217"/>
                <a:gd name="T46" fmla="*/ 292 w 314"/>
                <a:gd name="T47" fmla="*/ 102 h 217"/>
                <a:gd name="T48" fmla="*/ 285 w 314"/>
                <a:gd name="T49" fmla="*/ 85 h 217"/>
                <a:gd name="T50" fmla="*/ 272 w 314"/>
                <a:gd name="T51" fmla="*/ 70 h 217"/>
                <a:gd name="T52" fmla="*/ 257 w 314"/>
                <a:gd name="T53" fmla="*/ 56 h 217"/>
                <a:gd name="T54" fmla="*/ 235 w 314"/>
                <a:gd name="T55" fmla="*/ 42 h 217"/>
                <a:gd name="T56" fmla="*/ 235 w 314"/>
                <a:gd name="T57" fmla="*/ 42 h 217"/>
                <a:gd name="T58" fmla="*/ 210 w 314"/>
                <a:gd name="T59" fmla="*/ 30 h 217"/>
                <a:gd name="T60" fmla="*/ 183 w 314"/>
                <a:gd name="T61" fmla="*/ 19 h 217"/>
                <a:gd name="T62" fmla="*/ 153 w 314"/>
                <a:gd name="T63" fmla="*/ 11 h 217"/>
                <a:gd name="T64" fmla="*/ 121 w 314"/>
                <a:gd name="T65" fmla="*/ 3 h 217"/>
                <a:gd name="T66" fmla="*/ 88 w 314"/>
                <a:gd name="T67" fmla="*/ 0 h 217"/>
                <a:gd name="T68" fmla="*/ 57 w 314"/>
                <a:gd name="T69" fmla="*/ 0 h 217"/>
                <a:gd name="T70" fmla="*/ 42 w 314"/>
                <a:gd name="T71" fmla="*/ 0 h 217"/>
                <a:gd name="T72" fmla="*/ 28 w 314"/>
                <a:gd name="T73" fmla="*/ 3 h 217"/>
                <a:gd name="T74" fmla="*/ 14 w 314"/>
                <a:gd name="T75" fmla="*/ 7 h 217"/>
                <a:gd name="T76" fmla="*/ 0 w 314"/>
                <a:gd name="T77" fmla="*/ 10 h 217"/>
                <a:gd name="T78" fmla="*/ 0 w 314"/>
                <a:gd name="T79" fmla="*/ 10 h 2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4" h="217">
                  <a:moveTo>
                    <a:pt x="0" y="10"/>
                  </a:moveTo>
                  <a:lnTo>
                    <a:pt x="0" y="10"/>
                  </a:lnTo>
                  <a:lnTo>
                    <a:pt x="3" y="24"/>
                  </a:lnTo>
                  <a:lnTo>
                    <a:pt x="8" y="37"/>
                  </a:lnTo>
                  <a:lnTo>
                    <a:pt x="14" y="50"/>
                  </a:lnTo>
                  <a:lnTo>
                    <a:pt x="20" y="64"/>
                  </a:lnTo>
                  <a:lnTo>
                    <a:pt x="37" y="92"/>
                  </a:lnTo>
                  <a:lnTo>
                    <a:pt x="56" y="116"/>
                  </a:lnTo>
                  <a:lnTo>
                    <a:pt x="77" y="141"/>
                  </a:lnTo>
                  <a:lnTo>
                    <a:pt x="101" y="163"/>
                  </a:lnTo>
                  <a:lnTo>
                    <a:pt x="124" y="181"/>
                  </a:lnTo>
                  <a:lnTo>
                    <a:pt x="147" y="197"/>
                  </a:lnTo>
                  <a:lnTo>
                    <a:pt x="147" y="197"/>
                  </a:lnTo>
                  <a:lnTo>
                    <a:pt x="169" y="207"/>
                  </a:lnTo>
                  <a:lnTo>
                    <a:pt x="190" y="214"/>
                  </a:lnTo>
                  <a:lnTo>
                    <a:pt x="209" y="217"/>
                  </a:lnTo>
                  <a:lnTo>
                    <a:pt x="229" y="215"/>
                  </a:lnTo>
                  <a:lnTo>
                    <a:pt x="247" y="212"/>
                  </a:lnTo>
                  <a:lnTo>
                    <a:pt x="268" y="206"/>
                  </a:lnTo>
                  <a:lnTo>
                    <a:pt x="314" y="190"/>
                  </a:lnTo>
                  <a:lnTo>
                    <a:pt x="314" y="190"/>
                  </a:lnTo>
                  <a:lnTo>
                    <a:pt x="305" y="143"/>
                  </a:lnTo>
                  <a:lnTo>
                    <a:pt x="300" y="121"/>
                  </a:lnTo>
                  <a:lnTo>
                    <a:pt x="292" y="102"/>
                  </a:lnTo>
                  <a:lnTo>
                    <a:pt x="285" y="85"/>
                  </a:lnTo>
                  <a:lnTo>
                    <a:pt x="272" y="70"/>
                  </a:lnTo>
                  <a:lnTo>
                    <a:pt x="257" y="56"/>
                  </a:lnTo>
                  <a:lnTo>
                    <a:pt x="235" y="42"/>
                  </a:lnTo>
                  <a:lnTo>
                    <a:pt x="235" y="42"/>
                  </a:lnTo>
                  <a:lnTo>
                    <a:pt x="210" y="30"/>
                  </a:lnTo>
                  <a:lnTo>
                    <a:pt x="183" y="19"/>
                  </a:lnTo>
                  <a:lnTo>
                    <a:pt x="153" y="11"/>
                  </a:lnTo>
                  <a:lnTo>
                    <a:pt x="121" y="3"/>
                  </a:lnTo>
                  <a:lnTo>
                    <a:pt x="88" y="0"/>
                  </a:lnTo>
                  <a:lnTo>
                    <a:pt x="57" y="0"/>
                  </a:lnTo>
                  <a:lnTo>
                    <a:pt x="42" y="0"/>
                  </a:lnTo>
                  <a:lnTo>
                    <a:pt x="28" y="3"/>
                  </a:lnTo>
                  <a:lnTo>
                    <a:pt x="14" y="7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1" name="Freeform 11"/>
            <p:cNvSpPr/>
            <p:nvPr userDrawn="1"/>
          </p:nvSpPr>
          <p:spPr>
            <a:xfrm>
              <a:off x="1338263" y="1700809"/>
              <a:ext cx="557213" cy="372468"/>
            </a:xfrm>
            <a:custGeom>
              <a:avLst/>
              <a:gdLst>
                <a:gd name="T0" fmla="*/ 351 w 351"/>
                <a:gd name="T1" fmla="*/ 145 h 186"/>
                <a:gd name="T2" fmla="*/ 351 w 351"/>
                <a:gd name="T3" fmla="*/ 145 h 186"/>
                <a:gd name="T4" fmla="*/ 345 w 351"/>
                <a:gd name="T5" fmla="*/ 133 h 186"/>
                <a:gd name="T6" fmla="*/ 337 w 351"/>
                <a:gd name="T7" fmla="*/ 122 h 186"/>
                <a:gd name="T8" fmla="*/ 328 w 351"/>
                <a:gd name="T9" fmla="*/ 110 h 186"/>
                <a:gd name="T10" fmla="*/ 317 w 351"/>
                <a:gd name="T11" fmla="*/ 99 h 186"/>
                <a:gd name="T12" fmla="*/ 294 w 351"/>
                <a:gd name="T13" fmla="*/ 77 h 186"/>
                <a:gd name="T14" fmla="*/ 269 w 351"/>
                <a:gd name="T15" fmla="*/ 57 h 186"/>
                <a:gd name="T16" fmla="*/ 242 w 351"/>
                <a:gd name="T17" fmla="*/ 40 h 186"/>
                <a:gd name="T18" fmla="*/ 214 w 351"/>
                <a:gd name="T19" fmla="*/ 25 h 186"/>
                <a:gd name="T20" fmla="*/ 186 w 351"/>
                <a:gd name="T21" fmla="*/ 14 h 186"/>
                <a:gd name="T22" fmla="*/ 160 w 351"/>
                <a:gd name="T23" fmla="*/ 5 h 186"/>
                <a:gd name="T24" fmla="*/ 160 w 351"/>
                <a:gd name="T25" fmla="*/ 5 h 186"/>
                <a:gd name="T26" fmla="*/ 136 w 351"/>
                <a:gd name="T27" fmla="*/ 0 h 186"/>
                <a:gd name="T28" fmla="*/ 115 w 351"/>
                <a:gd name="T29" fmla="*/ 0 h 186"/>
                <a:gd name="T30" fmla="*/ 95 w 351"/>
                <a:gd name="T31" fmla="*/ 3 h 186"/>
                <a:gd name="T32" fmla="*/ 78 w 351"/>
                <a:gd name="T33" fmla="*/ 8 h 186"/>
                <a:gd name="T34" fmla="*/ 59 w 351"/>
                <a:gd name="T35" fmla="*/ 17 h 186"/>
                <a:gd name="T36" fmla="*/ 41 w 351"/>
                <a:gd name="T37" fmla="*/ 28 h 186"/>
                <a:gd name="T38" fmla="*/ 0 w 351"/>
                <a:gd name="T39" fmla="*/ 56 h 186"/>
                <a:gd name="T40" fmla="*/ 0 w 351"/>
                <a:gd name="T41" fmla="*/ 56 h 186"/>
                <a:gd name="T42" fmla="*/ 22 w 351"/>
                <a:gd name="T43" fmla="*/ 99 h 186"/>
                <a:gd name="T44" fmla="*/ 33 w 351"/>
                <a:gd name="T45" fmla="*/ 118 h 186"/>
                <a:gd name="T46" fmla="*/ 45 w 351"/>
                <a:gd name="T47" fmla="*/ 135 h 186"/>
                <a:gd name="T48" fmla="*/ 58 w 351"/>
                <a:gd name="T49" fmla="*/ 148 h 186"/>
                <a:gd name="T50" fmla="*/ 75 w 351"/>
                <a:gd name="T51" fmla="*/ 159 h 186"/>
                <a:gd name="T52" fmla="*/ 93 w 351"/>
                <a:gd name="T53" fmla="*/ 169 h 186"/>
                <a:gd name="T54" fmla="*/ 116 w 351"/>
                <a:gd name="T55" fmla="*/ 176 h 186"/>
                <a:gd name="T56" fmla="*/ 116 w 351"/>
                <a:gd name="T57" fmla="*/ 176 h 186"/>
                <a:gd name="T58" fmla="*/ 144 w 351"/>
                <a:gd name="T59" fmla="*/ 182 h 186"/>
                <a:gd name="T60" fmla="*/ 174 w 351"/>
                <a:gd name="T61" fmla="*/ 186 h 186"/>
                <a:gd name="T62" fmla="*/ 204 w 351"/>
                <a:gd name="T63" fmla="*/ 186 h 186"/>
                <a:gd name="T64" fmla="*/ 237 w 351"/>
                <a:gd name="T65" fmla="*/ 182 h 186"/>
                <a:gd name="T66" fmla="*/ 269 w 351"/>
                <a:gd name="T67" fmla="*/ 178 h 186"/>
                <a:gd name="T68" fmla="*/ 299 w 351"/>
                <a:gd name="T69" fmla="*/ 170 h 186"/>
                <a:gd name="T70" fmla="*/ 314 w 351"/>
                <a:gd name="T71" fmla="*/ 165 h 186"/>
                <a:gd name="T72" fmla="*/ 327 w 351"/>
                <a:gd name="T73" fmla="*/ 159 h 186"/>
                <a:gd name="T74" fmla="*/ 339 w 351"/>
                <a:gd name="T75" fmla="*/ 153 h 186"/>
                <a:gd name="T76" fmla="*/ 351 w 351"/>
                <a:gd name="T77" fmla="*/ 145 h 186"/>
                <a:gd name="T78" fmla="*/ 351 w 351"/>
                <a:gd name="T79" fmla="*/ 145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1" h="186">
                  <a:moveTo>
                    <a:pt x="351" y="145"/>
                  </a:moveTo>
                  <a:lnTo>
                    <a:pt x="351" y="145"/>
                  </a:lnTo>
                  <a:lnTo>
                    <a:pt x="345" y="133"/>
                  </a:lnTo>
                  <a:lnTo>
                    <a:pt x="337" y="122"/>
                  </a:lnTo>
                  <a:lnTo>
                    <a:pt x="328" y="110"/>
                  </a:lnTo>
                  <a:lnTo>
                    <a:pt x="317" y="99"/>
                  </a:lnTo>
                  <a:lnTo>
                    <a:pt x="294" y="77"/>
                  </a:lnTo>
                  <a:lnTo>
                    <a:pt x="269" y="57"/>
                  </a:lnTo>
                  <a:lnTo>
                    <a:pt x="242" y="40"/>
                  </a:lnTo>
                  <a:lnTo>
                    <a:pt x="214" y="25"/>
                  </a:lnTo>
                  <a:lnTo>
                    <a:pt x="186" y="14"/>
                  </a:lnTo>
                  <a:lnTo>
                    <a:pt x="160" y="5"/>
                  </a:lnTo>
                  <a:lnTo>
                    <a:pt x="160" y="5"/>
                  </a:lnTo>
                  <a:lnTo>
                    <a:pt x="136" y="0"/>
                  </a:lnTo>
                  <a:lnTo>
                    <a:pt x="115" y="0"/>
                  </a:lnTo>
                  <a:lnTo>
                    <a:pt x="95" y="3"/>
                  </a:lnTo>
                  <a:lnTo>
                    <a:pt x="78" y="8"/>
                  </a:lnTo>
                  <a:lnTo>
                    <a:pt x="59" y="17"/>
                  </a:lnTo>
                  <a:lnTo>
                    <a:pt x="41" y="2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2" y="99"/>
                  </a:lnTo>
                  <a:lnTo>
                    <a:pt x="33" y="118"/>
                  </a:lnTo>
                  <a:lnTo>
                    <a:pt x="45" y="135"/>
                  </a:lnTo>
                  <a:lnTo>
                    <a:pt x="58" y="148"/>
                  </a:lnTo>
                  <a:lnTo>
                    <a:pt x="75" y="159"/>
                  </a:lnTo>
                  <a:lnTo>
                    <a:pt x="93" y="169"/>
                  </a:lnTo>
                  <a:lnTo>
                    <a:pt x="116" y="176"/>
                  </a:lnTo>
                  <a:lnTo>
                    <a:pt x="116" y="176"/>
                  </a:lnTo>
                  <a:lnTo>
                    <a:pt x="144" y="182"/>
                  </a:lnTo>
                  <a:lnTo>
                    <a:pt x="174" y="186"/>
                  </a:lnTo>
                  <a:lnTo>
                    <a:pt x="204" y="186"/>
                  </a:lnTo>
                  <a:lnTo>
                    <a:pt x="237" y="182"/>
                  </a:lnTo>
                  <a:lnTo>
                    <a:pt x="269" y="178"/>
                  </a:lnTo>
                  <a:lnTo>
                    <a:pt x="299" y="170"/>
                  </a:lnTo>
                  <a:lnTo>
                    <a:pt x="314" y="165"/>
                  </a:lnTo>
                  <a:lnTo>
                    <a:pt x="327" y="159"/>
                  </a:lnTo>
                  <a:lnTo>
                    <a:pt x="339" y="153"/>
                  </a:lnTo>
                  <a:lnTo>
                    <a:pt x="351" y="145"/>
                  </a:lnTo>
                  <a:lnTo>
                    <a:pt x="351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2" name="Freeform 12"/>
            <p:cNvSpPr/>
            <p:nvPr userDrawn="1"/>
          </p:nvSpPr>
          <p:spPr>
            <a:xfrm>
              <a:off x="1945681" y="1908994"/>
              <a:ext cx="451849" cy="602432"/>
            </a:xfrm>
            <a:custGeom>
              <a:avLst/>
              <a:gdLst>
                <a:gd name="T0" fmla="*/ 203 w 214"/>
                <a:gd name="T1" fmla="*/ 0 h 317"/>
                <a:gd name="T2" fmla="*/ 203 w 214"/>
                <a:gd name="T3" fmla="*/ 0 h 317"/>
                <a:gd name="T4" fmla="*/ 189 w 214"/>
                <a:gd name="T5" fmla="*/ 3 h 317"/>
                <a:gd name="T6" fmla="*/ 175 w 214"/>
                <a:gd name="T7" fmla="*/ 8 h 317"/>
                <a:gd name="T8" fmla="*/ 163 w 214"/>
                <a:gd name="T9" fmla="*/ 14 h 317"/>
                <a:gd name="T10" fmla="*/ 149 w 214"/>
                <a:gd name="T11" fmla="*/ 22 h 317"/>
                <a:gd name="T12" fmla="*/ 122 w 214"/>
                <a:gd name="T13" fmla="*/ 37 h 317"/>
                <a:gd name="T14" fmla="*/ 96 w 214"/>
                <a:gd name="T15" fmla="*/ 58 h 317"/>
                <a:gd name="T16" fmla="*/ 73 w 214"/>
                <a:gd name="T17" fmla="*/ 79 h 317"/>
                <a:gd name="T18" fmla="*/ 51 w 214"/>
                <a:gd name="T19" fmla="*/ 104 h 317"/>
                <a:gd name="T20" fmla="*/ 33 w 214"/>
                <a:gd name="T21" fmla="*/ 127 h 317"/>
                <a:gd name="T22" fmla="*/ 19 w 214"/>
                <a:gd name="T23" fmla="*/ 150 h 317"/>
                <a:gd name="T24" fmla="*/ 19 w 214"/>
                <a:gd name="T25" fmla="*/ 150 h 317"/>
                <a:gd name="T26" fmla="*/ 8 w 214"/>
                <a:gd name="T27" fmla="*/ 172 h 317"/>
                <a:gd name="T28" fmla="*/ 2 w 214"/>
                <a:gd name="T29" fmla="*/ 194 h 317"/>
                <a:gd name="T30" fmla="*/ 0 w 214"/>
                <a:gd name="T31" fmla="*/ 212 h 317"/>
                <a:gd name="T32" fmla="*/ 2 w 214"/>
                <a:gd name="T33" fmla="*/ 232 h 317"/>
                <a:gd name="T34" fmla="*/ 5 w 214"/>
                <a:gd name="T35" fmla="*/ 251 h 317"/>
                <a:gd name="T36" fmla="*/ 11 w 214"/>
                <a:gd name="T37" fmla="*/ 272 h 317"/>
                <a:gd name="T38" fmla="*/ 28 w 214"/>
                <a:gd name="T39" fmla="*/ 317 h 317"/>
                <a:gd name="T40" fmla="*/ 28 w 214"/>
                <a:gd name="T41" fmla="*/ 317 h 317"/>
                <a:gd name="T42" fmla="*/ 76 w 214"/>
                <a:gd name="T43" fmla="*/ 308 h 317"/>
                <a:gd name="T44" fmla="*/ 96 w 214"/>
                <a:gd name="T45" fmla="*/ 302 h 317"/>
                <a:gd name="T46" fmla="*/ 115 w 214"/>
                <a:gd name="T47" fmla="*/ 294 h 317"/>
                <a:gd name="T48" fmla="*/ 132 w 214"/>
                <a:gd name="T49" fmla="*/ 285 h 317"/>
                <a:gd name="T50" fmla="*/ 147 w 214"/>
                <a:gd name="T51" fmla="*/ 272 h 317"/>
                <a:gd name="T52" fmla="*/ 161 w 214"/>
                <a:gd name="T53" fmla="*/ 257 h 317"/>
                <a:gd name="T54" fmla="*/ 173 w 214"/>
                <a:gd name="T55" fmla="*/ 235 h 317"/>
                <a:gd name="T56" fmla="*/ 173 w 214"/>
                <a:gd name="T57" fmla="*/ 235 h 317"/>
                <a:gd name="T58" fmla="*/ 186 w 214"/>
                <a:gd name="T59" fmla="*/ 211 h 317"/>
                <a:gd name="T60" fmla="*/ 197 w 214"/>
                <a:gd name="T61" fmla="*/ 183 h 317"/>
                <a:gd name="T62" fmla="*/ 204 w 214"/>
                <a:gd name="T63" fmla="*/ 152 h 317"/>
                <a:gd name="T64" fmla="*/ 210 w 214"/>
                <a:gd name="T65" fmla="*/ 121 h 317"/>
                <a:gd name="T66" fmla="*/ 214 w 214"/>
                <a:gd name="T67" fmla="*/ 88 h 317"/>
                <a:gd name="T68" fmla="*/ 214 w 214"/>
                <a:gd name="T69" fmla="*/ 58 h 317"/>
                <a:gd name="T70" fmla="*/ 212 w 214"/>
                <a:gd name="T71" fmla="*/ 42 h 317"/>
                <a:gd name="T72" fmla="*/ 210 w 214"/>
                <a:gd name="T73" fmla="*/ 28 h 317"/>
                <a:gd name="T74" fmla="*/ 206 w 214"/>
                <a:gd name="T75" fmla="*/ 14 h 317"/>
                <a:gd name="T76" fmla="*/ 203 w 214"/>
                <a:gd name="T77" fmla="*/ 0 h 317"/>
                <a:gd name="T78" fmla="*/ 203 w 214"/>
                <a:gd name="T79" fmla="*/ 0 h 3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4" h="317">
                  <a:moveTo>
                    <a:pt x="203" y="0"/>
                  </a:moveTo>
                  <a:lnTo>
                    <a:pt x="203" y="0"/>
                  </a:lnTo>
                  <a:lnTo>
                    <a:pt x="189" y="3"/>
                  </a:lnTo>
                  <a:lnTo>
                    <a:pt x="175" y="8"/>
                  </a:lnTo>
                  <a:lnTo>
                    <a:pt x="163" y="14"/>
                  </a:lnTo>
                  <a:lnTo>
                    <a:pt x="149" y="22"/>
                  </a:lnTo>
                  <a:lnTo>
                    <a:pt x="122" y="37"/>
                  </a:lnTo>
                  <a:lnTo>
                    <a:pt x="96" y="58"/>
                  </a:lnTo>
                  <a:lnTo>
                    <a:pt x="73" y="79"/>
                  </a:lnTo>
                  <a:lnTo>
                    <a:pt x="51" y="104"/>
                  </a:lnTo>
                  <a:lnTo>
                    <a:pt x="33" y="127"/>
                  </a:lnTo>
                  <a:lnTo>
                    <a:pt x="19" y="150"/>
                  </a:lnTo>
                  <a:lnTo>
                    <a:pt x="19" y="150"/>
                  </a:lnTo>
                  <a:lnTo>
                    <a:pt x="8" y="172"/>
                  </a:lnTo>
                  <a:lnTo>
                    <a:pt x="2" y="194"/>
                  </a:lnTo>
                  <a:lnTo>
                    <a:pt x="0" y="212"/>
                  </a:lnTo>
                  <a:lnTo>
                    <a:pt x="2" y="232"/>
                  </a:lnTo>
                  <a:lnTo>
                    <a:pt x="5" y="251"/>
                  </a:lnTo>
                  <a:lnTo>
                    <a:pt x="11" y="272"/>
                  </a:lnTo>
                  <a:lnTo>
                    <a:pt x="28" y="317"/>
                  </a:lnTo>
                  <a:lnTo>
                    <a:pt x="28" y="317"/>
                  </a:lnTo>
                  <a:lnTo>
                    <a:pt x="76" y="308"/>
                  </a:lnTo>
                  <a:lnTo>
                    <a:pt x="96" y="302"/>
                  </a:lnTo>
                  <a:lnTo>
                    <a:pt x="115" y="294"/>
                  </a:lnTo>
                  <a:lnTo>
                    <a:pt x="132" y="285"/>
                  </a:lnTo>
                  <a:lnTo>
                    <a:pt x="147" y="272"/>
                  </a:lnTo>
                  <a:lnTo>
                    <a:pt x="161" y="257"/>
                  </a:lnTo>
                  <a:lnTo>
                    <a:pt x="173" y="235"/>
                  </a:lnTo>
                  <a:lnTo>
                    <a:pt x="173" y="235"/>
                  </a:lnTo>
                  <a:lnTo>
                    <a:pt x="186" y="211"/>
                  </a:lnTo>
                  <a:lnTo>
                    <a:pt x="197" y="183"/>
                  </a:lnTo>
                  <a:lnTo>
                    <a:pt x="204" y="152"/>
                  </a:lnTo>
                  <a:lnTo>
                    <a:pt x="210" y="121"/>
                  </a:lnTo>
                  <a:lnTo>
                    <a:pt x="214" y="88"/>
                  </a:lnTo>
                  <a:lnTo>
                    <a:pt x="214" y="58"/>
                  </a:lnTo>
                  <a:lnTo>
                    <a:pt x="212" y="42"/>
                  </a:lnTo>
                  <a:lnTo>
                    <a:pt x="210" y="28"/>
                  </a:lnTo>
                  <a:lnTo>
                    <a:pt x="206" y="14"/>
                  </a:lnTo>
                  <a:lnTo>
                    <a:pt x="203" y="0"/>
                  </a:lnTo>
                  <a:lnTo>
                    <a:pt x="2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3" name="Freeform 13"/>
            <p:cNvSpPr/>
            <p:nvPr userDrawn="1"/>
          </p:nvSpPr>
          <p:spPr>
            <a:xfrm>
              <a:off x="1088814" y="2209801"/>
              <a:ext cx="450223" cy="556966"/>
            </a:xfrm>
            <a:custGeom>
              <a:avLst/>
              <a:gdLst>
                <a:gd name="T0" fmla="*/ 218 w 226"/>
                <a:gd name="T1" fmla="*/ 303 h 303"/>
                <a:gd name="T2" fmla="*/ 218 w 226"/>
                <a:gd name="T3" fmla="*/ 303 h 303"/>
                <a:gd name="T4" fmla="*/ 221 w 226"/>
                <a:gd name="T5" fmla="*/ 291 h 303"/>
                <a:gd name="T6" fmla="*/ 224 w 226"/>
                <a:gd name="T7" fmla="*/ 277 h 303"/>
                <a:gd name="T8" fmla="*/ 226 w 226"/>
                <a:gd name="T9" fmla="*/ 261 h 303"/>
                <a:gd name="T10" fmla="*/ 226 w 226"/>
                <a:gd name="T11" fmla="*/ 246 h 303"/>
                <a:gd name="T12" fmla="*/ 223 w 226"/>
                <a:gd name="T13" fmla="*/ 215 h 303"/>
                <a:gd name="T14" fmla="*/ 218 w 226"/>
                <a:gd name="T15" fmla="*/ 184 h 303"/>
                <a:gd name="T16" fmla="*/ 210 w 226"/>
                <a:gd name="T17" fmla="*/ 152 h 303"/>
                <a:gd name="T18" fmla="*/ 199 w 226"/>
                <a:gd name="T19" fmla="*/ 122 h 303"/>
                <a:gd name="T20" fmla="*/ 187 w 226"/>
                <a:gd name="T21" fmla="*/ 94 h 303"/>
                <a:gd name="T22" fmla="*/ 173 w 226"/>
                <a:gd name="T23" fmla="*/ 71 h 303"/>
                <a:gd name="T24" fmla="*/ 173 w 226"/>
                <a:gd name="T25" fmla="*/ 71 h 303"/>
                <a:gd name="T26" fmla="*/ 158 w 226"/>
                <a:gd name="T27" fmla="*/ 51 h 303"/>
                <a:gd name="T28" fmla="*/ 144 w 226"/>
                <a:gd name="T29" fmla="*/ 36 h 303"/>
                <a:gd name="T30" fmla="*/ 127 w 226"/>
                <a:gd name="T31" fmla="*/ 25 h 303"/>
                <a:gd name="T32" fmla="*/ 110 w 226"/>
                <a:gd name="T33" fmla="*/ 17 h 303"/>
                <a:gd name="T34" fmla="*/ 91 w 226"/>
                <a:gd name="T35" fmla="*/ 11 h 303"/>
                <a:gd name="T36" fmla="*/ 70 w 226"/>
                <a:gd name="T37" fmla="*/ 6 h 303"/>
                <a:gd name="T38" fmla="*/ 22 w 226"/>
                <a:gd name="T39" fmla="*/ 0 h 303"/>
                <a:gd name="T40" fmla="*/ 22 w 226"/>
                <a:gd name="T41" fmla="*/ 0 h 303"/>
                <a:gd name="T42" fmla="*/ 8 w 226"/>
                <a:gd name="T43" fmla="*/ 48 h 303"/>
                <a:gd name="T44" fmla="*/ 3 w 226"/>
                <a:gd name="T45" fmla="*/ 68 h 303"/>
                <a:gd name="T46" fmla="*/ 0 w 226"/>
                <a:gd name="T47" fmla="*/ 88 h 303"/>
                <a:gd name="T48" fmla="*/ 2 w 226"/>
                <a:gd name="T49" fmla="*/ 107 h 303"/>
                <a:gd name="T50" fmla="*/ 5 w 226"/>
                <a:gd name="T51" fmla="*/ 127 h 303"/>
                <a:gd name="T52" fmla="*/ 12 w 226"/>
                <a:gd name="T53" fmla="*/ 147 h 303"/>
                <a:gd name="T54" fmla="*/ 25 w 226"/>
                <a:gd name="T55" fmla="*/ 167 h 303"/>
                <a:gd name="T56" fmla="*/ 25 w 226"/>
                <a:gd name="T57" fmla="*/ 167 h 303"/>
                <a:gd name="T58" fmla="*/ 40 w 226"/>
                <a:gd name="T59" fmla="*/ 190 h 303"/>
                <a:gd name="T60" fmla="*/ 60 w 226"/>
                <a:gd name="T61" fmla="*/ 212 h 303"/>
                <a:gd name="T62" fmla="*/ 84 w 226"/>
                <a:gd name="T63" fmla="*/ 233 h 303"/>
                <a:gd name="T64" fmla="*/ 108 w 226"/>
                <a:gd name="T65" fmla="*/ 253 h 303"/>
                <a:gd name="T66" fmla="*/ 136 w 226"/>
                <a:gd name="T67" fmla="*/ 272 h 303"/>
                <a:gd name="T68" fmla="*/ 164 w 226"/>
                <a:gd name="T69" fmla="*/ 286 h 303"/>
                <a:gd name="T70" fmla="*/ 178 w 226"/>
                <a:gd name="T71" fmla="*/ 292 h 303"/>
                <a:gd name="T72" fmla="*/ 192 w 226"/>
                <a:gd name="T73" fmla="*/ 297 h 303"/>
                <a:gd name="T74" fmla="*/ 204 w 226"/>
                <a:gd name="T75" fmla="*/ 301 h 303"/>
                <a:gd name="T76" fmla="*/ 218 w 226"/>
                <a:gd name="T77" fmla="*/ 303 h 303"/>
                <a:gd name="T78" fmla="*/ 218 w 226"/>
                <a:gd name="T79" fmla="*/ 303 h 30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6" h="303">
                  <a:moveTo>
                    <a:pt x="218" y="303"/>
                  </a:moveTo>
                  <a:lnTo>
                    <a:pt x="218" y="303"/>
                  </a:lnTo>
                  <a:lnTo>
                    <a:pt x="221" y="291"/>
                  </a:lnTo>
                  <a:lnTo>
                    <a:pt x="224" y="277"/>
                  </a:lnTo>
                  <a:lnTo>
                    <a:pt x="226" y="261"/>
                  </a:lnTo>
                  <a:lnTo>
                    <a:pt x="226" y="246"/>
                  </a:lnTo>
                  <a:lnTo>
                    <a:pt x="223" y="215"/>
                  </a:lnTo>
                  <a:lnTo>
                    <a:pt x="218" y="184"/>
                  </a:lnTo>
                  <a:lnTo>
                    <a:pt x="210" y="152"/>
                  </a:lnTo>
                  <a:lnTo>
                    <a:pt x="199" y="122"/>
                  </a:lnTo>
                  <a:lnTo>
                    <a:pt x="187" y="94"/>
                  </a:lnTo>
                  <a:lnTo>
                    <a:pt x="173" y="71"/>
                  </a:lnTo>
                  <a:lnTo>
                    <a:pt x="173" y="71"/>
                  </a:lnTo>
                  <a:lnTo>
                    <a:pt x="158" y="51"/>
                  </a:lnTo>
                  <a:lnTo>
                    <a:pt x="144" y="36"/>
                  </a:lnTo>
                  <a:lnTo>
                    <a:pt x="127" y="25"/>
                  </a:lnTo>
                  <a:lnTo>
                    <a:pt x="110" y="17"/>
                  </a:lnTo>
                  <a:lnTo>
                    <a:pt x="91" y="11"/>
                  </a:lnTo>
                  <a:lnTo>
                    <a:pt x="70" y="6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8" y="48"/>
                  </a:lnTo>
                  <a:lnTo>
                    <a:pt x="3" y="68"/>
                  </a:lnTo>
                  <a:lnTo>
                    <a:pt x="0" y="88"/>
                  </a:lnTo>
                  <a:lnTo>
                    <a:pt x="2" y="107"/>
                  </a:lnTo>
                  <a:lnTo>
                    <a:pt x="5" y="127"/>
                  </a:lnTo>
                  <a:lnTo>
                    <a:pt x="12" y="147"/>
                  </a:lnTo>
                  <a:lnTo>
                    <a:pt x="25" y="167"/>
                  </a:lnTo>
                  <a:lnTo>
                    <a:pt x="25" y="167"/>
                  </a:lnTo>
                  <a:lnTo>
                    <a:pt x="40" y="190"/>
                  </a:lnTo>
                  <a:lnTo>
                    <a:pt x="60" y="212"/>
                  </a:lnTo>
                  <a:lnTo>
                    <a:pt x="84" y="233"/>
                  </a:lnTo>
                  <a:lnTo>
                    <a:pt x="108" y="253"/>
                  </a:lnTo>
                  <a:lnTo>
                    <a:pt x="136" y="272"/>
                  </a:lnTo>
                  <a:lnTo>
                    <a:pt x="164" y="286"/>
                  </a:lnTo>
                  <a:lnTo>
                    <a:pt x="178" y="292"/>
                  </a:lnTo>
                  <a:lnTo>
                    <a:pt x="192" y="297"/>
                  </a:lnTo>
                  <a:lnTo>
                    <a:pt x="204" y="301"/>
                  </a:lnTo>
                  <a:lnTo>
                    <a:pt x="218" y="303"/>
                  </a:lnTo>
                  <a:lnTo>
                    <a:pt x="218" y="30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4" name="Freeform 14"/>
            <p:cNvSpPr/>
            <p:nvPr userDrawn="1"/>
          </p:nvSpPr>
          <p:spPr>
            <a:xfrm>
              <a:off x="3625850" y="2608034"/>
              <a:ext cx="558800" cy="368797"/>
            </a:xfrm>
            <a:custGeom>
              <a:avLst/>
              <a:gdLst>
                <a:gd name="T0" fmla="*/ 352 w 352"/>
                <a:gd name="T1" fmla="*/ 46 h 184"/>
                <a:gd name="T2" fmla="*/ 352 w 352"/>
                <a:gd name="T3" fmla="*/ 46 h 184"/>
                <a:gd name="T4" fmla="*/ 341 w 352"/>
                <a:gd name="T5" fmla="*/ 39 h 184"/>
                <a:gd name="T6" fmla="*/ 329 w 352"/>
                <a:gd name="T7" fmla="*/ 31 h 184"/>
                <a:gd name="T8" fmla="*/ 315 w 352"/>
                <a:gd name="T9" fmla="*/ 25 h 184"/>
                <a:gd name="T10" fmla="*/ 301 w 352"/>
                <a:gd name="T11" fmla="*/ 20 h 184"/>
                <a:gd name="T12" fmla="*/ 272 w 352"/>
                <a:gd name="T13" fmla="*/ 11 h 184"/>
                <a:gd name="T14" fmla="*/ 239 w 352"/>
                <a:gd name="T15" fmla="*/ 5 h 184"/>
                <a:gd name="T16" fmla="*/ 208 w 352"/>
                <a:gd name="T17" fmla="*/ 2 h 184"/>
                <a:gd name="T18" fmla="*/ 176 w 352"/>
                <a:gd name="T19" fmla="*/ 0 h 184"/>
                <a:gd name="T20" fmla="*/ 146 w 352"/>
                <a:gd name="T21" fmla="*/ 2 h 184"/>
                <a:gd name="T22" fmla="*/ 119 w 352"/>
                <a:gd name="T23" fmla="*/ 6 h 184"/>
                <a:gd name="T24" fmla="*/ 119 w 352"/>
                <a:gd name="T25" fmla="*/ 6 h 184"/>
                <a:gd name="T26" fmla="*/ 95 w 352"/>
                <a:gd name="T27" fmla="*/ 14 h 184"/>
                <a:gd name="T28" fmla="*/ 75 w 352"/>
                <a:gd name="T29" fmla="*/ 22 h 184"/>
                <a:gd name="T30" fmla="*/ 60 w 352"/>
                <a:gd name="T31" fmla="*/ 34 h 184"/>
                <a:gd name="T32" fmla="*/ 46 w 352"/>
                <a:gd name="T33" fmla="*/ 46 h 184"/>
                <a:gd name="T34" fmla="*/ 34 w 352"/>
                <a:gd name="T35" fmla="*/ 63 h 184"/>
                <a:gd name="T36" fmla="*/ 23 w 352"/>
                <a:gd name="T37" fmla="*/ 80 h 184"/>
                <a:gd name="T38" fmla="*/ 0 w 352"/>
                <a:gd name="T39" fmla="*/ 124 h 184"/>
                <a:gd name="T40" fmla="*/ 0 w 352"/>
                <a:gd name="T41" fmla="*/ 124 h 184"/>
                <a:gd name="T42" fmla="*/ 38 w 352"/>
                <a:gd name="T43" fmla="*/ 153 h 184"/>
                <a:gd name="T44" fmla="*/ 57 w 352"/>
                <a:gd name="T45" fmla="*/ 164 h 184"/>
                <a:gd name="T46" fmla="*/ 74 w 352"/>
                <a:gd name="T47" fmla="*/ 173 h 184"/>
                <a:gd name="T48" fmla="*/ 92 w 352"/>
                <a:gd name="T49" fmla="*/ 181 h 184"/>
                <a:gd name="T50" fmla="*/ 111 w 352"/>
                <a:gd name="T51" fmla="*/ 184 h 184"/>
                <a:gd name="T52" fmla="*/ 132 w 352"/>
                <a:gd name="T53" fmla="*/ 184 h 184"/>
                <a:gd name="T54" fmla="*/ 157 w 352"/>
                <a:gd name="T55" fmla="*/ 179 h 184"/>
                <a:gd name="T56" fmla="*/ 157 w 352"/>
                <a:gd name="T57" fmla="*/ 179 h 184"/>
                <a:gd name="T58" fmla="*/ 183 w 352"/>
                <a:gd name="T59" fmla="*/ 173 h 184"/>
                <a:gd name="T60" fmla="*/ 211 w 352"/>
                <a:gd name="T61" fmla="*/ 162 h 184"/>
                <a:gd name="T62" fmla="*/ 239 w 352"/>
                <a:gd name="T63" fmla="*/ 148 h 184"/>
                <a:gd name="T64" fmla="*/ 267 w 352"/>
                <a:gd name="T65" fmla="*/ 131 h 184"/>
                <a:gd name="T66" fmla="*/ 293 w 352"/>
                <a:gd name="T67" fmla="*/ 113 h 184"/>
                <a:gd name="T68" fmla="*/ 316 w 352"/>
                <a:gd name="T69" fmla="*/ 91 h 184"/>
                <a:gd name="T70" fmla="*/ 327 w 352"/>
                <a:gd name="T71" fmla="*/ 80 h 184"/>
                <a:gd name="T72" fmla="*/ 336 w 352"/>
                <a:gd name="T73" fmla="*/ 70 h 184"/>
                <a:gd name="T74" fmla="*/ 346 w 352"/>
                <a:gd name="T75" fmla="*/ 57 h 184"/>
                <a:gd name="T76" fmla="*/ 352 w 352"/>
                <a:gd name="T77" fmla="*/ 46 h 184"/>
                <a:gd name="T78" fmla="*/ 352 w 352"/>
                <a:gd name="T79" fmla="*/ 46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2" h="184">
                  <a:moveTo>
                    <a:pt x="352" y="46"/>
                  </a:moveTo>
                  <a:lnTo>
                    <a:pt x="352" y="46"/>
                  </a:lnTo>
                  <a:lnTo>
                    <a:pt x="341" y="39"/>
                  </a:lnTo>
                  <a:lnTo>
                    <a:pt x="329" y="31"/>
                  </a:lnTo>
                  <a:lnTo>
                    <a:pt x="315" y="25"/>
                  </a:lnTo>
                  <a:lnTo>
                    <a:pt x="301" y="20"/>
                  </a:lnTo>
                  <a:lnTo>
                    <a:pt x="272" y="11"/>
                  </a:lnTo>
                  <a:lnTo>
                    <a:pt x="239" y="5"/>
                  </a:lnTo>
                  <a:lnTo>
                    <a:pt x="208" y="2"/>
                  </a:lnTo>
                  <a:lnTo>
                    <a:pt x="176" y="0"/>
                  </a:lnTo>
                  <a:lnTo>
                    <a:pt x="146" y="2"/>
                  </a:lnTo>
                  <a:lnTo>
                    <a:pt x="119" y="6"/>
                  </a:lnTo>
                  <a:lnTo>
                    <a:pt x="119" y="6"/>
                  </a:lnTo>
                  <a:lnTo>
                    <a:pt x="95" y="14"/>
                  </a:lnTo>
                  <a:lnTo>
                    <a:pt x="75" y="22"/>
                  </a:lnTo>
                  <a:lnTo>
                    <a:pt x="60" y="34"/>
                  </a:lnTo>
                  <a:lnTo>
                    <a:pt x="46" y="46"/>
                  </a:lnTo>
                  <a:lnTo>
                    <a:pt x="34" y="63"/>
                  </a:lnTo>
                  <a:lnTo>
                    <a:pt x="23" y="8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38" y="153"/>
                  </a:lnTo>
                  <a:lnTo>
                    <a:pt x="57" y="164"/>
                  </a:lnTo>
                  <a:lnTo>
                    <a:pt x="74" y="173"/>
                  </a:lnTo>
                  <a:lnTo>
                    <a:pt x="92" y="181"/>
                  </a:lnTo>
                  <a:lnTo>
                    <a:pt x="111" y="184"/>
                  </a:lnTo>
                  <a:lnTo>
                    <a:pt x="132" y="184"/>
                  </a:lnTo>
                  <a:lnTo>
                    <a:pt x="157" y="179"/>
                  </a:lnTo>
                  <a:lnTo>
                    <a:pt x="157" y="179"/>
                  </a:lnTo>
                  <a:lnTo>
                    <a:pt x="183" y="173"/>
                  </a:lnTo>
                  <a:lnTo>
                    <a:pt x="211" y="162"/>
                  </a:lnTo>
                  <a:lnTo>
                    <a:pt x="239" y="148"/>
                  </a:lnTo>
                  <a:lnTo>
                    <a:pt x="267" y="131"/>
                  </a:lnTo>
                  <a:lnTo>
                    <a:pt x="293" y="113"/>
                  </a:lnTo>
                  <a:lnTo>
                    <a:pt x="316" y="91"/>
                  </a:lnTo>
                  <a:lnTo>
                    <a:pt x="327" y="80"/>
                  </a:lnTo>
                  <a:lnTo>
                    <a:pt x="336" y="70"/>
                  </a:lnTo>
                  <a:lnTo>
                    <a:pt x="346" y="57"/>
                  </a:lnTo>
                  <a:lnTo>
                    <a:pt x="352" y="46"/>
                  </a:lnTo>
                  <a:lnTo>
                    <a:pt x="352" y="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" name="Freeform 15"/>
            <p:cNvSpPr/>
            <p:nvPr userDrawn="1"/>
          </p:nvSpPr>
          <p:spPr>
            <a:xfrm rot="20768460">
              <a:off x="3609917" y="2222116"/>
              <a:ext cx="546101" cy="360537"/>
            </a:xfrm>
            <a:custGeom>
              <a:avLst/>
              <a:gdLst>
                <a:gd name="T0" fmla="*/ 344 w 344"/>
                <a:gd name="T1" fmla="*/ 158 h 190"/>
                <a:gd name="T2" fmla="*/ 344 w 344"/>
                <a:gd name="T3" fmla="*/ 158 h 190"/>
                <a:gd name="T4" fmla="*/ 340 w 344"/>
                <a:gd name="T5" fmla="*/ 145 h 190"/>
                <a:gd name="T6" fmla="*/ 332 w 344"/>
                <a:gd name="T7" fmla="*/ 133 h 190"/>
                <a:gd name="T8" fmla="*/ 323 w 344"/>
                <a:gd name="T9" fmla="*/ 121 h 190"/>
                <a:gd name="T10" fmla="*/ 313 w 344"/>
                <a:gd name="T11" fmla="*/ 110 h 190"/>
                <a:gd name="T12" fmla="*/ 292 w 344"/>
                <a:gd name="T13" fmla="*/ 87 h 190"/>
                <a:gd name="T14" fmla="*/ 267 w 344"/>
                <a:gd name="T15" fmla="*/ 65 h 190"/>
                <a:gd name="T16" fmla="*/ 241 w 344"/>
                <a:gd name="T17" fmla="*/ 46 h 190"/>
                <a:gd name="T18" fmla="*/ 215 w 344"/>
                <a:gd name="T19" fmla="*/ 31 h 190"/>
                <a:gd name="T20" fmla="*/ 187 w 344"/>
                <a:gd name="T21" fmla="*/ 17 h 190"/>
                <a:gd name="T22" fmla="*/ 162 w 344"/>
                <a:gd name="T23" fmla="*/ 8 h 190"/>
                <a:gd name="T24" fmla="*/ 162 w 344"/>
                <a:gd name="T25" fmla="*/ 8 h 190"/>
                <a:gd name="T26" fmla="*/ 137 w 344"/>
                <a:gd name="T27" fmla="*/ 2 h 190"/>
                <a:gd name="T28" fmla="*/ 116 w 344"/>
                <a:gd name="T29" fmla="*/ 0 h 190"/>
                <a:gd name="T30" fmla="*/ 97 w 344"/>
                <a:gd name="T31" fmla="*/ 2 h 190"/>
                <a:gd name="T32" fmla="*/ 79 w 344"/>
                <a:gd name="T33" fmla="*/ 6 h 190"/>
                <a:gd name="T34" fmla="*/ 60 w 344"/>
                <a:gd name="T35" fmla="*/ 14 h 190"/>
                <a:gd name="T36" fmla="*/ 41 w 344"/>
                <a:gd name="T37" fmla="*/ 25 h 190"/>
                <a:gd name="T38" fmla="*/ 0 w 344"/>
                <a:gd name="T39" fmla="*/ 51 h 190"/>
                <a:gd name="T40" fmla="*/ 0 w 344"/>
                <a:gd name="T41" fmla="*/ 51 h 190"/>
                <a:gd name="T42" fmla="*/ 20 w 344"/>
                <a:gd name="T43" fmla="*/ 96 h 190"/>
                <a:gd name="T44" fmla="*/ 29 w 344"/>
                <a:gd name="T45" fmla="*/ 114 h 190"/>
                <a:gd name="T46" fmla="*/ 40 w 344"/>
                <a:gd name="T47" fmla="*/ 131 h 190"/>
                <a:gd name="T48" fmla="*/ 52 w 344"/>
                <a:gd name="T49" fmla="*/ 145 h 190"/>
                <a:gd name="T50" fmla="*/ 68 w 344"/>
                <a:gd name="T51" fmla="*/ 158 h 190"/>
                <a:gd name="T52" fmla="*/ 86 w 344"/>
                <a:gd name="T53" fmla="*/ 169 h 190"/>
                <a:gd name="T54" fmla="*/ 109 w 344"/>
                <a:gd name="T55" fmla="*/ 176 h 190"/>
                <a:gd name="T56" fmla="*/ 109 w 344"/>
                <a:gd name="T57" fmla="*/ 176 h 190"/>
                <a:gd name="T58" fmla="*/ 136 w 344"/>
                <a:gd name="T59" fmla="*/ 184 h 190"/>
                <a:gd name="T60" fmla="*/ 165 w 344"/>
                <a:gd name="T61" fmla="*/ 189 h 190"/>
                <a:gd name="T62" fmla="*/ 198 w 344"/>
                <a:gd name="T63" fmla="*/ 190 h 190"/>
                <a:gd name="T64" fmla="*/ 228 w 344"/>
                <a:gd name="T65" fmla="*/ 190 h 190"/>
                <a:gd name="T66" fmla="*/ 261 w 344"/>
                <a:gd name="T67" fmla="*/ 186 h 190"/>
                <a:gd name="T68" fmla="*/ 292 w 344"/>
                <a:gd name="T69" fmla="*/ 179 h 190"/>
                <a:gd name="T70" fmla="*/ 306 w 344"/>
                <a:gd name="T71" fmla="*/ 175 h 190"/>
                <a:gd name="T72" fmla="*/ 320 w 344"/>
                <a:gd name="T73" fmla="*/ 170 h 190"/>
                <a:gd name="T74" fmla="*/ 334 w 344"/>
                <a:gd name="T75" fmla="*/ 164 h 190"/>
                <a:gd name="T76" fmla="*/ 344 w 344"/>
                <a:gd name="T77" fmla="*/ 158 h 190"/>
                <a:gd name="T78" fmla="*/ 344 w 344"/>
                <a:gd name="T79" fmla="*/ 158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4" h="190">
                  <a:moveTo>
                    <a:pt x="344" y="158"/>
                  </a:moveTo>
                  <a:lnTo>
                    <a:pt x="344" y="158"/>
                  </a:lnTo>
                  <a:lnTo>
                    <a:pt x="340" y="145"/>
                  </a:lnTo>
                  <a:lnTo>
                    <a:pt x="332" y="133"/>
                  </a:lnTo>
                  <a:lnTo>
                    <a:pt x="323" y="121"/>
                  </a:lnTo>
                  <a:lnTo>
                    <a:pt x="313" y="110"/>
                  </a:lnTo>
                  <a:lnTo>
                    <a:pt x="292" y="87"/>
                  </a:lnTo>
                  <a:lnTo>
                    <a:pt x="267" y="65"/>
                  </a:lnTo>
                  <a:lnTo>
                    <a:pt x="241" y="46"/>
                  </a:lnTo>
                  <a:lnTo>
                    <a:pt x="215" y="31"/>
                  </a:lnTo>
                  <a:lnTo>
                    <a:pt x="187" y="17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37" y="2"/>
                  </a:lnTo>
                  <a:lnTo>
                    <a:pt x="116" y="0"/>
                  </a:lnTo>
                  <a:lnTo>
                    <a:pt x="97" y="2"/>
                  </a:lnTo>
                  <a:lnTo>
                    <a:pt x="79" y="6"/>
                  </a:lnTo>
                  <a:lnTo>
                    <a:pt x="60" y="14"/>
                  </a:lnTo>
                  <a:lnTo>
                    <a:pt x="41" y="25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20" y="96"/>
                  </a:lnTo>
                  <a:lnTo>
                    <a:pt x="29" y="114"/>
                  </a:lnTo>
                  <a:lnTo>
                    <a:pt x="40" y="131"/>
                  </a:lnTo>
                  <a:lnTo>
                    <a:pt x="52" y="145"/>
                  </a:lnTo>
                  <a:lnTo>
                    <a:pt x="68" y="158"/>
                  </a:lnTo>
                  <a:lnTo>
                    <a:pt x="86" y="169"/>
                  </a:lnTo>
                  <a:lnTo>
                    <a:pt x="109" y="176"/>
                  </a:lnTo>
                  <a:lnTo>
                    <a:pt x="109" y="176"/>
                  </a:lnTo>
                  <a:lnTo>
                    <a:pt x="136" y="184"/>
                  </a:lnTo>
                  <a:lnTo>
                    <a:pt x="165" y="189"/>
                  </a:lnTo>
                  <a:lnTo>
                    <a:pt x="198" y="190"/>
                  </a:lnTo>
                  <a:lnTo>
                    <a:pt x="228" y="190"/>
                  </a:lnTo>
                  <a:lnTo>
                    <a:pt x="261" y="186"/>
                  </a:lnTo>
                  <a:lnTo>
                    <a:pt x="292" y="179"/>
                  </a:lnTo>
                  <a:lnTo>
                    <a:pt x="306" y="175"/>
                  </a:lnTo>
                  <a:lnTo>
                    <a:pt x="320" y="170"/>
                  </a:lnTo>
                  <a:lnTo>
                    <a:pt x="334" y="164"/>
                  </a:lnTo>
                  <a:lnTo>
                    <a:pt x="344" y="158"/>
                  </a:lnTo>
                  <a:lnTo>
                    <a:pt x="344" y="1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6" name="Freeform 16"/>
            <p:cNvSpPr/>
            <p:nvPr userDrawn="1"/>
          </p:nvSpPr>
          <p:spPr>
            <a:xfrm>
              <a:off x="3862809" y="2003427"/>
              <a:ext cx="571500" cy="282576"/>
            </a:xfrm>
            <a:custGeom>
              <a:avLst/>
              <a:gdLst>
                <a:gd name="T0" fmla="*/ 360 w 360"/>
                <a:gd name="T1" fmla="*/ 68 h 178"/>
                <a:gd name="T2" fmla="*/ 360 w 360"/>
                <a:gd name="T3" fmla="*/ 68 h 178"/>
                <a:gd name="T4" fmla="*/ 350 w 360"/>
                <a:gd name="T5" fmla="*/ 59 h 178"/>
                <a:gd name="T6" fmla="*/ 339 w 360"/>
                <a:gd name="T7" fmla="*/ 51 h 178"/>
                <a:gd name="T8" fmla="*/ 326 w 360"/>
                <a:gd name="T9" fmla="*/ 44 h 178"/>
                <a:gd name="T10" fmla="*/ 313 w 360"/>
                <a:gd name="T11" fmla="*/ 36 h 178"/>
                <a:gd name="T12" fmla="*/ 285 w 360"/>
                <a:gd name="T13" fmla="*/ 23 h 178"/>
                <a:gd name="T14" fmla="*/ 254 w 360"/>
                <a:gd name="T15" fmla="*/ 13 h 178"/>
                <a:gd name="T16" fmla="*/ 223 w 360"/>
                <a:gd name="T17" fmla="*/ 6 h 178"/>
                <a:gd name="T18" fmla="*/ 191 w 360"/>
                <a:gd name="T19" fmla="*/ 2 h 178"/>
                <a:gd name="T20" fmla="*/ 161 w 360"/>
                <a:gd name="T21" fmla="*/ 0 h 178"/>
                <a:gd name="T22" fmla="*/ 133 w 360"/>
                <a:gd name="T23" fmla="*/ 0 h 178"/>
                <a:gd name="T24" fmla="*/ 133 w 360"/>
                <a:gd name="T25" fmla="*/ 0 h 178"/>
                <a:gd name="T26" fmla="*/ 109 w 360"/>
                <a:gd name="T27" fmla="*/ 5 h 178"/>
                <a:gd name="T28" fmla="*/ 89 w 360"/>
                <a:gd name="T29" fmla="*/ 11 h 178"/>
                <a:gd name="T30" fmla="*/ 72 w 360"/>
                <a:gd name="T31" fmla="*/ 20 h 178"/>
                <a:gd name="T32" fmla="*/ 56 w 360"/>
                <a:gd name="T33" fmla="*/ 33 h 178"/>
                <a:gd name="T34" fmla="*/ 42 w 360"/>
                <a:gd name="T35" fmla="*/ 47 h 178"/>
                <a:gd name="T36" fmla="*/ 28 w 360"/>
                <a:gd name="T37" fmla="*/ 62 h 178"/>
                <a:gd name="T38" fmla="*/ 0 w 360"/>
                <a:gd name="T39" fmla="*/ 102 h 178"/>
                <a:gd name="T40" fmla="*/ 0 w 360"/>
                <a:gd name="T41" fmla="*/ 102 h 178"/>
                <a:gd name="T42" fmla="*/ 36 w 360"/>
                <a:gd name="T43" fmla="*/ 136 h 178"/>
                <a:gd name="T44" fmla="*/ 53 w 360"/>
                <a:gd name="T45" fmla="*/ 150 h 178"/>
                <a:gd name="T46" fmla="*/ 68 w 360"/>
                <a:gd name="T47" fmla="*/ 161 h 178"/>
                <a:gd name="T48" fmla="*/ 85 w 360"/>
                <a:gd name="T49" fmla="*/ 170 h 178"/>
                <a:gd name="T50" fmla="*/ 104 w 360"/>
                <a:gd name="T51" fmla="*/ 175 h 178"/>
                <a:gd name="T52" fmla="*/ 126 w 360"/>
                <a:gd name="T53" fmla="*/ 178 h 178"/>
                <a:gd name="T54" fmla="*/ 150 w 360"/>
                <a:gd name="T55" fmla="*/ 178 h 178"/>
                <a:gd name="T56" fmla="*/ 150 w 360"/>
                <a:gd name="T57" fmla="*/ 178 h 178"/>
                <a:gd name="T58" fmla="*/ 178 w 360"/>
                <a:gd name="T59" fmla="*/ 173 h 178"/>
                <a:gd name="T60" fmla="*/ 206 w 360"/>
                <a:gd name="T61" fmla="*/ 166 h 178"/>
                <a:gd name="T62" fmla="*/ 237 w 360"/>
                <a:gd name="T63" fmla="*/ 155 h 178"/>
                <a:gd name="T64" fmla="*/ 266 w 360"/>
                <a:gd name="T65" fmla="*/ 142 h 178"/>
                <a:gd name="T66" fmla="*/ 294 w 360"/>
                <a:gd name="T67" fmla="*/ 127 h 178"/>
                <a:gd name="T68" fmla="*/ 320 w 360"/>
                <a:gd name="T69" fmla="*/ 110 h 178"/>
                <a:gd name="T70" fmla="*/ 331 w 360"/>
                <a:gd name="T71" fmla="*/ 99 h 178"/>
                <a:gd name="T72" fmla="*/ 342 w 360"/>
                <a:gd name="T73" fmla="*/ 90 h 178"/>
                <a:gd name="T74" fmla="*/ 353 w 360"/>
                <a:gd name="T75" fmla="*/ 79 h 178"/>
                <a:gd name="T76" fmla="*/ 360 w 360"/>
                <a:gd name="T77" fmla="*/ 68 h 178"/>
                <a:gd name="T78" fmla="*/ 360 w 360"/>
                <a:gd name="T79" fmla="*/ 68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178">
                  <a:moveTo>
                    <a:pt x="360" y="68"/>
                  </a:moveTo>
                  <a:lnTo>
                    <a:pt x="360" y="68"/>
                  </a:lnTo>
                  <a:lnTo>
                    <a:pt x="350" y="59"/>
                  </a:lnTo>
                  <a:lnTo>
                    <a:pt x="339" y="51"/>
                  </a:lnTo>
                  <a:lnTo>
                    <a:pt x="326" y="44"/>
                  </a:lnTo>
                  <a:lnTo>
                    <a:pt x="313" y="36"/>
                  </a:lnTo>
                  <a:lnTo>
                    <a:pt x="285" y="23"/>
                  </a:lnTo>
                  <a:lnTo>
                    <a:pt x="254" y="13"/>
                  </a:lnTo>
                  <a:lnTo>
                    <a:pt x="223" y="6"/>
                  </a:lnTo>
                  <a:lnTo>
                    <a:pt x="191" y="2"/>
                  </a:lnTo>
                  <a:lnTo>
                    <a:pt x="16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09" y="5"/>
                  </a:lnTo>
                  <a:lnTo>
                    <a:pt x="89" y="11"/>
                  </a:lnTo>
                  <a:lnTo>
                    <a:pt x="72" y="20"/>
                  </a:lnTo>
                  <a:lnTo>
                    <a:pt x="56" y="33"/>
                  </a:lnTo>
                  <a:lnTo>
                    <a:pt x="42" y="47"/>
                  </a:lnTo>
                  <a:lnTo>
                    <a:pt x="28" y="62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36" y="136"/>
                  </a:lnTo>
                  <a:lnTo>
                    <a:pt x="53" y="150"/>
                  </a:lnTo>
                  <a:lnTo>
                    <a:pt x="68" y="161"/>
                  </a:lnTo>
                  <a:lnTo>
                    <a:pt x="85" y="170"/>
                  </a:lnTo>
                  <a:lnTo>
                    <a:pt x="104" y="175"/>
                  </a:lnTo>
                  <a:lnTo>
                    <a:pt x="126" y="178"/>
                  </a:lnTo>
                  <a:lnTo>
                    <a:pt x="150" y="178"/>
                  </a:lnTo>
                  <a:lnTo>
                    <a:pt x="150" y="178"/>
                  </a:lnTo>
                  <a:lnTo>
                    <a:pt x="178" y="173"/>
                  </a:lnTo>
                  <a:lnTo>
                    <a:pt x="206" y="166"/>
                  </a:lnTo>
                  <a:lnTo>
                    <a:pt x="237" y="155"/>
                  </a:lnTo>
                  <a:lnTo>
                    <a:pt x="266" y="142"/>
                  </a:lnTo>
                  <a:lnTo>
                    <a:pt x="294" y="127"/>
                  </a:lnTo>
                  <a:lnTo>
                    <a:pt x="320" y="110"/>
                  </a:lnTo>
                  <a:lnTo>
                    <a:pt x="331" y="99"/>
                  </a:lnTo>
                  <a:lnTo>
                    <a:pt x="342" y="90"/>
                  </a:lnTo>
                  <a:lnTo>
                    <a:pt x="353" y="79"/>
                  </a:lnTo>
                  <a:lnTo>
                    <a:pt x="360" y="68"/>
                  </a:lnTo>
                  <a:lnTo>
                    <a:pt x="360" y="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7" name="Freeform 17"/>
            <p:cNvSpPr/>
            <p:nvPr userDrawn="1"/>
          </p:nvSpPr>
          <p:spPr>
            <a:xfrm>
              <a:off x="4198938" y="2212976"/>
              <a:ext cx="520700" cy="328613"/>
            </a:xfrm>
            <a:custGeom>
              <a:avLst/>
              <a:gdLst>
                <a:gd name="T0" fmla="*/ 328 w 328"/>
                <a:gd name="T1" fmla="*/ 17 h 207"/>
                <a:gd name="T2" fmla="*/ 328 w 328"/>
                <a:gd name="T3" fmla="*/ 17 h 207"/>
                <a:gd name="T4" fmla="*/ 314 w 328"/>
                <a:gd name="T5" fmla="*/ 12 h 207"/>
                <a:gd name="T6" fmla="*/ 300 w 328"/>
                <a:gd name="T7" fmla="*/ 7 h 207"/>
                <a:gd name="T8" fmla="*/ 286 w 328"/>
                <a:gd name="T9" fmla="*/ 4 h 207"/>
                <a:gd name="T10" fmla="*/ 271 w 328"/>
                <a:gd name="T11" fmla="*/ 3 h 207"/>
                <a:gd name="T12" fmla="*/ 240 w 328"/>
                <a:gd name="T13" fmla="*/ 0 h 207"/>
                <a:gd name="T14" fmla="*/ 207 w 328"/>
                <a:gd name="T15" fmla="*/ 1 h 207"/>
                <a:gd name="T16" fmla="*/ 176 w 328"/>
                <a:gd name="T17" fmla="*/ 6 h 207"/>
                <a:gd name="T18" fmla="*/ 145 w 328"/>
                <a:gd name="T19" fmla="*/ 12 h 207"/>
                <a:gd name="T20" fmla="*/ 116 w 328"/>
                <a:gd name="T21" fmla="*/ 21 h 207"/>
                <a:gd name="T22" fmla="*/ 90 w 328"/>
                <a:gd name="T23" fmla="*/ 31 h 207"/>
                <a:gd name="T24" fmla="*/ 90 w 328"/>
                <a:gd name="T25" fmla="*/ 31 h 207"/>
                <a:gd name="T26" fmla="*/ 70 w 328"/>
                <a:gd name="T27" fmla="*/ 43 h 207"/>
                <a:gd name="T28" fmla="*/ 53 w 328"/>
                <a:gd name="T29" fmla="*/ 57 h 207"/>
                <a:gd name="T30" fmla="*/ 39 w 328"/>
                <a:gd name="T31" fmla="*/ 71 h 207"/>
                <a:gd name="T32" fmla="*/ 29 w 328"/>
                <a:gd name="T33" fmla="*/ 86 h 207"/>
                <a:gd name="T34" fmla="*/ 20 w 328"/>
                <a:gd name="T35" fmla="*/ 105 h 207"/>
                <a:gd name="T36" fmla="*/ 14 w 328"/>
                <a:gd name="T37" fmla="*/ 125 h 207"/>
                <a:gd name="T38" fmla="*/ 0 w 328"/>
                <a:gd name="T39" fmla="*/ 173 h 207"/>
                <a:gd name="T40" fmla="*/ 0 w 328"/>
                <a:gd name="T41" fmla="*/ 173 h 207"/>
                <a:gd name="T42" fmla="*/ 45 w 328"/>
                <a:gd name="T43" fmla="*/ 191 h 207"/>
                <a:gd name="T44" fmla="*/ 65 w 328"/>
                <a:gd name="T45" fmla="*/ 199 h 207"/>
                <a:gd name="T46" fmla="*/ 85 w 328"/>
                <a:gd name="T47" fmla="*/ 204 h 207"/>
                <a:gd name="T48" fmla="*/ 104 w 328"/>
                <a:gd name="T49" fmla="*/ 207 h 207"/>
                <a:gd name="T50" fmla="*/ 124 w 328"/>
                <a:gd name="T51" fmla="*/ 205 h 207"/>
                <a:gd name="T52" fmla="*/ 144 w 328"/>
                <a:gd name="T53" fmla="*/ 201 h 207"/>
                <a:gd name="T54" fmla="*/ 167 w 328"/>
                <a:gd name="T55" fmla="*/ 191 h 207"/>
                <a:gd name="T56" fmla="*/ 167 w 328"/>
                <a:gd name="T57" fmla="*/ 191 h 207"/>
                <a:gd name="T58" fmla="*/ 192 w 328"/>
                <a:gd name="T59" fmla="*/ 177 h 207"/>
                <a:gd name="T60" fmla="*/ 216 w 328"/>
                <a:gd name="T61" fmla="*/ 160 h 207"/>
                <a:gd name="T62" fmla="*/ 241 w 328"/>
                <a:gd name="T63" fmla="*/ 140 h 207"/>
                <a:gd name="T64" fmla="*/ 264 w 328"/>
                <a:gd name="T65" fmla="*/ 119 h 207"/>
                <a:gd name="T66" fmla="*/ 284 w 328"/>
                <a:gd name="T67" fmla="*/ 94 h 207"/>
                <a:gd name="T68" fmla="*/ 303 w 328"/>
                <a:gd name="T69" fmla="*/ 69 h 207"/>
                <a:gd name="T70" fmla="*/ 311 w 328"/>
                <a:gd name="T71" fmla="*/ 55 h 207"/>
                <a:gd name="T72" fmla="*/ 317 w 328"/>
                <a:gd name="T73" fmla="*/ 43 h 207"/>
                <a:gd name="T74" fmla="*/ 323 w 328"/>
                <a:gd name="T75" fmla="*/ 29 h 207"/>
                <a:gd name="T76" fmla="*/ 328 w 328"/>
                <a:gd name="T77" fmla="*/ 17 h 207"/>
                <a:gd name="T78" fmla="*/ 328 w 328"/>
                <a:gd name="T79" fmla="*/ 17 h 20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07">
                  <a:moveTo>
                    <a:pt x="328" y="17"/>
                  </a:moveTo>
                  <a:lnTo>
                    <a:pt x="328" y="17"/>
                  </a:lnTo>
                  <a:lnTo>
                    <a:pt x="314" y="12"/>
                  </a:lnTo>
                  <a:lnTo>
                    <a:pt x="300" y="7"/>
                  </a:lnTo>
                  <a:lnTo>
                    <a:pt x="286" y="4"/>
                  </a:lnTo>
                  <a:lnTo>
                    <a:pt x="271" y="3"/>
                  </a:lnTo>
                  <a:lnTo>
                    <a:pt x="240" y="0"/>
                  </a:lnTo>
                  <a:lnTo>
                    <a:pt x="207" y="1"/>
                  </a:lnTo>
                  <a:lnTo>
                    <a:pt x="176" y="6"/>
                  </a:lnTo>
                  <a:lnTo>
                    <a:pt x="145" y="12"/>
                  </a:lnTo>
                  <a:lnTo>
                    <a:pt x="116" y="21"/>
                  </a:lnTo>
                  <a:lnTo>
                    <a:pt x="90" y="31"/>
                  </a:lnTo>
                  <a:lnTo>
                    <a:pt x="90" y="31"/>
                  </a:lnTo>
                  <a:lnTo>
                    <a:pt x="70" y="43"/>
                  </a:lnTo>
                  <a:lnTo>
                    <a:pt x="53" y="57"/>
                  </a:lnTo>
                  <a:lnTo>
                    <a:pt x="39" y="71"/>
                  </a:lnTo>
                  <a:lnTo>
                    <a:pt x="29" y="86"/>
                  </a:lnTo>
                  <a:lnTo>
                    <a:pt x="20" y="105"/>
                  </a:lnTo>
                  <a:lnTo>
                    <a:pt x="14" y="125"/>
                  </a:lnTo>
                  <a:lnTo>
                    <a:pt x="0" y="173"/>
                  </a:lnTo>
                  <a:lnTo>
                    <a:pt x="0" y="173"/>
                  </a:lnTo>
                  <a:lnTo>
                    <a:pt x="45" y="191"/>
                  </a:lnTo>
                  <a:lnTo>
                    <a:pt x="65" y="199"/>
                  </a:lnTo>
                  <a:lnTo>
                    <a:pt x="85" y="204"/>
                  </a:lnTo>
                  <a:lnTo>
                    <a:pt x="104" y="207"/>
                  </a:lnTo>
                  <a:lnTo>
                    <a:pt x="124" y="205"/>
                  </a:lnTo>
                  <a:lnTo>
                    <a:pt x="144" y="201"/>
                  </a:lnTo>
                  <a:lnTo>
                    <a:pt x="167" y="191"/>
                  </a:lnTo>
                  <a:lnTo>
                    <a:pt x="167" y="191"/>
                  </a:lnTo>
                  <a:lnTo>
                    <a:pt x="192" y="177"/>
                  </a:lnTo>
                  <a:lnTo>
                    <a:pt x="216" y="160"/>
                  </a:lnTo>
                  <a:lnTo>
                    <a:pt x="241" y="140"/>
                  </a:lnTo>
                  <a:lnTo>
                    <a:pt x="264" y="119"/>
                  </a:lnTo>
                  <a:lnTo>
                    <a:pt x="284" y="94"/>
                  </a:lnTo>
                  <a:lnTo>
                    <a:pt x="303" y="69"/>
                  </a:lnTo>
                  <a:lnTo>
                    <a:pt x="311" y="55"/>
                  </a:lnTo>
                  <a:lnTo>
                    <a:pt x="317" y="43"/>
                  </a:lnTo>
                  <a:lnTo>
                    <a:pt x="323" y="29"/>
                  </a:lnTo>
                  <a:lnTo>
                    <a:pt x="328" y="17"/>
                  </a:lnTo>
                  <a:lnTo>
                    <a:pt x="328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8" name="Freeform 18"/>
            <p:cNvSpPr/>
            <p:nvPr userDrawn="1"/>
          </p:nvSpPr>
          <p:spPr>
            <a:xfrm>
              <a:off x="4221163" y="2611438"/>
              <a:ext cx="574675" cy="280988"/>
            </a:xfrm>
            <a:custGeom>
              <a:avLst/>
              <a:gdLst>
                <a:gd name="T0" fmla="*/ 362 w 362"/>
                <a:gd name="T1" fmla="*/ 87 h 177"/>
                <a:gd name="T2" fmla="*/ 362 w 362"/>
                <a:gd name="T3" fmla="*/ 87 h 177"/>
                <a:gd name="T4" fmla="*/ 352 w 362"/>
                <a:gd name="T5" fmla="*/ 76 h 177"/>
                <a:gd name="T6" fmla="*/ 342 w 362"/>
                <a:gd name="T7" fmla="*/ 67 h 177"/>
                <a:gd name="T8" fmla="*/ 331 w 362"/>
                <a:gd name="T9" fmla="*/ 58 h 177"/>
                <a:gd name="T10" fmla="*/ 317 w 362"/>
                <a:gd name="T11" fmla="*/ 50 h 177"/>
                <a:gd name="T12" fmla="*/ 291 w 362"/>
                <a:gd name="T13" fmla="*/ 34 h 177"/>
                <a:gd name="T14" fmla="*/ 260 w 362"/>
                <a:gd name="T15" fmla="*/ 22 h 177"/>
                <a:gd name="T16" fmla="*/ 230 w 362"/>
                <a:gd name="T17" fmla="*/ 13 h 177"/>
                <a:gd name="T18" fmla="*/ 199 w 362"/>
                <a:gd name="T19" fmla="*/ 5 h 177"/>
                <a:gd name="T20" fmla="*/ 168 w 362"/>
                <a:gd name="T21" fmla="*/ 2 h 177"/>
                <a:gd name="T22" fmla="*/ 141 w 362"/>
                <a:gd name="T23" fmla="*/ 0 h 177"/>
                <a:gd name="T24" fmla="*/ 141 w 362"/>
                <a:gd name="T25" fmla="*/ 0 h 177"/>
                <a:gd name="T26" fmla="*/ 117 w 362"/>
                <a:gd name="T27" fmla="*/ 2 h 177"/>
                <a:gd name="T28" fmla="*/ 96 w 362"/>
                <a:gd name="T29" fmla="*/ 7 h 177"/>
                <a:gd name="T30" fmla="*/ 79 w 362"/>
                <a:gd name="T31" fmla="*/ 14 h 177"/>
                <a:gd name="T32" fmla="*/ 62 w 362"/>
                <a:gd name="T33" fmla="*/ 25 h 177"/>
                <a:gd name="T34" fmla="*/ 46 w 362"/>
                <a:gd name="T35" fmla="*/ 38 h 177"/>
                <a:gd name="T36" fmla="*/ 32 w 362"/>
                <a:gd name="T37" fmla="*/ 53 h 177"/>
                <a:gd name="T38" fmla="*/ 0 w 362"/>
                <a:gd name="T39" fmla="*/ 90 h 177"/>
                <a:gd name="T40" fmla="*/ 0 w 362"/>
                <a:gd name="T41" fmla="*/ 90 h 177"/>
                <a:gd name="T42" fmla="*/ 32 w 362"/>
                <a:gd name="T43" fmla="*/ 127 h 177"/>
                <a:gd name="T44" fmla="*/ 48 w 362"/>
                <a:gd name="T45" fmla="*/ 141 h 177"/>
                <a:gd name="T46" fmla="*/ 63 w 362"/>
                <a:gd name="T47" fmla="*/ 155 h 177"/>
                <a:gd name="T48" fmla="*/ 79 w 362"/>
                <a:gd name="T49" fmla="*/ 164 h 177"/>
                <a:gd name="T50" fmla="*/ 97 w 362"/>
                <a:gd name="T51" fmla="*/ 172 h 177"/>
                <a:gd name="T52" fmla="*/ 119 w 362"/>
                <a:gd name="T53" fmla="*/ 177 h 177"/>
                <a:gd name="T54" fmla="*/ 144 w 362"/>
                <a:gd name="T55" fmla="*/ 177 h 177"/>
                <a:gd name="T56" fmla="*/ 144 w 362"/>
                <a:gd name="T57" fmla="*/ 177 h 177"/>
                <a:gd name="T58" fmla="*/ 170 w 362"/>
                <a:gd name="T59" fmla="*/ 175 h 177"/>
                <a:gd name="T60" fmla="*/ 201 w 362"/>
                <a:gd name="T61" fmla="*/ 170 h 177"/>
                <a:gd name="T62" fmla="*/ 230 w 362"/>
                <a:gd name="T63" fmla="*/ 163 h 177"/>
                <a:gd name="T64" fmla="*/ 261 w 362"/>
                <a:gd name="T65" fmla="*/ 152 h 177"/>
                <a:gd name="T66" fmla="*/ 291 w 362"/>
                <a:gd name="T67" fmla="*/ 140 h 177"/>
                <a:gd name="T68" fmla="*/ 318 w 362"/>
                <a:gd name="T69" fmla="*/ 124 h 177"/>
                <a:gd name="T70" fmla="*/ 331 w 362"/>
                <a:gd name="T71" fmla="*/ 115 h 177"/>
                <a:gd name="T72" fmla="*/ 342 w 362"/>
                <a:gd name="T73" fmla="*/ 106 h 177"/>
                <a:gd name="T74" fmla="*/ 352 w 362"/>
                <a:gd name="T75" fmla="*/ 96 h 177"/>
                <a:gd name="T76" fmla="*/ 362 w 362"/>
                <a:gd name="T77" fmla="*/ 87 h 177"/>
                <a:gd name="T78" fmla="*/ 362 w 362"/>
                <a:gd name="T79" fmla="*/ 87 h 1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2" h="177">
                  <a:moveTo>
                    <a:pt x="362" y="87"/>
                  </a:moveTo>
                  <a:lnTo>
                    <a:pt x="362" y="87"/>
                  </a:lnTo>
                  <a:lnTo>
                    <a:pt x="352" y="76"/>
                  </a:lnTo>
                  <a:lnTo>
                    <a:pt x="342" y="67"/>
                  </a:lnTo>
                  <a:lnTo>
                    <a:pt x="331" y="58"/>
                  </a:lnTo>
                  <a:lnTo>
                    <a:pt x="317" y="50"/>
                  </a:lnTo>
                  <a:lnTo>
                    <a:pt x="291" y="34"/>
                  </a:lnTo>
                  <a:lnTo>
                    <a:pt x="260" y="22"/>
                  </a:lnTo>
                  <a:lnTo>
                    <a:pt x="230" y="13"/>
                  </a:lnTo>
                  <a:lnTo>
                    <a:pt x="199" y="5"/>
                  </a:lnTo>
                  <a:lnTo>
                    <a:pt x="168" y="2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17" y="2"/>
                  </a:lnTo>
                  <a:lnTo>
                    <a:pt x="96" y="7"/>
                  </a:lnTo>
                  <a:lnTo>
                    <a:pt x="79" y="14"/>
                  </a:lnTo>
                  <a:lnTo>
                    <a:pt x="62" y="25"/>
                  </a:lnTo>
                  <a:lnTo>
                    <a:pt x="46" y="38"/>
                  </a:lnTo>
                  <a:lnTo>
                    <a:pt x="32" y="53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32" y="127"/>
                  </a:lnTo>
                  <a:lnTo>
                    <a:pt x="48" y="141"/>
                  </a:lnTo>
                  <a:lnTo>
                    <a:pt x="63" y="155"/>
                  </a:lnTo>
                  <a:lnTo>
                    <a:pt x="79" y="164"/>
                  </a:lnTo>
                  <a:lnTo>
                    <a:pt x="97" y="172"/>
                  </a:lnTo>
                  <a:lnTo>
                    <a:pt x="119" y="177"/>
                  </a:lnTo>
                  <a:lnTo>
                    <a:pt x="144" y="177"/>
                  </a:lnTo>
                  <a:lnTo>
                    <a:pt x="144" y="177"/>
                  </a:lnTo>
                  <a:lnTo>
                    <a:pt x="170" y="175"/>
                  </a:lnTo>
                  <a:lnTo>
                    <a:pt x="201" y="170"/>
                  </a:lnTo>
                  <a:lnTo>
                    <a:pt x="230" y="163"/>
                  </a:lnTo>
                  <a:lnTo>
                    <a:pt x="261" y="152"/>
                  </a:lnTo>
                  <a:lnTo>
                    <a:pt x="291" y="140"/>
                  </a:lnTo>
                  <a:lnTo>
                    <a:pt x="318" y="124"/>
                  </a:lnTo>
                  <a:lnTo>
                    <a:pt x="331" y="115"/>
                  </a:lnTo>
                  <a:lnTo>
                    <a:pt x="342" y="106"/>
                  </a:lnTo>
                  <a:lnTo>
                    <a:pt x="352" y="96"/>
                  </a:lnTo>
                  <a:lnTo>
                    <a:pt x="362" y="87"/>
                  </a:lnTo>
                  <a:lnTo>
                    <a:pt x="362" y="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9" name="Freeform 19"/>
            <p:cNvSpPr/>
            <p:nvPr userDrawn="1"/>
          </p:nvSpPr>
          <p:spPr>
            <a:xfrm>
              <a:off x="4162425" y="3448051"/>
              <a:ext cx="574675" cy="280988"/>
            </a:xfrm>
            <a:custGeom>
              <a:avLst/>
              <a:gdLst>
                <a:gd name="T0" fmla="*/ 362 w 362"/>
                <a:gd name="T1" fmla="*/ 87 h 177"/>
                <a:gd name="T2" fmla="*/ 362 w 362"/>
                <a:gd name="T3" fmla="*/ 87 h 177"/>
                <a:gd name="T4" fmla="*/ 352 w 362"/>
                <a:gd name="T5" fmla="*/ 76 h 177"/>
                <a:gd name="T6" fmla="*/ 341 w 362"/>
                <a:gd name="T7" fmla="*/ 67 h 177"/>
                <a:gd name="T8" fmla="*/ 329 w 362"/>
                <a:gd name="T9" fmla="*/ 58 h 177"/>
                <a:gd name="T10" fmla="*/ 317 w 362"/>
                <a:gd name="T11" fmla="*/ 50 h 177"/>
                <a:gd name="T12" fmla="*/ 289 w 362"/>
                <a:gd name="T13" fmla="*/ 34 h 177"/>
                <a:gd name="T14" fmla="*/ 260 w 362"/>
                <a:gd name="T15" fmla="*/ 22 h 177"/>
                <a:gd name="T16" fmla="*/ 229 w 362"/>
                <a:gd name="T17" fmla="*/ 13 h 177"/>
                <a:gd name="T18" fmla="*/ 198 w 362"/>
                <a:gd name="T19" fmla="*/ 5 h 177"/>
                <a:gd name="T20" fmla="*/ 168 w 362"/>
                <a:gd name="T21" fmla="*/ 0 h 177"/>
                <a:gd name="T22" fmla="*/ 141 w 362"/>
                <a:gd name="T23" fmla="*/ 0 h 177"/>
                <a:gd name="T24" fmla="*/ 141 w 362"/>
                <a:gd name="T25" fmla="*/ 0 h 177"/>
                <a:gd name="T26" fmla="*/ 116 w 362"/>
                <a:gd name="T27" fmla="*/ 2 h 177"/>
                <a:gd name="T28" fmla="*/ 96 w 362"/>
                <a:gd name="T29" fmla="*/ 7 h 177"/>
                <a:gd name="T30" fmla="*/ 77 w 362"/>
                <a:gd name="T31" fmla="*/ 14 h 177"/>
                <a:gd name="T32" fmla="*/ 60 w 362"/>
                <a:gd name="T33" fmla="*/ 24 h 177"/>
                <a:gd name="T34" fmla="*/ 46 w 362"/>
                <a:gd name="T35" fmla="*/ 38 h 177"/>
                <a:gd name="T36" fmla="*/ 31 w 362"/>
                <a:gd name="T37" fmla="*/ 53 h 177"/>
                <a:gd name="T38" fmla="*/ 0 w 362"/>
                <a:gd name="T39" fmla="*/ 90 h 177"/>
                <a:gd name="T40" fmla="*/ 0 w 362"/>
                <a:gd name="T41" fmla="*/ 90 h 177"/>
                <a:gd name="T42" fmla="*/ 32 w 362"/>
                <a:gd name="T43" fmla="*/ 126 h 177"/>
                <a:gd name="T44" fmla="*/ 46 w 362"/>
                <a:gd name="T45" fmla="*/ 141 h 177"/>
                <a:gd name="T46" fmla="*/ 62 w 362"/>
                <a:gd name="T47" fmla="*/ 153 h 177"/>
                <a:gd name="T48" fmla="*/ 79 w 362"/>
                <a:gd name="T49" fmla="*/ 164 h 177"/>
                <a:gd name="T50" fmla="*/ 97 w 362"/>
                <a:gd name="T51" fmla="*/ 172 h 177"/>
                <a:gd name="T52" fmla="*/ 117 w 362"/>
                <a:gd name="T53" fmla="*/ 175 h 177"/>
                <a:gd name="T54" fmla="*/ 142 w 362"/>
                <a:gd name="T55" fmla="*/ 177 h 177"/>
                <a:gd name="T56" fmla="*/ 142 w 362"/>
                <a:gd name="T57" fmla="*/ 177 h 177"/>
                <a:gd name="T58" fmla="*/ 170 w 362"/>
                <a:gd name="T59" fmla="*/ 175 h 177"/>
                <a:gd name="T60" fmla="*/ 199 w 362"/>
                <a:gd name="T61" fmla="*/ 170 h 177"/>
                <a:gd name="T62" fmla="*/ 230 w 362"/>
                <a:gd name="T63" fmla="*/ 163 h 177"/>
                <a:gd name="T64" fmla="*/ 261 w 362"/>
                <a:gd name="T65" fmla="*/ 152 h 177"/>
                <a:gd name="T66" fmla="*/ 290 w 362"/>
                <a:gd name="T67" fmla="*/ 140 h 177"/>
                <a:gd name="T68" fmla="*/ 317 w 362"/>
                <a:gd name="T69" fmla="*/ 124 h 177"/>
                <a:gd name="T70" fmla="*/ 329 w 362"/>
                <a:gd name="T71" fmla="*/ 115 h 177"/>
                <a:gd name="T72" fmla="*/ 341 w 362"/>
                <a:gd name="T73" fmla="*/ 106 h 177"/>
                <a:gd name="T74" fmla="*/ 352 w 362"/>
                <a:gd name="T75" fmla="*/ 96 h 177"/>
                <a:gd name="T76" fmla="*/ 362 w 362"/>
                <a:gd name="T77" fmla="*/ 87 h 177"/>
                <a:gd name="T78" fmla="*/ 362 w 362"/>
                <a:gd name="T79" fmla="*/ 87 h 1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2" h="177">
                  <a:moveTo>
                    <a:pt x="362" y="87"/>
                  </a:moveTo>
                  <a:lnTo>
                    <a:pt x="362" y="87"/>
                  </a:lnTo>
                  <a:lnTo>
                    <a:pt x="352" y="76"/>
                  </a:lnTo>
                  <a:lnTo>
                    <a:pt x="341" y="67"/>
                  </a:lnTo>
                  <a:lnTo>
                    <a:pt x="329" y="58"/>
                  </a:lnTo>
                  <a:lnTo>
                    <a:pt x="317" y="50"/>
                  </a:lnTo>
                  <a:lnTo>
                    <a:pt x="289" y="34"/>
                  </a:lnTo>
                  <a:lnTo>
                    <a:pt x="260" y="22"/>
                  </a:lnTo>
                  <a:lnTo>
                    <a:pt x="229" y="13"/>
                  </a:lnTo>
                  <a:lnTo>
                    <a:pt x="198" y="5"/>
                  </a:lnTo>
                  <a:lnTo>
                    <a:pt x="168" y="0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16" y="2"/>
                  </a:lnTo>
                  <a:lnTo>
                    <a:pt x="96" y="7"/>
                  </a:lnTo>
                  <a:lnTo>
                    <a:pt x="77" y="14"/>
                  </a:lnTo>
                  <a:lnTo>
                    <a:pt x="60" y="24"/>
                  </a:lnTo>
                  <a:lnTo>
                    <a:pt x="46" y="38"/>
                  </a:lnTo>
                  <a:lnTo>
                    <a:pt x="31" y="53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32" y="126"/>
                  </a:lnTo>
                  <a:lnTo>
                    <a:pt x="46" y="141"/>
                  </a:lnTo>
                  <a:lnTo>
                    <a:pt x="62" y="153"/>
                  </a:lnTo>
                  <a:lnTo>
                    <a:pt x="79" y="164"/>
                  </a:lnTo>
                  <a:lnTo>
                    <a:pt x="97" y="172"/>
                  </a:lnTo>
                  <a:lnTo>
                    <a:pt x="117" y="175"/>
                  </a:lnTo>
                  <a:lnTo>
                    <a:pt x="142" y="177"/>
                  </a:lnTo>
                  <a:lnTo>
                    <a:pt x="142" y="177"/>
                  </a:lnTo>
                  <a:lnTo>
                    <a:pt x="170" y="175"/>
                  </a:lnTo>
                  <a:lnTo>
                    <a:pt x="199" y="170"/>
                  </a:lnTo>
                  <a:lnTo>
                    <a:pt x="230" y="163"/>
                  </a:lnTo>
                  <a:lnTo>
                    <a:pt x="261" y="152"/>
                  </a:lnTo>
                  <a:lnTo>
                    <a:pt x="290" y="140"/>
                  </a:lnTo>
                  <a:lnTo>
                    <a:pt x="317" y="124"/>
                  </a:lnTo>
                  <a:lnTo>
                    <a:pt x="329" y="115"/>
                  </a:lnTo>
                  <a:lnTo>
                    <a:pt x="341" y="106"/>
                  </a:lnTo>
                  <a:lnTo>
                    <a:pt x="352" y="96"/>
                  </a:lnTo>
                  <a:lnTo>
                    <a:pt x="362" y="87"/>
                  </a:lnTo>
                  <a:lnTo>
                    <a:pt x="362" y="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0" name="Freeform 20"/>
            <p:cNvSpPr/>
            <p:nvPr userDrawn="1"/>
          </p:nvSpPr>
          <p:spPr>
            <a:xfrm>
              <a:off x="4513263" y="3159126"/>
              <a:ext cx="573088" cy="279400"/>
            </a:xfrm>
            <a:custGeom>
              <a:avLst/>
              <a:gdLst>
                <a:gd name="T0" fmla="*/ 361 w 361"/>
                <a:gd name="T1" fmla="*/ 87 h 176"/>
                <a:gd name="T2" fmla="*/ 361 w 361"/>
                <a:gd name="T3" fmla="*/ 87 h 176"/>
                <a:gd name="T4" fmla="*/ 352 w 361"/>
                <a:gd name="T5" fmla="*/ 76 h 176"/>
                <a:gd name="T6" fmla="*/ 341 w 361"/>
                <a:gd name="T7" fmla="*/ 67 h 176"/>
                <a:gd name="T8" fmla="*/ 329 w 361"/>
                <a:gd name="T9" fmla="*/ 57 h 176"/>
                <a:gd name="T10" fmla="*/ 317 w 361"/>
                <a:gd name="T11" fmla="*/ 50 h 176"/>
                <a:gd name="T12" fmla="*/ 289 w 361"/>
                <a:gd name="T13" fmla="*/ 34 h 176"/>
                <a:gd name="T14" fmla="*/ 259 w 361"/>
                <a:gd name="T15" fmla="*/ 22 h 176"/>
                <a:gd name="T16" fmla="*/ 229 w 361"/>
                <a:gd name="T17" fmla="*/ 12 h 176"/>
                <a:gd name="T18" fmla="*/ 198 w 361"/>
                <a:gd name="T19" fmla="*/ 5 h 176"/>
                <a:gd name="T20" fmla="*/ 168 w 361"/>
                <a:gd name="T21" fmla="*/ 2 h 176"/>
                <a:gd name="T22" fmla="*/ 141 w 361"/>
                <a:gd name="T23" fmla="*/ 0 h 176"/>
                <a:gd name="T24" fmla="*/ 141 w 361"/>
                <a:gd name="T25" fmla="*/ 0 h 176"/>
                <a:gd name="T26" fmla="*/ 116 w 361"/>
                <a:gd name="T27" fmla="*/ 2 h 176"/>
                <a:gd name="T28" fmla="*/ 96 w 361"/>
                <a:gd name="T29" fmla="*/ 6 h 176"/>
                <a:gd name="T30" fmla="*/ 77 w 361"/>
                <a:gd name="T31" fmla="*/ 14 h 176"/>
                <a:gd name="T32" fmla="*/ 60 w 361"/>
                <a:gd name="T33" fmla="*/ 25 h 176"/>
                <a:gd name="T34" fmla="*/ 46 w 361"/>
                <a:gd name="T35" fmla="*/ 37 h 176"/>
                <a:gd name="T36" fmla="*/ 31 w 361"/>
                <a:gd name="T37" fmla="*/ 53 h 176"/>
                <a:gd name="T38" fmla="*/ 0 w 361"/>
                <a:gd name="T39" fmla="*/ 90 h 176"/>
                <a:gd name="T40" fmla="*/ 0 w 361"/>
                <a:gd name="T41" fmla="*/ 90 h 176"/>
                <a:gd name="T42" fmla="*/ 32 w 361"/>
                <a:gd name="T43" fmla="*/ 127 h 176"/>
                <a:gd name="T44" fmla="*/ 46 w 361"/>
                <a:gd name="T45" fmla="*/ 141 h 176"/>
                <a:gd name="T46" fmla="*/ 62 w 361"/>
                <a:gd name="T47" fmla="*/ 155 h 176"/>
                <a:gd name="T48" fmla="*/ 79 w 361"/>
                <a:gd name="T49" fmla="*/ 164 h 176"/>
                <a:gd name="T50" fmla="*/ 97 w 361"/>
                <a:gd name="T51" fmla="*/ 172 h 176"/>
                <a:gd name="T52" fmla="*/ 117 w 361"/>
                <a:gd name="T53" fmla="*/ 176 h 176"/>
                <a:gd name="T54" fmla="*/ 142 w 361"/>
                <a:gd name="T55" fmla="*/ 176 h 176"/>
                <a:gd name="T56" fmla="*/ 142 w 361"/>
                <a:gd name="T57" fmla="*/ 176 h 176"/>
                <a:gd name="T58" fmla="*/ 170 w 361"/>
                <a:gd name="T59" fmla="*/ 175 h 176"/>
                <a:gd name="T60" fmla="*/ 199 w 361"/>
                <a:gd name="T61" fmla="*/ 170 h 176"/>
                <a:gd name="T62" fmla="*/ 230 w 361"/>
                <a:gd name="T63" fmla="*/ 162 h 176"/>
                <a:gd name="T64" fmla="*/ 261 w 361"/>
                <a:gd name="T65" fmla="*/ 152 h 176"/>
                <a:gd name="T66" fmla="*/ 290 w 361"/>
                <a:gd name="T67" fmla="*/ 139 h 176"/>
                <a:gd name="T68" fmla="*/ 317 w 361"/>
                <a:gd name="T69" fmla="*/ 124 h 176"/>
                <a:gd name="T70" fmla="*/ 329 w 361"/>
                <a:gd name="T71" fmla="*/ 114 h 176"/>
                <a:gd name="T72" fmla="*/ 341 w 361"/>
                <a:gd name="T73" fmla="*/ 105 h 176"/>
                <a:gd name="T74" fmla="*/ 352 w 361"/>
                <a:gd name="T75" fmla="*/ 96 h 176"/>
                <a:gd name="T76" fmla="*/ 361 w 361"/>
                <a:gd name="T77" fmla="*/ 87 h 176"/>
                <a:gd name="T78" fmla="*/ 361 w 361"/>
                <a:gd name="T79" fmla="*/ 87 h 17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1" h="176">
                  <a:moveTo>
                    <a:pt x="361" y="87"/>
                  </a:moveTo>
                  <a:lnTo>
                    <a:pt x="361" y="87"/>
                  </a:lnTo>
                  <a:lnTo>
                    <a:pt x="352" y="76"/>
                  </a:lnTo>
                  <a:lnTo>
                    <a:pt x="341" y="67"/>
                  </a:lnTo>
                  <a:lnTo>
                    <a:pt x="329" y="57"/>
                  </a:lnTo>
                  <a:lnTo>
                    <a:pt x="317" y="50"/>
                  </a:lnTo>
                  <a:lnTo>
                    <a:pt x="289" y="34"/>
                  </a:lnTo>
                  <a:lnTo>
                    <a:pt x="259" y="22"/>
                  </a:lnTo>
                  <a:lnTo>
                    <a:pt x="229" y="12"/>
                  </a:lnTo>
                  <a:lnTo>
                    <a:pt x="198" y="5"/>
                  </a:lnTo>
                  <a:lnTo>
                    <a:pt x="168" y="2"/>
                  </a:lnTo>
                  <a:lnTo>
                    <a:pt x="141" y="0"/>
                  </a:lnTo>
                  <a:lnTo>
                    <a:pt x="141" y="0"/>
                  </a:lnTo>
                  <a:lnTo>
                    <a:pt x="116" y="2"/>
                  </a:lnTo>
                  <a:lnTo>
                    <a:pt x="96" y="6"/>
                  </a:lnTo>
                  <a:lnTo>
                    <a:pt x="77" y="14"/>
                  </a:lnTo>
                  <a:lnTo>
                    <a:pt x="60" y="25"/>
                  </a:lnTo>
                  <a:lnTo>
                    <a:pt x="46" y="37"/>
                  </a:lnTo>
                  <a:lnTo>
                    <a:pt x="31" y="53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32" y="127"/>
                  </a:lnTo>
                  <a:lnTo>
                    <a:pt x="46" y="141"/>
                  </a:lnTo>
                  <a:lnTo>
                    <a:pt x="62" y="155"/>
                  </a:lnTo>
                  <a:lnTo>
                    <a:pt x="79" y="164"/>
                  </a:lnTo>
                  <a:lnTo>
                    <a:pt x="97" y="172"/>
                  </a:lnTo>
                  <a:lnTo>
                    <a:pt x="117" y="176"/>
                  </a:lnTo>
                  <a:lnTo>
                    <a:pt x="142" y="176"/>
                  </a:lnTo>
                  <a:lnTo>
                    <a:pt x="142" y="176"/>
                  </a:lnTo>
                  <a:lnTo>
                    <a:pt x="170" y="175"/>
                  </a:lnTo>
                  <a:lnTo>
                    <a:pt x="199" y="170"/>
                  </a:lnTo>
                  <a:lnTo>
                    <a:pt x="230" y="162"/>
                  </a:lnTo>
                  <a:lnTo>
                    <a:pt x="261" y="152"/>
                  </a:lnTo>
                  <a:lnTo>
                    <a:pt x="290" y="139"/>
                  </a:lnTo>
                  <a:lnTo>
                    <a:pt x="317" y="124"/>
                  </a:lnTo>
                  <a:lnTo>
                    <a:pt x="329" y="114"/>
                  </a:lnTo>
                  <a:lnTo>
                    <a:pt x="341" y="105"/>
                  </a:lnTo>
                  <a:lnTo>
                    <a:pt x="352" y="96"/>
                  </a:lnTo>
                  <a:lnTo>
                    <a:pt x="361" y="87"/>
                  </a:lnTo>
                  <a:lnTo>
                    <a:pt x="361" y="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1" name="Freeform 21"/>
            <p:cNvSpPr/>
            <p:nvPr userDrawn="1"/>
          </p:nvSpPr>
          <p:spPr>
            <a:xfrm>
              <a:off x="4019761" y="2892426"/>
              <a:ext cx="561975" cy="320550"/>
            </a:xfrm>
            <a:custGeom>
              <a:avLst/>
              <a:gdLst>
                <a:gd name="T0" fmla="*/ 354 w 354"/>
                <a:gd name="T1" fmla="*/ 139 h 184"/>
                <a:gd name="T2" fmla="*/ 354 w 354"/>
                <a:gd name="T3" fmla="*/ 139 h 184"/>
                <a:gd name="T4" fmla="*/ 346 w 354"/>
                <a:gd name="T5" fmla="*/ 126 h 184"/>
                <a:gd name="T6" fmla="*/ 339 w 354"/>
                <a:gd name="T7" fmla="*/ 116 h 184"/>
                <a:gd name="T8" fmla="*/ 329 w 354"/>
                <a:gd name="T9" fmla="*/ 103 h 184"/>
                <a:gd name="T10" fmla="*/ 318 w 354"/>
                <a:gd name="T11" fmla="*/ 92 h 184"/>
                <a:gd name="T12" fmla="*/ 295 w 354"/>
                <a:gd name="T13" fmla="*/ 72 h 184"/>
                <a:gd name="T14" fmla="*/ 269 w 354"/>
                <a:gd name="T15" fmla="*/ 54 h 184"/>
                <a:gd name="T16" fmla="*/ 241 w 354"/>
                <a:gd name="T17" fmla="*/ 37 h 184"/>
                <a:gd name="T18" fmla="*/ 213 w 354"/>
                <a:gd name="T19" fmla="*/ 23 h 184"/>
                <a:gd name="T20" fmla="*/ 186 w 354"/>
                <a:gd name="T21" fmla="*/ 12 h 184"/>
                <a:gd name="T22" fmla="*/ 158 w 354"/>
                <a:gd name="T23" fmla="*/ 4 h 184"/>
                <a:gd name="T24" fmla="*/ 158 w 354"/>
                <a:gd name="T25" fmla="*/ 4 h 184"/>
                <a:gd name="T26" fmla="*/ 135 w 354"/>
                <a:gd name="T27" fmla="*/ 0 h 184"/>
                <a:gd name="T28" fmla="*/ 113 w 354"/>
                <a:gd name="T29" fmla="*/ 0 h 184"/>
                <a:gd name="T30" fmla="*/ 94 w 354"/>
                <a:gd name="T31" fmla="*/ 3 h 184"/>
                <a:gd name="T32" fmla="*/ 76 w 354"/>
                <a:gd name="T33" fmla="*/ 10 h 184"/>
                <a:gd name="T34" fmla="*/ 57 w 354"/>
                <a:gd name="T35" fmla="*/ 18 h 184"/>
                <a:gd name="T36" fmla="*/ 40 w 354"/>
                <a:gd name="T37" fmla="*/ 31 h 184"/>
                <a:gd name="T38" fmla="*/ 0 w 354"/>
                <a:gd name="T39" fmla="*/ 60 h 184"/>
                <a:gd name="T40" fmla="*/ 0 w 354"/>
                <a:gd name="T41" fmla="*/ 60 h 184"/>
                <a:gd name="T42" fmla="*/ 23 w 354"/>
                <a:gd name="T43" fmla="*/ 103 h 184"/>
                <a:gd name="T44" fmla="*/ 36 w 354"/>
                <a:gd name="T45" fmla="*/ 120 h 184"/>
                <a:gd name="T46" fmla="*/ 48 w 354"/>
                <a:gd name="T47" fmla="*/ 136 h 184"/>
                <a:gd name="T48" fmla="*/ 60 w 354"/>
                <a:gd name="T49" fmla="*/ 150 h 184"/>
                <a:gd name="T50" fmla="*/ 77 w 354"/>
                <a:gd name="T51" fmla="*/ 160 h 184"/>
                <a:gd name="T52" fmla="*/ 96 w 354"/>
                <a:gd name="T53" fmla="*/ 170 h 184"/>
                <a:gd name="T54" fmla="*/ 119 w 354"/>
                <a:gd name="T55" fmla="*/ 177 h 184"/>
                <a:gd name="T56" fmla="*/ 119 w 354"/>
                <a:gd name="T57" fmla="*/ 177 h 184"/>
                <a:gd name="T58" fmla="*/ 147 w 354"/>
                <a:gd name="T59" fmla="*/ 182 h 184"/>
                <a:gd name="T60" fmla="*/ 178 w 354"/>
                <a:gd name="T61" fmla="*/ 184 h 184"/>
                <a:gd name="T62" fmla="*/ 209 w 354"/>
                <a:gd name="T63" fmla="*/ 184 h 184"/>
                <a:gd name="T64" fmla="*/ 241 w 354"/>
                <a:gd name="T65" fmla="*/ 179 h 184"/>
                <a:gd name="T66" fmla="*/ 272 w 354"/>
                <a:gd name="T67" fmla="*/ 174 h 184"/>
                <a:gd name="T68" fmla="*/ 303 w 354"/>
                <a:gd name="T69" fmla="*/ 165 h 184"/>
                <a:gd name="T70" fmla="*/ 317 w 354"/>
                <a:gd name="T71" fmla="*/ 159 h 184"/>
                <a:gd name="T72" fmla="*/ 329 w 354"/>
                <a:gd name="T73" fmla="*/ 153 h 184"/>
                <a:gd name="T74" fmla="*/ 343 w 354"/>
                <a:gd name="T75" fmla="*/ 146 h 184"/>
                <a:gd name="T76" fmla="*/ 354 w 354"/>
                <a:gd name="T77" fmla="*/ 139 h 184"/>
                <a:gd name="T78" fmla="*/ 354 w 354"/>
                <a:gd name="T79" fmla="*/ 139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4" h="184">
                  <a:moveTo>
                    <a:pt x="354" y="139"/>
                  </a:moveTo>
                  <a:lnTo>
                    <a:pt x="354" y="139"/>
                  </a:lnTo>
                  <a:lnTo>
                    <a:pt x="346" y="126"/>
                  </a:lnTo>
                  <a:lnTo>
                    <a:pt x="339" y="116"/>
                  </a:lnTo>
                  <a:lnTo>
                    <a:pt x="329" y="103"/>
                  </a:lnTo>
                  <a:lnTo>
                    <a:pt x="318" y="92"/>
                  </a:lnTo>
                  <a:lnTo>
                    <a:pt x="295" y="72"/>
                  </a:lnTo>
                  <a:lnTo>
                    <a:pt x="269" y="54"/>
                  </a:lnTo>
                  <a:lnTo>
                    <a:pt x="241" y="37"/>
                  </a:lnTo>
                  <a:lnTo>
                    <a:pt x="213" y="23"/>
                  </a:lnTo>
                  <a:lnTo>
                    <a:pt x="186" y="12"/>
                  </a:lnTo>
                  <a:lnTo>
                    <a:pt x="158" y="4"/>
                  </a:lnTo>
                  <a:lnTo>
                    <a:pt x="158" y="4"/>
                  </a:lnTo>
                  <a:lnTo>
                    <a:pt x="135" y="0"/>
                  </a:lnTo>
                  <a:lnTo>
                    <a:pt x="113" y="0"/>
                  </a:lnTo>
                  <a:lnTo>
                    <a:pt x="94" y="3"/>
                  </a:lnTo>
                  <a:lnTo>
                    <a:pt x="76" y="10"/>
                  </a:lnTo>
                  <a:lnTo>
                    <a:pt x="57" y="18"/>
                  </a:lnTo>
                  <a:lnTo>
                    <a:pt x="40" y="31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3" y="103"/>
                  </a:lnTo>
                  <a:lnTo>
                    <a:pt x="36" y="120"/>
                  </a:lnTo>
                  <a:lnTo>
                    <a:pt x="48" y="136"/>
                  </a:lnTo>
                  <a:lnTo>
                    <a:pt x="60" y="150"/>
                  </a:lnTo>
                  <a:lnTo>
                    <a:pt x="77" y="160"/>
                  </a:lnTo>
                  <a:lnTo>
                    <a:pt x="96" y="170"/>
                  </a:lnTo>
                  <a:lnTo>
                    <a:pt x="119" y="177"/>
                  </a:lnTo>
                  <a:lnTo>
                    <a:pt x="119" y="177"/>
                  </a:lnTo>
                  <a:lnTo>
                    <a:pt x="147" y="182"/>
                  </a:lnTo>
                  <a:lnTo>
                    <a:pt x="178" y="184"/>
                  </a:lnTo>
                  <a:lnTo>
                    <a:pt x="209" y="184"/>
                  </a:lnTo>
                  <a:lnTo>
                    <a:pt x="241" y="179"/>
                  </a:lnTo>
                  <a:lnTo>
                    <a:pt x="272" y="174"/>
                  </a:lnTo>
                  <a:lnTo>
                    <a:pt x="303" y="165"/>
                  </a:lnTo>
                  <a:lnTo>
                    <a:pt x="317" y="159"/>
                  </a:lnTo>
                  <a:lnTo>
                    <a:pt x="329" y="153"/>
                  </a:lnTo>
                  <a:lnTo>
                    <a:pt x="343" y="146"/>
                  </a:lnTo>
                  <a:lnTo>
                    <a:pt x="354" y="139"/>
                  </a:lnTo>
                  <a:lnTo>
                    <a:pt x="354" y="1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2" name="Freeform 22"/>
            <p:cNvSpPr/>
            <p:nvPr userDrawn="1"/>
          </p:nvSpPr>
          <p:spPr>
            <a:xfrm>
              <a:off x="3722688" y="3095626"/>
              <a:ext cx="484188" cy="355600"/>
            </a:xfrm>
            <a:custGeom>
              <a:avLst/>
              <a:gdLst>
                <a:gd name="T0" fmla="*/ 305 w 305"/>
                <a:gd name="T1" fmla="*/ 216 h 224"/>
                <a:gd name="T2" fmla="*/ 305 w 305"/>
                <a:gd name="T3" fmla="*/ 216 h 224"/>
                <a:gd name="T4" fmla="*/ 302 w 305"/>
                <a:gd name="T5" fmla="*/ 202 h 224"/>
                <a:gd name="T6" fmla="*/ 299 w 305"/>
                <a:gd name="T7" fmla="*/ 188 h 224"/>
                <a:gd name="T8" fmla="*/ 294 w 305"/>
                <a:gd name="T9" fmla="*/ 175 h 224"/>
                <a:gd name="T10" fmla="*/ 288 w 305"/>
                <a:gd name="T11" fmla="*/ 161 h 224"/>
                <a:gd name="T12" fmla="*/ 272 w 305"/>
                <a:gd name="T13" fmla="*/ 133 h 224"/>
                <a:gd name="T14" fmla="*/ 254 w 305"/>
                <a:gd name="T15" fmla="*/ 107 h 224"/>
                <a:gd name="T16" fmla="*/ 234 w 305"/>
                <a:gd name="T17" fmla="*/ 82 h 224"/>
                <a:gd name="T18" fmla="*/ 212 w 305"/>
                <a:gd name="T19" fmla="*/ 59 h 224"/>
                <a:gd name="T20" fmla="*/ 189 w 305"/>
                <a:gd name="T21" fmla="*/ 40 h 224"/>
                <a:gd name="T22" fmla="*/ 167 w 305"/>
                <a:gd name="T23" fmla="*/ 23 h 224"/>
                <a:gd name="T24" fmla="*/ 167 w 305"/>
                <a:gd name="T25" fmla="*/ 23 h 224"/>
                <a:gd name="T26" fmla="*/ 146 w 305"/>
                <a:gd name="T27" fmla="*/ 11 h 224"/>
                <a:gd name="T28" fmla="*/ 126 w 305"/>
                <a:gd name="T29" fmla="*/ 5 h 224"/>
                <a:gd name="T30" fmla="*/ 105 w 305"/>
                <a:gd name="T31" fmla="*/ 0 h 224"/>
                <a:gd name="T32" fmla="*/ 87 w 305"/>
                <a:gd name="T33" fmla="*/ 0 h 224"/>
                <a:gd name="T34" fmla="*/ 67 w 305"/>
                <a:gd name="T35" fmla="*/ 3 h 224"/>
                <a:gd name="T36" fmla="*/ 47 w 305"/>
                <a:gd name="T37" fmla="*/ 8 h 224"/>
                <a:gd name="T38" fmla="*/ 0 w 305"/>
                <a:gd name="T39" fmla="*/ 22 h 224"/>
                <a:gd name="T40" fmla="*/ 0 w 305"/>
                <a:gd name="T41" fmla="*/ 22 h 224"/>
                <a:gd name="T42" fmla="*/ 7 w 305"/>
                <a:gd name="T43" fmla="*/ 71 h 224"/>
                <a:gd name="T44" fmla="*/ 11 w 305"/>
                <a:gd name="T45" fmla="*/ 91 h 224"/>
                <a:gd name="T46" fmla="*/ 17 w 305"/>
                <a:gd name="T47" fmla="*/ 110 h 224"/>
                <a:gd name="T48" fmla="*/ 25 w 305"/>
                <a:gd name="T49" fmla="*/ 127 h 224"/>
                <a:gd name="T50" fmla="*/ 37 w 305"/>
                <a:gd name="T51" fmla="*/ 144 h 224"/>
                <a:gd name="T52" fmla="*/ 51 w 305"/>
                <a:gd name="T53" fmla="*/ 159 h 224"/>
                <a:gd name="T54" fmla="*/ 71 w 305"/>
                <a:gd name="T55" fmla="*/ 173 h 224"/>
                <a:gd name="T56" fmla="*/ 71 w 305"/>
                <a:gd name="T57" fmla="*/ 173 h 224"/>
                <a:gd name="T58" fmla="*/ 96 w 305"/>
                <a:gd name="T59" fmla="*/ 187 h 224"/>
                <a:gd name="T60" fmla="*/ 124 w 305"/>
                <a:gd name="T61" fmla="*/ 198 h 224"/>
                <a:gd name="T62" fmla="*/ 153 w 305"/>
                <a:gd name="T63" fmla="*/ 209 h 224"/>
                <a:gd name="T64" fmla="*/ 184 w 305"/>
                <a:gd name="T65" fmla="*/ 216 h 224"/>
                <a:gd name="T66" fmla="*/ 217 w 305"/>
                <a:gd name="T67" fmla="*/ 221 h 224"/>
                <a:gd name="T68" fmla="*/ 248 w 305"/>
                <a:gd name="T69" fmla="*/ 224 h 224"/>
                <a:gd name="T70" fmla="*/ 263 w 305"/>
                <a:gd name="T71" fmla="*/ 222 h 224"/>
                <a:gd name="T72" fmla="*/ 277 w 305"/>
                <a:gd name="T73" fmla="*/ 222 h 224"/>
                <a:gd name="T74" fmla="*/ 291 w 305"/>
                <a:gd name="T75" fmla="*/ 219 h 224"/>
                <a:gd name="T76" fmla="*/ 305 w 305"/>
                <a:gd name="T77" fmla="*/ 216 h 224"/>
                <a:gd name="T78" fmla="*/ 305 w 305"/>
                <a:gd name="T79" fmla="*/ 216 h 2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5" h="224">
                  <a:moveTo>
                    <a:pt x="305" y="216"/>
                  </a:moveTo>
                  <a:lnTo>
                    <a:pt x="305" y="216"/>
                  </a:lnTo>
                  <a:lnTo>
                    <a:pt x="302" y="202"/>
                  </a:lnTo>
                  <a:lnTo>
                    <a:pt x="299" y="188"/>
                  </a:lnTo>
                  <a:lnTo>
                    <a:pt x="294" y="175"/>
                  </a:lnTo>
                  <a:lnTo>
                    <a:pt x="288" y="161"/>
                  </a:lnTo>
                  <a:lnTo>
                    <a:pt x="272" y="133"/>
                  </a:lnTo>
                  <a:lnTo>
                    <a:pt x="254" y="107"/>
                  </a:lnTo>
                  <a:lnTo>
                    <a:pt x="234" y="82"/>
                  </a:lnTo>
                  <a:lnTo>
                    <a:pt x="212" y="59"/>
                  </a:lnTo>
                  <a:lnTo>
                    <a:pt x="189" y="40"/>
                  </a:lnTo>
                  <a:lnTo>
                    <a:pt x="167" y="23"/>
                  </a:lnTo>
                  <a:lnTo>
                    <a:pt x="167" y="23"/>
                  </a:lnTo>
                  <a:lnTo>
                    <a:pt x="146" y="11"/>
                  </a:lnTo>
                  <a:lnTo>
                    <a:pt x="126" y="5"/>
                  </a:lnTo>
                  <a:lnTo>
                    <a:pt x="105" y="0"/>
                  </a:lnTo>
                  <a:lnTo>
                    <a:pt x="87" y="0"/>
                  </a:lnTo>
                  <a:lnTo>
                    <a:pt x="67" y="3"/>
                  </a:lnTo>
                  <a:lnTo>
                    <a:pt x="47" y="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7" y="71"/>
                  </a:lnTo>
                  <a:lnTo>
                    <a:pt x="11" y="91"/>
                  </a:lnTo>
                  <a:lnTo>
                    <a:pt x="17" y="110"/>
                  </a:lnTo>
                  <a:lnTo>
                    <a:pt x="25" y="127"/>
                  </a:lnTo>
                  <a:lnTo>
                    <a:pt x="37" y="144"/>
                  </a:lnTo>
                  <a:lnTo>
                    <a:pt x="51" y="159"/>
                  </a:lnTo>
                  <a:lnTo>
                    <a:pt x="71" y="173"/>
                  </a:lnTo>
                  <a:lnTo>
                    <a:pt x="71" y="173"/>
                  </a:lnTo>
                  <a:lnTo>
                    <a:pt x="96" y="187"/>
                  </a:lnTo>
                  <a:lnTo>
                    <a:pt x="124" y="198"/>
                  </a:lnTo>
                  <a:lnTo>
                    <a:pt x="153" y="209"/>
                  </a:lnTo>
                  <a:lnTo>
                    <a:pt x="184" y="216"/>
                  </a:lnTo>
                  <a:lnTo>
                    <a:pt x="217" y="221"/>
                  </a:lnTo>
                  <a:lnTo>
                    <a:pt x="248" y="224"/>
                  </a:lnTo>
                  <a:lnTo>
                    <a:pt x="263" y="222"/>
                  </a:lnTo>
                  <a:lnTo>
                    <a:pt x="277" y="222"/>
                  </a:lnTo>
                  <a:lnTo>
                    <a:pt x="291" y="219"/>
                  </a:lnTo>
                  <a:lnTo>
                    <a:pt x="305" y="216"/>
                  </a:lnTo>
                  <a:lnTo>
                    <a:pt x="305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3" name="Freeform 23"/>
            <p:cNvSpPr/>
            <p:nvPr userDrawn="1"/>
          </p:nvSpPr>
          <p:spPr>
            <a:xfrm>
              <a:off x="3965575" y="3716338"/>
              <a:ext cx="485775" cy="352425"/>
            </a:xfrm>
            <a:custGeom>
              <a:avLst/>
              <a:gdLst>
                <a:gd name="T0" fmla="*/ 306 w 306"/>
                <a:gd name="T1" fmla="*/ 215 h 222"/>
                <a:gd name="T2" fmla="*/ 306 w 306"/>
                <a:gd name="T3" fmla="*/ 215 h 222"/>
                <a:gd name="T4" fmla="*/ 303 w 306"/>
                <a:gd name="T5" fmla="*/ 201 h 222"/>
                <a:gd name="T6" fmla="*/ 299 w 306"/>
                <a:gd name="T7" fmla="*/ 188 h 222"/>
                <a:gd name="T8" fmla="*/ 294 w 306"/>
                <a:gd name="T9" fmla="*/ 174 h 222"/>
                <a:gd name="T10" fmla="*/ 288 w 306"/>
                <a:gd name="T11" fmla="*/ 161 h 222"/>
                <a:gd name="T12" fmla="*/ 274 w 306"/>
                <a:gd name="T13" fmla="*/ 133 h 222"/>
                <a:gd name="T14" fmla="*/ 255 w 306"/>
                <a:gd name="T15" fmla="*/ 106 h 222"/>
                <a:gd name="T16" fmla="*/ 235 w 306"/>
                <a:gd name="T17" fmla="*/ 80 h 222"/>
                <a:gd name="T18" fmla="*/ 212 w 306"/>
                <a:gd name="T19" fmla="*/ 59 h 222"/>
                <a:gd name="T20" fmla="*/ 190 w 306"/>
                <a:gd name="T21" fmla="*/ 39 h 222"/>
                <a:gd name="T22" fmla="*/ 167 w 306"/>
                <a:gd name="T23" fmla="*/ 22 h 222"/>
                <a:gd name="T24" fmla="*/ 167 w 306"/>
                <a:gd name="T25" fmla="*/ 22 h 222"/>
                <a:gd name="T26" fmla="*/ 146 w 306"/>
                <a:gd name="T27" fmla="*/ 11 h 222"/>
                <a:gd name="T28" fmla="*/ 125 w 306"/>
                <a:gd name="T29" fmla="*/ 3 h 222"/>
                <a:gd name="T30" fmla="*/ 107 w 306"/>
                <a:gd name="T31" fmla="*/ 0 h 222"/>
                <a:gd name="T32" fmla="*/ 87 w 306"/>
                <a:gd name="T33" fmla="*/ 0 h 222"/>
                <a:gd name="T34" fmla="*/ 68 w 306"/>
                <a:gd name="T35" fmla="*/ 1 h 222"/>
                <a:gd name="T36" fmla="*/ 47 w 306"/>
                <a:gd name="T37" fmla="*/ 6 h 222"/>
                <a:gd name="T38" fmla="*/ 0 w 306"/>
                <a:gd name="T39" fmla="*/ 22 h 222"/>
                <a:gd name="T40" fmla="*/ 0 w 306"/>
                <a:gd name="T41" fmla="*/ 22 h 222"/>
                <a:gd name="T42" fmla="*/ 8 w 306"/>
                <a:gd name="T43" fmla="*/ 69 h 222"/>
                <a:gd name="T44" fmla="*/ 13 w 306"/>
                <a:gd name="T45" fmla="*/ 89 h 222"/>
                <a:gd name="T46" fmla="*/ 17 w 306"/>
                <a:gd name="T47" fmla="*/ 110 h 222"/>
                <a:gd name="T48" fmla="*/ 27 w 306"/>
                <a:gd name="T49" fmla="*/ 127 h 222"/>
                <a:gd name="T50" fmla="*/ 37 w 306"/>
                <a:gd name="T51" fmla="*/ 142 h 222"/>
                <a:gd name="T52" fmla="*/ 53 w 306"/>
                <a:gd name="T53" fmla="*/ 157 h 222"/>
                <a:gd name="T54" fmla="*/ 73 w 306"/>
                <a:gd name="T55" fmla="*/ 171 h 222"/>
                <a:gd name="T56" fmla="*/ 73 w 306"/>
                <a:gd name="T57" fmla="*/ 171 h 222"/>
                <a:gd name="T58" fmla="*/ 96 w 306"/>
                <a:gd name="T59" fmla="*/ 185 h 222"/>
                <a:gd name="T60" fmla="*/ 124 w 306"/>
                <a:gd name="T61" fmla="*/ 198 h 222"/>
                <a:gd name="T62" fmla="*/ 153 w 306"/>
                <a:gd name="T63" fmla="*/ 207 h 222"/>
                <a:gd name="T64" fmla="*/ 186 w 306"/>
                <a:gd name="T65" fmla="*/ 215 h 222"/>
                <a:gd name="T66" fmla="*/ 217 w 306"/>
                <a:gd name="T67" fmla="*/ 221 h 222"/>
                <a:gd name="T68" fmla="*/ 249 w 306"/>
                <a:gd name="T69" fmla="*/ 222 h 222"/>
                <a:gd name="T70" fmla="*/ 263 w 306"/>
                <a:gd name="T71" fmla="*/ 222 h 222"/>
                <a:gd name="T72" fmla="*/ 278 w 306"/>
                <a:gd name="T73" fmla="*/ 221 h 222"/>
                <a:gd name="T74" fmla="*/ 292 w 306"/>
                <a:gd name="T75" fmla="*/ 218 h 222"/>
                <a:gd name="T76" fmla="*/ 306 w 306"/>
                <a:gd name="T77" fmla="*/ 215 h 222"/>
                <a:gd name="T78" fmla="*/ 306 w 306"/>
                <a:gd name="T79" fmla="*/ 215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6" h="222">
                  <a:moveTo>
                    <a:pt x="306" y="215"/>
                  </a:moveTo>
                  <a:lnTo>
                    <a:pt x="306" y="215"/>
                  </a:lnTo>
                  <a:lnTo>
                    <a:pt x="303" y="201"/>
                  </a:lnTo>
                  <a:lnTo>
                    <a:pt x="299" y="188"/>
                  </a:lnTo>
                  <a:lnTo>
                    <a:pt x="294" y="174"/>
                  </a:lnTo>
                  <a:lnTo>
                    <a:pt x="288" y="161"/>
                  </a:lnTo>
                  <a:lnTo>
                    <a:pt x="274" y="133"/>
                  </a:lnTo>
                  <a:lnTo>
                    <a:pt x="255" y="106"/>
                  </a:lnTo>
                  <a:lnTo>
                    <a:pt x="235" y="80"/>
                  </a:lnTo>
                  <a:lnTo>
                    <a:pt x="212" y="59"/>
                  </a:lnTo>
                  <a:lnTo>
                    <a:pt x="190" y="39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46" y="11"/>
                  </a:lnTo>
                  <a:lnTo>
                    <a:pt x="125" y="3"/>
                  </a:lnTo>
                  <a:lnTo>
                    <a:pt x="107" y="0"/>
                  </a:lnTo>
                  <a:lnTo>
                    <a:pt x="87" y="0"/>
                  </a:lnTo>
                  <a:lnTo>
                    <a:pt x="68" y="1"/>
                  </a:lnTo>
                  <a:lnTo>
                    <a:pt x="47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8" y="69"/>
                  </a:lnTo>
                  <a:lnTo>
                    <a:pt x="13" y="89"/>
                  </a:lnTo>
                  <a:lnTo>
                    <a:pt x="17" y="110"/>
                  </a:lnTo>
                  <a:lnTo>
                    <a:pt x="27" y="127"/>
                  </a:lnTo>
                  <a:lnTo>
                    <a:pt x="37" y="142"/>
                  </a:lnTo>
                  <a:lnTo>
                    <a:pt x="53" y="157"/>
                  </a:lnTo>
                  <a:lnTo>
                    <a:pt x="73" y="171"/>
                  </a:lnTo>
                  <a:lnTo>
                    <a:pt x="73" y="171"/>
                  </a:lnTo>
                  <a:lnTo>
                    <a:pt x="96" y="185"/>
                  </a:lnTo>
                  <a:lnTo>
                    <a:pt x="124" y="198"/>
                  </a:lnTo>
                  <a:lnTo>
                    <a:pt x="153" y="207"/>
                  </a:lnTo>
                  <a:lnTo>
                    <a:pt x="186" y="215"/>
                  </a:lnTo>
                  <a:lnTo>
                    <a:pt x="217" y="221"/>
                  </a:lnTo>
                  <a:lnTo>
                    <a:pt x="249" y="222"/>
                  </a:lnTo>
                  <a:lnTo>
                    <a:pt x="263" y="222"/>
                  </a:lnTo>
                  <a:lnTo>
                    <a:pt x="278" y="221"/>
                  </a:lnTo>
                  <a:lnTo>
                    <a:pt x="292" y="218"/>
                  </a:lnTo>
                  <a:lnTo>
                    <a:pt x="306" y="215"/>
                  </a:lnTo>
                  <a:lnTo>
                    <a:pt x="306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4" name="Freeform 24"/>
            <p:cNvSpPr/>
            <p:nvPr userDrawn="1"/>
          </p:nvSpPr>
          <p:spPr>
            <a:xfrm>
              <a:off x="3509963" y="3321051"/>
              <a:ext cx="427038" cy="396875"/>
            </a:xfrm>
            <a:custGeom>
              <a:avLst/>
              <a:gdLst>
                <a:gd name="T0" fmla="*/ 269 w 269"/>
                <a:gd name="T1" fmla="*/ 249 h 250"/>
                <a:gd name="T2" fmla="*/ 269 w 269"/>
                <a:gd name="T3" fmla="*/ 249 h 250"/>
                <a:gd name="T4" fmla="*/ 269 w 269"/>
                <a:gd name="T5" fmla="*/ 235 h 250"/>
                <a:gd name="T6" fmla="*/ 267 w 269"/>
                <a:gd name="T7" fmla="*/ 221 h 250"/>
                <a:gd name="T8" fmla="*/ 266 w 269"/>
                <a:gd name="T9" fmla="*/ 207 h 250"/>
                <a:gd name="T10" fmla="*/ 261 w 269"/>
                <a:gd name="T11" fmla="*/ 192 h 250"/>
                <a:gd name="T12" fmla="*/ 252 w 269"/>
                <a:gd name="T13" fmla="*/ 162 h 250"/>
                <a:gd name="T14" fmla="*/ 238 w 269"/>
                <a:gd name="T15" fmla="*/ 133 h 250"/>
                <a:gd name="T16" fmla="*/ 221 w 269"/>
                <a:gd name="T17" fmla="*/ 105 h 250"/>
                <a:gd name="T18" fmla="*/ 204 w 269"/>
                <a:gd name="T19" fmla="*/ 79 h 250"/>
                <a:gd name="T20" fmla="*/ 185 w 269"/>
                <a:gd name="T21" fmla="*/ 56 h 250"/>
                <a:gd name="T22" fmla="*/ 165 w 269"/>
                <a:gd name="T23" fmla="*/ 36 h 250"/>
                <a:gd name="T24" fmla="*/ 165 w 269"/>
                <a:gd name="T25" fmla="*/ 36 h 250"/>
                <a:gd name="T26" fmla="*/ 147 w 269"/>
                <a:gd name="T27" fmla="*/ 22 h 250"/>
                <a:gd name="T28" fmla="*/ 128 w 269"/>
                <a:gd name="T29" fmla="*/ 11 h 250"/>
                <a:gd name="T30" fmla="*/ 110 w 269"/>
                <a:gd name="T31" fmla="*/ 3 h 250"/>
                <a:gd name="T32" fmla="*/ 90 w 269"/>
                <a:gd name="T33" fmla="*/ 0 h 250"/>
                <a:gd name="T34" fmla="*/ 71 w 269"/>
                <a:gd name="T35" fmla="*/ 0 h 250"/>
                <a:gd name="T36" fmla="*/ 49 w 269"/>
                <a:gd name="T37" fmla="*/ 2 h 250"/>
                <a:gd name="T38" fmla="*/ 0 w 269"/>
                <a:gd name="T39" fmla="*/ 8 h 250"/>
                <a:gd name="T40" fmla="*/ 0 w 269"/>
                <a:gd name="T41" fmla="*/ 8 h 250"/>
                <a:gd name="T42" fmla="*/ 0 w 269"/>
                <a:gd name="T43" fmla="*/ 56 h 250"/>
                <a:gd name="T44" fmla="*/ 0 w 269"/>
                <a:gd name="T45" fmla="*/ 77 h 250"/>
                <a:gd name="T46" fmla="*/ 3 w 269"/>
                <a:gd name="T47" fmla="*/ 97 h 250"/>
                <a:gd name="T48" fmla="*/ 9 w 269"/>
                <a:gd name="T49" fmla="*/ 116 h 250"/>
                <a:gd name="T50" fmla="*/ 17 w 269"/>
                <a:gd name="T51" fmla="*/ 133 h 250"/>
                <a:gd name="T52" fmla="*/ 29 w 269"/>
                <a:gd name="T53" fmla="*/ 150 h 250"/>
                <a:gd name="T54" fmla="*/ 46 w 269"/>
                <a:gd name="T55" fmla="*/ 169 h 250"/>
                <a:gd name="T56" fmla="*/ 46 w 269"/>
                <a:gd name="T57" fmla="*/ 169 h 250"/>
                <a:gd name="T58" fmla="*/ 68 w 269"/>
                <a:gd name="T59" fmla="*/ 186 h 250"/>
                <a:gd name="T60" fmla="*/ 94 w 269"/>
                <a:gd name="T61" fmla="*/ 203 h 250"/>
                <a:gd name="T62" fmla="*/ 122 w 269"/>
                <a:gd name="T63" fmla="*/ 216 h 250"/>
                <a:gd name="T64" fmla="*/ 151 w 269"/>
                <a:gd name="T65" fmla="*/ 230 h 250"/>
                <a:gd name="T66" fmla="*/ 181 w 269"/>
                <a:gd name="T67" fmla="*/ 240 h 250"/>
                <a:gd name="T68" fmla="*/ 212 w 269"/>
                <a:gd name="T69" fmla="*/ 247 h 250"/>
                <a:gd name="T70" fmla="*/ 227 w 269"/>
                <a:gd name="T71" fmla="*/ 249 h 250"/>
                <a:gd name="T72" fmla="*/ 241 w 269"/>
                <a:gd name="T73" fmla="*/ 250 h 250"/>
                <a:gd name="T74" fmla="*/ 256 w 269"/>
                <a:gd name="T75" fmla="*/ 250 h 250"/>
                <a:gd name="T76" fmla="*/ 269 w 269"/>
                <a:gd name="T77" fmla="*/ 249 h 250"/>
                <a:gd name="T78" fmla="*/ 269 w 269"/>
                <a:gd name="T79" fmla="*/ 249 h 2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9" h="250">
                  <a:moveTo>
                    <a:pt x="269" y="249"/>
                  </a:moveTo>
                  <a:lnTo>
                    <a:pt x="269" y="249"/>
                  </a:lnTo>
                  <a:lnTo>
                    <a:pt x="269" y="235"/>
                  </a:lnTo>
                  <a:lnTo>
                    <a:pt x="267" y="221"/>
                  </a:lnTo>
                  <a:lnTo>
                    <a:pt x="266" y="207"/>
                  </a:lnTo>
                  <a:lnTo>
                    <a:pt x="261" y="192"/>
                  </a:lnTo>
                  <a:lnTo>
                    <a:pt x="252" y="162"/>
                  </a:lnTo>
                  <a:lnTo>
                    <a:pt x="238" y="133"/>
                  </a:lnTo>
                  <a:lnTo>
                    <a:pt x="221" y="105"/>
                  </a:lnTo>
                  <a:lnTo>
                    <a:pt x="204" y="79"/>
                  </a:lnTo>
                  <a:lnTo>
                    <a:pt x="185" y="56"/>
                  </a:lnTo>
                  <a:lnTo>
                    <a:pt x="165" y="36"/>
                  </a:lnTo>
                  <a:lnTo>
                    <a:pt x="165" y="36"/>
                  </a:lnTo>
                  <a:lnTo>
                    <a:pt x="147" y="22"/>
                  </a:lnTo>
                  <a:lnTo>
                    <a:pt x="128" y="11"/>
                  </a:lnTo>
                  <a:lnTo>
                    <a:pt x="110" y="3"/>
                  </a:lnTo>
                  <a:lnTo>
                    <a:pt x="90" y="0"/>
                  </a:lnTo>
                  <a:lnTo>
                    <a:pt x="71" y="0"/>
                  </a:lnTo>
                  <a:lnTo>
                    <a:pt x="49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56"/>
                  </a:lnTo>
                  <a:lnTo>
                    <a:pt x="0" y="77"/>
                  </a:lnTo>
                  <a:lnTo>
                    <a:pt x="3" y="97"/>
                  </a:lnTo>
                  <a:lnTo>
                    <a:pt x="9" y="116"/>
                  </a:lnTo>
                  <a:lnTo>
                    <a:pt x="17" y="133"/>
                  </a:lnTo>
                  <a:lnTo>
                    <a:pt x="29" y="150"/>
                  </a:lnTo>
                  <a:lnTo>
                    <a:pt x="46" y="169"/>
                  </a:lnTo>
                  <a:lnTo>
                    <a:pt x="46" y="169"/>
                  </a:lnTo>
                  <a:lnTo>
                    <a:pt x="68" y="186"/>
                  </a:lnTo>
                  <a:lnTo>
                    <a:pt x="94" y="203"/>
                  </a:lnTo>
                  <a:lnTo>
                    <a:pt x="122" y="216"/>
                  </a:lnTo>
                  <a:lnTo>
                    <a:pt x="151" y="230"/>
                  </a:lnTo>
                  <a:lnTo>
                    <a:pt x="181" y="240"/>
                  </a:lnTo>
                  <a:lnTo>
                    <a:pt x="212" y="247"/>
                  </a:lnTo>
                  <a:lnTo>
                    <a:pt x="227" y="249"/>
                  </a:lnTo>
                  <a:lnTo>
                    <a:pt x="241" y="250"/>
                  </a:lnTo>
                  <a:lnTo>
                    <a:pt x="256" y="250"/>
                  </a:lnTo>
                  <a:lnTo>
                    <a:pt x="269" y="249"/>
                  </a:lnTo>
                  <a:lnTo>
                    <a:pt x="269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5" name="Freeform 26"/>
            <p:cNvSpPr/>
            <p:nvPr userDrawn="1"/>
          </p:nvSpPr>
          <p:spPr>
            <a:xfrm>
              <a:off x="3203575" y="3883026"/>
              <a:ext cx="311150" cy="536575"/>
            </a:xfrm>
            <a:custGeom>
              <a:avLst/>
              <a:gdLst>
                <a:gd name="T0" fmla="*/ 171 w 196"/>
                <a:gd name="T1" fmla="*/ 338 h 338"/>
                <a:gd name="T2" fmla="*/ 171 w 196"/>
                <a:gd name="T3" fmla="*/ 338 h 338"/>
                <a:gd name="T4" fmla="*/ 177 w 196"/>
                <a:gd name="T5" fmla="*/ 326 h 338"/>
                <a:gd name="T6" fmla="*/ 182 w 196"/>
                <a:gd name="T7" fmla="*/ 312 h 338"/>
                <a:gd name="T8" fmla="*/ 187 w 196"/>
                <a:gd name="T9" fmla="*/ 298 h 338"/>
                <a:gd name="T10" fmla="*/ 190 w 196"/>
                <a:gd name="T11" fmla="*/ 284 h 338"/>
                <a:gd name="T12" fmla="*/ 194 w 196"/>
                <a:gd name="T13" fmla="*/ 253 h 338"/>
                <a:gd name="T14" fmla="*/ 196 w 196"/>
                <a:gd name="T15" fmla="*/ 221 h 338"/>
                <a:gd name="T16" fmla="*/ 194 w 196"/>
                <a:gd name="T17" fmla="*/ 188 h 338"/>
                <a:gd name="T18" fmla="*/ 190 w 196"/>
                <a:gd name="T19" fmla="*/ 158 h 338"/>
                <a:gd name="T20" fmla="*/ 184 w 196"/>
                <a:gd name="T21" fmla="*/ 128 h 338"/>
                <a:gd name="T22" fmla="*/ 176 w 196"/>
                <a:gd name="T23" fmla="*/ 102 h 338"/>
                <a:gd name="T24" fmla="*/ 176 w 196"/>
                <a:gd name="T25" fmla="*/ 102 h 338"/>
                <a:gd name="T26" fmla="*/ 165 w 196"/>
                <a:gd name="T27" fmla="*/ 79 h 338"/>
                <a:gd name="T28" fmla="*/ 154 w 196"/>
                <a:gd name="T29" fmla="*/ 62 h 338"/>
                <a:gd name="T30" fmla="*/ 140 w 196"/>
                <a:gd name="T31" fmla="*/ 46 h 338"/>
                <a:gd name="T32" fmla="*/ 125 w 196"/>
                <a:gd name="T33" fmla="*/ 35 h 338"/>
                <a:gd name="T34" fmla="*/ 108 w 196"/>
                <a:gd name="T35" fmla="*/ 26 h 338"/>
                <a:gd name="T36" fmla="*/ 88 w 196"/>
                <a:gd name="T37" fmla="*/ 17 h 338"/>
                <a:gd name="T38" fmla="*/ 43 w 196"/>
                <a:gd name="T39" fmla="*/ 0 h 338"/>
                <a:gd name="T40" fmla="*/ 43 w 196"/>
                <a:gd name="T41" fmla="*/ 0 h 338"/>
                <a:gd name="T42" fmla="*/ 20 w 196"/>
                <a:gd name="T43" fmla="*/ 43 h 338"/>
                <a:gd name="T44" fmla="*/ 11 w 196"/>
                <a:gd name="T45" fmla="*/ 63 h 338"/>
                <a:gd name="T46" fmla="*/ 4 w 196"/>
                <a:gd name="T47" fmla="*/ 82 h 338"/>
                <a:gd name="T48" fmla="*/ 0 w 196"/>
                <a:gd name="T49" fmla="*/ 100 h 338"/>
                <a:gd name="T50" fmla="*/ 0 w 196"/>
                <a:gd name="T51" fmla="*/ 120 h 338"/>
                <a:gd name="T52" fmla="*/ 3 w 196"/>
                <a:gd name="T53" fmla="*/ 141 h 338"/>
                <a:gd name="T54" fmla="*/ 9 w 196"/>
                <a:gd name="T55" fmla="*/ 164 h 338"/>
                <a:gd name="T56" fmla="*/ 9 w 196"/>
                <a:gd name="T57" fmla="*/ 164 h 338"/>
                <a:gd name="T58" fmla="*/ 21 w 196"/>
                <a:gd name="T59" fmla="*/ 190 h 338"/>
                <a:gd name="T60" fmla="*/ 35 w 196"/>
                <a:gd name="T61" fmla="*/ 216 h 338"/>
                <a:gd name="T62" fmla="*/ 54 w 196"/>
                <a:gd name="T63" fmla="*/ 243 h 338"/>
                <a:gd name="T64" fmla="*/ 74 w 196"/>
                <a:gd name="T65" fmla="*/ 267 h 338"/>
                <a:gd name="T66" fmla="*/ 97 w 196"/>
                <a:gd name="T67" fmla="*/ 290 h 338"/>
                <a:gd name="T68" fmla="*/ 120 w 196"/>
                <a:gd name="T69" fmla="*/ 311 h 338"/>
                <a:gd name="T70" fmla="*/ 133 w 196"/>
                <a:gd name="T71" fmla="*/ 318 h 338"/>
                <a:gd name="T72" fmla="*/ 145 w 196"/>
                <a:gd name="T73" fmla="*/ 326 h 338"/>
                <a:gd name="T74" fmla="*/ 157 w 196"/>
                <a:gd name="T75" fmla="*/ 334 h 338"/>
                <a:gd name="T76" fmla="*/ 171 w 196"/>
                <a:gd name="T77" fmla="*/ 338 h 338"/>
                <a:gd name="T78" fmla="*/ 171 w 196"/>
                <a:gd name="T79" fmla="*/ 338 h 3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6" h="338">
                  <a:moveTo>
                    <a:pt x="171" y="338"/>
                  </a:moveTo>
                  <a:lnTo>
                    <a:pt x="171" y="338"/>
                  </a:lnTo>
                  <a:lnTo>
                    <a:pt x="177" y="326"/>
                  </a:lnTo>
                  <a:lnTo>
                    <a:pt x="182" y="312"/>
                  </a:lnTo>
                  <a:lnTo>
                    <a:pt x="187" y="298"/>
                  </a:lnTo>
                  <a:lnTo>
                    <a:pt x="190" y="284"/>
                  </a:lnTo>
                  <a:lnTo>
                    <a:pt x="194" y="253"/>
                  </a:lnTo>
                  <a:lnTo>
                    <a:pt x="196" y="221"/>
                  </a:lnTo>
                  <a:lnTo>
                    <a:pt x="194" y="188"/>
                  </a:lnTo>
                  <a:lnTo>
                    <a:pt x="190" y="158"/>
                  </a:lnTo>
                  <a:lnTo>
                    <a:pt x="184" y="128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65" y="79"/>
                  </a:lnTo>
                  <a:lnTo>
                    <a:pt x="154" y="62"/>
                  </a:lnTo>
                  <a:lnTo>
                    <a:pt x="140" y="46"/>
                  </a:lnTo>
                  <a:lnTo>
                    <a:pt x="125" y="35"/>
                  </a:lnTo>
                  <a:lnTo>
                    <a:pt x="108" y="26"/>
                  </a:lnTo>
                  <a:lnTo>
                    <a:pt x="88" y="17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20" y="43"/>
                  </a:lnTo>
                  <a:lnTo>
                    <a:pt x="11" y="63"/>
                  </a:lnTo>
                  <a:lnTo>
                    <a:pt x="4" y="82"/>
                  </a:lnTo>
                  <a:lnTo>
                    <a:pt x="0" y="100"/>
                  </a:lnTo>
                  <a:lnTo>
                    <a:pt x="0" y="120"/>
                  </a:lnTo>
                  <a:lnTo>
                    <a:pt x="3" y="141"/>
                  </a:lnTo>
                  <a:lnTo>
                    <a:pt x="9" y="164"/>
                  </a:lnTo>
                  <a:lnTo>
                    <a:pt x="9" y="164"/>
                  </a:lnTo>
                  <a:lnTo>
                    <a:pt x="21" y="190"/>
                  </a:lnTo>
                  <a:lnTo>
                    <a:pt x="35" y="216"/>
                  </a:lnTo>
                  <a:lnTo>
                    <a:pt x="54" y="243"/>
                  </a:lnTo>
                  <a:lnTo>
                    <a:pt x="74" y="267"/>
                  </a:lnTo>
                  <a:lnTo>
                    <a:pt x="97" y="290"/>
                  </a:lnTo>
                  <a:lnTo>
                    <a:pt x="120" y="311"/>
                  </a:lnTo>
                  <a:lnTo>
                    <a:pt x="133" y="318"/>
                  </a:lnTo>
                  <a:lnTo>
                    <a:pt x="145" y="326"/>
                  </a:lnTo>
                  <a:lnTo>
                    <a:pt x="157" y="334"/>
                  </a:lnTo>
                  <a:lnTo>
                    <a:pt x="171" y="338"/>
                  </a:lnTo>
                  <a:lnTo>
                    <a:pt x="171" y="3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6" name="Freeform 27"/>
            <p:cNvSpPr/>
            <p:nvPr userDrawn="1"/>
          </p:nvSpPr>
          <p:spPr>
            <a:xfrm>
              <a:off x="3560763" y="3857626"/>
              <a:ext cx="512763" cy="331788"/>
            </a:xfrm>
            <a:custGeom>
              <a:avLst/>
              <a:gdLst>
                <a:gd name="T0" fmla="*/ 323 w 323"/>
                <a:gd name="T1" fmla="*/ 195 h 209"/>
                <a:gd name="T2" fmla="*/ 323 w 323"/>
                <a:gd name="T3" fmla="*/ 195 h 209"/>
                <a:gd name="T4" fmla="*/ 319 w 323"/>
                <a:gd name="T5" fmla="*/ 181 h 209"/>
                <a:gd name="T6" fmla="*/ 314 w 323"/>
                <a:gd name="T7" fmla="*/ 169 h 209"/>
                <a:gd name="T8" fmla="*/ 308 w 323"/>
                <a:gd name="T9" fmla="*/ 155 h 209"/>
                <a:gd name="T10" fmla="*/ 300 w 323"/>
                <a:gd name="T11" fmla="*/ 143 h 209"/>
                <a:gd name="T12" fmla="*/ 283 w 323"/>
                <a:gd name="T13" fmla="*/ 116 h 209"/>
                <a:gd name="T14" fmla="*/ 262 w 323"/>
                <a:gd name="T15" fmla="*/ 92 h 209"/>
                <a:gd name="T16" fmla="*/ 240 w 323"/>
                <a:gd name="T17" fmla="*/ 68 h 209"/>
                <a:gd name="T18" fmla="*/ 215 w 323"/>
                <a:gd name="T19" fmla="*/ 48 h 209"/>
                <a:gd name="T20" fmla="*/ 190 w 323"/>
                <a:gd name="T21" fmla="*/ 31 h 209"/>
                <a:gd name="T22" fmla="*/ 167 w 323"/>
                <a:gd name="T23" fmla="*/ 17 h 209"/>
                <a:gd name="T24" fmla="*/ 167 w 323"/>
                <a:gd name="T25" fmla="*/ 17 h 209"/>
                <a:gd name="T26" fmla="*/ 144 w 323"/>
                <a:gd name="T27" fmla="*/ 7 h 209"/>
                <a:gd name="T28" fmla="*/ 124 w 323"/>
                <a:gd name="T29" fmla="*/ 2 h 209"/>
                <a:gd name="T30" fmla="*/ 104 w 323"/>
                <a:gd name="T31" fmla="*/ 0 h 209"/>
                <a:gd name="T32" fmla="*/ 85 w 323"/>
                <a:gd name="T33" fmla="*/ 2 h 209"/>
                <a:gd name="T34" fmla="*/ 65 w 323"/>
                <a:gd name="T35" fmla="*/ 7 h 209"/>
                <a:gd name="T36" fmla="*/ 45 w 323"/>
                <a:gd name="T37" fmla="*/ 13 h 209"/>
                <a:gd name="T38" fmla="*/ 0 w 323"/>
                <a:gd name="T39" fmla="*/ 33 h 209"/>
                <a:gd name="T40" fmla="*/ 0 w 323"/>
                <a:gd name="T41" fmla="*/ 33 h 209"/>
                <a:gd name="T42" fmla="*/ 13 w 323"/>
                <a:gd name="T43" fmla="*/ 79 h 209"/>
                <a:gd name="T44" fmla="*/ 19 w 323"/>
                <a:gd name="T45" fmla="*/ 99 h 209"/>
                <a:gd name="T46" fmla="*/ 27 w 323"/>
                <a:gd name="T47" fmla="*/ 118 h 209"/>
                <a:gd name="T48" fmla="*/ 36 w 323"/>
                <a:gd name="T49" fmla="*/ 135 h 209"/>
                <a:gd name="T50" fmla="*/ 50 w 323"/>
                <a:gd name="T51" fmla="*/ 149 h 209"/>
                <a:gd name="T52" fmla="*/ 65 w 323"/>
                <a:gd name="T53" fmla="*/ 163 h 209"/>
                <a:gd name="T54" fmla="*/ 87 w 323"/>
                <a:gd name="T55" fmla="*/ 175 h 209"/>
                <a:gd name="T56" fmla="*/ 87 w 323"/>
                <a:gd name="T57" fmla="*/ 175 h 209"/>
                <a:gd name="T58" fmla="*/ 112 w 323"/>
                <a:gd name="T59" fmla="*/ 186 h 209"/>
                <a:gd name="T60" fmla="*/ 141 w 323"/>
                <a:gd name="T61" fmla="*/ 195 h 209"/>
                <a:gd name="T62" fmla="*/ 172 w 323"/>
                <a:gd name="T63" fmla="*/ 203 h 209"/>
                <a:gd name="T64" fmla="*/ 204 w 323"/>
                <a:gd name="T65" fmla="*/ 208 h 209"/>
                <a:gd name="T66" fmla="*/ 235 w 323"/>
                <a:gd name="T67" fmla="*/ 209 h 209"/>
                <a:gd name="T68" fmla="*/ 268 w 323"/>
                <a:gd name="T69" fmla="*/ 208 h 209"/>
                <a:gd name="T70" fmla="*/ 282 w 323"/>
                <a:gd name="T71" fmla="*/ 206 h 209"/>
                <a:gd name="T72" fmla="*/ 297 w 323"/>
                <a:gd name="T73" fmla="*/ 203 h 209"/>
                <a:gd name="T74" fmla="*/ 311 w 323"/>
                <a:gd name="T75" fmla="*/ 200 h 209"/>
                <a:gd name="T76" fmla="*/ 323 w 323"/>
                <a:gd name="T77" fmla="*/ 195 h 209"/>
                <a:gd name="T78" fmla="*/ 323 w 323"/>
                <a:gd name="T79" fmla="*/ 195 h 20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3" h="209">
                  <a:moveTo>
                    <a:pt x="323" y="195"/>
                  </a:moveTo>
                  <a:lnTo>
                    <a:pt x="323" y="195"/>
                  </a:lnTo>
                  <a:lnTo>
                    <a:pt x="319" y="181"/>
                  </a:lnTo>
                  <a:lnTo>
                    <a:pt x="314" y="169"/>
                  </a:lnTo>
                  <a:lnTo>
                    <a:pt x="308" y="155"/>
                  </a:lnTo>
                  <a:lnTo>
                    <a:pt x="300" y="143"/>
                  </a:lnTo>
                  <a:lnTo>
                    <a:pt x="283" y="116"/>
                  </a:lnTo>
                  <a:lnTo>
                    <a:pt x="262" y="92"/>
                  </a:lnTo>
                  <a:lnTo>
                    <a:pt x="240" y="68"/>
                  </a:lnTo>
                  <a:lnTo>
                    <a:pt x="215" y="48"/>
                  </a:lnTo>
                  <a:lnTo>
                    <a:pt x="190" y="31"/>
                  </a:lnTo>
                  <a:lnTo>
                    <a:pt x="167" y="17"/>
                  </a:lnTo>
                  <a:lnTo>
                    <a:pt x="167" y="17"/>
                  </a:lnTo>
                  <a:lnTo>
                    <a:pt x="144" y="7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85" y="2"/>
                  </a:lnTo>
                  <a:lnTo>
                    <a:pt x="65" y="7"/>
                  </a:lnTo>
                  <a:lnTo>
                    <a:pt x="45" y="1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13" y="79"/>
                  </a:lnTo>
                  <a:lnTo>
                    <a:pt x="19" y="99"/>
                  </a:lnTo>
                  <a:lnTo>
                    <a:pt x="27" y="118"/>
                  </a:lnTo>
                  <a:lnTo>
                    <a:pt x="36" y="135"/>
                  </a:lnTo>
                  <a:lnTo>
                    <a:pt x="50" y="149"/>
                  </a:lnTo>
                  <a:lnTo>
                    <a:pt x="65" y="163"/>
                  </a:lnTo>
                  <a:lnTo>
                    <a:pt x="87" y="175"/>
                  </a:lnTo>
                  <a:lnTo>
                    <a:pt x="87" y="175"/>
                  </a:lnTo>
                  <a:lnTo>
                    <a:pt x="112" y="186"/>
                  </a:lnTo>
                  <a:lnTo>
                    <a:pt x="141" y="195"/>
                  </a:lnTo>
                  <a:lnTo>
                    <a:pt x="172" y="203"/>
                  </a:lnTo>
                  <a:lnTo>
                    <a:pt x="204" y="208"/>
                  </a:lnTo>
                  <a:lnTo>
                    <a:pt x="235" y="209"/>
                  </a:lnTo>
                  <a:lnTo>
                    <a:pt x="268" y="208"/>
                  </a:lnTo>
                  <a:lnTo>
                    <a:pt x="282" y="206"/>
                  </a:lnTo>
                  <a:lnTo>
                    <a:pt x="297" y="203"/>
                  </a:lnTo>
                  <a:lnTo>
                    <a:pt x="311" y="200"/>
                  </a:lnTo>
                  <a:lnTo>
                    <a:pt x="323" y="195"/>
                  </a:lnTo>
                  <a:lnTo>
                    <a:pt x="323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7" name="Freeform 28"/>
            <p:cNvSpPr/>
            <p:nvPr userDrawn="1"/>
          </p:nvSpPr>
          <p:spPr>
            <a:xfrm>
              <a:off x="3119438" y="3476769"/>
              <a:ext cx="566737" cy="366360"/>
            </a:xfrm>
            <a:custGeom>
              <a:avLst/>
              <a:gdLst>
                <a:gd name="T0" fmla="*/ 323 w 323"/>
                <a:gd name="T1" fmla="*/ 195 h 210"/>
                <a:gd name="T2" fmla="*/ 323 w 323"/>
                <a:gd name="T3" fmla="*/ 195 h 210"/>
                <a:gd name="T4" fmla="*/ 320 w 323"/>
                <a:gd name="T5" fmla="*/ 183 h 210"/>
                <a:gd name="T6" fmla="*/ 314 w 323"/>
                <a:gd name="T7" fmla="*/ 169 h 210"/>
                <a:gd name="T8" fmla="*/ 308 w 323"/>
                <a:gd name="T9" fmla="*/ 156 h 210"/>
                <a:gd name="T10" fmla="*/ 300 w 323"/>
                <a:gd name="T11" fmla="*/ 142 h 210"/>
                <a:gd name="T12" fmla="*/ 283 w 323"/>
                <a:gd name="T13" fmla="*/ 116 h 210"/>
                <a:gd name="T14" fmla="*/ 263 w 323"/>
                <a:gd name="T15" fmla="*/ 91 h 210"/>
                <a:gd name="T16" fmla="*/ 240 w 323"/>
                <a:gd name="T17" fmla="*/ 70 h 210"/>
                <a:gd name="T18" fmla="*/ 215 w 323"/>
                <a:gd name="T19" fmla="*/ 48 h 210"/>
                <a:gd name="T20" fmla="*/ 190 w 323"/>
                <a:gd name="T21" fmla="*/ 31 h 210"/>
                <a:gd name="T22" fmla="*/ 167 w 323"/>
                <a:gd name="T23" fmla="*/ 17 h 210"/>
                <a:gd name="T24" fmla="*/ 167 w 323"/>
                <a:gd name="T25" fmla="*/ 17 h 210"/>
                <a:gd name="T26" fmla="*/ 144 w 323"/>
                <a:gd name="T27" fmla="*/ 8 h 210"/>
                <a:gd name="T28" fmla="*/ 124 w 323"/>
                <a:gd name="T29" fmla="*/ 2 h 210"/>
                <a:gd name="T30" fmla="*/ 104 w 323"/>
                <a:gd name="T31" fmla="*/ 0 h 210"/>
                <a:gd name="T32" fmla="*/ 85 w 323"/>
                <a:gd name="T33" fmla="*/ 3 h 210"/>
                <a:gd name="T34" fmla="*/ 65 w 323"/>
                <a:gd name="T35" fmla="*/ 8 h 210"/>
                <a:gd name="T36" fmla="*/ 45 w 323"/>
                <a:gd name="T37" fmla="*/ 14 h 210"/>
                <a:gd name="T38" fmla="*/ 0 w 323"/>
                <a:gd name="T39" fmla="*/ 33 h 210"/>
                <a:gd name="T40" fmla="*/ 0 w 323"/>
                <a:gd name="T41" fmla="*/ 33 h 210"/>
                <a:gd name="T42" fmla="*/ 13 w 323"/>
                <a:gd name="T43" fmla="*/ 81 h 210"/>
                <a:gd name="T44" fmla="*/ 19 w 323"/>
                <a:gd name="T45" fmla="*/ 101 h 210"/>
                <a:gd name="T46" fmla="*/ 27 w 323"/>
                <a:gd name="T47" fmla="*/ 119 h 210"/>
                <a:gd name="T48" fmla="*/ 37 w 323"/>
                <a:gd name="T49" fmla="*/ 135 h 210"/>
                <a:gd name="T50" fmla="*/ 50 w 323"/>
                <a:gd name="T51" fmla="*/ 150 h 210"/>
                <a:gd name="T52" fmla="*/ 67 w 323"/>
                <a:gd name="T53" fmla="*/ 164 h 210"/>
                <a:gd name="T54" fmla="*/ 87 w 323"/>
                <a:gd name="T55" fmla="*/ 176 h 210"/>
                <a:gd name="T56" fmla="*/ 87 w 323"/>
                <a:gd name="T57" fmla="*/ 176 h 210"/>
                <a:gd name="T58" fmla="*/ 113 w 323"/>
                <a:gd name="T59" fmla="*/ 187 h 210"/>
                <a:gd name="T60" fmla="*/ 141 w 323"/>
                <a:gd name="T61" fmla="*/ 197 h 210"/>
                <a:gd name="T62" fmla="*/ 172 w 323"/>
                <a:gd name="T63" fmla="*/ 203 h 210"/>
                <a:gd name="T64" fmla="*/ 204 w 323"/>
                <a:gd name="T65" fmla="*/ 207 h 210"/>
                <a:gd name="T66" fmla="*/ 237 w 323"/>
                <a:gd name="T67" fmla="*/ 210 h 210"/>
                <a:gd name="T68" fmla="*/ 268 w 323"/>
                <a:gd name="T69" fmla="*/ 209 h 210"/>
                <a:gd name="T70" fmla="*/ 283 w 323"/>
                <a:gd name="T71" fmla="*/ 207 h 210"/>
                <a:gd name="T72" fmla="*/ 297 w 323"/>
                <a:gd name="T73" fmla="*/ 204 h 210"/>
                <a:gd name="T74" fmla="*/ 311 w 323"/>
                <a:gd name="T75" fmla="*/ 200 h 210"/>
                <a:gd name="T76" fmla="*/ 323 w 323"/>
                <a:gd name="T77" fmla="*/ 195 h 210"/>
                <a:gd name="T78" fmla="*/ 323 w 323"/>
                <a:gd name="T79" fmla="*/ 195 h 2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3" h="210">
                  <a:moveTo>
                    <a:pt x="323" y="195"/>
                  </a:moveTo>
                  <a:lnTo>
                    <a:pt x="323" y="195"/>
                  </a:lnTo>
                  <a:lnTo>
                    <a:pt x="320" y="183"/>
                  </a:lnTo>
                  <a:lnTo>
                    <a:pt x="314" y="169"/>
                  </a:lnTo>
                  <a:lnTo>
                    <a:pt x="308" y="156"/>
                  </a:lnTo>
                  <a:lnTo>
                    <a:pt x="300" y="142"/>
                  </a:lnTo>
                  <a:lnTo>
                    <a:pt x="283" y="116"/>
                  </a:lnTo>
                  <a:lnTo>
                    <a:pt x="263" y="91"/>
                  </a:lnTo>
                  <a:lnTo>
                    <a:pt x="240" y="70"/>
                  </a:lnTo>
                  <a:lnTo>
                    <a:pt x="215" y="48"/>
                  </a:lnTo>
                  <a:lnTo>
                    <a:pt x="190" y="31"/>
                  </a:lnTo>
                  <a:lnTo>
                    <a:pt x="167" y="17"/>
                  </a:lnTo>
                  <a:lnTo>
                    <a:pt x="167" y="17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85" y="3"/>
                  </a:lnTo>
                  <a:lnTo>
                    <a:pt x="65" y="8"/>
                  </a:lnTo>
                  <a:lnTo>
                    <a:pt x="45" y="1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13" y="81"/>
                  </a:lnTo>
                  <a:lnTo>
                    <a:pt x="19" y="101"/>
                  </a:lnTo>
                  <a:lnTo>
                    <a:pt x="27" y="119"/>
                  </a:lnTo>
                  <a:lnTo>
                    <a:pt x="37" y="135"/>
                  </a:lnTo>
                  <a:lnTo>
                    <a:pt x="50" y="150"/>
                  </a:lnTo>
                  <a:lnTo>
                    <a:pt x="67" y="164"/>
                  </a:lnTo>
                  <a:lnTo>
                    <a:pt x="87" y="176"/>
                  </a:lnTo>
                  <a:lnTo>
                    <a:pt x="87" y="176"/>
                  </a:lnTo>
                  <a:lnTo>
                    <a:pt x="113" y="187"/>
                  </a:lnTo>
                  <a:lnTo>
                    <a:pt x="141" y="197"/>
                  </a:lnTo>
                  <a:lnTo>
                    <a:pt x="172" y="203"/>
                  </a:lnTo>
                  <a:lnTo>
                    <a:pt x="204" y="207"/>
                  </a:lnTo>
                  <a:lnTo>
                    <a:pt x="237" y="210"/>
                  </a:lnTo>
                  <a:lnTo>
                    <a:pt x="268" y="209"/>
                  </a:lnTo>
                  <a:lnTo>
                    <a:pt x="283" y="207"/>
                  </a:lnTo>
                  <a:lnTo>
                    <a:pt x="297" y="204"/>
                  </a:lnTo>
                  <a:lnTo>
                    <a:pt x="311" y="200"/>
                  </a:lnTo>
                  <a:lnTo>
                    <a:pt x="323" y="195"/>
                  </a:lnTo>
                  <a:lnTo>
                    <a:pt x="323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8" name="Freeform 29"/>
            <p:cNvSpPr/>
            <p:nvPr userDrawn="1"/>
          </p:nvSpPr>
          <p:spPr>
            <a:xfrm rot="7208319">
              <a:off x="2728435" y="3132349"/>
              <a:ext cx="498475" cy="342900"/>
            </a:xfrm>
            <a:custGeom>
              <a:avLst/>
              <a:gdLst>
                <a:gd name="T0" fmla="*/ 0 w 314"/>
                <a:gd name="T1" fmla="*/ 11 h 216"/>
                <a:gd name="T2" fmla="*/ 0 w 314"/>
                <a:gd name="T3" fmla="*/ 11 h 216"/>
                <a:gd name="T4" fmla="*/ 3 w 314"/>
                <a:gd name="T5" fmla="*/ 25 h 216"/>
                <a:gd name="T6" fmla="*/ 8 w 314"/>
                <a:gd name="T7" fmla="*/ 37 h 216"/>
                <a:gd name="T8" fmla="*/ 14 w 314"/>
                <a:gd name="T9" fmla="*/ 51 h 216"/>
                <a:gd name="T10" fmla="*/ 20 w 314"/>
                <a:gd name="T11" fmla="*/ 65 h 216"/>
                <a:gd name="T12" fmla="*/ 37 w 314"/>
                <a:gd name="T13" fmla="*/ 91 h 216"/>
                <a:gd name="T14" fmla="*/ 56 w 314"/>
                <a:gd name="T15" fmla="*/ 117 h 216"/>
                <a:gd name="T16" fmla="*/ 77 w 314"/>
                <a:gd name="T17" fmla="*/ 142 h 216"/>
                <a:gd name="T18" fmla="*/ 100 w 314"/>
                <a:gd name="T19" fmla="*/ 164 h 216"/>
                <a:gd name="T20" fmla="*/ 124 w 314"/>
                <a:gd name="T21" fmla="*/ 182 h 216"/>
                <a:gd name="T22" fmla="*/ 147 w 314"/>
                <a:gd name="T23" fmla="*/ 198 h 216"/>
                <a:gd name="T24" fmla="*/ 147 w 314"/>
                <a:gd name="T25" fmla="*/ 198 h 216"/>
                <a:gd name="T26" fmla="*/ 168 w 314"/>
                <a:gd name="T27" fmla="*/ 207 h 216"/>
                <a:gd name="T28" fmla="*/ 190 w 314"/>
                <a:gd name="T29" fmla="*/ 215 h 216"/>
                <a:gd name="T30" fmla="*/ 209 w 314"/>
                <a:gd name="T31" fmla="*/ 216 h 216"/>
                <a:gd name="T32" fmla="*/ 229 w 314"/>
                <a:gd name="T33" fmla="*/ 216 h 216"/>
                <a:gd name="T34" fmla="*/ 247 w 314"/>
                <a:gd name="T35" fmla="*/ 213 h 216"/>
                <a:gd name="T36" fmla="*/ 267 w 314"/>
                <a:gd name="T37" fmla="*/ 207 h 216"/>
                <a:gd name="T38" fmla="*/ 314 w 314"/>
                <a:gd name="T39" fmla="*/ 190 h 216"/>
                <a:gd name="T40" fmla="*/ 314 w 314"/>
                <a:gd name="T41" fmla="*/ 190 h 216"/>
                <a:gd name="T42" fmla="*/ 304 w 314"/>
                <a:gd name="T43" fmla="*/ 142 h 216"/>
                <a:gd name="T44" fmla="*/ 300 w 314"/>
                <a:gd name="T45" fmla="*/ 122 h 216"/>
                <a:gd name="T46" fmla="*/ 292 w 314"/>
                <a:gd name="T47" fmla="*/ 103 h 216"/>
                <a:gd name="T48" fmla="*/ 284 w 314"/>
                <a:gd name="T49" fmla="*/ 86 h 216"/>
                <a:gd name="T50" fmla="*/ 272 w 314"/>
                <a:gd name="T51" fmla="*/ 71 h 216"/>
                <a:gd name="T52" fmla="*/ 257 w 314"/>
                <a:gd name="T53" fmla="*/ 57 h 216"/>
                <a:gd name="T54" fmla="*/ 235 w 314"/>
                <a:gd name="T55" fmla="*/ 43 h 216"/>
                <a:gd name="T56" fmla="*/ 235 w 314"/>
                <a:gd name="T57" fmla="*/ 43 h 216"/>
                <a:gd name="T58" fmla="*/ 210 w 314"/>
                <a:gd name="T59" fmla="*/ 31 h 216"/>
                <a:gd name="T60" fmla="*/ 182 w 314"/>
                <a:gd name="T61" fmla="*/ 20 h 216"/>
                <a:gd name="T62" fmla="*/ 153 w 314"/>
                <a:gd name="T63" fmla="*/ 11 h 216"/>
                <a:gd name="T64" fmla="*/ 121 w 314"/>
                <a:gd name="T65" fmla="*/ 5 h 216"/>
                <a:gd name="T66" fmla="*/ 88 w 314"/>
                <a:gd name="T67" fmla="*/ 1 h 216"/>
                <a:gd name="T68" fmla="*/ 57 w 314"/>
                <a:gd name="T69" fmla="*/ 0 h 216"/>
                <a:gd name="T70" fmla="*/ 42 w 314"/>
                <a:gd name="T71" fmla="*/ 1 h 216"/>
                <a:gd name="T72" fmla="*/ 28 w 314"/>
                <a:gd name="T73" fmla="*/ 3 h 216"/>
                <a:gd name="T74" fmla="*/ 14 w 314"/>
                <a:gd name="T75" fmla="*/ 6 h 216"/>
                <a:gd name="T76" fmla="*/ 0 w 314"/>
                <a:gd name="T77" fmla="*/ 11 h 216"/>
                <a:gd name="T78" fmla="*/ 0 w 314"/>
                <a:gd name="T79" fmla="*/ 11 h 2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4" h="216">
                  <a:moveTo>
                    <a:pt x="0" y="11"/>
                  </a:moveTo>
                  <a:lnTo>
                    <a:pt x="0" y="11"/>
                  </a:lnTo>
                  <a:lnTo>
                    <a:pt x="3" y="25"/>
                  </a:lnTo>
                  <a:lnTo>
                    <a:pt x="8" y="37"/>
                  </a:lnTo>
                  <a:lnTo>
                    <a:pt x="14" y="51"/>
                  </a:lnTo>
                  <a:lnTo>
                    <a:pt x="20" y="65"/>
                  </a:lnTo>
                  <a:lnTo>
                    <a:pt x="37" y="91"/>
                  </a:lnTo>
                  <a:lnTo>
                    <a:pt x="56" y="117"/>
                  </a:lnTo>
                  <a:lnTo>
                    <a:pt x="77" y="142"/>
                  </a:lnTo>
                  <a:lnTo>
                    <a:pt x="100" y="164"/>
                  </a:lnTo>
                  <a:lnTo>
                    <a:pt x="124" y="182"/>
                  </a:lnTo>
                  <a:lnTo>
                    <a:pt x="147" y="198"/>
                  </a:lnTo>
                  <a:lnTo>
                    <a:pt x="147" y="198"/>
                  </a:lnTo>
                  <a:lnTo>
                    <a:pt x="168" y="207"/>
                  </a:lnTo>
                  <a:lnTo>
                    <a:pt x="190" y="215"/>
                  </a:lnTo>
                  <a:lnTo>
                    <a:pt x="209" y="216"/>
                  </a:lnTo>
                  <a:lnTo>
                    <a:pt x="229" y="216"/>
                  </a:lnTo>
                  <a:lnTo>
                    <a:pt x="247" y="213"/>
                  </a:lnTo>
                  <a:lnTo>
                    <a:pt x="267" y="207"/>
                  </a:lnTo>
                  <a:lnTo>
                    <a:pt x="314" y="190"/>
                  </a:lnTo>
                  <a:lnTo>
                    <a:pt x="314" y="190"/>
                  </a:lnTo>
                  <a:lnTo>
                    <a:pt x="304" y="142"/>
                  </a:lnTo>
                  <a:lnTo>
                    <a:pt x="300" y="122"/>
                  </a:lnTo>
                  <a:lnTo>
                    <a:pt x="292" y="103"/>
                  </a:lnTo>
                  <a:lnTo>
                    <a:pt x="284" y="86"/>
                  </a:lnTo>
                  <a:lnTo>
                    <a:pt x="272" y="71"/>
                  </a:lnTo>
                  <a:lnTo>
                    <a:pt x="257" y="57"/>
                  </a:lnTo>
                  <a:lnTo>
                    <a:pt x="235" y="43"/>
                  </a:lnTo>
                  <a:lnTo>
                    <a:pt x="235" y="43"/>
                  </a:lnTo>
                  <a:lnTo>
                    <a:pt x="210" y="31"/>
                  </a:lnTo>
                  <a:lnTo>
                    <a:pt x="182" y="20"/>
                  </a:lnTo>
                  <a:lnTo>
                    <a:pt x="153" y="11"/>
                  </a:lnTo>
                  <a:lnTo>
                    <a:pt x="121" y="5"/>
                  </a:lnTo>
                  <a:lnTo>
                    <a:pt x="88" y="1"/>
                  </a:lnTo>
                  <a:lnTo>
                    <a:pt x="57" y="0"/>
                  </a:lnTo>
                  <a:lnTo>
                    <a:pt x="42" y="1"/>
                  </a:lnTo>
                  <a:lnTo>
                    <a:pt x="28" y="3"/>
                  </a:lnTo>
                  <a:lnTo>
                    <a:pt x="14" y="6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29" name="Freeform 30"/>
            <p:cNvSpPr/>
            <p:nvPr userDrawn="1"/>
          </p:nvSpPr>
          <p:spPr>
            <a:xfrm>
              <a:off x="2687638" y="2813051"/>
              <a:ext cx="557213" cy="295275"/>
            </a:xfrm>
            <a:custGeom>
              <a:avLst/>
              <a:gdLst>
                <a:gd name="T0" fmla="*/ 351 w 351"/>
                <a:gd name="T1" fmla="*/ 145 h 186"/>
                <a:gd name="T2" fmla="*/ 351 w 351"/>
                <a:gd name="T3" fmla="*/ 145 h 186"/>
                <a:gd name="T4" fmla="*/ 345 w 351"/>
                <a:gd name="T5" fmla="*/ 133 h 186"/>
                <a:gd name="T6" fmla="*/ 337 w 351"/>
                <a:gd name="T7" fmla="*/ 121 h 186"/>
                <a:gd name="T8" fmla="*/ 328 w 351"/>
                <a:gd name="T9" fmla="*/ 110 h 186"/>
                <a:gd name="T10" fmla="*/ 317 w 351"/>
                <a:gd name="T11" fmla="*/ 99 h 186"/>
                <a:gd name="T12" fmla="*/ 294 w 351"/>
                <a:gd name="T13" fmla="*/ 77 h 186"/>
                <a:gd name="T14" fmla="*/ 269 w 351"/>
                <a:gd name="T15" fmla="*/ 57 h 186"/>
                <a:gd name="T16" fmla="*/ 241 w 351"/>
                <a:gd name="T17" fmla="*/ 40 h 186"/>
                <a:gd name="T18" fmla="*/ 214 w 351"/>
                <a:gd name="T19" fmla="*/ 25 h 186"/>
                <a:gd name="T20" fmla="*/ 186 w 351"/>
                <a:gd name="T21" fmla="*/ 13 h 186"/>
                <a:gd name="T22" fmla="*/ 159 w 351"/>
                <a:gd name="T23" fmla="*/ 5 h 186"/>
                <a:gd name="T24" fmla="*/ 159 w 351"/>
                <a:gd name="T25" fmla="*/ 5 h 186"/>
                <a:gd name="T26" fmla="*/ 136 w 351"/>
                <a:gd name="T27" fmla="*/ 0 h 186"/>
                <a:gd name="T28" fmla="*/ 115 w 351"/>
                <a:gd name="T29" fmla="*/ 0 h 186"/>
                <a:gd name="T30" fmla="*/ 95 w 351"/>
                <a:gd name="T31" fmla="*/ 2 h 186"/>
                <a:gd name="T32" fmla="*/ 78 w 351"/>
                <a:gd name="T33" fmla="*/ 8 h 186"/>
                <a:gd name="T34" fmla="*/ 59 w 351"/>
                <a:gd name="T35" fmla="*/ 17 h 186"/>
                <a:gd name="T36" fmla="*/ 40 w 351"/>
                <a:gd name="T37" fmla="*/ 28 h 186"/>
                <a:gd name="T38" fmla="*/ 0 w 351"/>
                <a:gd name="T39" fmla="*/ 56 h 186"/>
                <a:gd name="T40" fmla="*/ 0 w 351"/>
                <a:gd name="T41" fmla="*/ 56 h 186"/>
                <a:gd name="T42" fmla="*/ 22 w 351"/>
                <a:gd name="T43" fmla="*/ 99 h 186"/>
                <a:gd name="T44" fmla="*/ 33 w 351"/>
                <a:gd name="T45" fmla="*/ 118 h 186"/>
                <a:gd name="T46" fmla="*/ 45 w 351"/>
                <a:gd name="T47" fmla="*/ 135 h 186"/>
                <a:gd name="T48" fmla="*/ 57 w 351"/>
                <a:gd name="T49" fmla="*/ 147 h 186"/>
                <a:gd name="T50" fmla="*/ 74 w 351"/>
                <a:gd name="T51" fmla="*/ 159 h 186"/>
                <a:gd name="T52" fmla="*/ 93 w 351"/>
                <a:gd name="T53" fmla="*/ 169 h 186"/>
                <a:gd name="T54" fmla="*/ 116 w 351"/>
                <a:gd name="T55" fmla="*/ 176 h 186"/>
                <a:gd name="T56" fmla="*/ 116 w 351"/>
                <a:gd name="T57" fmla="*/ 176 h 186"/>
                <a:gd name="T58" fmla="*/ 144 w 351"/>
                <a:gd name="T59" fmla="*/ 183 h 186"/>
                <a:gd name="T60" fmla="*/ 173 w 351"/>
                <a:gd name="T61" fmla="*/ 184 h 186"/>
                <a:gd name="T62" fmla="*/ 204 w 351"/>
                <a:gd name="T63" fmla="*/ 186 h 186"/>
                <a:gd name="T64" fmla="*/ 237 w 351"/>
                <a:gd name="T65" fmla="*/ 183 h 186"/>
                <a:gd name="T66" fmla="*/ 269 w 351"/>
                <a:gd name="T67" fmla="*/ 178 h 186"/>
                <a:gd name="T68" fmla="*/ 299 w 351"/>
                <a:gd name="T69" fmla="*/ 170 h 186"/>
                <a:gd name="T70" fmla="*/ 314 w 351"/>
                <a:gd name="T71" fmla="*/ 166 h 186"/>
                <a:gd name="T72" fmla="*/ 326 w 351"/>
                <a:gd name="T73" fmla="*/ 159 h 186"/>
                <a:gd name="T74" fmla="*/ 339 w 351"/>
                <a:gd name="T75" fmla="*/ 153 h 186"/>
                <a:gd name="T76" fmla="*/ 351 w 351"/>
                <a:gd name="T77" fmla="*/ 145 h 186"/>
                <a:gd name="T78" fmla="*/ 351 w 351"/>
                <a:gd name="T79" fmla="*/ 145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1" h="186">
                  <a:moveTo>
                    <a:pt x="351" y="145"/>
                  </a:moveTo>
                  <a:lnTo>
                    <a:pt x="351" y="145"/>
                  </a:lnTo>
                  <a:lnTo>
                    <a:pt x="345" y="133"/>
                  </a:lnTo>
                  <a:lnTo>
                    <a:pt x="337" y="121"/>
                  </a:lnTo>
                  <a:lnTo>
                    <a:pt x="328" y="110"/>
                  </a:lnTo>
                  <a:lnTo>
                    <a:pt x="317" y="99"/>
                  </a:lnTo>
                  <a:lnTo>
                    <a:pt x="294" y="77"/>
                  </a:lnTo>
                  <a:lnTo>
                    <a:pt x="269" y="57"/>
                  </a:lnTo>
                  <a:lnTo>
                    <a:pt x="241" y="40"/>
                  </a:lnTo>
                  <a:lnTo>
                    <a:pt x="214" y="25"/>
                  </a:lnTo>
                  <a:lnTo>
                    <a:pt x="186" y="13"/>
                  </a:lnTo>
                  <a:lnTo>
                    <a:pt x="159" y="5"/>
                  </a:lnTo>
                  <a:lnTo>
                    <a:pt x="159" y="5"/>
                  </a:lnTo>
                  <a:lnTo>
                    <a:pt x="136" y="0"/>
                  </a:lnTo>
                  <a:lnTo>
                    <a:pt x="115" y="0"/>
                  </a:lnTo>
                  <a:lnTo>
                    <a:pt x="95" y="2"/>
                  </a:lnTo>
                  <a:lnTo>
                    <a:pt x="78" y="8"/>
                  </a:lnTo>
                  <a:lnTo>
                    <a:pt x="59" y="17"/>
                  </a:lnTo>
                  <a:lnTo>
                    <a:pt x="40" y="2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2" y="99"/>
                  </a:lnTo>
                  <a:lnTo>
                    <a:pt x="33" y="118"/>
                  </a:lnTo>
                  <a:lnTo>
                    <a:pt x="45" y="135"/>
                  </a:lnTo>
                  <a:lnTo>
                    <a:pt x="57" y="147"/>
                  </a:lnTo>
                  <a:lnTo>
                    <a:pt x="74" y="159"/>
                  </a:lnTo>
                  <a:lnTo>
                    <a:pt x="93" y="169"/>
                  </a:lnTo>
                  <a:lnTo>
                    <a:pt x="116" y="176"/>
                  </a:lnTo>
                  <a:lnTo>
                    <a:pt x="116" y="176"/>
                  </a:lnTo>
                  <a:lnTo>
                    <a:pt x="144" y="183"/>
                  </a:lnTo>
                  <a:lnTo>
                    <a:pt x="173" y="184"/>
                  </a:lnTo>
                  <a:lnTo>
                    <a:pt x="204" y="186"/>
                  </a:lnTo>
                  <a:lnTo>
                    <a:pt x="237" y="183"/>
                  </a:lnTo>
                  <a:lnTo>
                    <a:pt x="269" y="178"/>
                  </a:lnTo>
                  <a:lnTo>
                    <a:pt x="299" y="170"/>
                  </a:lnTo>
                  <a:lnTo>
                    <a:pt x="314" y="166"/>
                  </a:lnTo>
                  <a:lnTo>
                    <a:pt x="326" y="159"/>
                  </a:lnTo>
                  <a:lnTo>
                    <a:pt x="339" y="153"/>
                  </a:lnTo>
                  <a:lnTo>
                    <a:pt x="351" y="145"/>
                  </a:lnTo>
                  <a:lnTo>
                    <a:pt x="351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0" name="Freeform 31"/>
            <p:cNvSpPr/>
            <p:nvPr userDrawn="1"/>
          </p:nvSpPr>
          <p:spPr>
            <a:xfrm>
              <a:off x="2402538" y="2458672"/>
              <a:ext cx="210641" cy="356388"/>
            </a:xfrm>
            <a:custGeom>
              <a:avLst/>
              <a:gdLst>
                <a:gd name="T0" fmla="*/ 22 w 198"/>
                <a:gd name="T1" fmla="*/ 0 h 335"/>
                <a:gd name="T2" fmla="*/ 22 w 198"/>
                <a:gd name="T3" fmla="*/ 0 h 335"/>
                <a:gd name="T4" fmla="*/ 17 w 198"/>
                <a:gd name="T5" fmla="*/ 12 h 335"/>
                <a:gd name="T6" fmla="*/ 12 w 198"/>
                <a:gd name="T7" fmla="*/ 26 h 335"/>
                <a:gd name="T8" fmla="*/ 8 w 198"/>
                <a:gd name="T9" fmla="*/ 40 h 335"/>
                <a:gd name="T10" fmla="*/ 5 w 198"/>
                <a:gd name="T11" fmla="*/ 54 h 335"/>
                <a:gd name="T12" fmla="*/ 2 w 198"/>
                <a:gd name="T13" fmla="*/ 85 h 335"/>
                <a:gd name="T14" fmla="*/ 0 w 198"/>
                <a:gd name="T15" fmla="*/ 118 h 335"/>
                <a:gd name="T16" fmla="*/ 2 w 198"/>
                <a:gd name="T17" fmla="*/ 150 h 335"/>
                <a:gd name="T18" fmla="*/ 8 w 198"/>
                <a:gd name="T19" fmla="*/ 181 h 335"/>
                <a:gd name="T20" fmla="*/ 14 w 198"/>
                <a:gd name="T21" fmla="*/ 210 h 335"/>
                <a:gd name="T22" fmla="*/ 23 w 198"/>
                <a:gd name="T23" fmla="*/ 236 h 335"/>
                <a:gd name="T24" fmla="*/ 23 w 198"/>
                <a:gd name="T25" fmla="*/ 236 h 335"/>
                <a:gd name="T26" fmla="*/ 34 w 198"/>
                <a:gd name="T27" fmla="*/ 258 h 335"/>
                <a:gd name="T28" fmla="*/ 45 w 198"/>
                <a:gd name="T29" fmla="*/ 277 h 335"/>
                <a:gd name="T30" fmla="*/ 59 w 198"/>
                <a:gd name="T31" fmla="*/ 291 h 335"/>
                <a:gd name="T32" fmla="*/ 74 w 198"/>
                <a:gd name="T33" fmla="*/ 301 h 335"/>
                <a:gd name="T34" fmla="*/ 93 w 198"/>
                <a:gd name="T35" fmla="*/ 311 h 335"/>
                <a:gd name="T36" fmla="*/ 111 w 198"/>
                <a:gd name="T37" fmla="*/ 318 h 335"/>
                <a:gd name="T38" fmla="*/ 158 w 198"/>
                <a:gd name="T39" fmla="*/ 335 h 335"/>
                <a:gd name="T40" fmla="*/ 158 w 198"/>
                <a:gd name="T41" fmla="*/ 335 h 335"/>
                <a:gd name="T42" fmla="*/ 181 w 198"/>
                <a:gd name="T43" fmla="*/ 291 h 335"/>
                <a:gd name="T44" fmla="*/ 189 w 198"/>
                <a:gd name="T45" fmla="*/ 272 h 335"/>
                <a:gd name="T46" fmla="*/ 195 w 198"/>
                <a:gd name="T47" fmla="*/ 253 h 335"/>
                <a:gd name="T48" fmla="*/ 198 w 198"/>
                <a:gd name="T49" fmla="*/ 233 h 335"/>
                <a:gd name="T50" fmla="*/ 198 w 198"/>
                <a:gd name="T51" fmla="*/ 215 h 335"/>
                <a:gd name="T52" fmla="*/ 195 w 198"/>
                <a:gd name="T53" fmla="*/ 193 h 335"/>
                <a:gd name="T54" fmla="*/ 187 w 198"/>
                <a:gd name="T55" fmla="*/ 170 h 335"/>
                <a:gd name="T56" fmla="*/ 187 w 198"/>
                <a:gd name="T57" fmla="*/ 170 h 335"/>
                <a:gd name="T58" fmla="*/ 175 w 198"/>
                <a:gd name="T59" fmla="*/ 145 h 335"/>
                <a:gd name="T60" fmla="*/ 159 w 198"/>
                <a:gd name="T61" fmla="*/ 119 h 335"/>
                <a:gd name="T62" fmla="*/ 141 w 198"/>
                <a:gd name="T63" fmla="*/ 94 h 335"/>
                <a:gd name="T64" fmla="*/ 121 w 198"/>
                <a:gd name="T65" fmla="*/ 70 h 335"/>
                <a:gd name="T66" fmla="*/ 97 w 198"/>
                <a:gd name="T67" fmla="*/ 46 h 335"/>
                <a:gd name="T68" fmla="*/ 73 w 198"/>
                <a:gd name="T69" fmla="*/ 26 h 335"/>
                <a:gd name="T70" fmla="*/ 60 w 198"/>
                <a:gd name="T71" fmla="*/ 19 h 335"/>
                <a:gd name="T72" fmla="*/ 48 w 198"/>
                <a:gd name="T73" fmla="*/ 11 h 335"/>
                <a:gd name="T74" fmla="*/ 36 w 198"/>
                <a:gd name="T75" fmla="*/ 5 h 335"/>
                <a:gd name="T76" fmla="*/ 22 w 198"/>
                <a:gd name="T77" fmla="*/ 0 h 335"/>
                <a:gd name="T78" fmla="*/ 22 w 198"/>
                <a:gd name="T79" fmla="*/ 0 h 3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8" h="335">
                  <a:moveTo>
                    <a:pt x="22" y="0"/>
                  </a:moveTo>
                  <a:lnTo>
                    <a:pt x="22" y="0"/>
                  </a:lnTo>
                  <a:lnTo>
                    <a:pt x="17" y="12"/>
                  </a:lnTo>
                  <a:lnTo>
                    <a:pt x="12" y="26"/>
                  </a:lnTo>
                  <a:lnTo>
                    <a:pt x="8" y="40"/>
                  </a:lnTo>
                  <a:lnTo>
                    <a:pt x="5" y="54"/>
                  </a:lnTo>
                  <a:lnTo>
                    <a:pt x="2" y="85"/>
                  </a:lnTo>
                  <a:lnTo>
                    <a:pt x="0" y="118"/>
                  </a:lnTo>
                  <a:lnTo>
                    <a:pt x="2" y="150"/>
                  </a:lnTo>
                  <a:lnTo>
                    <a:pt x="8" y="181"/>
                  </a:lnTo>
                  <a:lnTo>
                    <a:pt x="14" y="210"/>
                  </a:lnTo>
                  <a:lnTo>
                    <a:pt x="23" y="236"/>
                  </a:lnTo>
                  <a:lnTo>
                    <a:pt x="23" y="236"/>
                  </a:lnTo>
                  <a:lnTo>
                    <a:pt x="34" y="258"/>
                  </a:lnTo>
                  <a:lnTo>
                    <a:pt x="45" y="277"/>
                  </a:lnTo>
                  <a:lnTo>
                    <a:pt x="59" y="291"/>
                  </a:lnTo>
                  <a:lnTo>
                    <a:pt x="74" y="301"/>
                  </a:lnTo>
                  <a:lnTo>
                    <a:pt x="93" y="311"/>
                  </a:lnTo>
                  <a:lnTo>
                    <a:pt x="111" y="318"/>
                  </a:lnTo>
                  <a:lnTo>
                    <a:pt x="158" y="335"/>
                  </a:lnTo>
                  <a:lnTo>
                    <a:pt x="158" y="335"/>
                  </a:lnTo>
                  <a:lnTo>
                    <a:pt x="181" y="291"/>
                  </a:lnTo>
                  <a:lnTo>
                    <a:pt x="189" y="272"/>
                  </a:lnTo>
                  <a:lnTo>
                    <a:pt x="195" y="253"/>
                  </a:lnTo>
                  <a:lnTo>
                    <a:pt x="198" y="233"/>
                  </a:lnTo>
                  <a:lnTo>
                    <a:pt x="198" y="215"/>
                  </a:lnTo>
                  <a:lnTo>
                    <a:pt x="195" y="193"/>
                  </a:lnTo>
                  <a:lnTo>
                    <a:pt x="187" y="170"/>
                  </a:lnTo>
                  <a:lnTo>
                    <a:pt x="187" y="170"/>
                  </a:lnTo>
                  <a:lnTo>
                    <a:pt x="175" y="145"/>
                  </a:lnTo>
                  <a:lnTo>
                    <a:pt x="159" y="119"/>
                  </a:lnTo>
                  <a:lnTo>
                    <a:pt x="141" y="94"/>
                  </a:lnTo>
                  <a:lnTo>
                    <a:pt x="121" y="70"/>
                  </a:lnTo>
                  <a:lnTo>
                    <a:pt x="97" y="46"/>
                  </a:lnTo>
                  <a:lnTo>
                    <a:pt x="73" y="26"/>
                  </a:lnTo>
                  <a:lnTo>
                    <a:pt x="60" y="19"/>
                  </a:lnTo>
                  <a:lnTo>
                    <a:pt x="48" y="11"/>
                  </a:lnTo>
                  <a:lnTo>
                    <a:pt x="36" y="5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1" name="Freeform 32"/>
            <p:cNvSpPr/>
            <p:nvPr userDrawn="1"/>
          </p:nvSpPr>
          <p:spPr>
            <a:xfrm rot="1401183">
              <a:off x="2355857" y="2005953"/>
              <a:ext cx="501244" cy="473915"/>
            </a:xfrm>
            <a:custGeom>
              <a:avLst/>
              <a:gdLst>
                <a:gd name="T0" fmla="*/ 0 w 290"/>
                <a:gd name="T1" fmla="*/ 4 h 235"/>
                <a:gd name="T2" fmla="*/ 0 w 290"/>
                <a:gd name="T3" fmla="*/ 4 h 235"/>
                <a:gd name="T4" fmla="*/ 1 w 290"/>
                <a:gd name="T5" fmla="*/ 18 h 235"/>
                <a:gd name="T6" fmla="*/ 4 w 290"/>
                <a:gd name="T7" fmla="*/ 32 h 235"/>
                <a:gd name="T8" fmla="*/ 7 w 290"/>
                <a:gd name="T9" fmla="*/ 46 h 235"/>
                <a:gd name="T10" fmla="*/ 14 w 290"/>
                <a:gd name="T11" fmla="*/ 60 h 235"/>
                <a:gd name="T12" fmla="*/ 26 w 290"/>
                <a:gd name="T13" fmla="*/ 88 h 235"/>
                <a:gd name="T14" fmla="*/ 43 w 290"/>
                <a:gd name="T15" fmla="*/ 116 h 235"/>
                <a:gd name="T16" fmla="*/ 62 w 290"/>
                <a:gd name="T17" fmla="*/ 142 h 235"/>
                <a:gd name="T18" fmla="*/ 82 w 290"/>
                <a:gd name="T19" fmla="*/ 167 h 235"/>
                <a:gd name="T20" fmla="*/ 103 w 290"/>
                <a:gd name="T21" fmla="*/ 188 h 235"/>
                <a:gd name="T22" fmla="*/ 125 w 290"/>
                <a:gd name="T23" fmla="*/ 205 h 235"/>
                <a:gd name="T24" fmla="*/ 125 w 290"/>
                <a:gd name="T25" fmla="*/ 205 h 235"/>
                <a:gd name="T26" fmla="*/ 145 w 290"/>
                <a:gd name="T27" fmla="*/ 219 h 235"/>
                <a:gd name="T28" fmla="*/ 163 w 290"/>
                <a:gd name="T29" fmla="*/ 227 h 235"/>
                <a:gd name="T30" fmla="*/ 184 w 290"/>
                <a:gd name="T31" fmla="*/ 233 h 235"/>
                <a:gd name="T32" fmla="*/ 202 w 290"/>
                <a:gd name="T33" fmla="*/ 235 h 235"/>
                <a:gd name="T34" fmla="*/ 222 w 290"/>
                <a:gd name="T35" fmla="*/ 233 h 235"/>
                <a:gd name="T36" fmla="*/ 244 w 290"/>
                <a:gd name="T37" fmla="*/ 228 h 235"/>
                <a:gd name="T38" fmla="*/ 290 w 290"/>
                <a:gd name="T39" fmla="*/ 219 h 235"/>
                <a:gd name="T40" fmla="*/ 290 w 290"/>
                <a:gd name="T41" fmla="*/ 219 h 235"/>
                <a:gd name="T42" fmla="*/ 287 w 290"/>
                <a:gd name="T43" fmla="*/ 170 h 235"/>
                <a:gd name="T44" fmla="*/ 284 w 290"/>
                <a:gd name="T45" fmla="*/ 148 h 235"/>
                <a:gd name="T46" fmla="*/ 279 w 290"/>
                <a:gd name="T47" fmla="*/ 129 h 235"/>
                <a:gd name="T48" fmla="*/ 272 w 290"/>
                <a:gd name="T49" fmla="*/ 111 h 235"/>
                <a:gd name="T50" fmla="*/ 262 w 290"/>
                <a:gd name="T51" fmla="*/ 94 h 235"/>
                <a:gd name="T52" fmla="*/ 248 w 290"/>
                <a:gd name="T53" fmla="*/ 78 h 235"/>
                <a:gd name="T54" fmla="*/ 230 w 290"/>
                <a:gd name="T55" fmla="*/ 63 h 235"/>
                <a:gd name="T56" fmla="*/ 230 w 290"/>
                <a:gd name="T57" fmla="*/ 63 h 235"/>
                <a:gd name="T58" fmla="*/ 207 w 290"/>
                <a:gd name="T59" fmla="*/ 48 h 235"/>
                <a:gd name="T60" fmla="*/ 179 w 290"/>
                <a:gd name="T61" fmla="*/ 34 h 235"/>
                <a:gd name="T62" fmla="*/ 150 w 290"/>
                <a:gd name="T63" fmla="*/ 21 h 235"/>
                <a:gd name="T64" fmla="*/ 120 w 290"/>
                <a:gd name="T65" fmla="*/ 12 h 235"/>
                <a:gd name="T66" fmla="*/ 88 w 290"/>
                <a:gd name="T67" fmla="*/ 4 h 235"/>
                <a:gd name="T68" fmla="*/ 57 w 290"/>
                <a:gd name="T69" fmla="*/ 0 h 235"/>
                <a:gd name="T70" fmla="*/ 41 w 290"/>
                <a:gd name="T71" fmla="*/ 0 h 235"/>
                <a:gd name="T72" fmla="*/ 28 w 290"/>
                <a:gd name="T73" fmla="*/ 0 h 235"/>
                <a:gd name="T74" fmla="*/ 14 w 290"/>
                <a:gd name="T75" fmla="*/ 1 h 235"/>
                <a:gd name="T76" fmla="*/ 0 w 290"/>
                <a:gd name="T77" fmla="*/ 4 h 235"/>
                <a:gd name="T78" fmla="*/ 0 w 290"/>
                <a:gd name="T79" fmla="*/ 4 h 2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90" h="235">
                  <a:moveTo>
                    <a:pt x="0" y="4"/>
                  </a:moveTo>
                  <a:lnTo>
                    <a:pt x="0" y="4"/>
                  </a:lnTo>
                  <a:lnTo>
                    <a:pt x="1" y="18"/>
                  </a:lnTo>
                  <a:lnTo>
                    <a:pt x="4" y="32"/>
                  </a:lnTo>
                  <a:lnTo>
                    <a:pt x="7" y="46"/>
                  </a:lnTo>
                  <a:lnTo>
                    <a:pt x="14" y="60"/>
                  </a:lnTo>
                  <a:lnTo>
                    <a:pt x="26" y="88"/>
                  </a:lnTo>
                  <a:lnTo>
                    <a:pt x="43" y="116"/>
                  </a:lnTo>
                  <a:lnTo>
                    <a:pt x="62" y="142"/>
                  </a:lnTo>
                  <a:lnTo>
                    <a:pt x="82" y="167"/>
                  </a:lnTo>
                  <a:lnTo>
                    <a:pt x="103" y="188"/>
                  </a:lnTo>
                  <a:lnTo>
                    <a:pt x="125" y="205"/>
                  </a:lnTo>
                  <a:lnTo>
                    <a:pt x="125" y="205"/>
                  </a:lnTo>
                  <a:lnTo>
                    <a:pt x="145" y="219"/>
                  </a:lnTo>
                  <a:lnTo>
                    <a:pt x="163" y="227"/>
                  </a:lnTo>
                  <a:lnTo>
                    <a:pt x="184" y="233"/>
                  </a:lnTo>
                  <a:lnTo>
                    <a:pt x="202" y="235"/>
                  </a:lnTo>
                  <a:lnTo>
                    <a:pt x="222" y="233"/>
                  </a:lnTo>
                  <a:lnTo>
                    <a:pt x="244" y="228"/>
                  </a:lnTo>
                  <a:lnTo>
                    <a:pt x="290" y="219"/>
                  </a:lnTo>
                  <a:lnTo>
                    <a:pt x="290" y="219"/>
                  </a:lnTo>
                  <a:lnTo>
                    <a:pt x="287" y="170"/>
                  </a:lnTo>
                  <a:lnTo>
                    <a:pt x="284" y="148"/>
                  </a:lnTo>
                  <a:lnTo>
                    <a:pt x="279" y="129"/>
                  </a:lnTo>
                  <a:lnTo>
                    <a:pt x="272" y="111"/>
                  </a:lnTo>
                  <a:lnTo>
                    <a:pt x="262" y="94"/>
                  </a:lnTo>
                  <a:lnTo>
                    <a:pt x="248" y="78"/>
                  </a:lnTo>
                  <a:lnTo>
                    <a:pt x="230" y="63"/>
                  </a:lnTo>
                  <a:lnTo>
                    <a:pt x="230" y="63"/>
                  </a:lnTo>
                  <a:lnTo>
                    <a:pt x="207" y="48"/>
                  </a:lnTo>
                  <a:lnTo>
                    <a:pt x="179" y="34"/>
                  </a:lnTo>
                  <a:lnTo>
                    <a:pt x="150" y="21"/>
                  </a:lnTo>
                  <a:lnTo>
                    <a:pt x="120" y="12"/>
                  </a:lnTo>
                  <a:lnTo>
                    <a:pt x="88" y="4"/>
                  </a:lnTo>
                  <a:lnTo>
                    <a:pt x="57" y="0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14" y="1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2" name="Freeform 33"/>
            <p:cNvSpPr/>
            <p:nvPr userDrawn="1"/>
          </p:nvSpPr>
          <p:spPr>
            <a:xfrm>
              <a:off x="3254375" y="2870201"/>
              <a:ext cx="341313" cy="503238"/>
            </a:xfrm>
            <a:custGeom>
              <a:avLst/>
              <a:gdLst>
                <a:gd name="T0" fmla="*/ 203 w 215"/>
                <a:gd name="T1" fmla="*/ 0 h 317"/>
                <a:gd name="T2" fmla="*/ 203 w 215"/>
                <a:gd name="T3" fmla="*/ 0 h 317"/>
                <a:gd name="T4" fmla="*/ 190 w 215"/>
                <a:gd name="T5" fmla="*/ 3 h 317"/>
                <a:gd name="T6" fmla="*/ 176 w 215"/>
                <a:gd name="T7" fmla="*/ 7 h 317"/>
                <a:gd name="T8" fmla="*/ 162 w 215"/>
                <a:gd name="T9" fmla="*/ 14 h 317"/>
                <a:gd name="T10" fmla="*/ 150 w 215"/>
                <a:gd name="T11" fmla="*/ 21 h 317"/>
                <a:gd name="T12" fmla="*/ 122 w 215"/>
                <a:gd name="T13" fmla="*/ 37 h 317"/>
                <a:gd name="T14" fmla="*/ 98 w 215"/>
                <a:gd name="T15" fmla="*/ 57 h 317"/>
                <a:gd name="T16" fmla="*/ 74 w 215"/>
                <a:gd name="T17" fmla="*/ 79 h 317"/>
                <a:gd name="T18" fmla="*/ 53 w 215"/>
                <a:gd name="T19" fmla="*/ 102 h 317"/>
                <a:gd name="T20" fmla="*/ 34 w 215"/>
                <a:gd name="T21" fmla="*/ 126 h 317"/>
                <a:gd name="T22" fmla="*/ 19 w 215"/>
                <a:gd name="T23" fmla="*/ 150 h 317"/>
                <a:gd name="T24" fmla="*/ 19 w 215"/>
                <a:gd name="T25" fmla="*/ 150 h 317"/>
                <a:gd name="T26" fmla="*/ 10 w 215"/>
                <a:gd name="T27" fmla="*/ 171 h 317"/>
                <a:gd name="T28" fmla="*/ 3 w 215"/>
                <a:gd name="T29" fmla="*/ 193 h 317"/>
                <a:gd name="T30" fmla="*/ 0 w 215"/>
                <a:gd name="T31" fmla="*/ 211 h 317"/>
                <a:gd name="T32" fmla="*/ 2 w 215"/>
                <a:gd name="T33" fmla="*/ 232 h 317"/>
                <a:gd name="T34" fmla="*/ 6 w 215"/>
                <a:gd name="T35" fmla="*/ 250 h 317"/>
                <a:gd name="T36" fmla="*/ 13 w 215"/>
                <a:gd name="T37" fmla="*/ 270 h 317"/>
                <a:gd name="T38" fmla="*/ 30 w 215"/>
                <a:gd name="T39" fmla="*/ 317 h 317"/>
                <a:gd name="T40" fmla="*/ 30 w 215"/>
                <a:gd name="T41" fmla="*/ 317 h 317"/>
                <a:gd name="T42" fmla="*/ 78 w 215"/>
                <a:gd name="T43" fmla="*/ 306 h 317"/>
                <a:gd name="T44" fmla="*/ 98 w 215"/>
                <a:gd name="T45" fmla="*/ 301 h 317"/>
                <a:gd name="T46" fmla="*/ 116 w 215"/>
                <a:gd name="T47" fmla="*/ 293 h 317"/>
                <a:gd name="T48" fmla="*/ 133 w 215"/>
                <a:gd name="T49" fmla="*/ 284 h 317"/>
                <a:gd name="T50" fmla="*/ 147 w 215"/>
                <a:gd name="T51" fmla="*/ 272 h 317"/>
                <a:gd name="T52" fmla="*/ 162 w 215"/>
                <a:gd name="T53" fmla="*/ 256 h 317"/>
                <a:gd name="T54" fmla="*/ 175 w 215"/>
                <a:gd name="T55" fmla="*/ 235 h 317"/>
                <a:gd name="T56" fmla="*/ 175 w 215"/>
                <a:gd name="T57" fmla="*/ 235 h 317"/>
                <a:gd name="T58" fmla="*/ 187 w 215"/>
                <a:gd name="T59" fmla="*/ 210 h 317"/>
                <a:gd name="T60" fmla="*/ 196 w 215"/>
                <a:gd name="T61" fmla="*/ 182 h 317"/>
                <a:gd name="T62" fmla="*/ 206 w 215"/>
                <a:gd name="T63" fmla="*/ 151 h 317"/>
                <a:gd name="T64" fmla="*/ 212 w 215"/>
                <a:gd name="T65" fmla="*/ 120 h 317"/>
                <a:gd name="T66" fmla="*/ 215 w 215"/>
                <a:gd name="T67" fmla="*/ 88 h 317"/>
                <a:gd name="T68" fmla="*/ 213 w 215"/>
                <a:gd name="T69" fmla="*/ 57 h 317"/>
                <a:gd name="T70" fmla="*/ 213 w 215"/>
                <a:gd name="T71" fmla="*/ 41 h 317"/>
                <a:gd name="T72" fmla="*/ 210 w 215"/>
                <a:gd name="T73" fmla="*/ 26 h 317"/>
                <a:gd name="T74" fmla="*/ 207 w 215"/>
                <a:gd name="T75" fmla="*/ 12 h 317"/>
                <a:gd name="T76" fmla="*/ 203 w 215"/>
                <a:gd name="T77" fmla="*/ 0 h 317"/>
                <a:gd name="T78" fmla="*/ 203 w 215"/>
                <a:gd name="T79" fmla="*/ 0 h 3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5" h="317">
                  <a:moveTo>
                    <a:pt x="203" y="0"/>
                  </a:moveTo>
                  <a:lnTo>
                    <a:pt x="203" y="0"/>
                  </a:lnTo>
                  <a:lnTo>
                    <a:pt x="190" y="3"/>
                  </a:lnTo>
                  <a:lnTo>
                    <a:pt x="176" y="7"/>
                  </a:lnTo>
                  <a:lnTo>
                    <a:pt x="162" y="14"/>
                  </a:lnTo>
                  <a:lnTo>
                    <a:pt x="150" y="21"/>
                  </a:lnTo>
                  <a:lnTo>
                    <a:pt x="122" y="37"/>
                  </a:lnTo>
                  <a:lnTo>
                    <a:pt x="98" y="57"/>
                  </a:lnTo>
                  <a:lnTo>
                    <a:pt x="74" y="79"/>
                  </a:lnTo>
                  <a:lnTo>
                    <a:pt x="53" y="102"/>
                  </a:lnTo>
                  <a:lnTo>
                    <a:pt x="34" y="126"/>
                  </a:lnTo>
                  <a:lnTo>
                    <a:pt x="19" y="150"/>
                  </a:lnTo>
                  <a:lnTo>
                    <a:pt x="19" y="150"/>
                  </a:lnTo>
                  <a:lnTo>
                    <a:pt x="10" y="171"/>
                  </a:lnTo>
                  <a:lnTo>
                    <a:pt x="3" y="193"/>
                  </a:lnTo>
                  <a:lnTo>
                    <a:pt x="0" y="211"/>
                  </a:lnTo>
                  <a:lnTo>
                    <a:pt x="2" y="232"/>
                  </a:lnTo>
                  <a:lnTo>
                    <a:pt x="6" y="250"/>
                  </a:lnTo>
                  <a:lnTo>
                    <a:pt x="13" y="270"/>
                  </a:lnTo>
                  <a:lnTo>
                    <a:pt x="30" y="317"/>
                  </a:lnTo>
                  <a:lnTo>
                    <a:pt x="30" y="317"/>
                  </a:lnTo>
                  <a:lnTo>
                    <a:pt x="78" y="306"/>
                  </a:lnTo>
                  <a:lnTo>
                    <a:pt x="98" y="301"/>
                  </a:lnTo>
                  <a:lnTo>
                    <a:pt x="116" y="293"/>
                  </a:lnTo>
                  <a:lnTo>
                    <a:pt x="133" y="284"/>
                  </a:lnTo>
                  <a:lnTo>
                    <a:pt x="147" y="272"/>
                  </a:lnTo>
                  <a:lnTo>
                    <a:pt x="162" y="256"/>
                  </a:lnTo>
                  <a:lnTo>
                    <a:pt x="175" y="235"/>
                  </a:lnTo>
                  <a:lnTo>
                    <a:pt x="175" y="235"/>
                  </a:lnTo>
                  <a:lnTo>
                    <a:pt x="187" y="210"/>
                  </a:lnTo>
                  <a:lnTo>
                    <a:pt x="196" y="182"/>
                  </a:lnTo>
                  <a:lnTo>
                    <a:pt x="206" y="151"/>
                  </a:lnTo>
                  <a:lnTo>
                    <a:pt x="212" y="120"/>
                  </a:lnTo>
                  <a:lnTo>
                    <a:pt x="215" y="88"/>
                  </a:lnTo>
                  <a:lnTo>
                    <a:pt x="213" y="57"/>
                  </a:lnTo>
                  <a:lnTo>
                    <a:pt x="213" y="41"/>
                  </a:lnTo>
                  <a:lnTo>
                    <a:pt x="210" y="26"/>
                  </a:lnTo>
                  <a:lnTo>
                    <a:pt x="207" y="12"/>
                  </a:lnTo>
                  <a:lnTo>
                    <a:pt x="203" y="0"/>
                  </a:lnTo>
                  <a:lnTo>
                    <a:pt x="2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3" name="Freeform 34"/>
            <p:cNvSpPr/>
            <p:nvPr userDrawn="1"/>
          </p:nvSpPr>
          <p:spPr>
            <a:xfrm>
              <a:off x="2362200" y="3594101"/>
              <a:ext cx="355600" cy="479425"/>
            </a:xfrm>
            <a:custGeom>
              <a:avLst/>
              <a:gdLst>
                <a:gd name="T0" fmla="*/ 218 w 224"/>
                <a:gd name="T1" fmla="*/ 302 h 302"/>
                <a:gd name="T2" fmla="*/ 218 w 224"/>
                <a:gd name="T3" fmla="*/ 302 h 302"/>
                <a:gd name="T4" fmla="*/ 221 w 224"/>
                <a:gd name="T5" fmla="*/ 289 h 302"/>
                <a:gd name="T6" fmla="*/ 222 w 224"/>
                <a:gd name="T7" fmla="*/ 275 h 302"/>
                <a:gd name="T8" fmla="*/ 224 w 224"/>
                <a:gd name="T9" fmla="*/ 261 h 302"/>
                <a:gd name="T10" fmla="*/ 224 w 224"/>
                <a:gd name="T11" fmla="*/ 245 h 302"/>
                <a:gd name="T12" fmla="*/ 222 w 224"/>
                <a:gd name="T13" fmla="*/ 214 h 302"/>
                <a:gd name="T14" fmla="*/ 216 w 224"/>
                <a:gd name="T15" fmla="*/ 182 h 302"/>
                <a:gd name="T16" fmla="*/ 208 w 224"/>
                <a:gd name="T17" fmla="*/ 151 h 302"/>
                <a:gd name="T18" fmla="*/ 198 w 224"/>
                <a:gd name="T19" fmla="*/ 122 h 302"/>
                <a:gd name="T20" fmla="*/ 185 w 224"/>
                <a:gd name="T21" fmla="*/ 94 h 302"/>
                <a:gd name="T22" fmla="*/ 171 w 224"/>
                <a:gd name="T23" fmla="*/ 69 h 302"/>
                <a:gd name="T24" fmla="*/ 171 w 224"/>
                <a:gd name="T25" fmla="*/ 69 h 302"/>
                <a:gd name="T26" fmla="*/ 157 w 224"/>
                <a:gd name="T27" fmla="*/ 51 h 302"/>
                <a:gd name="T28" fmla="*/ 142 w 224"/>
                <a:gd name="T29" fmla="*/ 35 h 302"/>
                <a:gd name="T30" fmla="*/ 127 w 224"/>
                <a:gd name="T31" fmla="*/ 24 h 302"/>
                <a:gd name="T32" fmla="*/ 108 w 224"/>
                <a:gd name="T33" fmla="*/ 15 h 302"/>
                <a:gd name="T34" fmla="*/ 89 w 224"/>
                <a:gd name="T35" fmla="*/ 10 h 302"/>
                <a:gd name="T36" fmla="*/ 69 w 224"/>
                <a:gd name="T37" fmla="*/ 6 h 302"/>
                <a:gd name="T38" fmla="*/ 20 w 224"/>
                <a:gd name="T39" fmla="*/ 0 h 302"/>
                <a:gd name="T40" fmla="*/ 20 w 224"/>
                <a:gd name="T41" fmla="*/ 0 h 302"/>
                <a:gd name="T42" fmla="*/ 6 w 224"/>
                <a:gd name="T43" fmla="*/ 46 h 302"/>
                <a:gd name="T44" fmla="*/ 3 w 224"/>
                <a:gd name="T45" fmla="*/ 66 h 302"/>
                <a:gd name="T46" fmla="*/ 0 w 224"/>
                <a:gd name="T47" fmla="*/ 86 h 302"/>
                <a:gd name="T48" fmla="*/ 0 w 224"/>
                <a:gd name="T49" fmla="*/ 106 h 302"/>
                <a:gd name="T50" fmla="*/ 4 w 224"/>
                <a:gd name="T51" fmla="*/ 125 h 302"/>
                <a:gd name="T52" fmla="*/ 11 w 224"/>
                <a:gd name="T53" fmla="*/ 145 h 302"/>
                <a:gd name="T54" fmla="*/ 23 w 224"/>
                <a:gd name="T55" fmla="*/ 166 h 302"/>
                <a:gd name="T56" fmla="*/ 23 w 224"/>
                <a:gd name="T57" fmla="*/ 166 h 302"/>
                <a:gd name="T58" fmla="*/ 40 w 224"/>
                <a:gd name="T59" fmla="*/ 188 h 302"/>
                <a:gd name="T60" fmla="*/ 60 w 224"/>
                <a:gd name="T61" fmla="*/ 211 h 302"/>
                <a:gd name="T62" fmla="*/ 83 w 224"/>
                <a:gd name="T63" fmla="*/ 233 h 302"/>
                <a:gd name="T64" fmla="*/ 108 w 224"/>
                <a:gd name="T65" fmla="*/ 253 h 302"/>
                <a:gd name="T66" fmla="*/ 134 w 224"/>
                <a:gd name="T67" fmla="*/ 270 h 302"/>
                <a:gd name="T68" fmla="*/ 162 w 224"/>
                <a:gd name="T69" fmla="*/ 285 h 302"/>
                <a:gd name="T70" fmla="*/ 176 w 224"/>
                <a:gd name="T71" fmla="*/ 292 h 302"/>
                <a:gd name="T72" fmla="*/ 190 w 224"/>
                <a:gd name="T73" fmla="*/ 296 h 302"/>
                <a:gd name="T74" fmla="*/ 204 w 224"/>
                <a:gd name="T75" fmla="*/ 299 h 302"/>
                <a:gd name="T76" fmla="*/ 218 w 224"/>
                <a:gd name="T77" fmla="*/ 302 h 302"/>
                <a:gd name="T78" fmla="*/ 218 w 224"/>
                <a:gd name="T79" fmla="*/ 302 h 30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4" h="302">
                  <a:moveTo>
                    <a:pt x="218" y="302"/>
                  </a:moveTo>
                  <a:lnTo>
                    <a:pt x="218" y="302"/>
                  </a:lnTo>
                  <a:lnTo>
                    <a:pt x="221" y="289"/>
                  </a:lnTo>
                  <a:lnTo>
                    <a:pt x="222" y="275"/>
                  </a:lnTo>
                  <a:lnTo>
                    <a:pt x="224" y="261"/>
                  </a:lnTo>
                  <a:lnTo>
                    <a:pt x="224" y="245"/>
                  </a:lnTo>
                  <a:lnTo>
                    <a:pt x="222" y="214"/>
                  </a:lnTo>
                  <a:lnTo>
                    <a:pt x="216" y="182"/>
                  </a:lnTo>
                  <a:lnTo>
                    <a:pt x="208" y="151"/>
                  </a:lnTo>
                  <a:lnTo>
                    <a:pt x="198" y="122"/>
                  </a:lnTo>
                  <a:lnTo>
                    <a:pt x="185" y="94"/>
                  </a:lnTo>
                  <a:lnTo>
                    <a:pt x="171" y="69"/>
                  </a:lnTo>
                  <a:lnTo>
                    <a:pt x="171" y="69"/>
                  </a:lnTo>
                  <a:lnTo>
                    <a:pt x="157" y="51"/>
                  </a:lnTo>
                  <a:lnTo>
                    <a:pt x="142" y="35"/>
                  </a:lnTo>
                  <a:lnTo>
                    <a:pt x="127" y="24"/>
                  </a:lnTo>
                  <a:lnTo>
                    <a:pt x="108" y="15"/>
                  </a:lnTo>
                  <a:lnTo>
                    <a:pt x="89" y="10"/>
                  </a:lnTo>
                  <a:lnTo>
                    <a:pt x="69" y="6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6" y="46"/>
                  </a:lnTo>
                  <a:lnTo>
                    <a:pt x="3" y="66"/>
                  </a:lnTo>
                  <a:lnTo>
                    <a:pt x="0" y="86"/>
                  </a:lnTo>
                  <a:lnTo>
                    <a:pt x="0" y="106"/>
                  </a:lnTo>
                  <a:lnTo>
                    <a:pt x="4" y="125"/>
                  </a:lnTo>
                  <a:lnTo>
                    <a:pt x="11" y="145"/>
                  </a:lnTo>
                  <a:lnTo>
                    <a:pt x="23" y="166"/>
                  </a:lnTo>
                  <a:lnTo>
                    <a:pt x="23" y="166"/>
                  </a:lnTo>
                  <a:lnTo>
                    <a:pt x="40" y="188"/>
                  </a:lnTo>
                  <a:lnTo>
                    <a:pt x="60" y="211"/>
                  </a:lnTo>
                  <a:lnTo>
                    <a:pt x="83" y="233"/>
                  </a:lnTo>
                  <a:lnTo>
                    <a:pt x="108" y="253"/>
                  </a:lnTo>
                  <a:lnTo>
                    <a:pt x="134" y="270"/>
                  </a:lnTo>
                  <a:lnTo>
                    <a:pt x="162" y="285"/>
                  </a:lnTo>
                  <a:lnTo>
                    <a:pt x="176" y="292"/>
                  </a:lnTo>
                  <a:lnTo>
                    <a:pt x="190" y="296"/>
                  </a:lnTo>
                  <a:lnTo>
                    <a:pt x="204" y="299"/>
                  </a:lnTo>
                  <a:lnTo>
                    <a:pt x="218" y="302"/>
                  </a:lnTo>
                  <a:lnTo>
                    <a:pt x="218" y="3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4" name="Freeform 35"/>
            <p:cNvSpPr/>
            <p:nvPr userDrawn="1"/>
          </p:nvSpPr>
          <p:spPr>
            <a:xfrm>
              <a:off x="2773282" y="3546242"/>
              <a:ext cx="221040" cy="323849"/>
            </a:xfrm>
            <a:custGeom>
              <a:avLst/>
              <a:gdLst>
                <a:gd name="T0" fmla="*/ 10 w 215"/>
                <a:gd name="T1" fmla="*/ 0 h 315"/>
                <a:gd name="T2" fmla="*/ 10 w 215"/>
                <a:gd name="T3" fmla="*/ 0 h 315"/>
                <a:gd name="T4" fmla="*/ 7 w 215"/>
                <a:gd name="T5" fmla="*/ 14 h 315"/>
                <a:gd name="T6" fmla="*/ 4 w 215"/>
                <a:gd name="T7" fmla="*/ 28 h 315"/>
                <a:gd name="T8" fmla="*/ 0 w 215"/>
                <a:gd name="T9" fmla="*/ 42 h 315"/>
                <a:gd name="T10" fmla="*/ 0 w 215"/>
                <a:gd name="T11" fmla="*/ 57 h 315"/>
                <a:gd name="T12" fmla="*/ 0 w 215"/>
                <a:gd name="T13" fmla="*/ 88 h 315"/>
                <a:gd name="T14" fmla="*/ 4 w 215"/>
                <a:gd name="T15" fmla="*/ 121 h 315"/>
                <a:gd name="T16" fmla="*/ 10 w 215"/>
                <a:gd name="T17" fmla="*/ 151 h 315"/>
                <a:gd name="T18" fmla="*/ 19 w 215"/>
                <a:gd name="T19" fmla="*/ 182 h 315"/>
                <a:gd name="T20" fmla="*/ 30 w 215"/>
                <a:gd name="T21" fmla="*/ 210 h 315"/>
                <a:gd name="T22" fmla="*/ 42 w 215"/>
                <a:gd name="T23" fmla="*/ 235 h 315"/>
                <a:gd name="T24" fmla="*/ 42 w 215"/>
                <a:gd name="T25" fmla="*/ 235 h 315"/>
                <a:gd name="T26" fmla="*/ 55 w 215"/>
                <a:gd name="T27" fmla="*/ 257 h 315"/>
                <a:gd name="T28" fmla="*/ 70 w 215"/>
                <a:gd name="T29" fmla="*/ 272 h 315"/>
                <a:gd name="T30" fmla="*/ 85 w 215"/>
                <a:gd name="T31" fmla="*/ 284 h 315"/>
                <a:gd name="T32" fmla="*/ 101 w 215"/>
                <a:gd name="T33" fmla="*/ 294 h 315"/>
                <a:gd name="T34" fmla="*/ 119 w 215"/>
                <a:gd name="T35" fmla="*/ 300 h 315"/>
                <a:gd name="T36" fmla="*/ 141 w 215"/>
                <a:gd name="T37" fmla="*/ 306 h 315"/>
                <a:gd name="T38" fmla="*/ 189 w 215"/>
                <a:gd name="T39" fmla="*/ 315 h 315"/>
                <a:gd name="T40" fmla="*/ 189 w 215"/>
                <a:gd name="T41" fmla="*/ 315 h 315"/>
                <a:gd name="T42" fmla="*/ 204 w 215"/>
                <a:gd name="T43" fmla="*/ 269 h 315"/>
                <a:gd name="T44" fmla="*/ 211 w 215"/>
                <a:gd name="T45" fmla="*/ 249 h 315"/>
                <a:gd name="T46" fmla="*/ 215 w 215"/>
                <a:gd name="T47" fmla="*/ 229 h 315"/>
                <a:gd name="T48" fmla="*/ 215 w 215"/>
                <a:gd name="T49" fmla="*/ 210 h 315"/>
                <a:gd name="T50" fmla="*/ 212 w 215"/>
                <a:gd name="T51" fmla="*/ 190 h 315"/>
                <a:gd name="T52" fmla="*/ 206 w 215"/>
                <a:gd name="T53" fmla="*/ 170 h 315"/>
                <a:gd name="T54" fmla="*/ 195 w 215"/>
                <a:gd name="T55" fmla="*/ 148 h 315"/>
                <a:gd name="T56" fmla="*/ 195 w 215"/>
                <a:gd name="T57" fmla="*/ 148 h 315"/>
                <a:gd name="T58" fmla="*/ 181 w 215"/>
                <a:gd name="T59" fmla="*/ 125 h 315"/>
                <a:gd name="T60" fmla="*/ 163 w 215"/>
                <a:gd name="T61" fmla="*/ 100 h 315"/>
                <a:gd name="T62" fmla="*/ 141 w 215"/>
                <a:gd name="T63" fmla="*/ 77 h 315"/>
                <a:gd name="T64" fmla="*/ 116 w 215"/>
                <a:gd name="T65" fmla="*/ 56 h 315"/>
                <a:gd name="T66" fmla="*/ 92 w 215"/>
                <a:gd name="T67" fmla="*/ 37 h 315"/>
                <a:gd name="T68" fmla="*/ 64 w 215"/>
                <a:gd name="T69" fmla="*/ 20 h 315"/>
                <a:gd name="T70" fmla="*/ 50 w 215"/>
                <a:gd name="T71" fmla="*/ 14 h 315"/>
                <a:gd name="T72" fmla="*/ 38 w 215"/>
                <a:gd name="T73" fmla="*/ 8 h 315"/>
                <a:gd name="T74" fmla="*/ 24 w 215"/>
                <a:gd name="T75" fmla="*/ 3 h 315"/>
                <a:gd name="T76" fmla="*/ 10 w 215"/>
                <a:gd name="T77" fmla="*/ 0 h 315"/>
                <a:gd name="T78" fmla="*/ 10 w 215"/>
                <a:gd name="T79" fmla="*/ 0 h 3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5" h="315">
                  <a:moveTo>
                    <a:pt x="10" y="0"/>
                  </a:moveTo>
                  <a:lnTo>
                    <a:pt x="10" y="0"/>
                  </a:lnTo>
                  <a:lnTo>
                    <a:pt x="7" y="14"/>
                  </a:lnTo>
                  <a:lnTo>
                    <a:pt x="4" y="28"/>
                  </a:lnTo>
                  <a:lnTo>
                    <a:pt x="0" y="42"/>
                  </a:lnTo>
                  <a:lnTo>
                    <a:pt x="0" y="57"/>
                  </a:lnTo>
                  <a:lnTo>
                    <a:pt x="0" y="88"/>
                  </a:lnTo>
                  <a:lnTo>
                    <a:pt x="4" y="121"/>
                  </a:lnTo>
                  <a:lnTo>
                    <a:pt x="10" y="151"/>
                  </a:lnTo>
                  <a:lnTo>
                    <a:pt x="19" y="182"/>
                  </a:lnTo>
                  <a:lnTo>
                    <a:pt x="30" y="210"/>
                  </a:lnTo>
                  <a:lnTo>
                    <a:pt x="42" y="235"/>
                  </a:lnTo>
                  <a:lnTo>
                    <a:pt x="42" y="235"/>
                  </a:lnTo>
                  <a:lnTo>
                    <a:pt x="55" y="257"/>
                  </a:lnTo>
                  <a:lnTo>
                    <a:pt x="70" y="272"/>
                  </a:lnTo>
                  <a:lnTo>
                    <a:pt x="85" y="284"/>
                  </a:lnTo>
                  <a:lnTo>
                    <a:pt x="101" y="294"/>
                  </a:lnTo>
                  <a:lnTo>
                    <a:pt x="119" y="300"/>
                  </a:lnTo>
                  <a:lnTo>
                    <a:pt x="141" y="306"/>
                  </a:lnTo>
                  <a:lnTo>
                    <a:pt x="189" y="315"/>
                  </a:lnTo>
                  <a:lnTo>
                    <a:pt x="189" y="315"/>
                  </a:lnTo>
                  <a:lnTo>
                    <a:pt x="204" y="269"/>
                  </a:lnTo>
                  <a:lnTo>
                    <a:pt x="211" y="249"/>
                  </a:lnTo>
                  <a:lnTo>
                    <a:pt x="215" y="229"/>
                  </a:lnTo>
                  <a:lnTo>
                    <a:pt x="215" y="210"/>
                  </a:lnTo>
                  <a:lnTo>
                    <a:pt x="212" y="190"/>
                  </a:lnTo>
                  <a:lnTo>
                    <a:pt x="206" y="170"/>
                  </a:lnTo>
                  <a:lnTo>
                    <a:pt x="195" y="148"/>
                  </a:lnTo>
                  <a:lnTo>
                    <a:pt x="195" y="148"/>
                  </a:lnTo>
                  <a:lnTo>
                    <a:pt x="181" y="125"/>
                  </a:lnTo>
                  <a:lnTo>
                    <a:pt x="163" y="100"/>
                  </a:lnTo>
                  <a:lnTo>
                    <a:pt x="141" y="77"/>
                  </a:lnTo>
                  <a:lnTo>
                    <a:pt x="116" y="56"/>
                  </a:lnTo>
                  <a:lnTo>
                    <a:pt x="92" y="37"/>
                  </a:lnTo>
                  <a:lnTo>
                    <a:pt x="64" y="20"/>
                  </a:lnTo>
                  <a:lnTo>
                    <a:pt x="50" y="14"/>
                  </a:lnTo>
                  <a:lnTo>
                    <a:pt x="38" y="8"/>
                  </a:lnTo>
                  <a:lnTo>
                    <a:pt x="24" y="3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5" name="Freeform 36"/>
            <p:cNvSpPr/>
            <p:nvPr userDrawn="1"/>
          </p:nvSpPr>
          <p:spPr>
            <a:xfrm>
              <a:off x="2332038" y="2912152"/>
              <a:ext cx="333375" cy="607338"/>
            </a:xfrm>
            <a:custGeom>
              <a:avLst/>
              <a:gdLst>
                <a:gd name="T0" fmla="*/ 153 w 188"/>
                <a:gd name="T1" fmla="*/ 0 h 347"/>
                <a:gd name="T2" fmla="*/ 153 w 188"/>
                <a:gd name="T3" fmla="*/ 0 h 347"/>
                <a:gd name="T4" fmla="*/ 141 w 188"/>
                <a:gd name="T5" fmla="*/ 6 h 347"/>
                <a:gd name="T6" fmla="*/ 128 w 188"/>
                <a:gd name="T7" fmla="*/ 13 h 347"/>
                <a:gd name="T8" fmla="*/ 117 w 188"/>
                <a:gd name="T9" fmla="*/ 21 h 347"/>
                <a:gd name="T10" fmla="*/ 105 w 188"/>
                <a:gd name="T11" fmla="*/ 32 h 347"/>
                <a:gd name="T12" fmla="*/ 83 w 188"/>
                <a:gd name="T13" fmla="*/ 54 h 347"/>
                <a:gd name="T14" fmla="*/ 63 w 188"/>
                <a:gd name="T15" fmla="*/ 78 h 347"/>
                <a:gd name="T16" fmla="*/ 45 w 188"/>
                <a:gd name="T17" fmla="*/ 105 h 347"/>
                <a:gd name="T18" fmla="*/ 29 w 188"/>
                <a:gd name="T19" fmla="*/ 132 h 347"/>
                <a:gd name="T20" fmla="*/ 15 w 188"/>
                <a:gd name="T21" fmla="*/ 160 h 347"/>
                <a:gd name="T22" fmla="*/ 6 w 188"/>
                <a:gd name="T23" fmla="*/ 187 h 347"/>
                <a:gd name="T24" fmla="*/ 6 w 188"/>
                <a:gd name="T25" fmla="*/ 187 h 347"/>
                <a:gd name="T26" fmla="*/ 1 w 188"/>
                <a:gd name="T27" fmla="*/ 210 h 347"/>
                <a:gd name="T28" fmla="*/ 0 w 188"/>
                <a:gd name="T29" fmla="*/ 231 h 347"/>
                <a:gd name="T30" fmla="*/ 3 w 188"/>
                <a:gd name="T31" fmla="*/ 251 h 347"/>
                <a:gd name="T32" fmla="*/ 8 w 188"/>
                <a:gd name="T33" fmla="*/ 270 h 347"/>
                <a:gd name="T34" fmla="*/ 15 w 188"/>
                <a:gd name="T35" fmla="*/ 287 h 347"/>
                <a:gd name="T36" fmla="*/ 26 w 188"/>
                <a:gd name="T37" fmla="*/ 306 h 347"/>
                <a:gd name="T38" fmla="*/ 52 w 188"/>
                <a:gd name="T39" fmla="*/ 347 h 347"/>
                <a:gd name="T40" fmla="*/ 52 w 188"/>
                <a:gd name="T41" fmla="*/ 347 h 347"/>
                <a:gd name="T42" fmla="*/ 97 w 188"/>
                <a:gd name="T43" fmla="*/ 326 h 347"/>
                <a:gd name="T44" fmla="*/ 116 w 188"/>
                <a:gd name="T45" fmla="*/ 316 h 347"/>
                <a:gd name="T46" fmla="*/ 133 w 188"/>
                <a:gd name="T47" fmla="*/ 306 h 347"/>
                <a:gd name="T48" fmla="*/ 147 w 188"/>
                <a:gd name="T49" fmla="*/ 293 h 347"/>
                <a:gd name="T50" fmla="*/ 159 w 188"/>
                <a:gd name="T51" fmla="*/ 278 h 347"/>
                <a:gd name="T52" fmla="*/ 168 w 188"/>
                <a:gd name="T53" fmla="*/ 258 h 347"/>
                <a:gd name="T54" fmla="*/ 178 w 188"/>
                <a:gd name="T55" fmla="*/ 236 h 347"/>
                <a:gd name="T56" fmla="*/ 178 w 188"/>
                <a:gd name="T57" fmla="*/ 236 h 347"/>
                <a:gd name="T58" fmla="*/ 184 w 188"/>
                <a:gd name="T59" fmla="*/ 208 h 347"/>
                <a:gd name="T60" fmla="*/ 187 w 188"/>
                <a:gd name="T61" fmla="*/ 179 h 347"/>
                <a:gd name="T62" fmla="*/ 188 w 188"/>
                <a:gd name="T63" fmla="*/ 146 h 347"/>
                <a:gd name="T64" fmla="*/ 187 w 188"/>
                <a:gd name="T65" fmla="*/ 114 h 347"/>
                <a:gd name="T66" fmla="*/ 184 w 188"/>
                <a:gd name="T67" fmla="*/ 83 h 347"/>
                <a:gd name="T68" fmla="*/ 176 w 188"/>
                <a:gd name="T69" fmla="*/ 52 h 347"/>
                <a:gd name="T70" fmla="*/ 171 w 188"/>
                <a:gd name="T71" fmla="*/ 38 h 347"/>
                <a:gd name="T72" fmla="*/ 167 w 188"/>
                <a:gd name="T73" fmla="*/ 24 h 347"/>
                <a:gd name="T74" fmla="*/ 161 w 188"/>
                <a:gd name="T75" fmla="*/ 12 h 347"/>
                <a:gd name="T76" fmla="*/ 153 w 188"/>
                <a:gd name="T77" fmla="*/ 0 h 347"/>
                <a:gd name="T78" fmla="*/ 153 w 188"/>
                <a:gd name="T79" fmla="*/ 0 h 3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8" h="347">
                  <a:moveTo>
                    <a:pt x="153" y="0"/>
                  </a:moveTo>
                  <a:lnTo>
                    <a:pt x="153" y="0"/>
                  </a:lnTo>
                  <a:lnTo>
                    <a:pt x="141" y="6"/>
                  </a:lnTo>
                  <a:lnTo>
                    <a:pt x="128" y="13"/>
                  </a:lnTo>
                  <a:lnTo>
                    <a:pt x="117" y="21"/>
                  </a:lnTo>
                  <a:lnTo>
                    <a:pt x="105" y="32"/>
                  </a:lnTo>
                  <a:lnTo>
                    <a:pt x="83" y="54"/>
                  </a:lnTo>
                  <a:lnTo>
                    <a:pt x="63" y="78"/>
                  </a:lnTo>
                  <a:lnTo>
                    <a:pt x="45" y="105"/>
                  </a:lnTo>
                  <a:lnTo>
                    <a:pt x="29" y="132"/>
                  </a:lnTo>
                  <a:lnTo>
                    <a:pt x="15" y="160"/>
                  </a:lnTo>
                  <a:lnTo>
                    <a:pt x="6" y="187"/>
                  </a:lnTo>
                  <a:lnTo>
                    <a:pt x="6" y="187"/>
                  </a:lnTo>
                  <a:lnTo>
                    <a:pt x="1" y="210"/>
                  </a:lnTo>
                  <a:lnTo>
                    <a:pt x="0" y="231"/>
                  </a:lnTo>
                  <a:lnTo>
                    <a:pt x="3" y="251"/>
                  </a:lnTo>
                  <a:lnTo>
                    <a:pt x="8" y="270"/>
                  </a:lnTo>
                  <a:lnTo>
                    <a:pt x="15" y="287"/>
                  </a:lnTo>
                  <a:lnTo>
                    <a:pt x="26" y="306"/>
                  </a:lnTo>
                  <a:lnTo>
                    <a:pt x="52" y="347"/>
                  </a:lnTo>
                  <a:lnTo>
                    <a:pt x="52" y="347"/>
                  </a:lnTo>
                  <a:lnTo>
                    <a:pt x="97" y="326"/>
                  </a:lnTo>
                  <a:lnTo>
                    <a:pt x="116" y="316"/>
                  </a:lnTo>
                  <a:lnTo>
                    <a:pt x="133" y="306"/>
                  </a:lnTo>
                  <a:lnTo>
                    <a:pt x="147" y="293"/>
                  </a:lnTo>
                  <a:lnTo>
                    <a:pt x="159" y="278"/>
                  </a:lnTo>
                  <a:lnTo>
                    <a:pt x="168" y="258"/>
                  </a:lnTo>
                  <a:lnTo>
                    <a:pt x="178" y="236"/>
                  </a:lnTo>
                  <a:lnTo>
                    <a:pt x="178" y="236"/>
                  </a:lnTo>
                  <a:lnTo>
                    <a:pt x="184" y="208"/>
                  </a:lnTo>
                  <a:lnTo>
                    <a:pt x="187" y="179"/>
                  </a:lnTo>
                  <a:lnTo>
                    <a:pt x="188" y="146"/>
                  </a:lnTo>
                  <a:lnTo>
                    <a:pt x="187" y="114"/>
                  </a:lnTo>
                  <a:lnTo>
                    <a:pt x="184" y="83"/>
                  </a:lnTo>
                  <a:lnTo>
                    <a:pt x="176" y="52"/>
                  </a:lnTo>
                  <a:lnTo>
                    <a:pt x="171" y="38"/>
                  </a:lnTo>
                  <a:lnTo>
                    <a:pt x="167" y="24"/>
                  </a:lnTo>
                  <a:lnTo>
                    <a:pt x="161" y="12"/>
                  </a:lnTo>
                  <a:lnTo>
                    <a:pt x="153" y="0"/>
                  </a:lnTo>
                  <a:lnTo>
                    <a:pt x="1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6" name="Freeform 37"/>
            <p:cNvSpPr/>
            <p:nvPr userDrawn="1"/>
          </p:nvSpPr>
          <p:spPr>
            <a:xfrm>
              <a:off x="1776413" y="3436938"/>
              <a:ext cx="442913" cy="382588"/>
            </a:xfrm>
            <a:custGeom>
              <a:avLst/>
              <a:gdLst>
                <a:gd name="T0" fmla="*/ 0 w 279"/>
                <a:gd name="T1" fmla="*/ 239 h 241"/>
                <a:gd name="T2" fmla="*/ 0 w 279"/>
                <a:gd name="T3" fmla="*/ 239 h 241"/>
                <a:gd name="T4" fmla="*/ 13 w 279"/>
                <a:gd name="T5" fmla="*/ 241 h 241"/>
                <a:gd name="T6" fmla="*/ 27 w 279"/>
                <a:gd name="T7" fmla="*/ 241 h 241"/>
                <a:gd name="T8" fmla="*/ 43 w 279"/>
                <a:gd name="T9" fmla="*/ 241 h 241"/>
                <a:gd name="T10" fmla="*/ 58 w 279"/>
                <a:gd name="T11" fmla="*/ 239 h 241"/>
                <a:gd name="T12" fmla="*/ 89 w 279"/>
                <a:gd name="T13" fmla="*/ 235 h 241"/>
                <a:gd name="T14" fmla="*/ 120 w 279"/>
                <a:gd name="T15" fmla="*/ 225 h 241"/>
                <a:gd name="T16" fmla="*/ 149 w 279"/>
                <a:gd name="T17" fmla="*/ 213 h 241"/>
                <a:gd name="T18" fmla="*/ 177 w 279"/>
                <a:gd name="T19" fmla="*/ 201 h 241"/>
                <a:gd name="T20" fmla="*/ 203 w 279"/>
                <a:gd name="T21" fmla="*/ 185 h 241"/>
                <a:gd name="T22" fmla="*/ 227 w 279"/>
                <a:gd name="T23" fmla="*/ 168 h 241"/>
                <a:gd name="T24" fmla="*/ 227 w 279"/>
                <a:gd name="T25" fmla="*/ 168 h 241"/>
                <a:gd name="T26" fmla="*/ 244 w 279"/>
                <a:gd name="T27" fmla="*/ 151 h 241"/>
                <a:gd name="T28" fmla="*/ 258 w 279"/>
                <a:gd name="T29" fmla="*/ 136 h 241"/>
                <a:gd name="T30" fmla="*/ 267 w 279"/>
                <a:gd name="T31" fmla="*/ 117 h 241"/>
                <a:gd name="T32" fmla="*/ 273 w 279"/>
                <a:gd name="T33" fmla="*/ 100 h 241"/>
                <a:gd name="T34" fmla="*/ 276 w 279"/>
                <a:gd name="T35" fmla="*/ 80 h 241"/>
                <a:gd name="T36" fmla="*/ 279 w 279"/>
                <a:gd name="T37" fmla="*/ 58 h 241"/>
                <a:gd name="T38" fmla="*/ 279 w 279"/>
                <a:gd name="T39" fmla="*/ 11 h 241"/>
                <a:gd name="T40" fmla="*/ 279 w 279"/>
                <a:gd name="T41" fmla="*/ 11 h 241"/>
                <a:gd name="T42" fmla="*/ 231 w 279"/>
                <a:gd name="T43" fmla="*/ 1 h 241"/>
                <a:gd name="T44" fmla="*/ 211 w 279"/>
                <a:gd name="T45" fmla="*/ 0 h 241"/>
                <a:gd name="T46" fmla="*/ 191 w 279"/>
                <a:gd name="T47" fmla="*/ 0 h 241"/>
                <a:gd name="T48" fmla="*/ 171 w 279"/>
                <a:gd name="T49" fmla="*/ 1 h 241"/>
                <a:gd name="T50" fmla="*/ 152 w 279"/>
                <a:gd name="T51" fmla="*/ 7 h 241"/>
                <a:gd name="T52" fmla="*/ 134 w 279"/>
                <a:gd name="T53" fmla="*/ 17 h 241"/>
                <a:gd name="T54" fmla="*/ 114 w 279"/>
                <a:gd name="T55" fmla="*/ 31 h 241"/>
                <a:gd name="T56" fmla="*/ 114 w 279"/>
                <a:gd name="T57" fmla="*/ 31 h 241"/>
                <a:gd name="T58" fmla="*/ 94 w 279"/>
                <a:gd name="T59" fmla="*/ 49 h 241"/>
                <a:gd name="T60" fmla="*/ 74 w 279"/>
                <a:gd name="T61" fmla="*/ 72 h 241"/>
                <a:gd name="T62" fmla="*/ 55 w 279"/>
                <a:gd name="T63" fmla="*/ 97 h 241"/>
                <a:gd name="T64" fmla="*/ 37 w 279"/>
                <a:gd name="T65" fmla="*/ 125 h 241"/>
                <a:gd name="T66" fmla="*/ 23 w 279"/>
                <a:gd name="T67" fmla="*/ 153 h 241"/>
                <a:gd name="T68" fmla="*/ 10 w 279"/>
                <a:gd name="T69" fmla="*/ 182 h 241"/>
                <a:gd name="T70" fmla="*/ 6 w 279"/>
                <a:gd name="T71" fmla="*/ 198 h 241"/>
                <a:gd name="T72" fmla="*/ 3 w 279"/>
                <a:gd name="T73" fmla="*/ 211 h 241"/>
                <a:gd name="T74" fmla="*/ 1 w 279"/>
                <a:gd name="T75" fmla="*/ 225 h 241"/>
                <a:gd name="T76" fmla="*/ 0 w 279"/>
                <a:gd name="T77" fmla="*/ 239 h 241"/>
                <a:gd name="T78" fmla="*/ 0 w 279"/>
                <a:gd name="T79" fmla="*/ 239 h 2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9" h="241">
                  <a:moveTo>
                    <a:pt x="0" y="239"/>
                  </a:moveTo>
                  <a:lnTo>
                    <a:pt x="0" y="239"/>
                  </a:lnTo>
                  <a:lnTo>
                    <a:pt x="13" y="241"/>
                  </a:lnTo>
                  <a:lnTo>
                    <a:pt x="27" y="241"/>
                  </a:lnTo>
                  <a:lnTo>
                    <a:pt x="43" y="241"/>
                  </a:lnTo>
                  <a:lnTo>
                    <a:pt x="58" y="239"/>
                  </a:lnTo>
                  <a:lnTo>
                    <a:pt x="89" y="235"/>
                  </a:lnTo>
                  <a:lnTo>
                    <a:pt x="120" y="225"/>
                  </a:lnTo>
                  <a:lnTo>
                    <a:pt x="149" y="213"/>
                  </a:lnTo>
                  <a:lnTo>
                    <a:pt x="177" y="201"/>
                  </a:lnTo>
                  <a:lnTo>
                    <a:pt x="203" y="185"/>
                  </a:lnTo>
                  <a:lnTo>
                    <a:pt x="227" y="168"/>
                  </a:lnTo>
                  <a:lnTo>
                    <a:pt x="227" y="168"/>
                  </a:lnTo>
                  <a:lnTo>
                    <a:pt x="244" y="151"/>
                  </a:lnTo>
                  <a:lnTo>
                    <a:pt x="258" y="136"/>
                  </a:lnTo>
                  <a:lnTo>
                    <a:pt x="267" y="117"/>
                  </a:lnTo>
                  <a:lnTo>
                    <a:pt x="273" y="100"/>
                  </a:lnTo>
                  <a:lnTo>
                    <a:pt x="276" y="80"/>
                  </a:lnTo>
                  <a:lnTo>
                    <a:pt x="279" y="58"/>
                  </a:lnTo>
                  <a:lnTo>
                    <a:pt x="279" y="11"/>
                  </a:lnTo>
                  <a:lnTo>
                    <a:pt x="279" y="11"/>
                  </a:lnTo>
                  <a:lnTo>
                    <a:pt x="231" y="1"/>
                  </a:lnTo>
                  <a:lnTo>
                    <a:pt x="211" y="0"/>
                  </a:lnTo>
                  <a:lnTo>
                    <a:pt x="191" y="0"/>
                  </a:lnTo>
                  <a:lnTo>
                    <a:pt x="171" y="1"/>
                  </a:lnTo>
                  <a:lnTo>
                    <a:pt x="152" y="7"/>
                  </a:lnTo>
                  <a:lnTo>
                    <a:pt x="134" y="17"/>
                  </a:lnTo>
                  <a:lnTo>
                    <a:pt x="114" y="31"/>
                  </a:lnTo>
                  <a:lnTo>
                    <a:pt x="114" y="31"/>
                  </a:lnTo>
                  <a:lnTo>
                    <a:pt x="94" y="49"/>
                  </a:lnTo>
                  <a:lnTo>
                    <a:pt x="74" y="72"/>
                  </a:lnTo>
                  <a:lnTo>
                    <a:pt x="55" y="97"/>
                  </a:lnTo>
                  <a:lnTo>
                    <a:pt x="37" y="125"/>
                  </a:lnTo>
                  <a:lnTo>
                    <a:pt x="23" y="153"/>
                  </a:lnTo>
                  <a:lnTo>
                    <a:pt x="10" y="182"/>
                  </a:lnTo>
                  <a:lnTo>
                    <a:pt x="6" y="198"/>
                  </a:lnTo>
                  <a:lnTo>
                    <a:pt x="3" y="211"/>
                  </a:lnTo>
                  <a:lnTo>
                    <a:pt x="1" y="225"/>
                  </a:lnTo>
                  <a:lnTo>
                    <a:pt x="0" y="239"/>
                  </a:lnTo>
                  <a:lnTo>
                    <a:pt x="0" y="2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7" name="Freeform 38"/>
            <p:cNvSpPr/>
            <p:nvPr userDrawn="1"/>
          </p:nvSpPr>
          <p:spPr>
            <a:xfrm>
              <a:off x="1781175" y="2960688"/>
              <a:ext cx="519113" cy="325438"/>
            </a:xfrm>
            <a:custGeom>
              <a:avLst/>
              <a:gdLst>
                <a:gd name="T0" fmla="*/ 327 w 327"/>
                <a:gd name="T1" fmla="*/ 188 h 205"/>
                <a:gd name="T2" fmla="*/ 327 w 327"/>
                <a:gd name="T3" fmla="*/ 188 h 205"/>
                <a:gd name="T4" fmla="*/ 323 w 327"/>
                <a:gd name="T5" fmla="*/ 175 h 205"/>
                <a:gd name="T6" fmla="*/ 316 w 327"/>
                <a:gd name="T7" fmla="*/ 162 h 205"/>
                <a:gd name="T8" fmla="*/ 310 w 327"/>
                <a:gd name="T9" fmla="*/ 150 h 205"/>
                <a:gd name="T10" fmla="*/ 302 w 327"/>
                <a:gd name="T11" fmla="*/ 136 h 205"/>
                <a:gd name="T12" fmla="*/ 284 w 327"/>
                <a:gd name="T13" fmla="*/ 111 h 205"/>
                <a:gd name="T14" fmla="*/ 262 w 327"/>
                <a:gd name="T15" fmla="*/ 86 h 205"/>
                <a:gd name="T16" fmla="*/ 239 w 327"/>
                <a:gd name="T17" fmla="*/ 65 h 205"/>
                <a:gd name="T18" fmla="*/ 214 w 327"/>
                <a:gd name="T19" fmla="*/ 45 h 205"/>
                <a:gd name="T20" fmla="*/ 190 w 327"/>
                <a:gd name="T21" fmla="*/ 28 h 205"/>
                <a:gd name="T22" fmla="*/ 165 w 327"/>
                <a:gd name="T23" fmla="*/ 15 h 205"/>
                <a:gd name="T24" fmla="*/ 165 w 327"/>
                <a:gd name="T25" fmla="*/ 15 h 205"/>
                <a:gd name="T26" fmla="*/ 142 w 327"/>
                <a:gd name="T27" fmla="*/ 6 h 205"/>
                <a:gd name="T28" fmla="*/ 122 w 327"/>
                <a:gd name="T29" fmla="*/ 1 h 205"/>
                <a:gd name="T30" fmla="*/ 102 w 327"/>
                <a:gd name="T31" fmla="*/ 0 h 205"/>
                <a:gd name="T32" fmla="*/ 83 w 327"/>
                <a:gd name="T33" fmla="*/ 3 h 205"/>
                <a:gd name="T34" fmla="*/ 65 w 327"/>
                <a:gd name="T35" fmla="*/ 8 h 205"/>
                <a:gd name="T36" fmla="*/ 44 w 327"/>
                <a:gd name="T37" fmla="*/ 15 h 205"/>
                <a:gd name="T38" fmla="*/ 0 w 327"/>
                <a:gd name="T39" fmla="*/ 35 h 205"/>
                <a:gd name="T40" fmla="*/ 0 w 327"/>
                <a:gd name="T41" fmla="*/ 35 h 205"/>
                <a:gd name="T42" fmla="*/ 12 w 327"/>
                <a:gd name="T43" fmla="*/ 82 h 205"/>
                <a:gd name="T44" fmla="*/ 20 w 327"/>
                <a:gd name="T45" fmla="*/ 102 h 205"/>
                <a:gd name="T46" fmla="*/ 27 w 327"/>
                <a:gd name="T47" fmla="*/ 120 h 205"/>
                <a:gd name="T48" fmla="*/ 38 w 327"/>
                <a:gd name="T49" fmla="*/ 136 h 205"/>
                <a:gd name="T50" fmla="*/ 52 w 327"/>
                <a:gd name="T51" fmla="*/ 151 h 205"/>
                <a:gd name="T52" fmla="*/ 69 w 327"/>
                <a:gd name="T53" fmla="*/ 164 h 205"/>
                <a:gd name="T54" fmla="*/ 89 w 327"/>
                <a:gd name="T55" fmla="*/ 176 h 205"/>
                <a:gd name="T56" fmla="*/ 89 w 327"/>
                <a:gd name="T57" fmla="*/ 176 h 205"/>
                <a:gd name="T58" fmla="*/ 115 w 327"/>
                <a:gd name="T59" fmla="*/ 185 h 205"/>
                <a:gd name="T60" fmla="*/ 145 w 327"/>
                <a:gd name="T61" fmla="*/ 195 h 205"/>
                <a:gd name="T62" fmla="*/ 176 w 327"/>
                <a:gd name="T63" fmla="*/ 201 h 205"/>
                <a:gd name="T64" fmla="*/ 208 w 327"/>
                <a:gd name="T65" fmla="*/ 204 h 205"/>
                <a:gd name="T66" fmla="*/ 239 w 327"/>
                <a:gd name="T67" fmla="*/ 205 h 205"/>
                <a:gd name="T68" fmla="*/ 272 w 327"/>
                <a:gd name="T69" fmla="*/ 202 h 205"/>
                <a:gd name="T70" fmla="*/ 285 w 327"/>
                <a:gd name="T71" fmla="*/ 201 h 205"/>
                <a:gd name="T72" fmla="*/ 301 w 327"/>
                <a:gd name="T73" fmla="*/ 198 h 205"/>
                <a:gd name="T74" fmla="*/ 313 w 327"/>
                <a:gd name="T75" fmla="*/ 193 h 205"/>
                <a:gd name="T76" fmla="*/ 327 w 327"/>
                <a:gd name="T77" fmla="*/ 188 h 205"/>
                <a:gd name="T78" fmla="*/ 327 w 327"/>
                <a:gd name="T79" fmla="*/ 188 h 20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7" h="205">
                  <a:moveTo>
                    <a:pt x="327" y="188"/>
                  </a:moveTo>
                  <a:lnTo>
                    <a:pt x="327" y="188"/>
                  </a:lnTo>
                  <a:lnTo>
                    <a:pt x="323" y="175"/>
                  </a:lnTo>
                  <a:lnTo>
                    <a:pt x="316" y="162"/>
                  </a:lnTo>
                  <a:lnTo>
                    <a:pt x="310" y="150"/>
                  </a:lnTo>
                  <a:lnTo>
                    <a:pt x="302" y="136"/>
                  </a:lnTo>
                  <a:lnTo>
                    <a:pt x="284" y="111"/>
                  </a:lnTo>
                  <a:lnTo>
                    <a:pt x="262" y="86"/>
                  </a:lnTo>
                  <a:lnTo>
                    <a:pt x="239" y="65"/>
                  </a:lnTo>
                  <a:lnTo>
                    <a:pt x="214" y="45"/>
                  </a:lnTo>
                  <a:lnTo>
                    <a:pt x="190" y="28"/>
                  </a:lnTo>
                  <a:lnTo>
                    <a:pt x="165" y="15"/>
                  </a:lnTo>
                  <a:lnTo>
                    <a:pt x="165" y="15"/>
                  </a:lnTo>
                  <a:lnTo>
                    <a:pt x="142" y="6"/>
                  </a:lnTo>
                  <a:lnTo>
                    <a:pt x="122" y="1"/>
                  </a:lnTo>
                  <a:lnTo>
                    <a:pt x="102" y="0"/>
                  </a:lnTo>
                  <a:lnTo>
                    <a:pt x="83" y="3"/>
                  </a:lnTo>
                  <a:lnTo>
                    <a:pt x="65" y="8"/>
                  </a:lnTo>
                  <a:lnTo>
                    <a:pt x="44" y="1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2" y="82"/>
                  </a:lnTo>
                  <a:lnTo>
                    <a:pt x="20" y="102"/>
                  </a:lnTo>
                  <a:lnTo>
                    <a:pt x="27" y="120"/>
                  </a:lnTo>
                  <a:lnTo>
                    <a:pt x="38" y="136"/>
                  </a:lnTo>
                  <a:lnTo>
                    <a:pt x="52" y="151"/>
                  </a:lnTo>
                  <a:lnTo>
                    <a:pt x="69" y="164"/>
                  </a:lnTo>
                  <a:lnTo>
                    <a:pt x="89" y="176"/>
                  </a:lnTo>
                  <a:lnTo>
                    <a:pt x="89" y="176"/>
                  </a:lnTo>
                  <a:lnTo>
                    <a:pt x="115" y="185"/>
                  </a:lnTo>
                  <a:lnTo>
                    <a:pt x="145" y="195"/>
                  </a:lnTo>
                  <a:lnTo>
                    <a:pt x="176" y="201"/>
                  </a:lnTo>
                  <a:lnTo>
                    <a:pt x="208" y="204"/>
                  </a:lnTo>
                  <a:lnTo>
                    <a:pt x="239" y="205"/>
                  </a:lnTo>
                  <a:lnTo>
                    <a:pt x="272" y="202"/>
                  </a:lnTo>
                  <a:lnTo>
                    <a:pt x="285" y="201"/>
                  </a:lnTo>
                  <a:lnTo>
                    <a:pt x="301" y="198"/>
                  </a:lnTo>
                  <a:lnTo>
                    <a:pt x="313" y="193"/>
                  </a:lnTo>
                  <a:lnTo>
                    <a:pt x="327" y="188"/>
                  </a:lnTo>
                  <a:lnTo>
                    <a:pt x="327" y="1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8" name="Freeform 39"/>
            <p:cNvSpPr/>
            <p:nvPr userDrawn="1"/>
          </p:nvSpPr>
          <p:spPr>
            <a:xfrm>
              <a:off x="1631893" y="2657769"/>
              <a:ext cx="369945" cy="275932"/>
            </a:xfrm>
            <a:custGeom>
              <a:avLst/>
              <a:gdLst>
                <a:gd name="T0" fmla="*/ 0 w 303"/>
                <a:gd name="T1" fmla="*/ 7 h 226"/>
                <a:gd name="T2" fmla="*/ 0 w 303"/>
                <a:gd name="T3" fmla="*/ 7 h 226"/>
                <a:gd name="T4" fmla="*/ 3 w 303"/>
                <a:gd name="T5" fmla="*/ 20 h 226"/>
                <a:gd name="T6" fmla="*/ 6 w 303"/>
                <a:gd name="T7" fmla="*/ 34 h 226"/>
                <a:gd name="T8" fmla="*/ 11 w 303"/>
                <a:gd name="T9" fmla="*/ 48 h 226"/>
                <a:gd name="T10" fmla="*/ 17 w 303"/>
                <a:gd name="T11" fmla="*/ 62 h 226"/>
                <a:gd name="T12" fmla="*/ 31 w 303"/>
                <a:gd name="T13" fmla="*/ 90 h 226"/>
                <a:gd name="T14" fmla="*/ 49 w 303"/>
                <a:gd name="T15" fmla="*/ 116 h 226"/>
                <a:gd name="T16" fmla="*/ 69 w 303"/>
                <a:gd name="T17" fmla="*/ 142 h 226"/>
                <a:gd name="T18" fmla="*/ 91 w 303"/>
                <a:gd name="T19" fmla="*/ 166 h 226"/>
                <a:gd name="T20" fmla="*/ 113 w 303"/>
                <a:gd name="T21" fmla="*/ 186 h 226"/>
                <a:gd name="T22" fmla="*/ 136 w 303"/>
                <a:gd name="T23" fmla="*/ 201 h 226"/>
                <a:gd name="T24" fmla="*/ 136 w 303"/>
                <a:gd name="T25" fmla="*/ 201 h 226"/>
                <a:gd name="T26" fmla="*/ 157 w 303"/>
                <a:gd name="T27" fmla="*/ 214 h 226"/>
                <a:gd name="T28" fmla="*/ 176 w 303"/>
                <a:gd name="T29" fmla="*/ 221 h 226"/>
                <a:gd name="T30" fmla="*/ 196 w 303"/>
                <a:gd name="T31" fmla="*/ 224 h 226"/>
                <a:gd name="T32" fmla="*/ 215 w 303"/>
                <a:gd name="T33" fmla="*/ 226 h 226"/>
                <a:gd name="T34" fmla="*/ 235 w 303"/>
                <a:gd name="T35" fmla="*/ 223 h 226"/>
                <a:gd name="T36" fmla="*/ 256 w 303"/>
                <a:gd name="T37" fmla="*/ 218 h 226"/>
                <a:gd name="T38" fmla="*/ 303 w 303"/>
                <a:gd name="T39" fmla="*/ 204 h 226"/>
                <a:gd name="T40" fmla="*/ 303 w 303"/>
                <a:gd name="T41" fmla="*/ 204 h 226"/>
                <a:gd name="T42" fmla="*/ 296 w 303"/>
                <a:gd name="T43" fmla="*/ 156 h 226"/>
                <a:gd name="T44" fmla="*/ 292 w 303"/>
                <a:gd name="T45" fmla="*/ 136 h 226"/>
                <a:gd name="T46" fmla="*/ 286 w 303"/>
                <a:gd name="T47" fmla="*/ 116 h 226"/>
                <a:gd name="T48" fmla="*/ 278 w 303"/>
                <a:gd name="T49" fmla="*/ 99 h 226"/>
                <a:gd name="T50" fmla="*/ 267 w 303"/>
                <a:gd name="T51" fmla="*/ 84 h 226"/>
                <a:gd name="T52" fmla="*/ 252 w 303"/>
                <a:gd name="T53" fmla="*/ 68 h 226"/>
                <a:gd name="T54" fmla="*/ 233 w 303"/>
                <a:gd name="T55" fmla="*/ 53 h 226"/>
                <a:gd name="T56" fmla="*/ 233 w 303"/>
                <a:gd name="T57" fmla="*/ 53 h 226"/>
                <a:gd name="T58" fmla="*/ 208 w 303"/>
                <a:gd name="T59" fmla="*/ 39 h 226"/>
                <a:gd name="T60" fmla="*/ 181 w 303"/>
                <a:gd name="T61" fmla="*/ 27 h 226"/>
                <a:gd name="T62" fmla="*/ 151 w 303"/>
                <a:gd name="T63" fmla="*/ 16 h 226"/>
                <a:gd name="T64" fmla="*/ 120 w 303"/>
                <a:gd name="T65" fmla="*/ 8 h 226"/>
                <a:gd name="T66" fmla="*/ 88 w 303"/>
                <a:gd name="T67" fmla="*/ 3 h 226"/>
                <a:gd name="T68" fmla="*/ 57 w 303"/>
                <a:gd name="T69" fmla="*/ 0 h 226"/>
                <a:gd name="T70" fmla="*/ 42 w 303"/>
                <a:gd name="T71" fmla="*/ 0 h 226"/>
                <a:gd name="T72" fmla="*/ 28 w 303"/>
                <a:gd name="T73" fmla="*/ 2 h 226"/>
                <a:gd name="T74" fmla="*/ 14 w 303"/>
                <a:gd name="T75" fmla="*/ 3 h 226"/>
                <a:gd name="T76" fmla="*/ 0 w 303"/>
                <a:gd name="T77" fmla="*/ 7 h 226"/>
                <a:gd name="T78" fmla="*/ 0 w 303"/>
                <a:gd name="T79" fmla="*/ 7 h 2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3" h="226">
                  <a:moveTo>
                    <a:pt x="0" y="7"/>
                  </a:moveTo>
                  <a:lnTo>
                    <a:pt x="0" y="7"/>
                  </a:lnTo>
                  <a:lnTo>
                    <a:pt x="3" y="20"/>
                  </a:lnTo>
                  <a:lnTo>
                    <a:pt x="6" y="34"/>
                  </a:lnTo>
                  <a:lnTo>
                    <a:pt x="11" y="48"/>
                  </a:lnTo>
                  <a:lnTo>
                    <a:pt x="17" y="62"/>
                  </a:lnTo>
                  <a:lnTo>
                    <a:pt x="31" y="90"/>
                  </a:lnTo>
                  <a:lnTo>
                    <a:pt x="49" y="116"/>
                  </a:lnTo>
                  <a:lnTo>
                    <a:pt x="69" y="142"/>
                  </a:lnTo>
                  <a:lnTo>
                    <a:pt x="91" y="166"/>
                  </a:lnTo>
                  <a:lnTo>
                    <a:pt x="113" y="186"/>
                  </a:lnTo>
                  <a:lnTo>
                    <a:pt x="136" y="201"/>
                  </a:lnTo>
                  <a:lnTo>
                    <a:pt x="136" y="201"/>
                  </a:lnTo>
                  <a:lnTo>
                    <a:pt x="157" y="214"/>
                  </a:lnTo>
                  <a:lnTo>
                    <a:pt x="176" y="221"/>
                  </a:lnTo>
                  <a:lnTo>
                    <a:pt x="196" y="224"/>
                  </a:lnTo>
                  <a:lnTo>
                    <a:pt x="215" y="226"/>
                  </a:lnTo>
                  <a:lnTo>
                    <a:pt x="235" y="223"/>
                  </a:lnTo>
                  <a:lnTo>
                    <a:pt x="256" y="218"/>
                  </a:lnTo>
                  <a:lnTo>
                    <a:pt x="303" y="204"/>
                  </a:lnTo>
                  <a:lnTo>
                    <a:pt x="303" y="204"/>
                  </a:lnTo>
                  <a:lnTo>
                    <a:pt x="296" y="156"/>
                  </a:lnTo>
                  <a:lnTo>
                    <a:pt x="292" y="136"/>
                  </a:lnTo>
                  <a:lnTo>
                    <a:pt x="286" y="116"/>
                  </a:lnTo>
                  <a:lnTo>
                    <a:pt x="278" y="99"/>
                  </a:lnTo>
                  <a:lnTo>
                    <a:pt x="267" y="84"/>
                  </a:lnTo>
                  <a:lnTo>
                    <a:pt x="252" y="68"/>
                  </a:lnTo>
                  <a:lnTo>
                    <a:pt x="233" y="53"/>
                  </a:lnTo>
                  <a:lnTo>
                    <a:pt x="233" y="53"/>
                  </a:lnTo>
                  <a:lnTo>
                    <a:pt x="208" y="39"/>
                  </a:lnTo>
                  <a:lnTo>
                    <a:pt x="181" y="27"/>
                  </a:lnTo>
                  <a:lnTo>
                    <a:pt x="151" y="16"/>
                  </a:lnTo>
                  <a:lnTo>
                    <a:pt x="120" y="8"/>
                  </a:lnTo>
                  <a:lnTo>
                    <a:pt x="88" y="3"/>
                  </a:lnTo>
                  <a:lnTo>
                    <a:pt x="57" y="0"/>
                  </a:lnTo>
                  <a:lnTo>
                    <a:pt x="42" y="0"/>
                  </a:lnTo>
                  <a:lnTo>
                    <a:pt x="28" y="2"/>
                  </a:lnTo>
                  <a:lnTo>
                    <a:pt x="14" y="3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39" name="Freeform 40"/>
            <p:cNvSpPr/>
            <p:nvPr userDrawn="1"/>
          </p:nvSpPr>
          <p:spPr>
            <a:xfrm>
              <a:off x="1139825" y="2852936"/>
              <a:ext cx="549275" cy="360040"/>
            </a:xfrm>
            <a:custGeom>
              <a:avLst/>
              <a:gdLst>
                <a:gd name="T0" fmla="*/ 0 w 346"/>
                <a:gd name="T1" fmla="*/ 153 h 189"/>
                <a:gd name="T2" fmla="*/ 0 w 346"/>
                <a:gd name="T3" fmla="*/ 153 h 189"/>
                <a:gd name="T4" fmla="*/ 11 w 346"/>
                <a:gd name="T5" fmla="*/ 161 h 189"/>
                <a:gd name="T6" fmla="*/ 25 w 346"/>
                <a:gd name="T7" fmla="*/ 167 h 189"/>
                <a:gd name="T8" fmla="*/ 39 w 346"/>
                <a:gd name="T9" fmla="*/ 172 h 189"/>
                <a:gd name="T10" fmla="*/ 53 w 346"/>
                <a:gd name="T11" fmla="*/ 176 h 189"/>
                <a:gd name="T12" fmla="*/ 84 w 346"/>
                <a:gd name="T13" fmla="*/ 184 h 189"/>
                <a:gd name="T14" fmla="*/ 115 w 346"/>
                <a:gd name="T15" fmla="*/ 187 h 189"/>
                <a:gd name="T16" fmla="*/ 147 w 346"/>
                <a:gd name="T17" fmla="*/ 189 h 189"/>
                <a:gd name="T18" fmla="*/ 180 w 346"/>
                <a:gd name="T19" fmla="*/ 187 h 189"/>
                <a:gd name="T20" fmla="*/ 209 w 346"/>
                <a:gd name="T21" fmla="*/ 184 h 189"/>
                <a:gd name="T22" fmla="*/ 235 w 346"/>
                <a:gd name="T23" fmla="*/ 178 h 189"/>
                <a:gd name="T24" fmla="*/ 235 w 346"/>
                <a:gd name="T25" fmla="*/ 178 h 189"/>
                <a:gd name="T26" fmla="*/ 258 w 346"/>
                <a:gd name="T27" fmla="*/ 169 h 189"/>
                <a:gd name="T28" fmla="*/ 277 w 346"/>
                <a:gd name="T29" fmla="*/ 159 h 189"/>
                <a:gd name="T30" fmla="*/ 292 w 346"/>
                <a:gd name="T31" fmla="*/ 147 h 189"/>
                <a:gd name="T32" fmla="*/ 306 w 346"/>
                <a:gd name="T33" fmla="*/ 131 h 189"/>
                <a:gd name="T34" fmla="*/ 317 w 346"/>
                <a:gd name="T35" fmla="*/ 116 h 189"/>
                <a:gd name="T36" fmla="*/ 326 w 346"/>
                <a:gd name="T37" fmla="*/ 97 h 189"/>
                <a:gd name="T38" fmla="*/ 346 w 346"/>
                <a:gd name="T39" fmla="*/ 53 h 189"/>
                <a:gd name="T40" fmla="*/ 346 w 346"/>
                <a:gd name="T41" fmla="*/ 53 h 189"/>
                <a:gd name="T42" fmla="*/ 306 w 346"/>
                <a:gd name="T43" fmla="*/ 26 h 189"/>
                <a:gd name="T44" fmla="*/ 288 w 346"/>
                <a:gd name="T45" fmla="*/ 16 h 189"/>
                <a:gd name="T46" fmla="*/ 269 w 346"/>
                <a:gd name="T47" fmla="*/ 8 h 189"/>
                <a:gd name="T48" fmla="*/ 251 w 346"/>
                <a:gd name="T49" fmla="*/ 2 h 189"/>
                <a:gd name="T50" fmla="*/ 231 w 346"/>
                <a:gd name="T51" fmla="*/ 0 h 189"/>
                <a:gd name="T52" fmla="*/ 210 w 346"/>
                <a:gd name="T53" fmla="*/ 2 h 189"/>
                <a:gd name="T54" fmla="*/ 186 w 346"/>
                <a:gd name="T55" fmla="*/ 6 h 189"/>
                <a:gd name="T56" fmla="*/ 186 w 346"/>
                <a:gd name="T57" fmla="*/ 6 h 189"/>
                <a:gd name="T58" fmla="*/ 159 w 346"/>
                <a:gd name="T59" fmla="*/ 16 h 189"/>
                <a:gd name="T60" fmla="*/ 133 w 346"/>
                <a:gd name="T61" fmla="*/ 29 h 189"/>
                <a:gd name="T62" fmla="*/ 105 w 346"/>
                <a:gd name="T63" fmla="*/ 45 h 189"/>
                <a:gd name="T64" fmla="*/ 79 w 346"/>
                <a:gd name="T65" fmla="*/ 63 h 189"/>
                <a:gd name="T66" fmla="*/ 54 w 346"/>
                <a:gd name="T67" fmla="*/ 84 h 189"/>
                <a:gd name="T68" fmla="*/ 31 w 346"/>
                <a:gd name="T69" fmla="*/ 105 h 189"/>
                <a:gd name="T70" fmla="*/ 22 w 346"/>
                <a:gd name="T71" fmla="*/ 118 h 189"/>
                <a:gd name="T72" fmla="*/ 14 w 346"/>
                <a:gd name="T73" fmla="*/ 130 h 189"/>
                <a:gd name="T74" fmla="*/ 7 w 346"/>
                <a:gd name="T75" fmla="*/ 141 h 189"/>
                <a:gd name="T76" fmla="*/ 0 w 346"/>
                <a:gd name="T77" fmla="*/ 153 h 189"/>
                <a:gd name="T78" fmla="*/ 0 w 346"/>
                <a:gd name="T79" fmla="*/ 153 h 18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6" h="189">
                  <a:moveTo>
                    <a:pt x="0" y="153"/>
                  </a:moveTo>
                  <a:lnTo>
                    <a:pt x="0" y="153"/>
                  </a:lnTo>
                  <a:lnTo>
                    <a:pt x="11" y="161"/>
                  </a:lnTo>
                  <a:lnTo>
                    <a:pt x="25" y="167"/>
                  </a:lnTo>
                  <a:lnTo>
                    <a:pt x="39" y="172"/>
                  </a:lnTo>
                  <a:lnTo>
                    <a:pt x="53" y="176"/>
                  </a:lnTo>
                  <a:lnTo>
                    <a:pt x="84" y="184"/>
                  </a:lnTo>
                  <a:lnTo>
                    <a:pt x="115" y="187"/>
                  </a:lnTo>
                  <a:lnTo>
                    <a:pt x="147" y="189"/>
                  </a:lnTo>
                  <a:lnTo>
                    <a:pt x="180" y="187"/>
                  </a:lnTo>
                  <a:lnTo>
                    <a:pt x="209" y="184"/>
                  </a:lnTo>
                  <a:lnTo>
                    <a:pt x="235" y="178"/>
                  </a:lnTo>
                  <a:lnTo>
                    <a:pt x="235" y="178"/>
                  </a:lnTo>
                  <a:lnTo>
                    <a:pt x="258" y="169"/>
                  </a:lnTo>
                  <a:lnTo>
                    <a:pt x="277" y="159"/>
                  </a:lnTo>
                  <a:lnTo>
                    <a:pt x="292" y="147"/>
                  </a:lnTo>
                  <a:lnTo>
                    <a:pt x="306" y="131"/>
                  </a:lnTo>
                  <a:lnTo>
                    <a:pt x="317" y="116"/>
                  </a:lnTo>
                  <a:lnTo>
                    <a:pt x="326" y="97"/>
                  </a:lnTo>
                  <a:lnTo>
                    <a:pt x="346" y="53"/>
                  </a:lnTo>
                  <a:lnTo>
                    <a:pt x="346" y="53"/>
                  </a:lnTo>
                  <a:lnTo>
                    <a:pt x="306" y="26"/>
                  </a:lnTo>
                  <a:lnTo>
                    <a:pt x="288" y="16"/>
                  </a:lnTo>
                  <a:lnTo>
                    <a:pt x="269" y="8"/>
                  </a:lnTo>
                  <a:lnTo>
                    <a:pt x="251" y="2"/>
                  </a:lnTo>
                  <a:lnTo>
                    <a:pt x="231" y="0"/>
                  </a:lnTo>
                  <a:lnTo>
                    <a:pt x="210" y="2"/>
                  </a:lnTo>
                  <a:lnTo>
                    <a:pt x="186" y="6"/>
                  </a:lnTo>
                  <a:lnTo>
                    <a:pt x="186" y="6"/>
                  </a:lnTo>
                  <a:lnTo>
                    <a:pt x="159" y="16"/>
                  </a:lnTo>
                  <a:lnTo>
                    <a:pt x="133" y="29"/>
                  </a:lnTo>
                  <a:lnTo>
                    <a:pt x="105" y="45"/>
                  </a:lnTo>
                  <a:lnTo>
                    <a:pt x="79" y="63"/>
                  </a:lnTo>
                  <a:lnTo>
                    <a:pt x="54" y="84"/>
                  </a:lnTo>
                  <a:lnTo>
                    <a:pt x="31" y="105"/>
                  </a:lnTo>
                  <a:lnTo>
                    <a:pt x="22" y="118"/>
                  </a:lnTo>
                  <a:lnTo>
                    <a:pt x="14" y="130"/>
                  </a:lnTo>
                  <a:lnTo>
                    <a:pt x="7" y="141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0" name="Freeform 41"/>
            <p:cNvSpPr/>
            <p:nvPr userDrawn="1"/>
          </p:nvSpPr>
          <p:spPr>
            <a:xfrm>
              <a:off x="1535113" y="3917951"/>
              <a:ext cx="322263" cy="522288"/>
            </a:xfrm>
            <a:custGeom>
              <a:avLst/>
              <a:gdLst>
                <a:gd name="T0" fmla="*/ 19 w 203"/>
                <a:gd name="T1" fmla="*/ 329 h 329"/>
                <a:gd name="T2" fmla="*/ 19 w 203"/>
                <a:gd name="T3" fmla="*/ 329 h 329"/>
                <a:gd name="T4" fmla="*/ 31 w 203"/>
                <a:gd name="T5" fmla="*/ 324 h 329"/>
                <a:gd name="T6" fmla="*/ 43 w 203"/>
                <a:gd name="T7" fmla="*/ 319 h 329"/>
                <a:gd name="T8" fmla="*/ 57 w 203"/>
                <a:gd name="T9" fmla="*/ 312 h 329"/>
                <a:gd name="T10" fmla="*/ 70 w 203"/>
                <a:gd name="T11" fmla="*/ 304 h 329"/>
                <a:gd name="T12" fmla="*/ 94 w 203"/>
                <a:gd name="T13" fmla="*/ 285 h 329"/>
                <a:gd name="T14" fmla="*/ 119 w 203"/>
                <a:gd name="T15" fmla="*/ 264 h 329"/>
                <a:gd name="T16" fmla="*/ 141 w 203"/>
                <a:gd name="T17" fmla="*/ 239 h 329"/>
                <a:gd name="T18" fmla="*/ 159 w 203"/>
                <a:gd name="T19" fmla="*/ 214 h 329"/>
                <a:gd name="T20" fmla="*/ 176 w 203"/>
                <a:gd name="T21" fmla="*/ 190 h 329"/>
                <a:gd name="T22" fmla="*/ 189 w 203"/>
                <a:gd name="T23" fmla="*/ 165 h 329"/>
                <a:gd name="T24" fmla="*/ 189 w 203"/>
                <a:gd name="T25" fmla="*/ 165 h 329"/>
                <a:gd name="T26" fmla="*/ 198 w 203"/>
                <a:gd name="T27" fmla="*/ 142 h 329"/>
                <a:gd name="T28" fmla="*/ 203 w 203"/>
                <a:gd name="T29" fmla="*/ 122 h 329"/>
                <a:gd name="T30" fmla="*/ 203 w 203"/>
                <a:gd name="T31" fmla="*/ 102 h 329"/>
                <a:gd name="T32" fmla="*/ 201 w 203"/>
                <a:gd name="T33" fmla="*/ 83 h 329"/>
                <a:gd name="T34" fmla="*/ 195 w 203"/>
                <a:gd name="T35" fmla="*/ 63 h 329"/>
                <a:gd name="T36" fmla="*/ 187 w 203"/>
                <a:gd name="T37" fmla="*/ 44 h 329"/>
                <a:gd name="T38" fmla="*/ 167 w 203"/>
                <a:gd name="T39" fmla="*/ 0 h 329"/>
                <a:gd name="T40" fmla="*/ 167 w 203"/>
                <a:gd name="T41" fmla="*/ 0 h 329"/>
                <a:gd name="T42" fmla="*/ 121 w 203"/>
                <a:gd name="T43" fmla="*/ 13 h 329"/>
                <a:gd name="T44" fmla="*/ 101 w 203"/>
                <a:gd name="T45" fmla="*/ 21 h 329"/>
                <a:gd name="T46" fmla="*/ 82 w 203"/>
                <a:gd name="T47" fmla="*/ 29 h 329"/>
                <a:gd name="T48" fmla="*/ 67 w 203"/>
                <a:gd name="T49" fmla="*/ 40 h 329"/>
                <a:gd name="T50" fmla="*/ 51 w 203"/>
                <a:gd name="T51" fmla="*/ 54 h 329"/>
                <a:gd name="T52" fmla="*/ 39 w 203"/>
                <a:gd name="T53" fmla="*/ 71 h 329"/>
                <a:gd name="T54" fmla="*/ 28 w 203"/>
                <a:gd name="T55" fmla="*/ 92 h 329"/>
                <a:gd name="T56" fmla="*/ 28 w 203"/>
                <a:gd name="T57" fmla="*/ 92 h 329"/>
                <a:gd name="T58" fmla="*/ 17 w 203"/>
                <a:gd name="T59" fmla="*/ 119 h 329"/>
                <a:gd name="T60" fmla="*/ 9 w 203"/>
                <a:gd name="T61" fmla="*/ 146 h 329"/>
                <a:gd name="T62" fmla="*/ 3 w 203"/>
                <a:gd name="T63" fmla="*/ 177 h 329"/>
                <a:gd name="T64" fmla="*/ 0 w 203"/>
                <a:gd name="T65" fmla="*/ 210 h 329"/>
                <a:gd name="T66" fmla="*/ 0 w 203"/>
                <a:gd name="T67" fmla="*/ 242 h 329"/>
                <a:gd name="T68" fmla="*/ 3 w 203"/>
                <a:gd name="T69" fmla="*/ 273 h 329"/>
                <a:gd name="T70" fmla="*/ 5 w 203"/>
                <a:gd name="T71" fmla="*/ 289 h 329"/>
                <a:gd name="T72" fmla="*/ 8 w 203"/>
                <a:gd name="T73" fmla="*/ 302 h 329"/>
                <a:gd name="T74" fmla="*/ 12 w 203"/>
                <a:gd name="T75" fmla="*/ 316 h 329"/>
                <a:gd name="T76" fmla="*/ 19 w 203"/>
                <a:gd name="T77" fmla="*/ 329 h 329"/>
                <a:gd name="T78" fmla="*/ 19 w 203"/>
                <a:gd name="T79" fmla="*/ 329 h 3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3" h="329">
                  <a:moveTo>
                    <a:pt x="19" y="329"/>
                  </a:moveTo>
                  <a:lnTo>
                    <a:pt x="19" y="329"/>
                  </a:lnTo>
                  <a:lnTo>
                    <a:pt x="31" y="324"/>
                  </a:lnTo>
                  <a:lnTo>
                    <a:pt x="43" y="319"/>
                  </a:lnTo>
                  <a:lnTo>
                    <a:pt x="57" y="312"/>
                  </a:lnTo>
                  <a:lnTo>
                    <a:pt x="70" y="304"/>
                  </a:lnTo>
                  <a:lnTo>
                    <a:pt x="94" y="285"/>
                  </a:lnTo>
                  <a:lnTo>
                    <a:pt x="119" y="264"/>
                  </a:lnTo>
                  <a:lnTo>
                    <a:pt x="141" y="239"/>
                  </a:lnTo>
                  <a:lnTo>
                    <a:pt x="159" y="214"/>
                  </a:lnTo>
                  <a:lnTo>
                    <a:pt x="176" y="190"/>
                  </a:lnTo>
                  <a:lnTo>
                    <a:pt x="189" y="165"/>
                  </a:lnTo>
                  <a:lnTo>
                    <a:pt x="189" y="165"/>
                  </a:lnTo>
                  <a:lnTo>
                    <a:pt x="198" y="142"/>
                  </a:lnTo>
                  <a:lnTo>
                    <a:pt x="203" y="122"/>
                  </a:lnTo>
                  <a:lnTo>
                    <a:pt x="203" y="102"/>
                  </a:lnTo>
                  <a:lnTo>
                    <a:pt x="201" y="83"/>
                  </a:lnTo>
                  <a:lnTo>
                    <a:pt x="195" y="63"/>
                  </a:lnTo>
                  <a:lnTo>
                    <a:pt x="187" y="44"/>
                  </a:lnTo>
                  <a:lnTo>
                    <a:pt x="167" y="0"/>
                  </a:lnTo>
                  <a:lnTo>
                    <a:pt x="167" y="0"/>
                  </a:lnTo>
                  <a:lnTo>
                    <a:pt x="121" y="13"/>
                  </a:lnTo>
                  <a:lnTo>
                    <a:pt x="101" y="21"/>
                  </a:lnTo>
                  <a:lnTo>
                    <a:pt x="82" y="29"/>
                  </a:lnTo>
                  <a:lnTo>
                    <a:pt x="67" y="40"/>
                  </a:lnTo>
                  <a:lnTo>
                    <a:pt x="51" y="54"/>
                  </a:lnTo>
                  <a:lnTo>
                    <a:pt x="39" y="71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17" y="119"/>
                  </a:lnTo>
                  <a:lnTo>
                    <a:pt x="9" y="146"/>
                  </a:lnTo>
                  <a:lnTo>
                    <a:pt x="3" y="177"/>
                  </a:lnTo>
                  <a:lnTo>
                    <a:pt x="0" y="210"/>
                  </a:lnTo>
                  <a:lnTo>
                    <a:pt x="0" y="242"/>
                  </a:lnTo>
                  <a:lnTo>
                    <a:pt x="3" y="273"/>
                  </a:lnTo>
                  <a:lnTo>
                    <a:pt x="5" y="289"/>
                  </a:lnTo>
                  <a:lnTo>
                    <a:pt x="8" y="302"/>
                  </a:lnTo>
                  <a:lnTo>
                    <a:pt x="12" y="316"/>
                  </a:lnTo>
                  <a:lnTo>
                    <a:pt x="19" y="329"/>
                  </a:lnTo>
                  <a:lnTo>
                    <a:pt x="19" y="3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1" name="Freeform 42"/>
            <p:cNvSpPr/>
            <p:nvPr userDrawn="1"/>
          </p:nvSpPr>
          <p:spPr>
            <a:xfrm>
              <a:off x="966788" y="3783013"/>
              <a:ext cx="549275" cy="301625"/>
            </a:xfrm>
            <a:custGeom>
              <a:avLst/>
              <a:gdLst>
                <a:gd name="T0" fmla="*/ 0 w 346"/>
                <a:gd name="T1" fmla="*/ 157 h 190"/>
                <a:gd name="T2" fmla="*/ 0 w 346"/>
                <a:gd name="T3" fmla="*/ 157 h 190"/>
                <a:gd name="T4" fmla="*/ 12 w 346"/>
                <a:gd name="T5" fmla="*/ 163 h 190"/>
                <a:gd name="T6" fmla="*/ 26 w 346"/>
                <a:gd name="T7" fmla="*/ 170 h 190"/>
                <a:gd name="T8" fmla="*/ 38 w 346"/>
                <a:gd name="T9" fmla="*/ 174 h 190"/>
                <a:gd name="T10" fmla="*/ 54 w 346"/>
                <a:gd name="T11" fmla="*/ 179 h 190"/>
                <a:gd name="T12" fmla="*/ 85 w 346"/>
                <a:gd name="T13" fmla="*/ 185 h 190"/>
                <a:gd name="T14" fmla="*/ 116 w 346"/>
                <a:gd name="T15" fmla="*/ 188 h 190"/>
                <a:gd name="T16" fmla="*/ 148 w 346"/>
                <a:gd name="T17" fmla="*/ 190 h 190"/>
                <a:gd name="T18" fmla="*/ 180 w 346"/>
                <a:gd name="T19" fmla="*/ 188 h 190"/>
                <a:gd name="T20" fmla="*/ 210 w 346"/>
                <a:gd name="T21" fmla="*/ 183 h 190"/>
                <a:gd name="T22" fmla="*/ 236 w 346"/>
                <a:gd name="T23" fmla="*/ 176 h 190"/>
                <a:gd name="T24" fmla="*/ 236 w 346"/>
                <a:gd name="T25" fmla="*/ 176 h 190"/>
                <a:gd name="T26" fmla="*/ 259 w 346"/>
                <a:gd name="T27" fmla="*/ 168 h 190"/>
                <a:gd name="T28" fmla="*/ 278 w 346"/>
                <a:gd name="T29" fmla="*/ 157 h 190"/>
                <a:gd name="T30" fmla="*/ 293 w 346"/>
                <a:gd name="T31" fmla="*/ 145 h 190"/>
                <a:gd name="T32" fmla="*/ 306 w 346"/>
                <a:gd name="T33" fmla="*/ 129 h 190"/>
                <a:gd name="T34" fmla="*/ 316 w 346"/>
                <a:gd name="T35" fmla="*/ 114 h 190"/>
                <a:gd name="T36" fmla="*/ 326 w 346"/>
                <a:gd name="T37" fmla="*/ 94 h 190"/>
                <a:gd name="T38" fmla="*/ 346 w 346"/>
                <a:gd name="T39" fmla="*/ 49 h 190"/>
                <a:gd name="T40" fmla="*/ 346 w 346"/>
                <a:gd name="T41" fmla="*/ 49 h 190"/>
                <a:gd name="T42" fmla="*/ 304 w 346"/>
                <a:gd name="T43" fmla="*/ 24 h 190"/>
                <a:gd name="T44" fmla="*/ 285 w 346"/>
                <a:gd name="T45" fmla="*/ 14 h 190"/>
                <a:gd name="T46" fmla="*/ 267 w 346"/>
                <a:gd name="T47" fmla="*/ 6 h 190"/>
                <a:gd name="T48" fmla="*/ 248 w 346"/>
                <a:gd name="T49" fmla="*/ 1 h 190"/>
                <a:gd name="T50" fmla="*/ 228 w 346"/>
                <a:gd name="T51" fmla="*/ 0 h 190"/>
                <a:gd name="T52" fmla="*/ 208 w 346"/>
                <a:gd name="T53" fmla="*/ 1 h 190"/>
                <a:gd name="T54" fmla="*/ 183 w 346"/>
                <a:gd name="T55" fmla="*/ 7 h 190"/>
                <a:gd name="T56" fmla="*/ 183 w 346"/>
                <a:gd name="T57" fmla="*/ 7 h 190"/>
                <a:gd name="T58" fmla="*/ 159 w 346"/>
                <a:gd name="T59" fmla="*/ 17 h 190"/>
                <a:gd name="T60" fmla="*/ 131 w 346"/>
                <a:gd name="T61" fmla="*/ 31 h 190"/>
                <a:gd name="T62" fmla="*/ 105 w 346"/>
                <a:gd name="T63" fmla="*/ 46 h 190"/>
                <a:gd name="T64" fmla="*/ 78 w 346"/>
                <a:gd name="T65" fmla="*/ 64 h 190"/>
                <a:gd name="T66" fmla="*/ 54 w 346"/>
                <a:gd name="T67" fmla="*/ 86 h 190"/>
                <a:gd name="T68" fmla="*/ 32 w 346"/>
                <a:gd name="T69" fmla="*/ 108 h 190"/>
                <a:gd name="T70" fmla="*/ 23 w 346"/>
                <a:gd name="T71" fmla="*/ 120 h 190"/>
                <a:gd name="T72" fmla="*/ 14 w 346"/>
                <a:gd name="T73" fmla="*/ 132 h 190"/>
                <a:gd name="T74" fmla="*/ 6 w 346"/>
                <a:gd name="T75" fmla="*/ 145 h 190"/>
                <a:gd name="T76" fmla="*/ 0 w 346"/>
                <a:gd name="T77" fmla="*/ 157 h 190"/>
                <a:gd name="T78" fmla="*/ 0 w 346"/>
                <a:gd name="T79" fmla="*/ 157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6" h="190">
                  <a:moveTo>
                    <a:pt x="0" y="157"/>
                  </a:moveTo>
                  <a:lnTo>
                    <a:pt x="0" y="157"/>
                  </a:lnTo>
                  <a:lnTo>
                    <a:pt x="12" y="163"/>
                  </a:lnTo>
                  <a:lnTo>
                    <a:pt x="26" y="170"/>
                  </a:lnTo>
                  <a:lnTo>
                    <a:pt x="38" y="174"/>
                  </a:lnTo>
                  <a:lnTo>
                    <a:pt x="54" y="179"/>
                  </a:lnTo>
                  <a:lnTo>
                    <a:pt x="85" y="185"/>
                  </a:lnTo>
                  <a:lnTo>
                    <a:pt x="116" y="188"/>
                  </a:lnTo>
                  <a:lnTo>
                    <a:pt x="148" y="190"/>
                  </a:lnTo>
                  <a:lnTo>
                    <a:pt x="180" y="188"/>
                  </a:lnTo>
                  <a:lnTo>
                    <a:pt x="210" y="183"/>
                  </a:lnTo>
                  <a:lnTo>
                    <a:pt x="236" y="176"/>
                  </a:lnTo>
                  <a:lnTo>
                    <a:pt x="236" y="176"/>
                  </a:lnTo>
                  <a:lnTo>
                    <a:pt x="259" y="168"/>
                  </a:lnTo>
                  <a:lnTo>
                    <a:pt x="278" y="157"/>
                  </a:lnTo>
                  <a:lnTo>
                    <a:pt x="293" y="145"/>
                  </a:lnTo>
                  <a:lnTo>
                    <a:pt x="306" y="129"/>
                  </a:lnTo>
                  <a:lnTo>
                    <a:pt x="316" y="114"/>
                  </a:lnTo>
                  <a:lnTo>
                    <a:pt x="326" y="94"/>
                  </a:lnTo>
                  <a:lnTo>
                    <a:pt x="346" y="49"/>
                  </a:lnTo>
                  <a:lnTo>
                    <a:pt x="346" y="49"/>
                  </a:lnTo>
                  <a:lnTo>
                    <a:pt x="304" y="24"/>
                  </a:lnTo>
                  <a:lnTo>
                    <a:pt x="285" y="14"/>
                  </a:lnTo>
                  <a:lnTo>
                    <a:pt x="267" y="6"/>
                  </a:lnTo>
                  <a:lnTo>
                    <a:pt x="248" y="1"/>
                  </a:lnTo>
                  <a:lnTo>
                    <a:pt x="228" y="0"/>
                  </a:lnTo>
                  <a:lnTo>
                    <a:pt x="208" y="1"/>
                  </a:lnTo>
                  <a:lnTo>
                    <a:pt x="183" y="7"/>
                  </a:lnTo>
                  <a:lnTo>
                    <a:pt x="183" y="7"/>
                  </a:lnTo>
                  <a:lnTo>
                    <a:pt x="159" y="17"/>
                  </a:lnTo>
                  <a:lnTo>
                    <a:pt x="131" y="31"/>
                  </a:lnTo>
                  <a:lnTo>
                    <a:pt x="105" y="46"/>
                  </a:lnTo>
                  <a:lnTo>
                    <a:pt x="78" y="64"/>
                  </a:lnTo>
                  <a:lnTo>
                    <a:pt x="54" y="86"/>
                  </a:lnTo>
                  <a:lnTo>
                    <a:pt x="32" y="108"/>
                  </a:lnTo>
                  <a:lnTo>
                    <a:pt x="23" y="120"/>
                  </a:lnTo>
                  <a:lnTo>
                    <a:pt x="14" y="132"/>
                  </a:lnTo>
                  <a:lnTo>
                    <a:pt x="6" y="145"/>
                  </a:lnTo>
                  <a:lnTo>
                    <a:pt x="0" y="157"/>
                  </a:lnTo>
                  <a:lnTo>
                    <a:pt x="0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2" name="Freeform 43"/>
            <p:cNvSpPr/>
            <p:nvPr userDrawn="1"/>
          </p:nvSpPr>
          <p:spPr>
            <a:xfrm>
              <a:off x="590550" y="3073401"/>
              <a:ext cx="571500" cy="282575"/>
            </a:xfrm>
            <a:custGeom>
              <a:avLst/>
              <a:gdLst>
                <a:gd name="T0" fmla="*/ 0 w 360"/>
                <a:gd name="T1" fmla="*/ 71 h 178"/>
                <a:gd name="T2" fmla="*/ 0 w 360"/>
                <a:gd name="T3" fmla="*/ 71 h 178"/>
                <a:gd name="T4" fmla="*/ 9 w 360"/>
                <a:gd name="T5" fmla="*/ 82 h 178"/>
                <a:gd name="T6" fmla="*/ 19 w 360"/>
                <a:gd name="T7" fmla="*/ 91 h 178"/>
                <a:gd name="T8" fmla="*/ 30 w 360"/>
                <a:gd name="T9" fmla="*/ 102 h 178"/>
                <a:gd name="T10" fmla="*/ 42 w 360"/>
                <a:gd name="T11" fmla="*/ 111 h 178"/>
                <a:gd name="T12" fmla="*/ 67 w 360"/>
                <a:gd name="T13" fmla="*/ 128 h 178"/>
                <a:gd name="T14" fmla="*/ 96 w 360"/>
                <a:gd name="T15" fmla="*/ 144 h 178"/>
                <a:gd name="T16" fmla="*/ 125 w 360"/>
                <a:gd name="T17" fmla="*/ 156 h 178"/>
                <a:gd name="T18" fmla="*/ 155 w 360"/>
                <a:gd name="T19" fmla="*/ 167 h 178"/>
                <a:gd name="T20" fmla="*/ 184 w 360"/>
                <a:gd name="T21" fmla="*/ 173 h 178"/>
                <a:gd name="T22" fmla="*/ 212 w 360"/>
                <a:gd name="T23" fmla="*/ 178 h 178"/>
                <a:gd name="T24" fmla="*/ 212 w 360"/>
                <a:gd name="T25" fmla="*/ 178 h 178"/>
                <a:gd name="T26" fmla="*/ 237 w 360"/>
                <a:gd name="T27" fmla="*/ 178 h 178"/>
                <a:gd name="T28" fmla="*/ 257 w 360"/>
                <a:gd name="T29" fmla="*/ 176 h 178"/>
                <a:gd name="T30" fmla="*/ 277 w 360"/>
                <a:gd name="T31" fmla="*/ 170 h 178"/>
                <a:gd name="T32" fmla="*/ 294 w 360"/>
                <a:gd name="T33" fmla="*/ 161 h 178"/>
                <a:gd name="T34" fmla="*/ 309 w 360"/>
                <a:gd name="T35" fmla="*/ 150 h 178"/>
                <a:gd name="T36" fmla="*/ 326 w 360"/>
                <a:gd name="T37" fmla="*/ 136 h 178"/>
                <a:gd name="T38" fmla="*/ 360 w 360"/>
                <a:gd name="T39" fmla="*/ 102 h 178"/>
                <a:gd name="T40" fmla="*/ 360 w 360"/>
                <a:gd name="T41" fmla="*/ 102 h 178"/>
                <a:gd name="T42" fmla="*/ 332 w 360"/>
                <a:gd name="T43" fmla="*/ 62 h 178"/>
                <a:gd name="T44" fmla="*/ 319 w 360"/>
                <a:gd name="T45" fmla="*/ 46 h 178"/>
                <a:gd name="T46" fmla="*/ 305 w 360"/>
                <a:gd name="T47" fmla="*/ 32 h 178"/>
                <a:gd name="T48" fmla="*/ 289 w 360"/>
                <a:gd name="T49" fmla="*/ 20 h 178"/>
                <a:gd name="T50" fmla="*/ 272 w 360"/>
                <a:gd name="T51" fmla="*/ 11 h 178"/>
                <a:gd name="T52" fmla="*/ 251 w 360"/>
                <a:gd name="T53" fmla="*/ 5 h 178"/>
                <a:gd name="T54" fmla="*/ 227 w 360"/>
                <a:gd name="T55" fmla="*/ 2 h 178"/>
                <a:gd name="T56" fmla="*/ 227 w 360"/>
                <a:gd name="T57" fmla="*/ 2 h 178"/>
                <a:gd name="T58" fmla="*/ 200 w 360"/>
                <a:gd name="T59" fmla="*/ 0 h 178"/>
                <a:gd name="T60" fmla="*/ 170 w 360"/>
                <a:gd name="T61" fmla="*/ 2 h 178"/>
                <a:gd name="T62" fmla="*/ 138 w 360"/>
                <a:gd name="T63" fmla="*/ 8 h 178"/>
                <a:gd name="T64" fmla="*/ 107 w 360"/>
                <a:gd name="T65" fmla="*/ 14 h 178"/>
                <a:gd name="T66" fmla="*/ 76 w 360"/>
                <a:gd name="T67" fmla="*/ 25 h 178"/>
                <a:gd name="T68" fmla="*/ 48 w 360"/>
                <a:gd name="T69" fmla="*/ 37 h 178"/>
                <a:gd name="T70" fmla="*/ 34 w 360"/>
                <a:gd name="T71" fmla="*/ 45 h 178"/>
                <a:gd name="T72" fmla="*/ 22 w 360"/>
                <a:gd name="T73" fmla="*/ 53 h 178"/>
                <a:gd name="T74" fmla="*/ 11 w 360"/>
                <a:gd name="T75" fmla="*/ 62 h 178"/>
                <a:gd name="T76" fmla="*/ 0 w 360"/>
                <a:gd name="T77" fmla="*/ 71 h 178"/>
                <a:gd name="T78" fmla="*/ 0 w 360"/>
                <a:gd name="T79" fmla="*/ 71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178">
                  <a:moveTo>
                    <a:pt x="0" y="71"/>
                  </a:moveTo>
                  <a:lnTo>
                    <a:pt x="0" y="71"/>
                  </a:lnTo>
                  <a:lnTo>
                    <a:pt x="9" y="82"/>
                  </a:lnTo>
                  <a:lnTo>
                    <a:pt x="19" y="91"/>
                  </a:lnTo>
                  <a:lnTo>
                    <a:pt x="30" y="102"/>
                  </a:lnTo>
                  <a:lnTo>
                    <a:pt x="42" y="111"/>
                  </a:lnTo>
                  <a:lnTo>
                    <a:pt x="67" y="128"/>
                  </a:lnTo>
                  <a:lnTo>
                    <a:pt x="96" y="144"/>
                  </a:lnTo>
                  <a:lnTo>
                    <a:pt x="125" y="156"/>
                  </a:lnTo>
                  <a:lnTo>
                    <a:pt x="155" y="167"/>
                  </a:lnTo>
                  <a:lnTo>
                    <a:pt x="184" y="173"/>
                  </a:lnTo>
                  <a:lnTo>
                    <a:pt x="212" y="178"/>
                  </a:lnTo>
                  <a:lnTo>
                    <a:pt x="212" y="178"/>
                  </a:lnTo>
                  <a:lnTo>
                    <a:pt x="237" y="178"/>
                  </a:lnTo>
                  <a:lnTo>
                    <a:pt x="257" y="176"/>
                  </a:lnTo>
                  <a:lnTo>
                    <a:pt x="277" y="170"/>
                  </a:lnTo>
                  <a:lnTo>
                    <a:pt x="294" y="161"/>
                  </a:lnTo>
                  <a:lnTo>
                    <a:pt x="309" y="150"/>
                  </a:lnTo>
                  <a:lnTo>
                    <a:pt x="326" y="136"/>
                  </a:lnTo>
                  <a:lnTo>
                    <a:pt x="360" y="102"/>
                  </a:lnTo>
                  <a:lnTo>
                    <a:pt x="360" y="102"/>
                  </a:lnTo>
                  <a:lnTo>
                    <a:pt x="332" y="62"/>
                  </a:lnTo>
                  <a:lnTo>
                    <a:pt x="319" y="46"/>
                  </a:lnTo>
                  <a:lnTo>
                    <a:pt x="305" y="32"/>
                  </a:lnTo>
                  <a:lnTo>
                    <a:pt x="289" y="20"/>
                  </a:lnTo>
                  <a:lnTo>
                    <a:pt x="272" y="11"/>
                  </a:lnTo>
                  <a:lnTo>
                    <a:pt x="251" y="5"/>
                  </a:lnTo>
                  <a:lnTo>
                    <a:pt x="227" y="2"/>
                  </a:lnTo>
                  <a:lnTo>
                    <a:pt x="227" y="2"/>
                  </a:lnTo>
                  <a:lnTo>
                    <a:pt x="200" y="0"/>
                  </a:lnTo>
                  <a:lnTo>
                    <a:pt x="170" y="2"/>
                  </a:lnTo>
                  <a:lnTo>
                    <a:pt x="138" y="8"/>
                  </a:lnTo>
                  <a:lnTo>
                    <a:pt x="107" y="14"/>
                  </a:lnTo>
                  <a:lnTo>
                    <a:pt x="76" y="25"/>
                  </a:lnTo>
                  <a:lnTo>
                    <a:pt x="48" y="37"/>
                  </a:lnTo>
                  <a:lnTo>
                    <a:pt x="34" y="45"/>
                  </a:lnTo>
                  <a:lnTo>
                    <a:pt x="22" y="53"/>
                  </a:lnTo>
                  <a:lnTo>
                    <a:pt x="11" y="62"/>
                  </a:lnTo>
                  <a:lnTo>
                    <a:pt x="0" y="71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3" name="Freeform 44"/>
            <p:cNvSpPr/>
            <p:nvPr userDrawn="1"/>
          </p:nvSpPr>
          <p:spPr>
            <a:xfrm>
              <a:off x="117475" y="2847976"/>
              <a:ext cx="571500" cy="282575"/>
            </a:xfrm>
            <a:custGeom>
              <a:avLst/>
              <a:gdLst>
                <a:gd name="T0" fmla="*/ 0 w 360"/>
                <a:gd name="T1" fmla="*/ 69 h 178"/>
                <a:gd name="T2" fmla="*/ 0 w 360"/>
                <a:gd name="T3" fmla="*/ 69 h 178"/>
                <a:gd name="T4" fmla="*/ 8 w 360"/>
                <a:gd name="T5" fmla="*/ 80 h 178"/>
                <a:gd name="T6" fmla="*/ 17 w 360"/>
                <a:gd name="T7" fmla="*/ 91 h 178"/>
                <a:gd name="T8" fmla="*/ 28 w 360"/>
                <a:gd name="T9" fmla="*/ 100 h 178"/>
                <a:gd name="T10" fmla="*/ 40 w 360"/>
                <a:gd name="T11" fmla="*/ 110 h 178"/>
                <a:gd name="T12" fmla="*/ 66 w 360"/>
                <a:gd name="T13" fmla="*/ 128 h 178"/>
                <a:gd name="T14" fmla="*/ 94 w 360"/>
                <a:gd name="T15" fmla="*/ 144 h 178"/>
                <a:gd name="T16" fmla="*/ 124 w 360"/>
                <a:gd name="T17" fmla="*/ 156 h 178"/>
                <a:gd name="T18" fmla="*/ 155 w 360"/>
                <a:gd name="T19" fmla="*/ 165 h 178"/>
                <a:gd name="T20" fmla="*/ 184 w 360"/>
                <a:gd name="T21" fmla="*/ 173 h 178"/>
                <a:gd name="T22" fmla="*/ 210 w 360"/>
                <a:gd name="T23" fmla="*/ 176 h 178"/>
                <a:gd name="T24" fmla="*/ 210 w 360"/>
                <a:gd name="T25" fmla="*/ 176 h 178"/>
                <a:gd name="T26" fmla="*/ 235 w 360"/>
                <a:gd name="T27" fmla="*/ 178 h 178"/>
                <a:gd name="T28" fmla="*/ 256 w 360"/>
                <a:gd name="T29" fmla="*/ 174 h 178"/>
                <a:gd name="T30" fmla="*/ 275 w 360"/>
                <a:gd name="T31" fmla="*/ 168 h 178"/>
                <a:gd name="T32" fmla="*/ 292 w 360"/>
                <a:gd name="T33" fmla="*/ 161 h 178"/>
                <a:gd name="T34" fmla="*/ 309 w 360"/>
                <a:gd name="T35" fmla="*/ 148 h 178"/>
                <a:gd name="T36" fmla="*/ 324 w 360"/>
                <a:gd name="T37" fmla="*/ 134 h 178"/>
                <a:gd name="T38" fmla="*/ 360 w 360"/>
                <a:gd name="T39" fmla="*/ 100 h 178"/>
                <a:gd name="T40" fmla="*/ 360 w 360"/>
                <a:gd name="T41" fmla="*/ 100 h 178"/>
                <a:gd name="T42" fmla="*/ 331 w 360"/>
                <a:gd name="T43" fmla="*/ 62 h 178"/>
                <a:gd name="T44" fmla="*/ 317 w 360"/>
                <a:gd name="T45" fmla="*/ 45 h 178"/>
                <a:gd name="T46" fmla="*/ 303 w 360"/>
                <a:gd name="T47" fmla="*/ 31 h 178"/>
                <a:gd name="T48" fmla="*/ 287 w 360"/>
                <a:gd name="T49" fmla="*/ 20 h 178"/>
                <a:gd name="T50" fmla="*/ 270 w 360"/>
                <a:gd name="T51" fmla="*/ 11 h 178"/>
                <a:gd name="T52" fmla="*/ 250 w 360"/>
                <a:gd name="T53" fmla="*/ 4 h 178"/>
                <a:gd name="T54" fmla="*/ 226 w 360"/>
                <a:gd name="T55" fmla="*/ 0 h 178"/>
                <a:gd name="T56" fmla="*/ 226 w 360"/>
                <a:gd name="T57" fmla="*/ 0 h 178"/>
                <a:gd name="T58" fmla="*/ 198 w 360"/>
                <a:gd name="T59" fmla="*/ 0 h 178"/>
                <a:gd name="T60" fmla="*/ 168 w 360"/>
                <a:gd name="T61" fmla="*/ 1 h 178"/>
                <a:gd name="T62" fmla="*/ 138 w 360"/>
                <a:gd name="T63" fmla="*/ 6 h 178"/>
                <a:gd name="T64" fmla="*/ 105 w 360"/>
                <a:gd name="T65" fmla="*/ 14 h 178"/>
                <a:gd name="T66" fmla="*/ 76 w 360"/>
                <a:gd name="T67" fmla="*/ 23 h 178"/>
                <a:gd name="T68" fmla="*/ 46 w 360"/>
                <a:gd name="T69" fmla="*/ 37 h 178"/>
                <a:gd name="T70" fmla="*/ 34 w 360"/>
                <a:gd name="T71" fmla="*/ 43 h 178"/>
                <a:gd name="T72" fmla="*/ 22 w 360"/>
                <a:gd name="T73" fmla="*/ 52 h 178"/>
                <a:gd name="T74" fmla="*/ 9 w 360"/>
                <a:gd name="T75" fmla="*/ 60 h 178"/>
                <a:gd name="T76" fmla="*/ 0 w 360"/>
                <a:gd name="T77" fmla="*/ 69 h 178"/>
                <a:gd name="T78" fmla="*/ 0 w 360"/>
                <a:gd name="T79" fmla="*/ 69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0" h="178">
                  <a:moveTo>
                    <a:pt x="0" y="69"/>
                  </a:moveTo>
                  <a:lnTo>
                    <a:pt x="0" y="69"/>
                  </a:lnTo>
                  <a:lnTo>
                    <a:pt x="8" y="80"/>
                  </a:lnTo>
                  <a:lnTo>
                    <a:pt x="17" y="91"/>
                  </a:lnTo>
                  <a:lnTo>
                    <a:pt x="28" y="100"/>
                  </a:lnTo>
                  <a:lnTo>
                    <a:pt x="40" y="110"/>
                  </a:lnTo>
                  <a:lnTo>
                    <a:pt x="66" y="128"/>
                  </a:lnTo>
                  <a:lnTo>
                    <a:pt x="94" y="144"/>
                  </a:lnTo>
                  <a:lnTo>
                    <a:pt x="124" y="156"/>
                  </a:lnTo>
                  <a:lnTo>
                    <a:pt x="155" y="165"/>
                  </a:lnTo>
                  <a:lnTo>
                    <a:pt x="184" y="173"/>
                  </a:lnTo>
                  <a:lnTo>
                    <a:pt x="210" y="176"/>
                  </a:lnTo>
                  <a:lnTo>
                    <a:pt x="210" y="176"/>
                  </a:lnTo>
                  <a:lnTo>
                    <a:pt x="235" y="178"/>
                  </a:lnTo>
                  <a:lnTo>
                    <a:pt x="256" y="174"/>
                  </a:lnTo>
                  <a:lnTo>
                    <a:pt x="275" y="168"/>
                  </a:lnTo>
                  <a:lnTo>
                    <a:pt x="292" y="161"/>
                  </a:lnTo>
                  <a:lnTo>
                    <a:pt x="309" y="148"/>
                  </a:lnTo>
                  <a:lnTo>
                    <a:pt x="324" y="134"/>
                  </a:lnTo>
                  <a:lnTo>
                    <a:pt x="360" y="100"/>
                  </a:lnTo>
                  <a:lnTo>
                    <a:pt x="360" y="100"/>
                  </a:lnTo>
                  <a:lnTo>
                    <a:pt x="331" y="62"/>
                  </a:lnTo>
                  <a:lnTo>
                    <a:pt x="317" y="45"/>
                  </a:lnTo>
                  <a:lnTo>
                    <a:pt x="303" y="31"/>
                  </a:lnTo>
                  <a:lnTo>
                    <a:pt x="287" y="20"/>
                  </a:lnTo>
                  <a:lnTo>
                    <a:pt x="270" y="11"/>
                  </a:lnTo>
                  <a:lnTo>
                    <a:pt x="250" y="4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198" y="0"/>
                  </a:lnTo>
                  <a:lnTo>
                    <a:pt x="168" y="1"/>
                  </a:lnTo>
                  <a:lnTo>
                    <a:pt x="138" y="6"/>
                  </a:lnTo>
                  <a:lnTo>
                    <a:pt x="105" y="14"/>
                  </a:lnTo>
                  <a:lnTo>
                    <a:pt x="76" y="23"/>
                  </a:lnTo>
                  <a:lnTo>
                    <a:pt x="46" y="37"/>
                  </a:lnTo>
                  <a:lnTo>
                    <a:pt x="34" y="43"/>
                  </a:lnTo>
                  <a:lnTo>
                    <a:pt x="22" y="52"/>
                  </a:lnTo>
                  <a:lnTo>
                    <a:pt x="9" y="60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4" name="Freeform 45"/>
            <p:cNvSpPr/>
            <p:nvPr userDrawn="1"/>
          </p:nvSpPr>
          <p:spPr>
            <a:xfrm>
              <a:off x="1108075" y="3265488"/>
              <a:ext cx="363538" cy="306388"/>
            </a:xfrm>
            <a:custGeom>
              <a:avLst/>
              <a:gdLst>
                <a:gd name="T0" fmla="*/ 0 w 229"/>
                <a:gd name="T1" fmla="*/ 191 h 193"/>
                <a:gd name="T2" fmla="*/ 0 w 229"/>
                <a:gd name="T3" fmla="*/ 191 h 193"/>
                <a:gd name="T4" fmla="*/ 11 w 229"/>
                <a:gd name="T5" fmla="*/ 193 h 193"/>
                <a:gd name="T6" fmla="*/ 22 w 229"/>
                <a:gd name="T7" fmla="*/ 193 h 193"/>
                <a:gd name="T8" fmla="*/ 47 w 229"/>
                <a:gd name="T9" fmla="*/ 193 h 193"/>
                <a:gd name="T10" fmla="*/ 71 w 229"/>
                <a:gd name="T11" fmla="*/ 188 h 193"/>
                <a:gd name="T12" fmla="*/ 96 w 229"/>
                <a:gd name="T13" fmla="*/ 182 h 193"/>
                <a:gd name="T14" fmla="*/ 121 w 229"/>
                <a:gd name="T15" fmla="*/ 173 h 193"/>
                <a:gd name="T16" fmla="*/ 144 w 229"/>
                <a:gd name="T17" fmla="*/ 162 h 193"/>
                <a:gd name="T18" fmla="*/ 166 w 229"/>
                <a:gd name="T19" fmla="*/ 149 h 193"/>
                <a:gd name="T20" fmla="*/ 184 w 229"/>
                <a:gd name="T21" fmla="*/ 137 h 193"/>
                <a:gd name="T22" fmla="*/ 184 w 229"/>
                <a:gd name="T23" fmla="*/ 137 h 193"/>
                <a:gd name="T24" fmla="*/ 198 w 229"/>
                <a:gd name="T25" fmla="*/ 123 h 193"/>
                <a:gd name="T26" fmla="*/ 209 w 229"/>
                <a:gd name="T27" fmla="*/ 111 h 193"/>
                <a:gd name="T28" fmla="*/ 217 w 229"/>
                <a:gd name="T29" fmla="*/ 97 h 193"/>
                <a:gd name="T30" fmla="*/ 223 w 229"/>
                <a:gd name="T31" fmla="*/ 81 h 193"/>
                <a:gd name="T32" fmla="*/ 226 w 229"/>
                <a:gd name="T33" fmla="*/ 66 h 193"/>
                <a:gd name="T34" fmla="*/ 227 w 229"/>
                <a:gd name="T35" fmla="*/ 49 h 193"/>
                <a:gd name="T36" fmla="*/ 229 w 229"/>
                <a:gd name="T37" fmla="*/ 10 h 193"/>
                <a:gd name="T38" fmla="*/ 229 w 229"/>
                <a:gd name="T39" fmla="*/ 10 h 193"/>
                <a:gd name="T40" fmla="*/ 190 w 229"/>
                <a:gd name="T41" fmla="*/ 3 h 193"/>
                <a:gd name="T42" fmla="*/ 173 w 229"/>
                <a:gd name="T43" fmla="*/ 0 h 193"/>
                <a:gd name="T44" fmla="*/ 158 w 229"/>
                <a:gd name="T45" fmla="*/ 0 h 193"/>
                <a:gd name="T46" fmla="*/ 142 w 229"/>
                <a:gd name="T47" fmla="*/ 1 h 193"/>
                <a:gd name="T48" fmla="*/ 127 w 229"/>
                <a:gd name="T49" fmla="*/ 6 h 193"/>
                <a:gd name="T50" fmla="*/ 111 w 229"/>
                <a:gd name="T51" fmla="*/ 13 h 193"/>
                <a:gd name="T52" fmla="*/ 94 w 229"/>
                <a:gd name="T53" fmla="*/ 24 h 193"/>
                <a:gd name="T54" fmla="*/ 94 w 229"/>
                <a:gd name="T55" fmla="*/ 24 h 193"/>
                <a:gd name="T56" fmla="*/ 77 w 229"/>
                <a:gd name="T57" fmla="*/ 40 h 193"/>
                <a:gd name="T58" fmla="*/ 62 w 229"/>
                <a:gd name="T59" fmla="*/ 57 h 193"/>
                <a:gd name="T60" fmla="*/ 45 w 229"/>
                <a:gd name="T61" fmla="*/ 77 h 193"/>
                <a:gd name="T62" fmla="*/ 31 w 229"/>
                <a:gd name="T63" fmla="*/ 98 h 193"/>
                <a:gd name="T64" fmla="*/ 19 w 229"/>
                <a:gd name="T65" fmla="*/ 122 h 193"/>
                <a:gd name="T66" fmla="*/ 10 w 229"/>
                <a:gd name="T67" fmla="*/ 145 h 193"/>
                <a:gd name="T68" fmla="*/ 3 w 229"/>
                <a:gd name="T69" fmla="*/ 168 h 193"/>
                <a:gd name="T70" fmla="*/ 0 w 229"/>
                <a:gd name="T71" fmla="*/ 180 h 193"/>
                <a:gd name="T72" fmla="*/ 0 w 229"/>
                <a:gd name="T73" fmla="*/ 191 h 193"/>
                <a:gd name="T74" fmla="*/ 0 w 229"/>
                <a:gd name="T75" fmla="*/ 191 h 19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9" h="193">
                  <a:moveTo>
                    <a:pt x="0" y="191"/>
                  </a:moveTo>
                  <a:lnTo>
                    <a:pt x="0" y="191"/>
                  </a:lnTo>
                  <a:lnTo>
                    <a:pt x="11" y="193"/>
                  </a:lnTo>
                  <a:lnTo>
                    <a:pt x="22" y="193"/>
                  </a:lnTo>
                  <a:lnTo>
                    <a:pt x="47" y="193"/>
                  </a:lnTo>
                  <a:lnTo>
                    <a:pt x="71" y="188"/>
                  </a:lnTo>
                  <a:lnTo>
                    <a:pt x="96" y="182"/>
                  </a:lnTo>
                  <a:lnTo>
                    <a:pt x="121" y="173"/>
                  </a:lnTo>
                  <a:lnTo>
                    <a:pt x="144" y="162"/>
                  </a:lnTo>
                  <a:lnTo>
                    <a:pt x="166" y="149"/>
                  </a:lnTo>
                  <a:lnTo>
                    <a:pt x="184" y="137"/>
                  </a:lnTo>
                  <a:lnTo>
                    <a:pt x="184" y="137"/>
                  </a:lnTo>
                  <a:lnTo>
                    <a:pt x="198" y="123"/>
                  </a:lnTo>
                  <a:lnTo>
                    <a:pt x="209" y="111"/>
                  </a:lnTo>
                  <a:lnTo>
                    <a:pt x="217" y="97"/>
                  </a:lnTo>
                  <a:lnTo>
                    <a:pt x="223" y="81"/>
                  </a:lnTo>
                  <a:lnTo>
                    <a:pt x="226" y="66"/>
                  </a:lnTo>
                  <a:lnTo>
                    <a:pt x="227" y="49"/>
                  </a:lnTo>
                  <a:lnTo>
                    <a:pt x="229" y="10"/>
                  </a:lnTo>
                  <a:lnTo>
                    <a:pt x="229" y="10"/>
                  </a:lnTo>
                  <a:lnTo>
                    <a:pt x="190" y="3"/>
                  </a:lnTo>
                  <a:lnTo>
                    <a:pt x="173" y="0"/>
                  </a:lnTo>
                  <a:lnTo>
                    <a:pt x="158" y="0"/>
                  </a:lnTo>
                  <a:lnTo>
                    <a:pt x="142" y="1"/>
                  </a:lnTo>
                  <a:lnTo>
                    <a:pt x="127" y="6"/>
                  </a:lnTo>
                  <a:lnTo>
                    <a:pt x="111" y="13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77" y="40"/>
                  </a:lnTo>
                  <a:lnTo>
                    <a:pt x="62" y="57"/>
                  </a:lnTo>
                  <a:lnTo>
                    <a:pt x="45" y="77"/>
                  </a:lnTo>
                  <a:lnTo>
                    <a:pt x="31" y="98"/>
                  </a:lnTo>
                  <a:lnTo>
                    <a:pt x="19" y="122"/>
                  </a:lnTo>
                  <a:lnTo>
                    <a:pt x="10" y="145"/>
                  </a:lnTo>
                  <a:lnTo>
                    <a:pt x="3" y="168"/>
                  </a:lnTo>
                  <a:lnTo>
                    <a:pt x="0" y="180"/>
                  </a:lnTo>
                  <a:lnTo>
                    <a:pt x="0" y="191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5" name="Freeform 46"/>
            <p:cNvSpPr/>
            <p:nvPr userDrawn="1"/>
          </p:nvSpPr>
          <p:spPr>
            <a:xfrm>
              <a:off x="728663" y="2705101"/>
              <a:ext cx="554038" cy="295275"/>
            </a:xfrm>
            <a:custGeom>
              <a:avLst/>
              <a:gdLst>
                <a:gd name="T0" fmla="*/ 0 w 349"/>
                <a:gd name="T1" fmla="*/ 147 h 186"/>
                <a:gd name="T2" fmla="*/ 0 w 349"/>
                <a:gd name="T3" fmla="*/ 147 h 186"/>
                <a:gd name="T4" fmla="*/ 11 w 349"/>
                <a:gd name="T5" fmla="*/ 153 h 186"/>
                <a:gd name="T6" fmla="*/ 23 w 349"/>
                <a:gd name="T7" fmla="*/ 161 h 186"/>
                <a:gd name="T8" fmla="*/ 37 w 349"/>
                <a:gd name="T9" fmla="*/ 166 h 186"/>
                <a:gd name="T10" fmla="*/ 52 w 349"/>
                <a:gd name="T11" fmla="*/ 170 h 186"/>
                <a:gd name="T12" fmla="*/ 82 w 349"/>
                <a:gd name="T13" fmla="*/ 178 h 186"/>
                <a:gd name="T14" fmla="*/ 114 w 349"/>
                <a:gd name="T15" fmla="*/ 184 h 186"/>
                <a:gd name="T16" fmla="*/ 147 w 349"/>
                <a:gd name="T17" fmla="*/ 186 h 186"/>
                <a:gd name="T18" fmla="*/ 177 w 349"/>
                <a:gd name="T19" fmla="*/ 186 h 186"/>
                <a:gd name="T20" fmla="*/ 207 w 349"/>
                <a:gd name="T21" fmla="*/ 183 h 186"/>
                <a:gd name="T22" fmla="*/ 235 w 349"/>
                <a:gd name="T23" fmla="*/ 176 h 186"/>
                <a:gd name="T24" fmla="*/ 235 w 349"/>
                <a:gd name="T25" fmla="*/ 176 h 186"/>
                <a:gd name="T26" fmla="*/ 258 w 349"/>
                <a:gd name="T27" fmla="*/ 169 h 186"/>
                <a:gd name="T28" fmla="*/ 276 w 349"/>
                <a:gd name="T29" fmla="*/ 159 h 186"/>
                <a:gd name="T30" fmla="*/ 292 w 349"/>
                <a:gd name="T31" fmla="*/ 147 h 186"/>
                <a:gd name="T32" fmla="*/ 306 w 349"/>
                <a:gd name="T33" fmla="*/ 133 h 186"/>
                <a:gd name="T34" fmla="*/ 316 w 349"/>
                <a:gd name="T35" fmla="*/ 118 h 186"/>
                <a:gd name="T36" fmla="*/ 327 w 349"/>
                <a:gd name="T37" fmla="*/ 99 h 186"/>
                <a:gd name="T38" fmla="*/ 349 w 349"/>
                <a:gd name="T39" fmla="*/ 54 h 186"/>
                <a:gd name="T40" fmla="*/ 349 w 349"/>
                <a:gd name="T41" fmla="*/ 54 h 186"/>
                <a:gd name="T42" fmla="*/ 309 w 349"/>
                <a:gd name="T43" fmla="*/ 26 h 186"/>
                <a:gd name="T44" fmla="*/ 290 w 349"/>
                <a:gd name="T45" fmla="*/ 16 h 186"/>
                <a:gd name="T46" fmla="*/ 273 w 349"/>
                <a:gd name="T47" fmla="*/ 8 h 186"/>
                <a:gd name="T48" fmla="*/ 255 w 349"/>
                <a:gd name="T49" fmla="*/ 2 h 186"/>
                <a:gd name="T50" fmla="*/ 235 w 349"/>
                <a:gd name="T51" fmla="*/ 0 h 186"/>
                <a:gd name="T52" fmla="*/ 213 w 349"/>
                <a:gd name="T53" fmla="*/ 0 h 186"/>
                <a:gd name="T54" fmla="*/ 190 w 349"/>
                <a:gd name="T55" fmla="*/ 5 h 186"/>
                <a:gd name="T56" fmla="*/ 190 w 349"/>
                <a:gd name="T57" fmla="*/ 5 h 186"/>
                <a:gd name="T58" fmla="*/ 164 w 349"/>
                <a:gd name="T59" fmla="*/ 14 h 186"/>
                <a:gd name="T60" fmla="*/ 136 w 349"/>
                <a:gd name="T61" fmla="*/ 25 h 186"/>
                <a:gd name="T62" fmla="*/ 108 w 349"/>
                <a:gd name="T63" fmla="*/ 40 h 186"/>
                <a:gd name="T64" fmla="*/ 80 w 349"/>
                <a:gd name="T65" fmla="*/ 57 h 186"/>
                <a:gd name="T66" fmla="*/ 55 w 349"/>
                <a:gd name="T67" fmla="*/ 77 h 186"/>
                <a:gd name="T68" fmla="*/ 32 w 349"/>
                <a:gd name="T69" fmla="*/ 99 h 186"/>
                <a:gd name="T70" fmla="*/ 23 w 349"/>
                <a:gd name="T71" fmla="*/ 111 h 186"/>
                <a:gd name="T72" fmla="*/ 14 w 349"/>
                <a:gd name="T73" fmla="*/ 122 h 186"/>
                <a:gd name="T74" fmla="*/ 6 w 349"/>
                <a:gd name="T75" fmla="*/ 135 h 186"/>
                <a:gd name="T76" fmla="*/ 0 w 349"/>
                <a:gd name="T77" fmla="*/ 147 h 186"/>
                <a:gd name="T78" fmla="*/ 0 w 349"/>
                <a:gd name="T79" fmla="*/ 147 h 18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9" h="186">
                  <a:moveTo>
                    <a:pt x="0" y="147"/>
                  </a:moveTo>
                  <a:lnTo>
                    <a:pt x="0" y="147"/>
                  </a:lnTo>
                  <a:lnTo>
                    <a:pt x="11" y="153"/>
                  </a:lnTo>
                  <a:lnTo>
                    <a:pt x="23" y="161"/>
                  </a:lnTo>
                  <a:lnTo>
                    <a:pt x="37" y="166"/>
                  </a:lnTo>
                  <a:lnTo>
                    <a:pt x="52" y="170"/>
                  </a:lnTo>
                  <a:lnTo>
                    <a:pt x="82" y="178"/>
                  </a:lnTo>
                  <a:lnTo>
                    <a:pt x="114" y="184"/>
                  </a:lnTo>
                  <a:lnTo>
                    <a:pt x="147" y="186"/>
                  </a:lnTo>
                  <a:lnTo>
                    <a:pt x="177" y="186"/>
                  </a:lnTo>
                  <a:lnTo>
                    <a:pt x="207" y="183"/>
                  </a:lnTo>
                  <a:lnTo>
                    <a:pt x="235" y="176"/>
                  </a:lnTo>
                  <a:lnTo>
                    <a:pt x="235" y="176"/>
                  </a:lnTo>
                  <a:lnTo>
                    <a:pt x="258" y="169"/>
                  </a:lnTo>
                  <a:lnTo>
                    <a:pt x="276" y="159"/>
                  </a:lnTo>
                  <a:lnTo>
                    <a:pt x="292" y="147"/>
                  </a:lnTo>
                  <a:lnTo>
                    <a:pt x="306" y="133"/>
                  </a:lnTo>
                  <a:lnTo>
                    <a:pt x="316" y="118"/>
                  </a:lnTo>
                  <a:lnTo>
                    <a:pt x="327" y="99"/>
                  </a:lnTo>
                  <a:lnTo>
                    <a:pt x="349" y="54"/>
                  </a:lnTo>
                  <a:lnTo>
                    <a:pt x="349" y="54"/>
                  </a:lnTo>
                  <a:lnTo>
                    <a:pt x="309" y="26"/>
                  </a:lnTo>
                  <a:lnTo>
                    <a:pt x="290" y="16"/>
                  </a:lnTo>
                  <a:lnTo>
                    <a:pt x="273" y="8"/>
                  </a:lnTo>
                  <a:lnTo>
                    <a:pt x="255" y="2"/>
                  </a:lnTo>
                  <a:lnTo>
                    <a:pt x="235" y="0"/>
                  </a:lnTo>
                  <a:lnTo>
                    <a:pt x="213" y="0"/>
                  </a:lnTo>
                  <a:lnTo>
                    <a:pt x="190" y="5"/>
                  </a:lnTo>
                  <a:lnTo>
                    <a:pt x="190" y="5"/>
                  </a:lnTo>
                  <a:lnTo>
                    <a:pt x="164" y="14"/>
                  </a:lnTo>
                  <a:lnTo>
                    <a:pt x="136" y="25"/>
                  </a:lnTo>
                  <a:lnTo>
                    <a:pt x="108" y="40"/>
                  </a:lnTo>
                  <a:lnTo>
                    <a:pt x="80" y="57"/>
                  </a:lnTo>
                  <a:lnTo>
                    <a:pt x="55" y="77"/>
                  </a:lnTo>
                  <a:lnTo>
                    <a:pt x="32" y="99"/>
                  </a:lnTo>
                  <a:lnTo>
                    <a:pt x="23" y="111"/>
                  </a:lnTo>
                  <a:lnTo>
                    <a:pt x="14" y="122"/>
                  </a:lnTo>
                  <a:lnTo>
                    <a:pt x="6" y="135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6" name="Freeform 47"/>
            <p:cNvSpPr/>
            <p:nvPr userDrawn="1"/>
          </p:nvSpPr>
          <p:spPr>
            <a:xfrm>
              <a:off x="274638" y="3343276"/>
              <a:ext cx="554038" cy="296863"/>
            </a:xfrm>
            <a:custGeom>
              <a:avLst/>
              <a:gdLst>
                <a:gd name="T0" fmla="*/ 0 w 349"/>
                <a:gd name="T1" fmla="*/ 147 h 187"/>
                <a:gd name="T2" fmla="*/ 0 w 349"/>
                <a:gd name="T3" fmla="*/ 147 h 187"/>
                <a:gd name="T4" fmla="*/ 11 w 349"/>
                <a:gd name="T5" fmla="*/ 155 h 187"/>
                <a:gd name="T6" fmla="*/ 23 w 349"/>
                <a:gd name="T7" fmla="*/ 161 h 187"/>
                <a:gd name="T8" fmla="*/ 37 w 349"/>
                <a:gd name="T9" fmla="*/ 167 h 187"/>
                <a:gd name="T10" fmla="*/ 51 w 349"/>
                <a:gd name="T11" fmla="*/ 172 h 187"/>
                <a:gd name="T12" fmla="*/ 82 w 349"/>
                <a:gd name="T13" fmla="*/ 179 h 187"/>
                <a:gd name="T14" fmla="*/ 114 w 349"/>
                <a:gd name="T15" fmla="*/ 184 h 187"/>
                <a:gd name="T16" fmla="*/ 145 w 349"/>
                <a:gd name="T17" fmla="*/ 187 h 187"/>
                <a:gd name="T18" fmla="*/ 178 w 349"/>
                <a:gd name="T19" fmla="*/ 185 h 187"/>
                <a:gd name="T20" fmla="*/ 207 w 349"/>
                <a:gd name="T21" fmla="*/ 182 h 187"/>
                <a:gd name="T22" fmla="*/ 235 w 349"/>
                <a:gd name="T23" fmla="*/ 178 h 187"/>
                <a:gd name="T24" fmla="*/ 235 w 349"/>
                <a:gd name="T25" fmla="*/ 178 h 187"/>
                <a:gd name="T26" fmla="*/ 258 w 349"/>
                <a:gd name="T27" fmla="*/ 170 h 187"/>
                <a:gd name="T28" fmla="*/ 276 w 349"/>
                <a:gd name="T29" fmla="*/ 161 h 187"/>
                <a:gd name="T30" fmla="*/ 292 w 349"/>
                <a:gd name="T31" fmla="*/ 148 h 187"/>
                <a:gd name="T32" fmla="*/ 306 w 349"/>
                <a:gd name="T33" fmla="*/ 134 h 187"/>
                <a:gd name="T34" fmla="*/ 317 w 349"/>
                <a:gd name="T35" fmla="*/ 119 h 187"/>
                <a:gd name="T36" fmla="*/ 327 w 349"/>
                <a:gd name="T37" fmla="*/ 100 h 187"/>
                <a:gd name="T38" fmla="*/ 349 w 349"/>
                <a:gd name="T39" fmla="*/ 56 h 187"/>
                <a:gd name="T40" fmla="*/ 349 w 349"/>
                <a:gd name="T41" fmla="*/ 56 h 187"/>
                <a:gd name="T42" fmla="*/ 309 w 349"/>
                <a:gd name="T43" fmla="*/ 28 h 187"/>
                <a:gd name="T44" fmla="*/ 290 w 349"/>
                <a:gd name="T45" fmla="*/ 17 h 187"/>
                <a:gd name="T46" fmla="*/ 273 w 349"/>
                <a:gd name="T47" fmla="*/ 9 h 187"/>
                <a:gd name="T48" fmla="*/ 255 w 349"/>
                <a:gd name="T49" fmla="*/ 3 h 187"/>
                <a:gd name="T50" fmla="*/ 235 w 349"/>
                <a:gd name="T51" fmla="*/ 0 h 187"/>
                <a:gd name="T52" fmla="*/ 213 w 349"/>
                <a:gd name="T53" fmla="*/ 2 h 187"/>
                <a:gd name="T54" fmla="*/ 190 w 349"/>
                <a:gd name="T55" fmla="*/ 6 h 187"/>
                <a:gd name="T56" fmla="*/ 190 w 349"/>
                <a:gd name="T57" fmla="*/ 6 h 187"/>
                <a:gd name="T58" fmla="*/ 164 w 349"/>
                <a:gd name="T59" fmla="*/ 14 h 187"/>
                <a:gd name="T60" fmla="*/ 136 w 349"/>
                <a:gd name="T61" fmla="*/ 26 h 187"/>
                <a:gd name="T62" fmla="*/ 108 w 349"/>
                <a:gd name="T63" fmla="*/ 42 h 187"/>
                <a:gd name="T64" fmla="*/ 80 w 349"/>
                <a:gd name="T65" fmla="*/ 59 h 187"/>
                <a:gd name="T66" fmla="*/ 56 w 349"/>
                <a:gd name="T67" fmla="*/ 79 h 187"/>
                <a:gd name="T68" fmla="*/ 32 w 349"/>
                <a:gd name="T69" fmla="*/ 100 h 187"/>
                <a:gd name="T70" fmla="*/ 23 w 349"/>
                <a:gd name="T71" fmla="*/ 111 h 187"/>
                <a:gd name="T72" fmla="*/ 14 w 349"/>
                <a:gd name="T73" fmla="*/ 124 h 187"/>
                <a:gd name="T74" fmla="*/ 6 w 349"/>
                <a:gd name="T75" fmla="*/ 136 h 187"/>
                <a:gd name="T76" fmla="*/ 0 w 349"/>
                <a:gd name="T77" fmla="*/ 147 h 187"/>
                <a:gd name="T78" fmla="*/ 0 w 349"/>
                <a:gd name="T79" fmla="*/ 147 h 1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9" h="187">
                  <a:moveTo>
                    <a:pt x="0" y="147"/>
                  </a:moveTo>
                  <a:lnTo>
                    <a:pt x="0" y="147"/>
                  </a:lnTo>
                  <a:lnTo>
                    <a:pt x="11" y="155"/>
                  </a:lnTo>
                  <a:lnTo>
                    <a:pt x="23" y="161"/>
                  </a:lnTo>
                  <a:lnTo>
                    <a:pt x="37" y="167"/>
                  </a:lnTo>
                  <a:lnTo>
                    <a:pt x="51" y="172"/>
                  </a:lnTo>
                  <a:lnTo>
                    <a:pt x="82" y="179"/>
                  </a:lnTo>
                  <a:lnTo>
                    <a:pt x="114" y="184"/>
                  </a:lnTo>
                  <a:lnTo>
                    <a:pt x="145" y="187"/>
                  </a:lnTo>
                  <a:lnTo>
                    <a:pt x="178" y="185"/>
                  </a:lnTo>
                  <a:lnTo>
                    <a:pt x="207" y="182"/>
                  </a:lnTo>
                  <a:lnTo>
                    <a:pt x="235" y="178"/>
                  </a:lnTo>
                  <a:lnTo>
                    <a:pt x="235" y="178"/>
                  </a:lnTo>
                  <a:lnTo>
                    <a:pt x="258" y="170"/>
                  </a:lnTo>
                  <a:lnTo>
                    <a:pt x="276" y="161"/>
                  </a:lnTo>
                  <a:lnTo>
                    <a:pt x="292" y="148"/>
                  </a:lnTo>
                  <a:lnTo>
                    <a:pt x="306" y="134"/>
                  </a:lnTo>
                  <a:lnTo>
                    <a:pt x="317" y="119"/>
                  </a:lnTo>
                  <a:lnTo>
                    <a:pt x="327" y="100"/>
                  </a:lnTo>
                  <a:lnTo>
                    <a:pt x="349" y="56"/>
                  </a:lnTo>
                  <a:lnTo>
                    <a:pt x="349" y="56"/>
                  </a:lnTo>
                  <a:lnTo>
                    <a:pt x="309" y="28"/>
                  </a:lnTo>
                  <a:lnTo>
                    <a:pt x="290" y="17"/>
                  </a:lnTo>
                  <a:lnTo>
                    <a:pt x="273" y="9"/>
                  </a:lnTo>
                  <a:lnTo>
                    <a:pt x="255" y="3"/>
                  </a:lnTo>
                  <a:lnTo>
                    <a:pt x="235" y="0"/>
                  </a:lnTo>
                  <a:lnTo>
                    <a:pt x="213" y="2"/>
                  </a:lnTo>
                  <a:lnTo>
                    <a:pt x="190" y="6"/>
                  </a:lnTo>
                  <a:lnTo>
                    <a:pt x="190" y="6"/>
                  </a:lnTo>
                  <a:lnTo>
                    <a:pt x="164" y="14"/>
                  </a:lnTo>
                  <a:lnTo>
                    <a:pt x="136" y="26"/>
                  </a:lnTo>
                  <a:lnTo>
                    <a:pt x="108" y="42"/>
                  </a:lnTo>
                  <a:lnTo>
                    <a:pt x="80" y="59"/>
                  </a:lnTo>
                  <a:lnTo>
                    <a:pt x="56" y="79"/>
                  </a:lnTo>
                  <a:lnTo>
                    <a:pt x="32" y="100"/>
                  </a:lnTo>
                  <a:lnTo>
                    <a:pt x="23" y="111"/>
                  </a:lnTo>
                  <a:lnTo>
                    <a:pt x="14" y="124"/>
                  </a:lnTo>
                  <a:lnTo>
                    <a:pt x="6" y="136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7" name="Freeform 48"/>
            <p:cNvSpPr/>
            <p:nvPr userDrawn="1"/>
          </p:nvSpPr>
          <p:spPr>
            <a:xfrm>
              <a:off x="382704" y="2330451"/>
              <a:ext cx="572971" cy="457200"/>
            </a:xfrm>
            <a:custGeom>
              <a:avLst/>
              <a:gdLst>
                <a:gd name="T0" fmla="*/ 0 w 292"/>
                <a:gd name="T1" fmla="*/ 230 h 233"/>
                <a:gd name="T2" fmla="*/ 0 w 292"/>
                <a:gd name="T3" fmla="*/ 230 h 233"/>
                <a:gd name="T4" fmla="*/ 13 w 292"/>
                <a:gd name="T5" fmla="*/ 232 h 233"/>
                <a:gd name="T6" fmla="*/ 28 w 292"/>
                <a:gd name="T7" fmla="*/ 233 h 233"/>
                <a:gd name="T8" fmla="*/ 42 w 292"/>
                <a:gd name="T9" fmla="*/ 233 h 233"/>
                <a:gd name="T10" fmla="*/ 58 w 292"/>
                <a:gd name="T11" fmla="*/ 233 h 233"/>
                <a:gd name="T12" fmla="*/ 88 w 292"/>
                <a:gd name="T13" fmla="*/ 228 h 233"/>
                <a:gd name="T14" fmla="*/ 119 w 292"/>
                <a:gd name="T15" fmla="*/ 222 h 233"/>
                <a:gd name="T16" fmla="*/ 150 w 292"/>
                <a:gd name="T17" fmla="*/ 213 h 233"/>
                <a:gd name="T18" fmla="*/ 180 w 292"/>
                <a:gd name="T19" fmla="*/ 201 h 233"/>
                <a:gd name="T20" fmla="*/ 206 w 292"/>
                <a:gd name="T21" fmla="*/ 187 h 233"/>
                <a:gd name="T22" fmla="*/ 229 w 292"/>
                <a:gd name="T23" fmla="*/ 171 h 233"/>
                <a:gd name="T24" fmla="*/ 229 w 292"/>
                <a:gd name="T25" fmla="*/ 171 h 233"/>
                <a:gd name="T26" fmla="*/ 249 w 292"/>
                <a:gd name="T27" fmla="*/ 156 h 233"/>
                <a:gd name="T28" fmla="*/ 263 w 292"/>
                <a:gd name="T29" fmla="*/ 140 h 233"/>
                <a:gd name="T30" fmla="*/ 272 w 292"/>
                <a:gd name="T31" fmla="*/ 123 h 233"/>
                <a:gd name="T32" fmla="*/ 280 w 292"/>
                <a:gd name="T33" fmla="*/ 105 h 233"/>
                <a:gd name="T34" fmla="*/ 285 w 292"/>
                <a:gd name="T35" fmla="*/ 86 h 233"/>
                <a:gd name="T36" fmla="*/ 288 w 292"/>
                <a:gd name="T37" fmla="*/ 65 h 233"/>
                <a:gd name="T38" fmla="*/ 292 w 292"/>
                <a:gd name="T39" fmla="*/ 17 h 233"/>
                <a:gd name="T40" fmla="*/ 292 w 292"/>
                <a:gd name="T41" fmla="*/ 17 h 233"/>
                <a:gd name="T42" fmla="*/ 245 w 292"/>
                <a:gd name="T43" fmla="*/ 6 h 233"/>
                <a:gd name="T44" fmla="*/ 223 w 292"/>
                <a:gd name="T45" fmla="*/ 1 h 233"/>
                <a:gd name="T46" fmla="*/ 204 w 292"/>
                <a:gd name="T47" fmla="*/ 0 h 233"/>
                <a:gd name="T48" fmla="*/ 184 w 292"/>
                <a:gd name="T49" fmla="*/ 1 h 233"/>
                <a:gd name="T50" fmla="*/ 166 w 292"/>
                <a:gd name="T51" fmla="*/ 6 h 233"/>
                <a:gd name="T52" fmla="*/ 146 w 292"/>
                <a:gd name="T53" fmla="*/ 15 h 233"/>
                <a:gd name="T54" fmla="*/ 126 w 292"/>
                <a:gd name="T55" fmla="*/ 28 h 233"/>
                <a:gd name="T56" fmla="*/ 126 w 292"/>
                <a:gd name="T57" fmla="*/ 28 h 233"/>
                <a:gd name="T58" fmla="*/ 104 w 292"/>
                <a:gd name="T59" fmla="*/ 46 h 233"/>
                <a:gd name="T60" fmla="*/ 82 w 292"/>
                <a:gd name="T61" fmla="*/ 66 h 233"/>
                <a:gd name="T62" fmla="*/ 62 w 292"/>
                <a:gd name="T63" fmla="*/ 91 h 233"/>
                <a:gd name="T64" fmla="*/ 44 w 292"/>
                <a:gd name="T65" fmla="*/ 117 h 233"/>
                <a:gd name="T66" fmla="*/ 27 w 292"/>
                <a:gd name="T67" fmla="*/ 145 h 233"/>
                <a:gd name="T68" fmla="*/ 14 w 292"/>
                <a:gd name="T69" fmla="*/ 173 h 233"/>
                <a:gd name="T70" fmla="*/ 8 w 292"/>
                <a:gd name="T71" fmla="*/ 188 h 233"/>
                <a:gd name="T72" fmla="*/ 5 w 292"/>
                <a:gd name="T73" fmla="*/ 202 h 233"/>
                <a:gd name="T74" fmla="*/ 2 w 292"/>
                <a:gd name="T75" fmla="*/ 216 h 233"/>
                <a:gd name="T76" fmla="*/ 0 w 292"/>
                <a:gd name="T77" fmla="*/ 230 h 233"/>
                <a:gd name="T78" fmla="*/ 0 w 292"/>
                <a:gd name="T79" fmla="*/ 230 h 2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92" h="233">
                  <a:moveTo>
                    <a:pt x="0" y="230"/>
                  </a:moveTo>
                  <a:lnTo>
                    <a:pt x="0" y="230"/>
                  </a:lnTo>
                  <a:lnTo>
                    <a:pt x="13" y="232"/>
                  </a:lnTo>
                  <a:lnTo>
                    <a:pt x="28" y="233"/>
                  </a:lnTo>
                  <a:lnTo>
                    <a:pt x="42" y="233"/>
                  </a:lnTo>
                  <a:lnTo>
                    <a:pt x="58" y="233"/>
                  </a:lnTo>
                  <a:lnTo>
                    <a:pt x="88" y="228"/>
                  </a:lnTo>
                  <a:lnTo>
                    <a:pt x="119" y="222"/>
                  </a:lnTo>
                  <a:lnTo>
                    <a:pt x="150" y="213"/>
                  </a:lnTo>
                  <a:lnTo>
                    <a:pt x="180" y="201"/>
                  </a:lnTo>
                  <a:lnTo>
                    <a:pt x="206" y="187"/>
                  </a:lnTo>
                  <a:lnTo>
                    <a:pt x="229" y="171"/>
                  </a:lnTo>
                  <a:lnTo>
                    <a:pt x="229" y="171"/>
                  </a:lnTo>
                  <a:lnTo>
                    <a:pt x="249" y="156"/>
                  </a:lnTo>
                  <a:lnTo>
                    <a:pt x="263" y="140"/>
                  </a:lnTo>
                  <a:lnTo>
                    <a:pt x="272" y="123"/>
                  </a:lnTo>
                  <a:lnTo>
                    <a:pt x="280" y="105"/>
                  </a:lnTo>
                  <a:lnTo>
                    <a:pt x="285" y="86"/>
                  </a:lnTo>
                  <a:lnTo>
                    <a:pt x="288" y="65"/>
                  </a:lnTo>
                  <a:lnTo>
                    <a:pt x="292" y="17"/>
                  </a:lnTo>
                  <a:lnTo>
                    <a:pt x="292" y="17"/>
                  </a:lnTo>
                  <a:lnTo>
                    <a:pt x="245" y="6"/>
                  </a:lnTo>
                  <a:lnTo>
                    <a:pt x="223" y="1"/>
                  </a:lnTo>
                  <a:lnTo>
                    <a:pt x="204" y="0"/>
                  </a:lnTo>
                  <a:lnTo>
                    <a:pt x="184" y="1"/>
                  </a:lnTo>
                  <a:lnTo>
                    <a:pt x="166" y="6"/>
                  </a:lnTo>
                  <a:lnTo>
                    <a:pt x="146" y="15"/>
                  </a:lnTo>
                  <a:lnTo>
                    <a:pt x="126" y="28"/>
                  </a:lnTo>
                  <a:lnTo>
                    <a:pt x="126" y="28"/>
                  </a:lnTo>
                  <a:lnTo>
                    <a:pt x="104" y="46"/>
                  </a:lnTo>
                  <a:lnTo>
                    <a:pt x="82" y="66"/>
                  </a:lnTo>
                  <a:lnTo>
                    <a:pt x="62" y="91"/>
                  </a:lnTo>
                  <a:lnTo>
                    <a:pt x="44" y="117"/>
                  </a:lnTo>
                  <a:lnTo>
                    <a:pt x="27" y="145"/>
                  </a:lnTo>
                  <a:lnTo>
                    <a:pt x="14" y="173"/>
                  </a:lnTo>
                  <a:lnTo>
                    <a:pt x="8" y="188"/>
                  </a:lnTo>
                  <a:lnTo>
                    <a:pt x="5" y="202"/>
                  </a:lnTo>
                  <a:lnTo>
                    <a:pt x="2" y="216"/>
                  </a:lnTo>
                  <a:lnTo>
                    <a:pt x="0" y="230"/>
                  </a:lnTo>
                  <a:lnTo>
                    <a:pt x="0" y="2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8" name="Freeform 49"/>
            <p:cNvSpPr/>
            <p:nvPr userDrawn="1"/>
          </p:nvSpPr>
          <p:spPr>
            <a:xfrm>
              <a:off x="450850" y="1942710"/>
              <a:ext cx="561975" cy="350119"/>
            </a:xfrm>
            <a:custGeom>
              <a:avLst/>
              <a:gdLst>
                <a:gd name="T0" fmla="*/ 0 w 354"/>
                <a:gd name="T1" fmla="*/ 48 h 183"/>
                <a:gd name="T2" fmla="*/ 0 w 354"/>
                <a:gd name="T3" fmla="*/ 48 h 183"/>
                <a:gd name="T4" fmla="*/ 8 w 354"/>
                <a:gd name="T5" fmla="*/ 61 h 183"/>
                <a:gd name="T6" fmla="*/ 16 w 354"/>
                <a:gd name="T7" fmla="*/ 71 h 183"/>
                <a:gd name="T8" fmla="*/ 25 w 354"/>
                <a:gd name="T9" fmla="*/ 84 h 183"/>
                <a:gd name="T10" fmla="*/ 36 w 354"/>
                <a:gd name="T11" fmla="*/ 95 h 183"/>
                <a:gd name="T12" fmla="*/ 60 w 354"/>
                <a:gd name="T13" fmla="*/ 115 h 183"/>
                <a:gd name="T14" fmla="*/ 87 w 354"/>
                <a:gd name="T15" fmla="*/ 133 h 183"/>
                <a:gd name="T16" fmla="*/ 114 w 354"/>
                <a:gd name="T17" fmla="*/ 149 h 183"/>
                <a:gd name="T18" fmla="*/ 142 w 354"/>
                <a:gd name="T19" fmla="*/ 163 h 183"/>
                <a:gd name="T20" fmla="*/ 172 w 354"/>
                <a:gd name="T21" fmla="*/ 173 h 183"/>
                <a:gd name="T22" fmla="*/ 198 w 354"/>
                <a:gd name="T23" fmla="*/ 180 h 183"/>
                <a:gd name="T24" fmla="*/ 198 w 354"/>
                <a:gd name="T25" fmla="*/ 180 h 183"/>
                <a:gd name="T26" fmla="*/ 221 w 354"/>
                <a:gd name="T27" fmla="*/ 183 h 183"/>
                <a:gd name="T28" fmla="*/ 243 w 354"/>
                <a:gd name="T29" fmla="*/ 183 h 183"/>
                <a:gd name="T30" fmla="*/ 263 w 354"/>
                <a:gd name="T31" fmla="*/ 180 h 183"/>
                <a:gd name="T32" fmla="*/ 280 w 354"/>
                <a:gd name="T33" fmla="*/ 172 h 183"/>
                <a:gd name="T34" fmla="*/ 298 w 354"/>
                <a:gd name="T35" fmla="*/ 163 h 183"/>
                <a:gd name="T36" fmla="*/ 315 w 354"/>
                <a:gd name="T37" fmla="*/ 152 h 183"/>
                <a:gd name="T38" fmla="*/ 354 w 354"/>
                <a:gd name="T39" fmla="*/ 121 h 183"/>
                <a:gd name="T40" fmla="*/ 354 w 354"/>
                <a:gd name="T41" fmla="*/ 121 h 183"/>
                <a:gd name="T42" fmla="*/ 331 w 354"/>
                <a:gd name="T43" fmla="*/ 79 h 183"/>
                <a:gd name="T44" fmla="*/ 318 w 354"/>
                <a:gd name="T45" fmla="*/ 61 h 183"/>
                <a:gd name="T46" fmla="*/ 306 w 354"/>
                <a:gd name="T47" fmla="*/ 45 h 183"/>
                <a:gd name="T48" fmla="*/ 292 w 354"/>
                <a:gd name="T49" fmla="*/ 33 h 183"/>
                <a:gd name="T50" fmla="*/ 277 w 354"/>
                <a:gd name="T51" fmla="*/ 22 h 183"/>
                <a:gd name="T52" fmla="*/ 257 w 354"/>
                <a:gd name="T53" fmla="*/ 13 h 183"/>
                <a:gd name="T54" fmla="*/ 233 w 354"/>
                <a:gd name="T55" fmla="*/ 6 h 183"/>
                <a:gd name="T56" fmla="*/ 233 w 354"/>
                <a:gd name="T57" fmla="*/ 6 h 183"/>
                <a:gd name="T58" fmla="*/ 206 w 354"/>
                <a:gd name="T59" fmla="*/ 2 h 183"/>
                <a:gd name="T60" fmla="*/ 176 w 354"/>
                <a:gd name="T61" fmla="*/ 0 h 183"/>
                <a:gd name="T62" fmla="*/ 144 w 354"/>
                <a:gd name="T63" fmla="*/ 2 h 183"/>
                <a:gd name="T64" fmla="*/ 113 w 354"/>
                <a:gd name="T65" fmla="*/ 5 h 183"/>
                <a:gd name="T66" fmla="*/ 80 w 354"/>
                <a:gd name="T67" fmla="*/ 13 h 183"/>
                <a:gd name="T68" fmla="*/ 51 w 354"/>
                <a:gd name="T69" fmla="*/ 22 h 183"/>
                <a:gd name="T70" fmla="*/ 37 w 354"/>
                <a:gd name="T71" fmla="*/ 27 h 183"/>
                <a:gd name="T72" fmla="*/ 23 w 354"/>
                <a:gd name="T73" fmla="*/ 34 h 183"/>
                <a:gd name="T74" fmla="*/ 11 w 354"/>
                <a:gd name="T75" fmla="*/ 40 h 183"/>
                <a:gd name="T76" fmla="*/ 0 w 354"/>
                <a:gd name="T77" fmla="*/ 48 h 183"/>
                <a:gd name="T78" fmla="*/ 0 w 354"/>
                <a:gd name="T79" fmla="*/ 48 h 18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4" h="183">
                  <a:moveTo>
                    <a:pt x="0" y="48"/>
                  </a:moveTo>
                  <a:lnTo>
                    <a:pt x="0" y="48"/>
                  </a:lnTo>
                  <a:lnTo>
                    <a:pt x="8" y="61"/>
                  </a:lnTo>
                  <a:lnTo>
                    <a:pt x="16" y="71"/>
                  </a:lnTo>
                  <a:lnTo>
                    <a:pt x="25" y="84"/>
                  </a:lnTo>
                  <a:lnTo>
                    <a:pt x="36" y="95"/>
                  </a:lnTo>
                  <a:lnTo>
                    <a:pt x="60" y="115"/>
                  </a:lnTo>
                  <a:lnTo>
                    <a:pt x="87" y="133"/>
                  </a:lnTo>
                  <a:lnTo>
                    <a:pt x="114" y="149"/>
                  </a:lnTo>
                  <a:lnTo>
                    <a:pt x="142" y="163"/>
                  </a:lnTo>
                  <a:lnTo>
                    <a:pt x="172" y="173"/>
                  </a:lnTo>
                  <a:lnTo>
                    <a:pt x="198" y="180"/>
                  </a:lnTo>
                  <a:lnTo>
                    <a:pt x="198" y="180"/>
                  </a:lnTo>
                  <a:lnTo>
                    <a:pt x="221" y="183"/>
                  </a:lnTo>
                  <a:lnTo>
                    <a:pt x="243" y="183"/>
                  </a:lnTo>
                  <a:lnTo>
                    <a:pt x="263" y="180"/>
                  </a:lnTo>
                  <a:lnTo>
                    <a:pt x="280" y="172"/>
                  </a:lnTo>
                  <a:lnTo>
                    <a:pt x="298" y="163"/>
                  </a:lnTo>
                  <a:lnTo>
                    <a:pt x="315" y="152"/>
                  </a:lnTo>
                  <a:lnTo>
                    <a:pt x="354" y="121"/>
                  </a:lnTo>
                  <a:lnTo>
                    <a:pt x="354" y="121"/>
                  </a:lnTo>
                  <a:lnTo>
                    <a:pt x="331" y="79"/>
                  </a:lnTo>
                  <a:lnTo>
                    <a:pt x="318" y="61"/>
                  </a:lnTo>
                  <a:lnTo>
                    <a:pt x="306" y="45"/>
                  </a:lnTo>
                  <a:lnTo>
                    <a:pt x="292" y="33"/>
                  </a:lnTo>
                  <a:lnTo>
                    <a:pt x="277" y="22"/>
                  </a:lnTo>
                  <a:lnTo>
                    <a:pt x="257" y="13"/>
                  </a:lnTo>
                  <a:lnTo>
                    <a:pt x="233" y="6"/>
                  </a:lnTo>
                  <a:lnTo>
                    <a:pt x="233" y="6"/>
                  </a:lnTo>
                  <a:lnTo>
                    <a:pt x="206" y="2"/>
                  </a:lnTo>
                  <a:lnTo>
                    <a:pt x="176" y="0"/>
                  </a:lnTo>
                  <a:lnTo>
                    <a:pt x="144" y="2"/>
                  </a:lnTo>
                  <a:lnTo>
                    <a:pt x="113" y="5"/>
                  </a:lnTo>
                  <a:lnTo>
                    <a:pt x="80" y="13"/>
                  </a:lnTo>
                  <a:lnTo>
                    <a:pt x="51" y="22"/>
                  </a:lnTo>
                  <a:lnTo>
                    <a:pt x="37" y="27"/>
                  </a:lnTo>
                  <a:lnTo>
                    <a:pt x="23" y="34"/>
                  </a:lnTo>
                  <a:lnTo>
                    <a:pt x="11" y="4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49" name="Freeform 50"/>
            <p:cNvSpPr/>
            <p:nvPr userDrawn="1"/>
          </p:nvSpPr>
          <p:spPr>
            <a:xfrm>
              <a:off x="811213" y="1647826"/>
              <a:ext cx="409575" cy="417513"/>
            </a:xfrm>
            <a:custGeom>
              <a:avLst/>
              <a:gdLst>
                <a:gd name="T0" fmla="*/ 2 w 258"/>
                <a:gd name="T1" fmla="*/ 2 h 263"/>
                <a:gd name="T2" fmla="*/ 2 w 258"/>
                <a:gd name="T3" fmla="*/ 2 h 263"/>
                <a:gd name="T4" fmla="*/ 0 w 258"/>
                <a:gd name="T5" fmla="*/ 14 h 263"/>
                <a:gd name="T6" fmla="*/ 2 w 258"/>
                <a:gd name="T7" fmla="*/ 30 h 263"/>
                <a:gd name="T8" fmla="*/ 3 w 258"/>
                <a:gd name="T9" fmla="*/ 43 h 263"/>
                <a:gd name="T10" fmla="*/ 6 w 258"/>
                <a:gd name="T11" fmla="*/ 59 h 263"/>
                <a:gd name="T12" fmla="*/ 14 w 258"/>
                <a:gd name="T13" fmla="*/ 88 h 263"/>
                <a:gd name="T14" fmla="*/ 25 w 258"/>
                <a:gd name="T15" fmla="*/ 119 h 263"/>
                <a:gd name="T16" fmla="*/ 39 w 258"/>
                <a:gd name="T17" fmla="*/ 149 h 263"/>
                <a:gd name="T18" fmla="*/ 56 w 258"/>
                <a:gd name="T19" fmla="*/ 175 h 263"/>
                <a:gd name="T20" fmla="*/ 73 w 258"/>
                <a:gd name="T21" fmla="*/ 200 h 263"/>
                <a:gd name="T22" fmla="*/ 91 w 258"/>
                <a:gd name="T23" fmla="*/ 220 h 263"/>
                <a:gd name="T24" fmla="*/ 91 w 258"/>
                <a:gd name="T25" fmla="*/ 220 h 263"/>
                <a:gd name="T26" fmla="*/ 110 w 258"/>
                <a:gd name="T27" fmla="*/ 237 h 263"/>
                <a:gd name="T28" fmla="*/ 127 w 258"/>
                <a:gd name="T29" fmla="*/ 249 h 263"/>
                <a:gd name="T30" fmla="*/ 146 w 258"/>
                <a:gd name="T31" fmla="*/ 257 h 263"/>
                <a:gd name="T32" fmla="*/ 164 w 258"/>
                <a:gd name="T33" fmla="*/ 261 h 263"/>
                <a:gd name="T34" fmla="*/ 184 w 258"/>
                <a:gd name="T35" fmla="*/ 263 h 263"/>
                <a:gd name="T36" fmla="*/ 204 w 258"/>
                <a:gd name="T37" fmla="*/ 263 h 263"/>
                <a:gd name="T38" fmla="*/ 254 w 258"/>
                <a:gd name="T39" fmla="*/ 260 h 263"/>
                <a:gd name="T40" fmla="*/ 254 w 258"/>
                <a:gd name="T41" fmla="*/ 260 h 263"/>
                <a:gd name="T42" fmla="*/ 258 w 258"/>
                <a:gd name="T43" fmla="*/ 212 h 263"/>
                <a:gd name="T44" fmla="*/ 258 w 258"/>
                <a:gd name="T45" fmla="*/ 190 h 263"/>
                <a:gd name="T46" fmla="*/ 257 w 258"/>
                <a:gd name="T47" fmla="*/ 170 h 263"/>
                <a:gd name="T48" fmla="*/ 252 w 258"/>
                <a:gd name="T49" fmla="*/ 152 h 263"/>
                <a:gd name="T50" fmla="*/ 246 w 258"/>
                <a:gd name="T51" fmla="*/ 133 h 263"/>
                <a:gd name="T52" fmla="*/ 234 w 258"/>
                <a:gd name="T53" fmla="*/ 115 h 263"/>
                <a:gd name="T54" fmla="*/ 218 w 258"/>
                <a:gd name="T55" fmla="*/ 96 h 263"/>
                <a:gd name="T56" fmla="*/ 218 w 258"/>
                <a:gd name="T57" fmla="*/ 96 h 263"/>
                <a:gd name="T58" fmla="*/ 198 w 258"/>
                <a:gd name="T59" fmla="*/ 77 h 263"/>
                <a:gd name="T60" fmla="*/ 173 w 258"/>
                <a:gd name="T61" fmla="*/ 60 h 263"/>
                <a:gd name="T62" fmla="*/ 147 w 258"/>
                <a:gd name="T63" fmla="*/ 43 h 263"/>
                <a:gd name="T64" fmla="*/ 118 w 258"/>
                <a:gd name="T65" fmla="*/ 28 h 263"/>
                <a:gd name="T66" fmla="*/ 88 w 258"/>
                <a:gd name="T67" fmla="*/ 16 h 263"/>
                <a:gd name="T68" fmla="*/ 59 w 258"/>
                <a:gd name="T69" fmla="*/ 6 h 263"/>
                <a:gd name="T70" fmla="*/ 44 w 258"/>
                <a:gd name="T71" fmla="*/ 3 h 263"/>
                <a:gd name="T72" fmla="*/ 30 w 258"/>
                <a:gd name="T73" fmla="*/ 2 h 263"/>
                <a:gd name="T74" fmla="*/ 16 w 258"/>
                <a:gd name="T75" fmla="*/ 0 h 263"/>
                <a:gd name="T76" fmla="*/ 2 w 258"/>
                <a:gd name="T77" fmla="*/ 2 h 263"/>
                <a:gd name="T78" fmla="*/ 2 w 258"/>
                <a:gd name="T79" fmla="*/ 2 h 2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8" h="263">
                  <a:moveTo>
                    <a:pt x="2" y="2"/>
                  </a:moveTo>
                  <a:lnTo>
                    <a:pt x="2" y="2"/>
                  </a:lnTo>
                  <a:lnTo>
                    <a:pt x="0" y="14"/>
                  </a:lnTo>
                  <a:lnTo>
                    <a:pt x="2" y="30"/>
                  </a:lnTo>
                  <a:lnTo>
                    <a:pt x="3" y="43"/>
                  </a:lnTo>
                  <a:lnTo>
                    <a:pt x="6" y="59"/>
                  </a:lnTo>
                  <a:lnTo>
                    <a:pt x="14" y="88"/>
                  </a:lnTo>
                  <a:lnTo>
                    <a:pt x="25" y="119"/>
                  </a:lnTo>
                  <a:lnTo>
                    <a:pt x="39" y="149"/>
                  </a:lnTo>
                  <a:lnTo>
                    <a:pt x="56" y="175"/>
                  </a:lnTo>
                  <a:lnTo>
                    <a:pt x="73" y="200"/>
                  </a:lnTo>
                  <a:lnTo>
                    <a:pt x="91" y="220"/>
                  </a:lnTo>
                  <a:lnTo>
                    <a:pt x="91" y="220"/>
                  </a:lnTo>
                  <a:lnTo>
                    <a:pt x="110" y="237"/>
                  </a:lnTo>
                  <a:lnTo>
                    <a:pt x="127" y="249"/>
                  </a:lnTo>
                  <a:lnTo>
                    <a:pt x="146" y="257"/>
                  </a:lnTo>
                  <a:lnTo>
                    <a:pt x="164" y="261"/>
                  </a:lnTo>
                  <a:lnTo>
                    <a:pt x="184" y="263"/>
                  </a:lnTo>
                  <a:lnTo>
                    <a:pt x="204" y="263"/>
                  </a:lnTo>
                  <a:lnTo>
                    <a:pt x="254" y="260"/>
                  </a:lnTo>
                  <a:lnTo>
                    <a:pt x="254" y="260"/>
                  </a:lnTo>
                  <a:lnTo>
                    <a:pt x="258" y="212"/>
                  </a:lnTo>
                  <a:lnTo>
                    <a:pt x="258" y="190"/>
                  </a:lnTo>
                  <a:lnTo>
                    <a:pt x="257" y="170"/>
                  </a:lnTo>
                  <a:lnTo>
                    <a:pt x="252" y="152"/>
                  </a:lnTo>
                  <a:lnTo>
                    <a:pt x="246" y="133"/>
                  </a:lnTo>
                  <a:lnTo>
                    <a:pt x="234" y="115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198" y="77"/>
                  </a:lnTo>
                  <a:lnTo>
                    <a:pt x="173" y="60"/>
                  </a:lnTo>
                  <a:lnTo>
                    <a:pt x="147" y="43"/>
                  </a:lnTo>
                  <a:lnTo>
                    <a:pt x="118" y="28"/>
                  </a:lnTo>
                  <a:lnTo>
                    <a:pt x="88" y="16"/>
                  </a:lnTo>
                  <a:lnTo>
                    <a:pt x="59" y="6"/>
                  </a:lnTo>
                  <a:lnTo>
                    <a:pt x="44" y="3"/>
                  </a:lnTo>
                  <a:lnTo>
                    <a:pt x="30" y="2"/>
                  </a:lnTo>
                  <a:lnTo>
                    <a:pt x="16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0" name="Freeform 51"/>
            <p:cNvSpPr/>
            <p:nvPr userDrawn="1"/>
          </p:nvSpPr>
          <p:spPr>
            <a:xfrm>
              <a:off x="1042988" y="1395413"/>
              <a:ext cx="554038" cy="300038"/>
            </a:xfrm>
            <a:custGeom>
              <a:avLst/>
              <a:gdLst>
                <a:gd name="T0" fmla="*/ 0 w 349"/>
                <a:gd name="T1" fmla="*/ 37 h 189"/>
                <a:gd name="T2" fmla="*/ 0 w 349"/>
                <a:gd name="T3" fmla="*/ 37 h 189"/>
                <a:gd name="T4" fmla="*/ 7 w 349"/>
                <a:gd name="T5" fmla="*/ 49 h 189"/>
                <a:gd name="T6" fmla="*/ 15 w 349"/>
                <a:gd name="T7" fmla="*/ 62 h 189"/>
                <a:gd name="T8" fmla="*/ 23 w 349"/>
                <a:gd name="T9" fmla="*/ 74 h 189"/>
                <a:gd name="T10" fmla="*/ 34 w 349"/>
                <a:gd name="T11" fmla="*/ 85 h 189"/>
                <a:gd name="T12" fmla="*/ 55 w 349"/>
                <a:gd name="T13" fmla="*/ 107 h 189"/>
                <a:gd name="T14" fmla="*/ 80 w 349"/>
                <a:gd name="T15" fmla="*/ 127 h 189"/>
                <a:gd name="T16" fmla="*/ 108 w 349"/>
                <a:gd name="T17" fmla="*/ 145 h 189"/>
                <a:gd name="T18" fmla="*/ 134 w 349"/>
                <a:gd name="T19" fmla="*/ 161 h 189"/>
                <a:gd name="T20" fmla="*/ 162 w 349"/>
                <a:gd name="T21" fmla="*/ 173 h 189"/>
                <a:gd name="T22" fmla="*/ 188 w 349"/>
                <a:gd name="T23" fmla="*/ 182 h 189"/>
                <a:gd name="T24" fmla="*/ 188 w 349"/>
                <a:gd name="T25" fmla="*/ 182 h 189"/>
                <a:gd name="T26" fmla="*/ 213 w 349"/>
                <a:gd name="T27" fmla="*/ 187 h 189"/>
                <a:gd name="T28" fmla="*/ 233 w 349"/>
                <a:gd name="T29" fmla="*/ 189 h 189"/>
                <a:gd name="T30" fmla="*/ 253 w 349"/>
                <a:gd name="T31" fmla="*/ 185 h 189"/>
                <a:gd name="T32" fmla="*/ 271 w 349"/>
                <a:gd name="T33" fmla="*/ 181 h 189"/>
                <a:gd name="T34" fmla="*/ 290 w 349"/>
                <a:gd name="T35" fmla="*/ 173 h 189"/>
                <a:gd name="T36" fmla="*/ 307 w 349"/>
                <a:gd name="T37" fmla="*/ 162 h 189"/>
                <a:gd name="T38" fmla="*/ 349 w 349"/>
                <a:gd name="T39" fmla="*/ 134 h 189"/>
                <a:gd name="T40" fmla="*/ 349 w 349"/>
                <a:gd name="T41" fmla="*/ 134 h 189"/>
                <a:gd name="T42" fmla="*/ 327 w 349"/>
                <a:gd name="T43" fmla="*/ 91 h 189"/>
                <a:gd name="T44" fmla="*/ 318 w 349"/>
                <a:gd name="T45" fmla="*/ 73 h 189"/>
                <a:gd name="T46" fmla="*/ 305 w 349"/>
                <a:gd name="T47" fmla="*/ 56 h 189"/>
                <a:gd name="T48" fmla="*/ 293 w 349"/>
                <a:gd name="T49" fmla="*/ 42 h 189"/>
                <a:gd name="T50" fmla="*/ 278 w 349"/>
                <a:gd name="T51" fmla="*/ 29 h 189"/>
                <a:gd name="T52" fmla="*/ 259 w 349"/>
                <a:gd name="T53" fmla="*/ 19 h 189"/>
                <a:gd name="T54" fmla="*/ 236 w 349"/>
                <a:gd name="T55" fmla="*/ 11 h 189"/>
                <a:gd name="T56" fmla="*/ 236 w 349"/>
                <a:gd name="T57" fmla="*/ 11 h 189"/>
                <a:gd name="T58" fmla="*/ 208 w 349"/>
                <a:gd name="T59" fmla="*/ 5 h 189"/>
                <a:gd name="T60" fmla="*/ 179 w 349"/>
                <a:gd name="T61" fmla="*/ 2 h 189"/>
                <a:gd name="T62" fmla="*/ 148 w 349"/>
                <a:gd name="T63" fmla="*/ 0 h 189"/>
                <a:gd name="T64" fmla="*/ 115 w 349"/>
                <a:gd name="T65" fmla="*/ 2 h 189"/>
                <a:gd name="T66" fmla="*/ 83 w 349"/>
                <a:gd name="T67" fmla="*/ 6 h 189"/>
                <a:gd name="T68" fmla="*/ 52 w 349"/>
                <a:gd name="T69" fmla="*/ 14 h 189"/>
                <a:gd name="T70" fmla="*/ 38 w 349"/>
                <a:gd name="T71" fmla="*/ 19 h 189"/>
                <a:gd name="T72" fmla="*/ 24 w 349"/>
                <a:gd name="T73" fmla="*/ 25 h 189"/>
                <a:gd name="T74" fmla="*/ 12 w 349"/>
                <a:gd name="T75" fmla="*/ 31 h 189"/>
                <a:gd name="T76" fmla="*/ 0 w 349"/>
                <a:gd name="T77" fmla="*/ 37 h 189"/>
                <a:gd name="T78" fmla="*/ 0 w 349"/>
                <a:gd name="T79" fmla="*/ 37 h 18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9" h="189">
                  <a:moveTo>
                    <a:pt x="0" y="37"/>
                  </a:moveTo>
                  <a:lnTo>
                    <a:pt x="0" y="37"/>
                  </a:lnTo>
                  <a:lnTo>
                    <a:pt x="7" y="49"/>
                  </a:lnTo>
                  <a:lnTo>
                    <a:pt x="15" y="62"/>
                  </a:lnTo>
                  <a:lnTo>
                    <a:pt x="23" y="74"/>
                  </a:lnTo>
                  <a:lnTo>
                    <a:pt x="34" y="85"/>
                  </a:lnTo>
                  <a:lnTo>
                    <a:pt x="55" y="107"/>
                  </a:lnTo>
                  <a:lnTo>
                    <a:pt x="80" y="127"/>
                  </a:lnTo>
                  <a:lnTo>
                    <a:pt x="108" y="145"/>
                  </a:lnTo>
                  <a:lnTo>
                    <a:pt x="134" y="161"/>
                  </a:lnTo>
                  <a:lnTo>
                    <a:pt x="162" y="173"/>
                  </a:lnTo>
                  <a:lnTo>
                    <a:pt x="188" y="182"/>
                  </a:lnTo>
                  <a:lnTo>
                    <a:pt x="188" y="182"/>
                  </a:lnTo>
                  <a:lnTo>
                    <a:pt x="213" y="187"/>
                  </a:lnTo>
                  <a:lnTo>
                    <a:pt x="233" y="189"/>
                  </a:lnTo>
                  <a:lnTo>
                    <a:pt x="253" y="185"/>
                  </a:lnTo>
                  <a:lnTo>
                    <a:pt x="271" y="181"/>
                  </a:lnTo>
                  <a:lnTo>
                    <a:pt x="290" y="173"/>
                  </a:lnTo>
                  <a:lnTo>
                    <a:pt x="307" y="162"/>
                  </a:lnTo>
                  <a:lnTo>
                    <a:pt x="349" y="134"/>
                  </a:lnTo>
                  <a:lnTo>
                    <a:pt x="349" y="134"/>
                  </a:lnTo>
                  <a:lnTo>
                    <a:pt x="327" y="91"/>
                  </a:lnTo>
                  <a:lnTo>
                    <a:pt x="318" y="73"/>
                  </a:lnTo>
                  <a:lnTo>
                    <a:pt x="305" y="56"/>
                  </a:lnTo>
                  <a:lnTo>
                    <a:pt x="293" y="42"/>
                  </a:lnTo>
                  <a:lnTo>
                    <a:pt x="278" y="29"/>
                  </a:lnTo>
                  <a:lnTo>
                    <a:pt x="259" y="19"/>
                  </a:lnTo>
                  <a:lnTo>
                    <a:pt x="236" y="11"/>
                  </a:lnTo>
                  <a:lnTo>
                    <a:pt x="236" y="11"/>
                  </a:lnTo>
                  <a:lnTo>
                    <a:pt x="208" y="5"/>
                  </a:lnTo>
                  <a:lnTo>
                    <a:pt x="179" y="2"/>
                  </a:lnTo>
                  <a:lnTo>
                    <a:pt x="148" y="0"/>
                  </a:lnTo>
                  <a:lnTo>
                    <a:pt x="115" y="2"/>
                  </a:lnTo>
                  <a:lnTo>
                    <a:pt x="83" y="6"/>
                  </a:lnTo>
                  <a:lnTo>
                    <a:pt x="52" y="14"/>
                  </a:lnTo>
                  <a:lnTo>
                    <a:pt x="38" y="19"/>
                  </a:lnTo>
                  <a:lnTo>
                    <a:pt x="24" y="25"/>
                  </a:lnTo>
                  <a:lnTo>
                    <a:pt x="12" y="31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1" name="Freeform 52"/>
            <p:cNvSpPr/>
            <p:nvPr userDrawn="1"/>
          </p:nvSpPr>
          <p:spPr>
            <a:xfrm>
              <a:off x="2007920" y="1047751"/>
              <a:ext cx="360710" cy="571500"/>
            </a:xfrm>
            <a:custGeom>
              <a:avLst/>
              <a:gdLst>
                <a:gd name="T0" fmla="*/ 111 w 177"/>
                <a:gd name="T1" fmla="*/ 0 h 360"/>
                <a:gd name="T2" fmla="*/ 111 w 177"/>
                <a:gd name="T3" fmla="*/ 0 h 360"/>
                <a:gd name="T4" fmla="*/ 100 w 177"/>
                <a:gd name="T5" fmla="*/ 9 h 360"/>
                <a:gd name="T6" fmla="*/ 89 w 177"/>
                <a:gd name="T7" fmla="*/ 18 h 360"/>
                <a:gd name="T8" fmla="*/ 78 w 177"/>
                <a:gd name="T9" fmla="*/ 29 h 360"/>
                <a:gd name="T10" fmla="*/ 69 w 177"/>
                <a:gd name="T11" fmla="*/ 40 h 360"/>
                <a:gd name="T12" fmla="*/ 51 w 177"/>
                <a:gd name="T13" fmla="*/ 66 h 360"/>
                <a:gd name="T14" fmla="*/ 35 w 177"/>
                <a:gd name="T15" fmla="*/ 94 h 360"/>
                <a:gd name="T16" fmla="*/ 23 w 177"/>
                <a:gd name="T17" fmla="*/ 123 h 360"/>
                <a:gd name="T18" fmla="*/ 12 w 177"/>
                <a:gd name="T19" fmla="*/ 154 h 360"/>
                <a:gd name="T20" fmla="*/ 4 w 177"/>
                <a:gd name="T21" fmla="*/ 182 h 360"/>
                <a:gd name="T22" fmla="*/ 0 w 177"/>
                <a:gd name="T23" fmla="*/ 210 h 360"/>
                <a:gd name="T24" fmla="*/ 0 w 177"/>
                <a:gd name="T25" fmla="*/ 210 h 360"/>
                <a:gd name="T26" fmla="*/ 0 w 177"/>
                <a:gd name="T27" fmla="*/ 234 h 360"/>
                <a:gd name="T28" fmla="*/ 1 w 177"/>
                <a:gd name="T29" fmla="*/ 256 h 360"/>
                <a:gd name="T30" fmla="*/ 7 w 177"/>
                <a:gd name="T31" fmla="*/ 275 h 360"/>
                <a:gd name="T32" fmla="*/ 15 w 177"/>
                <a:gd name="T33" fmla="*/ 292 h 360"/>
                <a:gd name="T34" fmla="*/ 26 w 177"/>
                <a:gd name="T35" fmla="*/ 309 h 360"/>
                <a:gd name="T36" fmla="*/ 40 w 177"/>
                <a:gd name="T37" fmla="*/ 324 h 360"/>
                <a:gd name="T38" fmla="*/ 74 w 177"/>
                <a:gd name="T39" fmla="*/ 360 h 360"/>
                <a:gd name="T40" fmla="*/ 74 w 177"/>
                <a:gd name="T41" fmla="*/ 360 h 360"/>
                <a:gd name="T42" fmla="*/ 114 w 177"/>
                <a:gd name="T43" fmla="*/ 332 h 360"/>
                <a:gd name="T44" fmla="*/ 131 w 177"/>
                <a:gd name="T45" fmla="*/ 318 h 360"/>
                <a:gd name="T46" fmla="*/ 145 w 177"/>
                <a:gd name="T47" fmla="*/ 304 h 360"/>
                <a:gd name="T48" fmla="*/ 156 w 177"/>
                <a:gd name="T49" fmla="*/ 290 h 360"/>
                <a:gd name="T50" fmla="*/ 165 w 177"/>
                <a:gd name="T51" fmla="*/ 272 h 360"/>
                <a:gd name="T52" fmla="*/ 173 w 177"/>
                <a:gd name="T53" fmla="*/ 251 h 360"/>
                <a:gd name="T54" fmla="*/ 176 w 177"/>
                <a:gd name="T55" fmla="*/ 228 h 360"/>
                <a:gd name="T56" fmla="*/ 176 w 177"/>
                <a:gd name="T57" fmla="*/ 228 h 360"/>
                <a:gd name="T58" fmla="*/ 177 w 177"/>
                <a:gd name="T59" fmla="*/ 200 h 360"/>
                <a:gd name="T60" fmla="*/ 176 w 177"/>
                <a:gd name="T61" fmla="*/ 170 h 360"/>
                <a:gd name="T62" fmla="*/ 171 w 177"/>
                <a:gd name="T63" fmla="*/ 139 h 360"/>
                <a:gd name="T64" fmla="*/ 165 w 177"/>
                <a:gd name="T65" fmla="*/ 108 h 360"/>
                <a:gd name="T66" fmla="*/ 156 w 177"/>
                <a:gd name="T67" fmla="*/ 77 h 360"/>
                <a:gd name="T68" fmla="*/ 143 w 177"/>
                <a:gd name="T69" fmla="*/ 48 h 360"/>
                <a:gd name="T70" fmla="*/ 136 w 177"/>
                <a:gd name="T71" fmla="*/ 35 h 360"/>
                <a:gd name="T72" fmla="*/ 128 w 177"/>
                <a:gd name="T73" fmla="*/ 23 h 360"/>
                <a:gd name="T74" fmla="*/ 120 w 177"/>
                <a:gd name="T75" fmla="*/ 10 h 360"/>
                <a:gd name="T76" fmla="*/ 111 w 177"/>
                <a:gd name="T77" fmla="*/ 0 h 360"/>
                <a:gd name="T78" fmla="*/ 111 w 177"/>
                <a:gd name="T79" fmla="*/ 0 h 3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7" h="360">
                  <a:moveTo>
                    <a:pt x="111" y="0"/>
                  </a:moveTo>
                  <a:lnTo>
                    <a:pt x="111" y="0"/>
                  </a:lnTo>
                  <a:lnTo>
                    <a:pt x="100" y="9"/>
                  </a:lnTo>
                  <a:lnTo>
                    <a:pt x="89" y="18"/>
                  </a:lnTo>
                  <a:lnTo>
                    <a:pt x="78" y="29"/>
                  </a:lnTo>
                  <a:lnTo>
                    <a:pt x="69" y="40"/>
                  </a:lnTo>
                  <a:lnTo>
                    <a:pt x="51" y="66"/>
                  </a:lnTo>
                  <a:lnTo>
                    <a:pt x="35" y="94"/>
                  </a:lnTo>
                  <a:lnTo>
                    <a:pt x="23" y="123"/>
                  </a:lnTo>
                  <a:lnTo>
                    <a:pt x="12" y="154"/>
                  </a:lnTo>
                  <a:lnTo>
                    <a:pt x="4" y="182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34"/>
                  </a:lnTo>
                  <a:lnTo>
                    <a:pt x="1" y="256"/>
                  </a:lnTo>
                  <a:lnTo>
                    <a:pt x="7" y="275"/>
                  </a:lnTo>
                  <a:lnTo>
                    <a:pt x="15" y="292"/>
                  </a:lnTo>
                  <a:lnTo>
                    <a:pt x="26" y="309"/>
                  </a:lnTo>
                  <a:lnTo>
                    <a:pt x="40" y="324"/>
                  </a:lnTo>
                  <a:lnTo>
                    <a:pt x="74" y="360"/>
                  </a:lnTo>
                  <a:lnTo>
                    <a:pt x="74" y="360"/>
                  </a:lnTo>
                  <a:lnTo>
                    <a:pt x="114" y="332"/>
                  </a:lnTo>
                  <a:lnTo>
                    <a:pt x="131" y="318"/>
                  </a:lnTo>
                  <a:lnTo>
                    <a:pt x="145" y="304"/>
                  </a:lnTo>
                  <a:lnTo>
                    <a:pt x="156" y="290"/>
                  </a:lnTo>
                  <a:lnTo>
                    <a:pt x="165" y="272"/>
                  </a:lnTo>
                  <a:lnTo>
                    <a:pt x="173" y="251"/>
                  </a:lnTo>
                  <a:lnTo>
                    <a:pt x="176" y="228"/>
                  </a:lnTo>
                  <a:lnTo>
                    <a:pt x="176" y="228"/>
                  </a:lnTo>
                  <a:lnTo>
                    <a:pt x="177" y="200"/>
                  </a:lnTo>
                  <a:lnTo>
                    <a:pt x="176" y="170"/>
                  </a:lnTo>
                  <a:lnTo>
                    <a:pt x="171" y="139"/>
                  </a:lnTo>
                  <a:lnTo>
                    <a:pt x="165" y="108"/>
                  </a:lnTo>
                  <a:lnTo>
                    <a:pt x="156" y="77"/>
                  </a:lnTo>
                  <a:lnTo>
                    <a:pt x="143" y="48"/>
                  </a:lnTo>
                  <a:lnTo>
                    <a:pt x="136" y="35"/>
                  </a:lnTo>
                  <a:lnTo>
                    <a:pt x="128" y="23"/>
                  </a:lnTo>
                  <a:lnTo>
                    <a:pt x="120" y="10"/>
                  </a:lnTo>
                  <a:lnTo>
                    <a:pt x="111" y="0"/>
                  </a:lnTo>
                  <a:lnTo>
                    <a:pt x="1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2" name="Freeform 53"/>
            <p:cNvSpPr/>
            <p:nvPr userDrawn="1"/>
          </p:nvSpPr>
          <p:spPr>
            <a:xfrm>
              <a:off x="2644775" y="1136594"/>
              <a:ext cx="425450" cy="400050"/>
            </a:xfrm>
            <a:custGeom>
              <a:avLst/>
              <a:gdLst>
                <a:gd name="T0" fmla="*/ 268 w 268"/>
                <a:gd name="T1" fmla="*/ 1 h 252"/>
                <a:gd name="T2" fmla="*/ 268 w 268"/>
                <a:gd name="T3" fmla="*/ 1 h 252"/>
                <a:gd name="T4" fmla="*/ 254 w 268"/>
                <a:gd name="T5" fmla="*/ 0 h 252"/>
                <a:gd name="T6" fmla="*/ 241 w 268"/>
                <a:gd name="T7" fmla="*/ 0 h 252"/>
                <a:gd name="T8" fmla="*/ 227 w 268"/>
                <a:gd name="T9" fmla="*/ 1 h 252"/>
                <a:gd name="T10" fmla="*/ 211 w 268"/>
                <a:gd name="T11" fmla="*/ 3 h 252"/>
                <a:gd name="T12" fmla="*/ 180 w 268"/>
                <a:gd name="T13" fmla="*/ 11 h 252"/>
                <a:gd name="T14" fmla="*/ 151 w 268"/>
                <a:gd name="T15" fmla="*/ 22 h 252"/>
                <a:gd name="T16" fmla="*/ 122 w 268"/>
                <a:gd name="T17" fmla="*/ 34 h 252"/>
                <a:gd name="T18" fmla="*/ 94 w 268"/>
                <a:gd name="T19" fmla="*/ 49 h 252"/>
                <a:gd name="T20" fmla="*/ 67 w 268"/>
                <a:gd name="T21" fmla="*/ 66 h 252"/>
                <a:gd name="T22" fmla="*/ 46 w 268"/>
                <a:gd name="T23" fmla="*/ 83 h 252"/>
                <a:gd name="T24" fmla="*/ 46 w 268"/>
                <a:gd name="T25" fmla="*/ 83 h 252"/>
                <a:gd name="T26" fmla="*/ 29 w 268"/>
                <a:gd name="T27" fmla="*/ 100 h 252"/>
                <a:gd name="T28" fmla="*/ 17 w 268"/>
                <a:gd name="T29" fmla="*/ 119 h 252"/>
                <a:gd name="T30" fmla="*/ 9 w 268"/>
                <a:gd name="T31" fmla="*/ 136 h 252"/>
                <a:gd name="T32" fmla="*/ 4 w 268"/>
                <a:gd name="T33" fmla="*/ 154 h 252"/>
                <a:gd name="T34" fmla="*/ 1 w 268"/>
                <a:gd name="T35" fmla="*/ 174 h 252"/>
                <a:gd name="T36" fmla="*/ 0 w 268"/>
                <a:gd name="T37" fmla="*/ 195 h 252"/>
                <a:gd name="T38" fmla="*/ 1 w 268"/>
                <a:gd name="T39" fmla="*/ 244 h 252"/>
                <a:gd name="T40" fmla="*/ 1 w 268"/>
                <a:gd name="T41" fmla="*/ 244 h 252"/>
                <a:gd name="T42" fmla="*/ 50 w 268"/>
                <a:gd name="T43" fmla="*/ 250 h 252"/>
                <a:gd name="T44" fmla="*/ 71 w 268"/>
                <a:gd name="T45" fmla="*/ 252 h 252"/>
                <a:gd name="T46" fmla="*/ 91 w 268"/>
                <a:gd name="T47" fmla="*/ 250 h 252"/>
                <a:gd name="T48" fmla="*/ 109 w 268"/>
                <a:gd name="T49" fmla="*/ 247 h 252"/>
                <a:gd name="T50" fmla="*/ 128 w 268"/>
                <a:gd name="T51" fmla="*/ 241 h 252"/>
                <a:gd name="T52" fmla="*/ 146 w 268"/>
                <a:gd name="T53" fmla="*/ 230 h 252"/>
                <a:gd name="T54" fmla="*/ 166 w 268"/>
                <a:gd name="T55" fmla="*/ 215 h 252"/>
                <a:gd name="T56" fmla="*/ 166 w 268"/>
                <a:gd name="T57" fmla="*/ 215 h 252"/>
                <a:gd name="T58" fmla="*/ 185 w 268"/>
                <a:gd name="T59" fmla="*/ 195 h 252"/>
                <a:gd name="T60" fmla="*/ 203 w 268"/>
                <a:gd name="T61" fmla="*/ 171 h 252"/>
                <a:gd name="T62" fmla="*/ 222 w 268"/>
                <a:gd name="T63" fmla="*/ 145 h 252"/>
                <a:gd name="T64" fmla="*/ 237 w 268"/>
                <a:gd name="T65" fmla="*/ 117 h 252"/>
                <a:gd name="T66" fmla="*/ 251 w 268"/>
                <a:gd name="T67" fmla="*/ 88 h 252"/>
                <a:gd name="T68" fmla="*/ 261 w 268"/>
                <a:gd name="T69" fmla="*/ 59 h 252"/>
                <a:gd name="T70" fmla="*/ 265 w 268"/>
                <a:gd name="T71" fmla="*/ 43 h 252"/>
                <a:gd name="T72" fmla="*/ 267 w 268"/>
                <a:gd name="T73" fmla="*/ 29 h 252"/>
                <a:gd name="T74" fmla="*/ 268 w 268"/>
                <a:gd name="T75" fmla="*/ 15 h 252"/>
                <a:gd name="T76" fmla="*/ 268 w 268"/>
                <a:gd name="T77" fmla="*/ 1 h 252"/>
                <a:gd name="T78" fmla="*/ 268 w 268"/>
                <a:gd name="T79" fmla="*/ 1 h 2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8" h="252">
                  <a:moveTo>
                    <a:pt x="268" y="1"/>
                  </a:moveTo>
                  <a:lnTo>
                    <a:pt x="268" y="1"/>
                  </a:lnTo>
                  <a:lnTo>
                    <a:pt x="254" y="0"/>
                  </a:lnTo>
                  <a:lnTo>
                    <a:pt x="241" y="0"/>
                  </a:lnTo>
                  <a:lnTo>
                    <a:pt x="227" y="1"/>
                  </a:lnTo>
                  <a:lnTo>
                    <a:pt x="211" y="3"/>
                  </a:lnTo>
                  <a:lnTo>
                    <a:pt x="180" y="11"/>
                  </a:lnTo>
                  <a:lnTo>
                    <a:pt x="151" y="22"/>
                  </a:lnTo>
                  <a:lnTo>
                    <a:pt x="122" y="34"/>
                  </a:lnTo>
                  <a:lnTo>
                    <a:pt x="94" y="49"/>
                  </a:lnTo>
                  <a:lnTo>
                    <a:pt x="67" y="66"/>
                  </a:lnTo>
                  <a:lnTo>
                    <a:pt x="46" y="83"/>
                  </a:lnTo>
                  <a:lnTo>
                    <a:pt x="46" y="83"/>
                  </a:lnTo>
                  <a:lnTo>
                    <a:pt x="29" y="100"/>
                  </a:lnTo>
                  <a:lnTo>
                    <a:pt x="17" y="119"/>
                  </a:lnTo>
                  <a:lnTo>
                    <a:pt x="9" y="136"/>
                  </a:lnTo>
                  <a:lnTo>
                    <a:pt x="4" y="154"/>
                  </a:lnTo>
                  <a:lnTo>
                    <a:pt x="1" y="174"/>
                  </a:lnTo>
                  <a:lnTo>
                    <a:pt x="0" y="195"/>
                  </a:lnTo>
                  <a:lnTo>
                    <a:pt x="1" y="244"/>
                  </a:lnTo>
                  <a:lnTo>
                    <a:pt x="1" y="244"/>
                  </a:lnTo>
                  <a:lnTo>
                    <a:pt x="50" y="250"/>
                  </a:lnTo>
                  <a:lnTo>
                    <a:pt x="71" y="252"/>
                  </a:lnTo>
                  <a:lnTo>
                    <a:pt x="91" y="250"/>
                  </a:lnTo>
                  <a:lnTo>
                    <a:pt x="109" y="247"/>
                  </a:lnTo>
                  <a:lnTo>
                    <a:pt x="128" y="241"/>
                  </a:lnTo>
                  <a:lnTo>
                    <a:pt x="146" y="230"/>
                  </a:lnTo>
                  <a:lnTo>
                    <a:pt x="166" y="215"/>
                  </a:lnTo>
                  <a:lnTo>
                    <a:pt x="166" y="215"/>
                  </a:lnTo>
                  <a:lnTo>
                    <a:pt x="185" y="195"/>
                  </a:lnTo>
                  <a:lnTo>
                    <a:pt x="203" y="171"/>
                  </a:lnTo>
                  <a:lnTo>
                    <a:pt x="222" y="145"/>
                  </a:lnTo>
                  <a:lnTo>
                    <a:pt x="237" y="117"/>
                  </a:lnTo>
                  <a:lnTo>
                    <a:pt x="251" y="88"/>
                  </a:lnTo>
                  <a:lnTo>
                    <a:pt x="261" y="59"/>
                  </a:lnTo>
                  <a:lnTo>
                    <a:pt x="265" y="43"/>
                  </a:lnTo>
                  <a:lnTo>
                    <a:pt x="267" y="29"/>
                  </a:lnTo>
                  <a:lnTo>
                    <a:pt x="268" y="15"/>
                  </a:lnTo>
                  <a:lnTo>
                    <a:pt x="268" y="1"/>
                  </a:lnTo>
                  <a:lnTo>
                    <a:pt x="268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3" name="Freeform 54"/>
            <p:cNvSpPr/>
            <p:nvPr userDrawn="1"/>
          </p:nvSpPr>
          <p:spPr>
            <a:xfrm>
              <a:off x="2665413" y="1467119"/>
              <a:ext cx="395287" cy="536307"/>
            </a:xfrm>
            <a:custGeom>
              <a:avLst/>
              <a:gdLst>
                <a:gd name="T0" fmla="*/ 207 w 218"/>
                <a:gd name="T1" fmla="*/ 0 h 312"/>
                <a:gd name="T2" fmla="*/ 207 w 218"/>
                <a:gd name="T3" fmla="*/ 0 h 312"/>
                <a:gd name="T4" fmla="*/ 195 w 218"/>
                <a:gd name="T5" fmla="*/ 3 h 312"/>
                <a:gd name="T6" fmla="*/ 181 w 218"/>
                <a:gd name="T7" fmla="*/ 6 h 312"/>
                <a:gd name="T8" fmla="*/ 167 w 218"/>
                <a:gd name="T9" fmla="*/ 12 h 312"/>
                <a:gd name="T10" fmla="*/ 153 w 218"/>
                <a:gd name="T11" fmla="*/ 19 h 312"/>
                <a:gd name="T12" fmla="*/ 127 w 218"/>
                <a:gd name="T13" fmla="*/ 36 h 312"/>
                <a:gd name="T14" fmla="*/ 101 w 218"/>
                <a:gd name="T15" fmla="*/ 54 h 312"/>
                <a:gd name="T16" fmla="*/ 78 w 218"/>
                <a:gd name="T17" fmla="*/ 76 h 312"/>
                <a:gd name="T18" fmla="*/ 54 w 218"/>
                <a:gd name="T19" fmla="*/ 99 h 312"/>
                <a:gd name="T20" fmla="*/ 36 w 218"/>
                <a:gd name="T21" fmla="*/ 122 h 312"/>
                <a:gd name="T22" fmla="*/ 20 w 218"/>
                <a:gd name="T23" fmla="*/ 145 h 312"/>
                <a:gd name="T24" fmla="*/ 20 w 218"/>
                <a:gd name="T25" fmla="*/ 145 h 312"/>
                <a:gd name="T26" fmla="*/ 10 w 218"/>
                <a:gd name="T27" fmla="*/ 167 h 312"/>
                <a:gd name="T28" fmla="*/ 3 w 218"/>
                <a:gd name="T29" fmla="*/ 187 h 312"/>
                <a:gd name="T30" fmla="*/ 0 w 218"/>
                <a:gd name="T31" fmla="*/ 207 h 312"/>
                <a:gd name="T32" fmla="*/ 2 w 218"/>
                <a:gd name="T33" fmla="*/ 226 h 312"/>
                <a:gd name="T34" fmla="*/ 5 w 218"/>
                <a:gd name="T35" fmla="*/ 246 h 312"/>
                <a:gd name="T36" fmla="*/ 11 w 218"/>
                <a:gd name="T37" fmla="*/ 266 h 312"/>
                <a:gd name="T38" fmla="*/ 27 w 218"/>
                <a:gd name="T39" fmla="*/ 312 h 312"/>
                <a:gd name="T40" fmla="*/ 27 w 218"/>
                <a:gd name="T41" fmla="*/ 312 h 312"/>
                <a:gd name="T42" fmla="*/ 74 w 218"/>
                <a:gd name="T43" fmla="*/ 303 h 312"/>
                <a:gd name="T44" fmla="*/ 95 w 218"/>
                <a:gd name="T45" fmla="*/ 298 h 312"/>
                <a:gd name="T46" fmla="*/ 113 w 218"/>
                <a:gd name="T47" fmla="*/ 291 h 312"/>
                <a:gd name="T48" fmla="*/ 130 w 218"/>
                <a:gd name="T49" fmla="*/ 283 h 312"/>
                <a:gd name="T50" fmla="*/ 146 w 218"/>
                <a:gd name="T51" fmla="*/ 271 h 312"/>
                <a:gd name="T52" fmla="*/ 161 w 218"/>
                <a:gd name="T53" fmla="*/ 255 h 312"/>
                <a:gd name="T54" fmla="*/ 175 w 218"/>
                <a:gd name="T55" fmla="*/ 233 h 312"/>
                <a:gd name="T56" fmla="*/ 175 w 218"/>
                <a:gd name="T57" fmla="*/ 233 h 312"/>
                <a:gd name="T58" fmla="*/ 187 w 218"/>
                <a:gd name="T59" fmla="*/ 209 h 312"/>
                <a:gd name="T60" fmla="*/ 198 w 218"/>
                <a:gd name="T61" fmla="*/ 181 h 312"/>
                <a:gd name="T62" fmla="*/ 207 w 218"/>
                <a:gd name="T63" fmla="*/ 152 h 312"/>
                <a:gd name="T64" fmla="*/ 214 w 218"/>
                <a:gd name="T65" fmla="*/ 119 h 312"/>
                <a:gd name="T66" fmla="*/ 217 w 218"/>
                <a:gd name="T67" fmla="*/ 88 h 312"/>
                <a:gd name="T68" fmla="*/ 218 w 218"/>
                <a:gd name="T69" fmla="*/ 56 h 312"/>
                <a:gd name="T70" fmla="*/ 217 w 218"/>
                <a:gd name="T71" fmla="*/ 42 h 312"/>
                <a:gd name="T72" fmla="*/ 215 w 218"/>
                <a:gd name="T73" fmla="*/ 26 h 312"/>
                <a:gd name="T74" fmla="*/ 212 w 218"/>
                <a:gd name="T75" fmla="*/ 12 h 312"/>
                <a:gd name="T76" fmla="*/ 207 w 218"/>
                <a:gd name="T77" fmla="*/ 0 h 312"/>
                <a:gd name="T78" fmla="*/ 207 w 218"/>
                <a:gd name="T79" fmla="*/ 0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312">
                  <a:moveTo>
                    <a:pt x="207" y="0"/>
                  </a:moveTo>
                  <a:lnTo>
                    <a:pt x="207" y="0"/>
                  </a:lnTo>
                  <a:lnTo>
                    <a:pt x="195" y="3"/>
                  </a:lnTo>
                  <a:lnTo>
                    <a:pt x="181" y="6"/>
                  </a:lnTo>
                  <a:lnTo>
                    <a:pt x="167" y="12"/>
                  </a:lnTo>
                  <a:lnTo>
                    <a:pt x="153" y="19"/>
                  </a:lnTo>
                  <a:lnTo>
                    <a:pt x="127" y="36"/>
                  </a:lnTo>
                  <a:lnTo>
                    <a:pt x="101" y="54"/>
                  </a:lnTo>
                  <a:lnTo>
                    <a:pt x="78" y="76"/>
                  </a:lnTo>
                  <a:lnTo>
                    <a:pt x="54" y="99"/>
                  </a:lnTo>
                  <a:lnTo>
                    <a:pt x="36" y="122"/>
                  </a:lnTo>
                  <a:lnTo>
                    <a:pt x="20" y="145"/>
                  </a:lnTo>
                  <a:lnTo>
                    <a:pt x="20" y="145"/>
                  </a:lnTo>
                  <a:lnTo>
                    <a:pt x="10" y="167"/>
                  </a:lnTo>
                  <a:lnTo>
                    <a:pt x="3" y="187"/>
                  </a:lnTo>
                  <a:lnTo>
                    <a:pt x="0" y="207"/>
                  </a:lnTo>
                  <a:lnTo>
                    <a:pt x="2" y="226"/>
                  </a:lnTo>
                  <a:lnTo>
                    <a:pt x="5" y="246"/>
                  </a:lnTo>
                  <a:lnTo>
                    <a:pt x="11" y="266"/>
                  </a:lnTo>
                  <a:lnTo>
                    <a:pt x="27" y="312"/>
                  </a:lnTo>
                  <a:lnTo>
                    <a:pt x="27" y="312"/>
                  </a:lnTo>
                  <a:lnTo>
                    <a:pt x="74" y="303"/>
                  </a:lnTo>
                  <a:lnTo>
                    <a:pt x="95" y="298"/>
                  </a:lnTo>
                  <a:lnTo>
                    <a:pt x="113" y="291"/>
                  </a:lnTo>
                  <a:lnTo>
                    <a:pt x="130" y="283"/>
                  </a:lnTo>
                  <a:lnTo>
                    <a:pt x="146" y="271"/>
                  </a:lnTo>
                  <a:lnTo>
                    <a:pt x="161" y="255"/>
                  </a:lnTo>
                  <a:lnTo>
                    <a:pt x="175" y="233"/>
                  </a:lnTo>
                  <a:lnTo>
                    <a:pt x="175" y="233"/>
                  </a:lnTo>
                  <a:lnTo>
                    <a:pt x="187" y="209"/>
                  </a:lnTo>
                  <a:lnTo>
                    <a:pt x="198" y="181"/>
                  </a:lnTo>
                  <a:lnTo>
                    <a:pt x="207" y="152"/>
                  </a:lnTo>
                  <a:lnTo>
                    <a:pt x="214" y="119"/>
                  </a:lnTo>
                  <a:lnTo>
                    <a:pt x="217" y="88"/>
                  </a:lnTo>
                  <a:lnTo>
                    <a:pt x="218" y="56"/>
                  </a:lnTo>
                  <a:lnTo>
                    <a:pt x="217" y="42"/>
                  </a:lnTo>
                  <a:lnTo>
                    <a:pt x="215" y="26"/>
                  </a:lnTo>
                  <a:lnTo>
                    <a:pt x="212" y="12"/>
                  </a:lnTo>
                  <a:lnTo>
                    <a:pt x="207" y="0"/>
                  </a:lnTo>
                  <a:lnTo>
                    <a:pt x="20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4" name="Freeform 55"/>
            <p:cNvSpPr/>
            <p:nvPr userDrawn="1"/>
          </p:nvSpPr>
          <p:spPr>
            <a:xfrm>
              <a:off x="3154313" y="1410184"/>
              <a:ext cx="395337" cy="569430"/>
            </a:xfrm>
            <a:custGeom>
              <a:avLst/>
              <a:gdLst>
                <a:gd name="T0" fmla="*/ 207 w 218"/>
                <a:gd name="T1" fmla="*/ 0 h 314"/>
                <a:gd name="T2" fmla="*/ 207 w 218"/>
                <a:gd name="T3" fmla="*/ 0 h 314"/>
                <a:gd name="T4" fmla="*/ 194 w 218"/>
                <a:gd name="T5" fmla="*/ 5 h 314"/>
                <a:gd name="T6" fmla="*/ 181 w 218"/>
                <a:gd name="T7" fmla="*/ 8 h 314"/>
                <a:gd name="T8" fmla="*/ 167 w 218"/>
                <a:gd name="T9" fmla="*/ 14 h 314"/>
                <a:gd name="T10" fmla="*/ 153 w 218"/>
                <a:gd name="T11" fmla="*/ 20 h 314"/>
                <a:gd name="T12" fmla="*/ 127 w 218"/>
                <a:gd name="T13" fmla="*/ 37 h 314"/>
                <a:gd name="T14" fmla="*/ 100 w 218"/>
                <a:gd name="T15" fmla="*/ 56 h 314"/>
                <a:gd name="T16" fmla="*/ 77 w 218"/>
                <a:gd name="T17" fmla="*/ 77 h 314"/>
                <a:gd name="T18" fmla="*/ 54 w 218"/>
                <a:gd name="T19" fmla="*/ 101 h 314"/>
                <a:gd name="T20" fmla="*/ 35 w 218"/>
                <a:gd name="T21" fmla="*/ 124 h 314"/>
                <a:gd name="T22" fmla="*/ 20 w 218"/>
                <a:gd name="T23" fmla="*/ 147 h 314"/>
                <a:gd name="T24" fmla="*/ 20 w 218"/>
                <a:gd name="T25" fmla="*/ 147 h 314"/>
                <a:gd name="T26" fmla="*/ 9 w 218"/>
                <a:gd name="T27" fmla="*/ 169 h 314"/>
                <a:gd name="T28" fmla="*/ 3 w 218"/>
                <a:gd name="T29" fmla="*/ 189 h 314"/>
                <a:gd name="T30" fmla="*/ 0 w 218"/>
                <a:gd name="T31" fmla="*/ 209 h 314"/>
                <a:gd name="T32" fmla="*/ 1 w 218"/>
                <a:gd name="T33" fmla="*/ 227 h 314"/>
                <a:gd name="T34" fmla="*/ 4 w 218"/>
                <a:gd name="T35" fmla="*/ 247 h 314"/>
                <a:gd name="T36" fmla="*/ 11 w 218"/>
                <a:gd name="T37" fmla="*/ 267 h 314"/>
                <a:gd name="T38" fmla="*/ 26 w 218"/>
                <a:gd name="T39" fmla="*/ 314 h 314"/>
                <a:gd name="T40" fmla="*/ 26 w 218"/>
                <a:gd name="T41" fmla="*/ 314 h 314"/>
                <a:gd name="T42" fmla="*/ 74 w 218"/>
                <a:gd name="T43" fmla="*/ 305 h 314"/>
                <a:gd name="T44" fmla="*/ 94 w 218"/>
                <a:gd name="T45" fmla="*/ 300 h 314"/>
                <a:gd name="T46" fmla="*/ 113 w 218"/>
                <a:gd name="T47" fmla="*/ 292 h 314"/>
                <a:gd name="T48" fmla="*/ 130 w 218"/>
                <a:gd name="T49" fmla="*/ 283 h 314"/>
                <a:gd name="T50" fmla="*/ 147 w 218"/>
                <a:gd name="T51" fmla="*/ 272 h 314"/>
                <a:gd name="T52" fmla="*/ 160 w 218"/>
                <a:gd name="T53" fmla="*/ 255 h 314"/>
                <a:gd name="T54" fmla="*/ 174 w 218"/>
                <a:gd name="T55" fmla="*/ 235 h 314"/>
                <a:gd name="T56" fmla="*/ 174 w 218"/>
                <a:gd name="T57" fmla="*/ 235 h 314"/>
                <a:gd name="T58" fmla="*/ 187 w 218"/>
                <a:gd name="T59" fmla="*/ 210 h 314"/>
                <a:gd name="T60" fmla="*/ 198 w 218"/>
                <a:gd name="T61" fmla="*/ 182 h 314"/>
                <a:gd name="T62" fmla="*/ 207 w 218"/>
                <a:gd name="T63" fmla="*/ 153 h 314"/>
                <a:gd name="T64" fmla="*/ 213 w 218"/>
                <a:gd name="T65" fmla="*/ 121 h 314"/>
                <a:gd name="T66" fmla="*/ 216 w 218"/>
                <a:gd name="T67" fmla="*/ 90 h 314"/>
                <a:gd name="T68" fmla="*/ 218 w 218"/>
                <a:gd name="T69" fmla="*/ 57 h 314"/>
                <a:gd name="T70" fmla="*/ 216 w 218"/>
                <a:gd name="T71" fmla="*/ 42 h 314"/>
                <a:gd name="T72" fmla="*/ 215 w 218"/>
                <a:gd name="T73" fmla="*/ 28 h 314"/>
                <a:gd name="T74" fmla="*/ 211 w 218"/>
                <a:gd name="T75" fmla="*/ 14 h 314"/>
                <a:gd name="T76" fmla="*/ 207 w 218"/>
                <a:gd name="T77" fmla="*/ 0 h 314"/>
                <a:gd name="T78" fmla="*/ 207 w 218"/>
                <a:gd name="T79" fmla="*/ 0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314">
                  <a:moveTo>
                    <a:pt x="207" y="0"/>
                  </a:moveTo>
                  <a:lnTo>
                    <a:pt x="207" y="0"/>
                  </a:lnTo>
                  <a:lnTo>
                    <a:pt x="194" y="5"/>
                  </a:lnTo>
                  <a:lnTo>
                    <a:pt x="181" y="8"/>
                  </a:lnTo>
                  <a:lnTo>
                    <a:pt x="167" y="14"/>
                  </a:lnTo>
                  <a:lnTo>
                    <a:pt x="153" y="20"/>
                  </a:lnTo>
                  <a:lnTo>
                    <a:pt x="127" y="37"/>
                  </a:lnTo>
                  <a:lnTo>
                    <a:pt x="100" y="56"/>
                  </a:lnTo>
                  <a:lnTo>
                    <a:pt x="77" y="77"/>
                  </a:lnTo>
                  <a:lnTo>
                    <a:pt x="54" y="101"/>
                  </a:lnTo>
                  <a:lnTo>
                    <a:pt x="35" y="124"/>
                  </a:lnTo>
                  <a:lnTo>
                    <a:pt x="20" y="147"/>
                  </a:lnTo>
                  <a:lnTo>
                    <a:pt x="20" y="147"/>
                  </a:lnTo>
                  <a:lnTo>
                    <a:pt x="9" y="169"/>
                  </a:lnTo>
                  <a:lnTo>
                    <a:pt x="3" y="189"/>
                  </a:lnTo>
                  <a:lnTo>
                    <a:pt x="0" y="209"/>
                  </a:lnTo>
                  <a:lnTo>
                    <a:pt x="1" y="227"/>
                  </a:lnTo>
                  <a:lnTo>
                    <a:pt x="4" y="247"/>
                  </a:lnTo>
                  <a:lnTo>
                    <a:pt x="11" y="267"/>
                  </a:lnTo>
                  <a:lnTo>
                    <a:pt x="26" y="314"/>
                  </a:lnTo>
                  <a:lnTo>
                    <a:pt x="26" y="314"/>
                  </a:lnTo>
                  <a:lnTo>
                    <a:pt x="74" y="305"/>
                  </a:lnTo>
                  <a:lnTo>
                    <a:pt x="94" y="300"/>
                  </a:lnTo>
                  <a:lnTo>
                    <a:pt x="113" y="292"/>
                  </a:lnTo>
                  <a:lnTo>
                    <a:pt x="130" y="283"/>
                  </a:lnTo>
                  <a:lnTo>
                    <a:pt x="147" y="272"/>
                  </a:lnTo>
                  <a:lnTo>
                    <a:pt x="160" y="255"/>
                  </a:lnTo>
                  <a:lnTo>
                    <a:pt x="174" y="235"/>
                  </a:lnTo>
                  <a:lnTo>
                    <a:pt x="174" y="235"/>
                  </a:lnTo>
                  <a:lnTo>
                    <a:pt x="187" y="210"/>
                  </a:lnTo>
                  <a:lnTo>
                    <a:pt x="198" y="182"/>
                  </a:lnTo>
                  <a:lnTo>
                    <a:pt x="207" y="153"/>
                  </a:lnTo>
                  <a:lnTo>
                    <a:pt x="213" y="121"/>
                  </a:lnTo>
                  <a:lnTo>
                    <a:pt x="216" y="90"/>
                  </a:lnTo>
                  <a:lnTo>
                    <a:pt x="218" y="57"/>
                  </a:lnTo>
                  <a:lnTo>
                    <a:pt x="216" y="42"/>
                  </a:lnTo>
                  <a:lnTo>
                    <a:pt x="215" y="28"/>
                  </a:lnTo>
                  <a:lnTo>
                    <a:pt x="211" y="14"/>
                  </a:lnTo>
                  <a:lnTo>
                    <a:pt x="207" y="0"/>
                  </a:lnTo>
                  <a:lnTo>
                    <a:pt x="20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5" name="Freeform 56"/>
            <p:cNvSpPr/>
            <p:nvPr userDrawn="1"/>
          </p:nvSpPr>
          <p:spPr>
            <a:xfrm>
              <a:off x="3456134" y="1832395"/>
              <a:ext cx="504429" cy="404813"/>
            </a:xfrm>
            <a:custGeom>
              <a:avLst/>
              <a:gdLst>
                <a:gd name="T0" fmla="*/ 309 w 309"/>
                <a:gd name="T1" fmla="*/ 7 h 219"/>
                <a:gd name="T2" fmla="*/ 309 w 309"/>
                <a:gd name="T3" fmla="*/ 7 h 219"/>
                <a:gd name="T4" fmla="*/ 295 w 309"/>
                <a:gd name="T5" fmla="*/ 4 h 219"/>
                <a:gd name="T6" fmla="*/ 281 w 309"/>
                <a:gd name="T7" fmla="*/ 1 h 219"/>
                <a:gd name="T8" fmla="*/ 267 w 309"/>
                <a:gd name="T9" fmla="*/ 0 h 219"/>
                <a:gd name="T10" fmla="*/ 252 w 309"/>
                <a:gd name="T11" fmla="*/ 0 h 219"/>
                <a:gd name="T12" fmla="*/ 221 w 309"/>
                <a:gd name="T13" fmla="*/ 0 h 219"/>
                <a:gd name="T14" fmla="*/ 189 w 309"/>
                <a:gd name="T15" fmla="*/ 4 h 219"/>
                <a:gd name="T16" fmla="*/ 158 w 309"/>
                <a:gd name="T17" fmla="*/ 12 h 219"/>
                <a:gd name="T18" fmla="*/ 127 w 309"/>
                <a:gd name="T19" fmla="*/ 21 h 219"/>
                <a:gd name="T20" fmla="*/ 99 w 309"/>
                <a:gd name="T21" fmla="*/ 32 h 219"/>
                <a:gd name="T22" fmla="*/ 76 w 309"/>
                <a:gd name="T23" fmla="*/ 46 h 219"/>
                <a:gd name="T24" fmla="*/ 76 w 309"/>
                <a:gd name="T25" fmla="*/ 46 h 219"/>
                <a:gd name="T26" fmla="*/ 56 w 309"/>
                <a:gd name="T27" fmla="*/ 60 h 219"/>
                <a:gd name="T28" fmla="*/ 40 w 309"/>
                <a:gd name="T29" fmla="*/ 74 h 219"/>
                <a:gd name="T30" fmla="*/ 28 w 309"/>
                <a:gd name="T31" fmla="*/ 89 h 219"/>
                <a:gd name="T32" fmla="*/ 19 w 309"/>
                <a:gd name="T33" fmla="*/ 106 h 219"/>
                <a:gd name="T34" fmla="*/ 12 w 309"/>
                <a:gd name="T35" fmla="*/ 126 h 219"/>
                <a:gd name="T36" fmla="*/ 8 w 309"/>
                <a:gd name="T37" fmla="*/ 146 h 219"/>
                <a:gd name="T38" fmla="*/ 0 w 309"/>
                <a:gd name="T39" fmla="*/ 194 h 219"/>
                <a:gd name="T40" fmla="*/ 0 w 309"/>
                <a:gd name="T41" fmla="*/ 194 h 219"/>
                <a:gd name="T42" fmla="*/ 46 w 309"/>
                <a:gd name="T43" fmla="*/ 210 h 219"/>
                <a:gd name="T44" fmla="*/ 66 w 309"/>
                <a:gd name="T45" fmla="*/ 214 h 219"/>
                <a:gd name="T46" fmla="*/ 87 w 309"/>
                <a:gd name="T47" fmla="*/ 218 h 219"/>
                <a:gd name="T48" fmla="*/ 105 w 309"/>
                <a:gd name="T49" fmla="*/ 219 h 219"/>
                <a:gd name="T50" fmla="*/ 125 w 309"/>
                <a:gd name="T51" fmla="*/ 216 h 219"/>
                <a:gd name="T52" fmla="*/ 145 w 309"/>
                <a:gd name="T53" fmla="*/ 208 h 219"/>
                <a:gd name="T54" fmla="*/ 167 w 309"/>
                <a:gd name="T55" fmla="*/ 197 h 219"/>
                <a:gd name="T56" fmla="*/ 167 w 309"/>
                <a:gd name="T57" fmla="*/ 197 h 219"/>
                <a:gd name="T58" fmla="*/ 190 w 309"/>
                <a:gd name="T59" fmla="*/ 182 h 219"/>
                <a:gd name="T60" fmla="*/ 213 w 309"/>
                <a:gd name="T61" fmla="*/ 162 h 219"/>
                <a:gd name="T62" fmla="*/ 235 w 309"/>
                <a:gd name="T63" fmla="*/ 140 h 219"/>
                <a:gd name="T64" fmla="*/ 257 w 309"/>
                <a:gd name="T65" fmla="*/ 116 h 219"/>
                <a:gd name="T66" fmla="*/ 275 w 309"/>
                <a:gd name="T67" fmla="*/ 89 h 219"/>
                <a:gd name="T68" fmla="*/ 291 w 309"/>
                <a:gd name="T69" fmla="*/ 63 h 219"/>
                <a:gd name="T70" fmla="*/ 297 w 309"/>
                <a:gd name="T71" fmla="*/ 49 h 219"/>
                <a:gd name="T72" fmla="*/ 301 w 309"/>
                <a:gd name="T73" fmla="*/ 35 h 219"/>
                <a:gd name="T74" fmla="*/ 306 w 309"/>
                <a:gd name="T75" fmla="*/ 21 h 219"/>
                <a:gd name="T76" fmla="*/ 309 w 309"/>
                <a:gd name="T77" fmla="*/ 7 h 219"/>
                <a:gd name="T78" fmla="*/ 309 w 309"/>
                <a:gd name="T79" fmla="*/ 7 h 2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9" h="219">
                  <a:moveTo>
                    <a:pt x="309" y="7"/>
                  </a:moveTo>
                  <a:lnTo>
                    <a:pt x="309" y="7"/>
                  </a:lnTo>
                  <a:lnTo>
                    <a:pt x="295" y="4"/>
                  </a:lnTo>
                  <a:lnTo>
                    <a:pt x="281" y="1"/>
                  </a:lnTo>
                  <a:lnTo>
                    <a:pt x="267" y="0"/>
                  </a:lnTo>
                  <a:lnTo>
                    <a:pt x="252" y="0"/>
                  </a:lnTo>
                  <a:lnTo>
                    <a:pt x="221" y="0"/>
                  </a:lnTo>
                  <a:lnTo>
                    <a:pt x="189" y="4"/>
                  </a:lnTo>
                  <a:lnTo>
                    <a:pt x="158" y="12"/>
                  </a:lnTo>
                  <a:lnTo>
                    <a:pt x="127" y="21"/>
                  </a:lnTo>
                  <a:lnTo>
                    <a:pt x="99" y="32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56" y="60"/>
                  </a:lnTo>
                  <a:lnTo>
                    <a:pt x="40" y="74"/>
                  </a:lnTo>
                  <a:lnTo>
                    <a:pt x="28" y="89"/>
                  </a:lnTo>
                  <a:lnTo>
                    <a:pt x="19" y="106"/>
                  </a:lnTo>
                  <a:lnTo>
                    <a:pt x="12" y="126"/>
                  </a:lnTo>
                  <a:lnTo>
                    <a:pt x="8" y="146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46" y="210"/>
                  </a:lnTo>
                  <a:lnTo>
                    <a:pt x="66" y="214"/>
                  </a:lnTo>
                  <a:lnTo>
                    <a:pt x="87" y="218"/>
                  </a:lnTo>
                  <a:lnTo>
                    <a:pt x="105" y="219"/>
                  </a:lnTo>
                  <a:lnTo>
                    <a:pt x="125" y="216"/>
                  </a:lnTo>
                  <a:lnTo>
                    <a:pt x="145" y="208"/>
                  </a:lnTo>
                  <a:lnTo>
                    <a:pt x="167" y="197"/>
                  </a:lnTo>
                  <a:lnTo>
                    <a:pt x="167" y="197"/>
                  </a:lnTo>
                  <a:lnTo>
                    <a:pt x="190" y="182"/>
                  </a:lnTo>
                  <a:lnTo>
                    <a:pt x="213" y="162"/>
                  </a:lnTo>
                  <a:lnTo>
                    <a:pt x="235" y="140"/>
                  </a:lnTo>
                  <a:lnTo>
                    <a:pt x="257" y="116"/>
                  </a:lnTo>
                  <a:lnTo>
                    <a:pt x="275" y="89"/>
                  </a:lnTo>
                  <a:lnTo>
                    <a:pt x="291" y="63"/>
                  </a:lnTo>
                  <a:lnTo>
                    <a:pt x="297" y="49"/>
                  </a:lnTo>
                  <a:lnTo>
                    <a:pt x="301" y="35"/>
                  </a:lnTo>
                  <a:lnTo>
                    <a:pt x="306" y="21"/>
                  </a:lnTo>
                  <a:lnTo>
                    <a:pt x="309" y="7"/>
                  </a:lnTo>
                  <a:lnTo>
                    <a:pt x="309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6" name="Freeform 57"/>
            <p:cNvSpPr/>
            <p:nvPr userDrawn="1"/>
          </p:nvSpPr>
          <p:spPr>
            <a:xfrm>
              <a:off x="4099345" y="1647825"/>
              <a:ext cx="530225" cy="317499"/>
            </a:xfrm>
            <a:custGeom>
              <a:avLst/>
              <a:gdLst>
                <a:gd name="T0" fmla="*/ 334 w 334"/>
                <a:gd name="T1" fmla="*/ 20 h 200"/>
                <a:gd name="T2" fmla="*/ 334 w 334"/>
                <a:gd name="T3" fmla="*/ 20 h 200"/>
                <a:gd name="T4" fmla="*/ 321 w 334"/>
                <a:gd name="T5" fmla="*/ 16 h 200"/>
                <a:gd name="T6" fmla="*/ 307 w 334"/>
                <a:gd name="T7" fmla="*/ 11 h 200"/>
                <a:gd name="T8" fmla="*/ 293 w 334"/>
                <a:gd name="T9" fmla="*/ 6 h 200"/>
                <a:gd name="T10" fmla="*/ 279 w 334"/>
                <a:gd name="T11" fmla="*/ 3 h 200"/>
                <a:gd name="T12" fmla="*/ 247 w 334"/>
                <a:gd name="T13" fmla="*/ 0 h 200"/>
                <a:gd name="T14" fmla="*/ 216 w 334"/>
                <a:gd name="T15" fmla="*/ 0 h 200"/>
                <a:gd name="T16" fmla="*/ 184 w 334"/>
                <a:gd name="T17" fmla="*/ 2 h 200"/>
                <a:gd name="T18" fmla="*/ 153 w 334"/>
                <a:gd name="T19" fmla="*/ 8 h 200"/>
                <a:gd name="T20" fmla="*/ 123 w 334"/>
                <a:gd name="T21" fmla="*/ 14 h 200"/>
                <a:gd name="T22" fmla="*/ 97 w 334"/>
                <a:gd name="T23" fmla="*/ 23 h 200"/>
                <a:gd name="T24" fmla="*/ 97 w 334"/>
                <a:gd name="T25" fmla="*/ 23 h 200"/>
                <a:gd name="T26" fmla="*/ 75 w 334"/>
                <a:gd name="T27" fmla="*/ 34 h 200"/>
                <a:gd name="T28" fmla="*/ 57 w 334"/>
                <a:gd name="T29" fmla="*/ 47 h 200"/>
                <a:gd name="T30" fmla="*/ 43 w 334"/>
                <a:gd name="T31" fmla="*/ 60 h 200"/>
                <a:gd name="T32" fmla="*/ 32 w 334"/>
                <a:gd name="T33" fmla="*/ 76 h 200"/>
                <a:gd name="T34" fmla="*/ 23 w 334"/>
                <a:gd name="T35" fmla="*/ 94 h 200"/>
                <a:gd name="T36" fmla="*/ 15 w 334"/>
                <a:gd name="T37" fmla="*/ 113 h 200"/>
                <a:gd name="T38" fmla="*/ 0 w 334"/>
                <a:gd name="T39" fmla="*/ 161 h 200"/>
                <a:gd name="T40" fmla="*/ 0 w 334"/>
                <a:gd name="T41" fmla="*/ 161 h 200"/>
                <a:gd name="T42" fmla="*/ 45 w 334"/>
                <a:gd name="T43" fmla="*/ 183 h 200"/>
                <a:gd name="T44" fmla="*/ 63 w 334"/>
                <a:gd name="T45" fmla="*/ 190 h 200"/>
                <a:gd name="T46" fmla="*/ 83 w 334"/>
                <a:gd name="T47" fmla="*/ 196 h 200"/>
                <a:gd name="T48" fmla="*/ 102 w 334"/>
                <a:gd name="T49" fmla="*/ 200 h 200"/>
                <a:gd name="T50" fmla="*/ 122 w 334"/>
                <a:gd name="T51" fmla="*/ 200 h 200"/>
                <a:gd name="T52" fmla="*/ 142 w 334"/>
                <a:gd name="T53" fmla="*/ 195 h 200"/>
                <a:gd name="T54" fmla="*/ 165 w 334"/>
                <a:gd name="T55" fmla="*/ 187 h 200"/>
                <a:gd name="T56" fmla="*/ 165 w 334"/>
                <a:gd name="T57" fmla="*/ 187 h 200"/>
                <a:gd name="T58" fmla="*/ 190 w 334"/>
                <a:gd name="T59" fmla="*/ 175 h 200"/>
                <a:gd name="T60" fmla="*/ 216 w 334"/>
                <a:gd name="T61" fmla="*/ 159 h 200"/>
                <a:gd name="T62" fmla="*/ 241 w 334"/>
                <a:gd name="T63" fmla="*/ 141 h 200"/>
                <a:gd name="T64" fmla="*/ 266 w 334"/>
                <a:gd name="T65" fmla="*/ 119 h 200"/>
                <a:gd name="T66" fmla="*/ 287 w 334"/>
                <a:gd name="T67" fmla="*/ 96 h 200"/>
                <a:gd name="T68" fmla="*/ 307 w 334"/>
                <a:gd name="T69" fmla="*/ 71 h 200"/>
                <a:gd name="T70" fmla="*/ 315 w 334"/>
                <a:gd name="T71" fmla="*/ 59 h 200"/>
                <a:gd name="T72" fmla="*/ 323 w 334"/>
                <a:gd name="T73" fmla="*/ 47 h 200"/>
                <a:gd name="T74" fmla="*/ 329 w 334"/>
                <a:gd name="T75" fmla="*/ 34 h 200"/>
                <a:gd name="T76" fmla="*/ 334 w 334"/>
                <a:gd name="T77" fmla="*/ 20 h 200"/>
                <a:gd name="T78" fmla="*/ 334 w 334"/>
                <a:gd name="T79" fmla="*/ 20 h 2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4" h="200">
                  <a:moveTo>
                    <a:pt x="334" y="20"/>
                  </a:moveTo>
                  <a:lnTo>
                    <a:pt x="334" y="20"/>
                  </a:lnTo>
                  <a:lnTo>
                    <a:pt x="321" y="16"/>
                  </a:lnTo>
                  <a:lnTo>
                    <a:pt x="307" y="11"/>
                  </a:lnTo>
                  <a:lnTo>
                    <a:pt x="293" y="6"/>
                  </a:lnTo>
                  <a:lnTo>
                    <a:pt x="279" y="3"/>
                  </a:lnTo>
                  <a:lnTo>
                    <a:pt x="247" y="0"/>
                  </a:lnTo>
                  <a:lnTo>
                    <a:pt x="216" y="0"/>
                  </a:lnTo>
                  <a:lnTo>
                    <a:pt x="184" y="2"/>
                  </a:lnTo>
                  <a:lnTo>
                    <a:pt x="153" y="8"/>
                  </a:lnTo>
                  <a:lnTo>
                    <a:pt x="123" y="14"/>
                  </a:lnTo>
                  <a:lnTo>
                    <a:pt x="97" y="23"/>
                  </a:lnTo>
                  <a:lnTo>
                    <a:pt x="97" y="23"/>
                  </a:lnTo>
                  <a:lnTo>
                    <a:pt x="75" y="34"/>
                  </a:lnTo>
                  <a:lnTo>
                    <a:pt x="57" y="47"/>
                  </a:lnTo>
                  <a:lnTo>
                    <a:pt x="43" y="60"/>
                  </a:lnTo>
                  <a:lnTo>
                    <a:pt x="32" y="76"/>
                  </a:lnTo>
                  <a:lnTo>
                    <a:pt x="23" y="94"/>
                  </a:lnTo>
                  <a:lnTo>
                    <a:pt x="15" y="11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45" y="183"/>
                  </a:lnTo>
                  <a:lnTo>
                    <a:pt x="63" y="190"/>
                  </a:lnTo>
                  <a:lnTo>
                    <a:pt x="83" y="196"/>
                  </a:lnTo>
                  <a:lnTo>
                    <a:pt x="102" y="200"/>
                  </a:lnTo>
                  <a:lnTo>
                    <a:pt x="122" y="200"/>
                  </a:lnTo>
                  <a:lnTo>
                    <a:pt x="142" y="195"/>
                  </a:lnTo>
                  <a:lnTo>
                    <a:pt x="165" y="187"/>
                  </a:lnTo>
                  <a:lnTo>
                    <a:pt x="165" y="187"/>
                  </a:lnTo>
                  <a:lnTo>
                    <a:pt x="190" y="175"/>
                  </a:lnTo>
                  <a:lnTo>
                    <a:pt x="216" y="159"/>
                  </a:lnTo>
                  <a:lnTo>
                    <a:pt x="241" y="141"/>
                  </a:lnTo>
                  <a:lnTo>
                    <a:pt x="266" y="119"/>
                  </a:lnTo>
                  <a:lnTo>
                    <a:pt x="287" y="96"/>
                  </a:lnTo>
                  <a:lnTo>
                    <a:pt x="307" y="71"/>
                  </a:lnTo>
                  <a:lnTo>
                    <a:pt x="315" y="59"/>
                  </a:lnTo>
                  <a:lnTo>
                    <a:pt x="323" y="47"/>
                  </a:lnTo>
                  <a:lnTo>
                    <a:pt x="329" y="34"/>
                  </a:lnTo>
                  <a:lnTo>
                    <a:pt x="334" y="20"/>
                  </a:lnTo>
                  <a:lnTo>
                    <a:pt x="334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7" name="Freeform 58"/>
            <p:cNvSpPr/>
            <p:nvPr userDrawn="1"/>
          </p:nvSpPr>
          <p:spPr>
            <a:xfrm>
              <a:off x="3603625" y="1120776"/>
              <a:ext cx="280988" cy="574675"/>
            </a:xfrm>
            <a:custGeom>
              <a:avLst/>
              <a:gdLst>
                <a:gd name="T0" fmla="*/ 92 w 177"/>
                <a:gd name="T1" fmla="*/ 0 h 362"/>
                <a:gd name="T2" fmla="*/ 92 w 177"/>
                <a:gd name="T3" fmla="*/ 0 h 362"/>
                <a:gd name="T4" fmla="*/ 82 w 177"/>
                <a:gd name="T5" fmla="*/ 9 h 362"/>
                <a:gd name="T6" fmla="*/ 72 w 177"/>
                <a:gd name="T7" fmla="*/ 20 h 362"/>
                <a:gd name="T8" fmla="*/ 63 w 177"/>
                <a:gd name="T9" fmla="*/ 31 h 362"/>
                <a:gd name="T10" fmla="*/ 54 w 177"/>
                <a:gd name="T11" fmla="*/ 43 h 362"/>
                <a:gd name="T12" fmla="*/ 38 w 177"/>
                <a:gd name="T13" fmla="*/ 71 h 362"/>
                <a:gd name="T14" fmla="*/ 26 w 177"/>
                <a:gd name="T15" fmla="*/ 100 h 362"/>
                <a:gd name="T16" fmla="*/ 15 w 177"/>
                <a:gd name="T17" fmla="*/ 131 h 362"/>
                <a:gd name="T18" fmla="*/ 7 w 177"/>
                <a:gd name="T19" fmla="*/ 161 h 362"/>
                <a:gd name="T20" fmla="*/ 1 w 177"/>
                <a:gd name="T21" fmla="*/ 192 h 362"/>
                <a:gd name="T22" fmla="*/ 0 w 177"/>
                <a:gd name="T23" fmla="*/ 218 h 362"/>
                <a:gd name="T24" fmla="*/ 0 w 177"/>
                <a:gd name="T25" fmla="*/ 218 h 362"/>
                <a:gd name="T26" fmla="*/ 1 w 177"/>
                <a:gd name="T27" fmla="*/ 243 h 362"/>
                <a:gd name="T28" fmla="*/ 6 w 177"/>
                <a:gd name="T29" fmla="*/ 264 h 362"/>
                <a:gd name="T30" fmla="*/ 12 w 177"/>
                <a:gd name="T31" fmla="*/ 283 h 362"/>
                <a:gd name="T32" fmla="*/ 23 w 177"/>
                <a:gd name="T33" fmla="*/ 298 h 362"/>
                <a:gd name="T34" fmla="*/ 35 w 177"/>
                <a:gd name="T35" fmla="*/ 314 h 362"/>
                <a:gd name="T36" fmla="*/ 49 w 177"/>
                <a:gd name="T37" fmla="*/ 329 h 362"/>
                <a:gd name="T38" fmla="*/ 86 w 177"/>
                <a:gd name="T39" fmla="*/ 362 h 362"/>
                <a:gd name="T40" fmla="*/ 86 w 177"/>
                <a:gd name="T41" fmla="*/ 362 h 362"/>
                <a:gd name="T42" fmla="*/ 123 w 177"/>
                <a:gd name="T43" fmla="*/ 331 h 362"/>
                <a:gd name="T44" fmla="*/ 139 w 177"/>
                <a:gd name="T45" fmla="*/ 315 h 362"/>
                <a:gd name="T46" fmla="*/ 153 w 177"/>
                <a:gd name="T47" fmla="*/ 301 h 362"/>
                <a:gd name="T48" fmla="*/ 162 w 177"/>
                <a:gd name="T49" fmla="*/ 284 h 362"/>
                <a:gd name="T50" fmla="*/ 170 w 177"/>
                <a:gd name="T51" fmla="*/ 267 h 362"/>
                <a:gd name="T52" fmla="*/ 174 w 177"/>
                <a:gd name="T53" fmla="*/ 246 h 362"/>
                <a:gd name="T54" fmla="*/ 177 w 177"/>
                <a:gd name="T55" fmla="*/ 221 h 362"/>
                <a:gd name="T56" fmla="*/ 177 w 177"/>
                <a:gd name="T57" fmla="*/ 221 h 362"/>
                <a:gd name="T58" fmla="*/ 176 w 177"/>
                <a:gd name="T59" fmla="*/ 193 h 362"/>
                <a:gd name="T60" fmla="*/ 171 w 177"/>
                <a:gd name="T61" fmla="*/ 164 h 362"/>
                <a:gd name="T62" fmla="*/ 165 w 177"/>
                <a:gd name="T63" fmla="*/ 133 h 362"/>
                <a:gd name="T64" fmla="*/ 156 w 177"/>
                <a:gd name="T65" fmla="*/ 102 h 362"/>
                <a:gd name="T66" fmla="*/ 143 w 177"/>
                <a:gd name="T67" fmla="*/ 73 h 362"/>
                <a:gd name="T68" fmla="*/ 128 w 177"/>
                <a:gd name="T69" fmla="*/ 45 h 362"/>
                <a:gd name="T70" fmla="*/ 120 w 177"/>
                <a:gd name="T71" fmla="*/ 32 h 362"/>
                <a:gd name="T72" fmla="*/ 111 w 177"/>
                <a:gd name="T73" fmla="*/ 20 h 362"/>
                <a:gd name="T74" fmla="*/ 102 w 177"/>
                <a:gd name="T75" fmla="*/ 9 h 362"/>
                <a:gd name="T76" fmla="*/ 92 w 177"/>
                <a:gd name="T77" fmla="*/ 0 h 362"/>
                <a:gd name="T78" fmla="*/ 92 w 177"/>
                <a:gd name="T79" fmla="*/ 0 h 3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7" h="362">
                  <a:moveTo>
                    <a:pt x="92" y="0"/>
                  </a:moveTo>
                  <a:lnTo>
                    <a:pt x="92" y="0"/>
                  </a:lnTo>
                  <a:lnTo>
                    <a:pt x="82" y="9"/>
                  </a:lnTo>
                  <a:lnTo>
                    <a:pt x="72" y="20"/>
                  </a:lnTo>
                  <a:lnTo>
                    <a:pt x="63" y="31"/>
                  </a:lnTo>
                  <a:lnTo>
                    <a:pt x="54" y="43"/>
                  </a:lnTo>
                  <a:lnTo>
                    <a:pt x="38" y="71"/>
                  </a:lnTo>
                  <a:lnTo>
                    <a:pt x="26" y="100"/>
                  </a:lnTo>
                  <a:lnTo>
                    <a:pt x="15" y="131"/>
                  </a:lnTo>
                  <a:lnTo>
                    <a:pt x="7" y="161"/>
                  </a:lnTo>
                  <a:lnTo>
                    <a:pt x="1" y="192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1" y="243"/>
                  </a:lnTo>
                  <a:lnTo>
                    <a:pt x="6" y="264"/>
                  </a:lnTo>
                  <a:lnTo>
                    <a:pt x="12" y="283"/>
                  </a:lnTo>
                  <a:lnTo>
                    <a:pt x="23" y="298"/>
                  </a:lnTo>
                  <a:lnTo>
                    <a:pt x="35" y="314"/>
                  </a:lnTo>
                  <a:lnTo>
                    <a:pt x="49" y="329"/>
                  </a:lnTo>
                  <a:lnTo>
                    <a:pt x="86" y="362"/>
                  </a:lnTo>
                  <a:lnTo>
                    <a:pt x="86" y="362"/>
                  </a:lnTo>
                  <a:lnTo>
                    <a:pt x="123" y="331"/>
                  </a:lnTo>
                  <a:lnTo>
                    <a:pt x="139" y="315"/>
                  </a:lnTo>
                  <a:lnTo>
                    <a:pt x="153" y="301"/>
                  </a:lnTo>
                  <a:lnTo>
                    <a:pt x="162" y="284"/>
                  </a:lnTo>
                  <a:lnTo>
                    <a:pt x="170" y="267"/>
                  </a:lnTo>
                  <a:lnTo>
                    <a:pt x="174" y="246"/>
                  </a:lnTo>
                  <a:lnTo>
                    <a:pt x="177" y="221"/>
                  </a:lnTo>
                  <a:lnTo>
                    <a:pt x="177" y="221"/>
                  </a:lnTo>
                  <a:lnTo>
                    <a:pt x="176" y="193"/>
                  </a:lnTo>
                  <a:lnTo>
                    <a:pt x="171" y="164"/>
                  </a:lnTo>
                  <a:lnTo>
                    <a:pt x="165" y="133"/>
                  </a:lnTo>
                  <a:lnTo>
                    <a:pt x="156" y="102"/>
                  </a:lnTo>
                  <a:lnTo>
                    <a:pt x="143" y="73"/>
                  </a:lnTo>
                  <a:lnTo>
                    <a:pt x="128" y="45"/>
                  </a:lnTo>
                  <a:lnTo>
                    <a:pt x="120" y="32"/>
                  </a:lnTo>
                  <a:lnTo>
                    <a:pt x="111" y="20"/>
                  </a:lnTo>
                  <a:lnTo>
                    <a:pt x="102" y="9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8" name="Freeform 59"/>
            <p:cNvSpPr/>
            <p:nvPr userDrawn="1"/>
          </p:nvSpPr>
          <p:spPr>
            <a:xfrm>
              <a:off x="3110334" y="1028223"/>
              <a:ext cx="373063" cy="458788"/>
            </a:xfrm>
            <a:custGeom>
              <a:avLst/>
              <a:gdLst>
                <a:gd name="T0" fmla="*/ 231 w 235"/>
                <a:gd name="T1" fmla="*/ 0 h 289"/>
                <a:gd name="T2" fmla="*/ 231 w 235"/>
                <a:gd name="T3" fmla="*/ 0 h 289"/>
                <a:gd name="T4" fmla="*/ 218 w 235"/>
                <a:gd name="T5" fmla="*/ 2 h 289"/>
                <a:gd name="T6" fmla="*/ 204 w 235"/>
                <a:gd name="T7" fmla="*/ 5 h 289"/>
                <a:gd name="T8" fmla="*/ 190 w 235"/>
                <a:gd name="T9" fmla="*/ 8 h 289"/>
                <a:gd name="T10" fmla="*/ 174 w 235"/>
                <a:gd name="T11" fmla="*/ 13 h 289"/>
                <a:gd name="T12" fmla="*/ 147 w 235"/>
                <a:gd name="T13" fmla="*/ 27 h 289"/>
                <a:gd name="T14" fmla="*/ 119 w 235"/>
                <a:gd name="T15" fmla="*/ 42 h 289"/>
                <a:gd name="T16" fmla="*/ 92 w 235"/>
                <a:gd name="T17" fmla="*/ 61 h 289"/>
                <a:gd name="T18" fmla="*/ 68 w 235"/>
                <a:gd name="T19" fmla="*/ 81 h 289"/>
                <a:gd name="T20" fmla="*/ 46 w 235"/>
                <a:gd name="T21" fmla="*/ 102 h 289"/>
                <a:gd name="T22" fmla="*/ 28 w 235"/>
                <a:gd name="T23" fmla="*/ 122 h 289"/>
                <a:gd name="T24" fmla="*/ 28 w 235"/>
                <a:gd name="T25" fmla="*/ 122 h 289"/>
                <a:gd name="T26" fmla="*/ 15 w 235"/>
                <a:gd name="T27" fmla="*/ 142 h 289"/>
                <a:gd name="T28" fmla="*/ 6 w 235"/>
                <a:gd name="T29" fmla="*/ 163 h 289"/>
                <a:gd name="T30" fmla="*/ 1 w 235"/>
                <a:gd name="T31" fmla="*/ 181 h 289"/>
                <a:gd name="T32" fmla="*/ 0 w 235"/>
                <a:gd name="T33" fmla="*/ 201 h 289"/>
                <a:gd name="T34" fmla="*/ 0 w 235"/>
                <a:gd name="T35" fmla="*/ 220 h 289"/>
                <a:gd name="T36" fmla="*/ 3 w 235"/>
                <a:gd name="T37" fmla="*/ 241 h 289"/>
                <a:gd name="T38" fmla="*/ 14 w 235"/>
                <a:gd name="T39" fmla="*/ 289 h 289"/>
                <a:gd name="T40" fmla="*/ 14 w 235"/>
                <a:gd name="T41" fmla="*/ 289 h 289"/>
                <a:gd name="T42" fmla="*/ 63 w 235"/>
                <a:gd name="T43" fmla="*/ 286 h 289"/>
                <a:gd name="T44" fmla="*/ 83 w 235"/>
                <a:gd name="T45" fmla="*/ 283 h 289"/>
                <a:gd name="T46" fmla="*/ 103 w 235"/>
                <a:gd name="T47" fmla="*/ 278 h 289"/>
                <a:gd name="T48" fmla="*/ 120 w 235"/>
                <a:gd name="T49" fmla="*/ 272 h 289"/>
                <a:gd name="T50" fmla="*/ 137 w 235"/>
                <a:gd name="T51" fmla="*/ 261 h 289"/>
                <a:gd name="T52" fmla="*/ 154 w 235"/>
                <a:gd name="T53" fmla="*/ 247 h 289"/>
                <a:gd name="T54" fmla="*/ 170 w 235"/>
                <a:gd name="T55" fmla="*/ 229 h 289"/>
                <a:gd name="T56" fmla="*/ 170 w 235"/>
                <a:gd name="T57" fmla="*/ 229 h 289"/>
                <a:gd name="T58" fmla="*/ 185 w 235"/>
                <a:gd name="T59" fmla="*/ 206 h 289"/>
                <a:gd name="T60" fmla="*/ 199 w 235"/>
                <a:gd name="T61" fmla="*/ 180 h 289"/>
                <a:gd name="T62" fmla="*/ 211 w 235"/>
                <a:gd name="T63" fmla="*/ 150 h 289"/>
                <a:gd name="T64" fmla="*/ 222 w 235"/>
                <a:gd name="T65" fmla="*/ 121 h 289"/>
                <a:gd name="T66" fmla="*/ 230 w 235"/>
                <a:gd name="T67" fmla="*/ 88 h 289"/>
                <a:gd name="T68" fmla="*/ 235 w 235"/>
                <a:gd name="T69" fmla="*/ 57 h 289"/>
                <a:gd name="T70" fmla="*/ 235 w 235"/>
                <a:gd name="T71" fmla="*/ 42 h 289"/>
                <a:gd name="T72" fmla="*/ 235 w 235"/>
                <a:gd name="T73" fmla="*/ 28 h 289"/>
                <a:gd name="T74" fmla="*/ 233 w 235"/>
                <a:gd name="T75" fmla="*/ 14 h 289"/>
                <a:gd name="T76" fmla="*/ 231 w 235"/>
                <a:gd name="T77" fmla="*/ 0 h 289"/>
                <a:gd name="T78" fmla="*/ 231 w 235"/>
                <a:gd name="T79" fmla="*/ 0 h 28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5" h="289">
                  <a:moveTo>
                    <a:pt x="231" y="0"/>
                  </a:moveTo>
                  <a:lnTo>
                    <a:pt x="231" y="0"/>
                  </a:lnTo>
                  <a:lnTo>
                    <a:pt x="218" y="2"/>
                  </a:lnTo>
                  <a:lnTo>
                    <a:pt x="204" y="5"/>
                  </a:lnTo>
                  <a:lnTo>
                    <a:pt x="190" y="8"/>
                  </a:lnTo>
                  <a:lnTo>
                    <a:pt x="174" y="13"/>
                  </a:lnTo>
                  <a:lnTo>
                    <a:pt x="147" y="27"/>
                  </a:lnTo>
                  <a:lnTo>
                    <a:pt x="119" y="42"/>
                  </a:lnTo>
                  <a:lnTo>
                    <a:pt x="92" y="61"/>
                  </a:lnTo>
                  <a:lnTo>
                    <a:pt x="68" y="81"/>
                  </a:lnTo>
                  <a:lnTo>
                    <a:pt x="46" y="102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5" y="142"/>
                  </a:lnTo>
                  <a:lnTo>
                    <a:pt x="6" y="163"/>
                  </a:lnTo>
                  <a:lnTo>
                    <a:pt x="1" y="181"/>
                  </a:lnTo>
                  <a:lnTo>
                    <a:pt x="0" y="201"/>
                  </a:lnTo>
                  <a:lnTo>
                    <a:pt x="0" y="220"/>
                  </a:lnTo>
                  <a:lnTo>
                    <a:pt x="3" y="241"/>
                  </a:lnTo>
                  <a:lnTo>
                    <a:pt x="14" y="289"/>
                  </a:lnTo>
                  <a:lnTo>
                    <a:pt x="14" y="289"/>
                  </a:lnTo>
                  <a:lnTo>
                    <a:pt x="63" y="286"/>
                  </a:lnTo>
                  <a:lnTo>
                    <a:pt x="83" y="283"/>
                  </a:lnTo>
                  <a:lnTo>
                    <a:pt x="103" y="278"/>
                  </a:lnTo>
                  <a:lnTo>
                    <a:pt x="120" y="272"/>
                  </a:lnTo>
                  <a:lnTo>
                    <a:pt x="137" y="261"/>
                  </a:lnTo>
                  <a:lnTo>
                    <a:pt x="154" y="247"/>
                  </a:lnTo>
                  <a:lnTo>
                    <a:pt x="170" y="229"/>
                  </a:lnTo>
                  <a:lnTo>
                    <a:pt x="170" y="229"/>
                  </a:lnTo>
                  <a:lnTo>
                    <a:pt x="185" y="206"/>
                  </a:lnTo>
                  <a:lnTo>
                    <a:pt x="199" y="180"/>
                  </a:lnTo>
                  <a:lnTo>
                    <a:pt x="211" y="150"/>
                  </a:lnTo>
                  <a:lnTo>
                    <a:pt x="222" y="121"/>
                  </a:lnTo>
                  <a:lnTo>
                    <a:pt x="230" y="88"/>
                  </a:lnTo>
                  <a:lnTo>
                    <a:pt x="235" y="57"/>
                  </a:lnTo>
                  <a:lnTo>
                    <a:pt x="235" y="42"/>
                  </a:lnTo>
                  <a:lnTo>
                    <a:pt x="235" y="28"/>
                  </a:lnTo>
                  <a:lnTo>
                    <a:pt x="233" y="14"/>
                  </a:lnTo>
                  <a:lnTo>
                    <a:pt x="231" y="0"/>
                  </a:lnTo>
                  <a:lnTo>
                    <a:pt x="23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59" name="Freeform 60"/>
            <p:cNvSpPr/>
            <p:nvPr userDrawn="1"/>
          </p:nvSpPr>
          <p:spPr>
            <a:xfrm>
              <a:off x="4856957" y="2825688"/>
              <a:ext cx="458787" cy="227012"/>
            </a:xfrm>
            <a:custGeom>
              <a:avLst/>
              <a:gdLst>
                <a:gd name="T0" fmla="*/ 289 w 289"/>
                <a:gd name="T1" fmla="*/ 21 h 143"/>
                <a:gd name="T2" fmla="*/ 289 w 289"/>
                <a:gd name="T3" fmla="*/ 21 h 143"/>
                <a:gd name="T4" fmla="*/ 280 w 289"/>
                <a:gd name="T5" fmla="*/ 28 h 143"/>
                <a:gd name="T6" fmla="*/ 269 w 289"/>
                <a:gd name="T7" fmla="*/ 34 h 143"/>
                <a:gd name="T8" fmla="*/ 260 w 289"/>
                <a:gd name="T9" fmla="*/ 38 h 143"/>
                <a:gd name="T10" fmla="*/ 247 w 289"/>
                <a:gd name="T11" fmla="*/ 38 h 143"/>
                <a:gd name="T12" fmla="*/ 237 w 289"/>
                <a:gd name="T13" fmla="*/ 38 h 143"/>
                <a:gd name="T14" fmla="*/ 226 w 289"/>
                <a:gd name="T15" fmla="*/ 34 h 143"/>
                <a:gd name="T16" fmla="*/ 203 w 289"/>
                <a:gd name="T17" fmla="*/ 28 h 143"/>
                <a:gd name="T18" fmla="*/ 155 w 289"/>
                <a:gd name="T19" fmla="*/ 10 h 143"/>
                <a:gd name="T20" fmla="*/ 131 w 289"/>
                <a:gd name="T21" fmla="*/ 2 h 143"/>
                <a:gd name="T22" fmla="*/ 121 w 289"/>
                <a:gd name="T23" fmla="*/ 0 h 143"/>
                <a:gd name="T24" fmla="*/ 110 w 289"/>
                <a:gd name="T25" fmla="*/ 0 h 143"/>
                <a:gd name="T26" fmla="*/ 110 w 289"/>
                <a:gd name="T27" fmla="*/ 0 h 143"/>
                <a:gd name="T28" fmla="*/ 91 w 289"/>
                <a:gd name="T29" fmla="*/ 2 h 143"/>
                <a:gd name="T30" fmla="*/ 74 w 289"/>
                <a:gd name="T31" fmla="*/ 7 h 143"/>
                <a:gd name="T32" fmla="*/ 60 w 289"/>
                <a:gd name="T33" fmla="*/ 13 h 143"/>
                <a:gd name="T34" fmla="*/ 48 w 289"/>
                <a:gd name="T35" fmla="*/ 21 h 143"/>
                <a:gd name="T36" fmla="*/ 36 w 289"/>
                <a:gd name="T37" fmla="*/ 31 h 143"/>
                <a:gd name="T38" fmla="*/ 25 w 289"/>
                <a:gd name="T39" fmla="*/ 44 h 143"/>
                <a:gd name="T40" fmla="*/ 0 w 289"/>
                <a:gd name="T41" fmla="*/ 73 h 143"/>
                <a:gd name="T42" fmla="*/ 0 w 289"/>
                <a:gd name="T43" fmla="*/ 73 h 143"/>
                <a:gd name="T44" fmla="*/ 14 w 289"/>
                <a:gd name="T45" fmla="*/ 89 h 143"/>
                <a:gd name="T46" fmla="*/ 28 w 289"/>
                <a:gd name="T47" fmla="*/ 101 h 143"/>
                <a:gd name="T48" fmla="*/ 39 w 289"/>
                <a:gd name="T49" fmla="*/ 110 h 143"/>
                <a:gd name="T50" fmla="*/ 53 w 289"/>
                <a:gd name="T51" fmla="*/ 118 h 143"/>
                <a:gd name="T52" fmla="*/ 65 w 289"/>
                <a:gd name="T53" fmla="*/ 126 h 143"/>
                <a:gd name="T54" fmla="*/ 79 w 289"/>
                <a:gd name="T55" fmla="*/ 130 h 143"/>
                <a:gd name="T56" fmla="*/ 96 w 289"/>
                <a:gd name="T57" fmla="*/ 136 h 143"/>
                <a:gd name="T58" fmla="*/ 114 w 289"/>
                <a:gd name="T59" fmla="*/ 140 h 143"/>
                <a:gd name="T60" fmla="*/ 114 w 289"/>
                <a:gd name="T61" fmla="*/ 140 h 143"/>
                <a:gd name="T62" fmla="*/ 128 w 289"/>
                <a:gd name="T63" fmla="*/ 141 h 143"/>
                <a:gd name="T64" fmla="*/ 142 w 289"/>
                <a:gd name="T65" fmla="*/ 143 h 143"/>
                <a:gd name="T66" fmla="*/ 156 w 289"/>
                <a:gd name="T67" fmla="*/ 141 h 143"/>
                <a:gd name="T68" fmla="*/ 170 w 289"/>
                <a:gd name="T69" fmla="*/ 140 h 143"/>
                <a:gd name="T70" fmla="*/ 186 w 289"/>
                <a:gd name="T71" fmla="*/ 135 h 143"/>
                <a:gd name="T72" fmla="*/ 199 w 289"/>
                <a:gd name="T73" fmla="*/ 130 h 143"/>
                <a:gd name="T74" fmla="*/ 212 w 289"/>
                <a:gd name="T75" fmla="*/ 124 h 143"/>
                <a:gd name="T76" fmla="*/ 226 w 289"/>
                <a:gd name="T77" fmla="*/ 118 h 143"/>
                <a:gd name="T78" fmla="*/ 238 w 289"/>
                <a:gd name="T79" fmla="*/ 109 h 143"/>
                <a:gd name="T80" fmla="*/ 249 w 289"/>
                <a:gd name="T81" fmla="*/ 99 h 143"/>
                <a:gd name="T82" fmla="*/ 260 w 289"/>
                <a:gd name="T83" fmla="*/ 89 h 143"/>
                <a:gd name="T84" fmla="*/ 269 w 289"/>
                <a:gd name="T85" fmla="*/ 78 h 143"/>
                <a:gd name="T86" fmla="*/ 277 w 289"/>
                <a:gd name="T87" fmla="*/ 65 h 143"/>
                <a:gd name="T88" fmla="*/ 281 w 289"/>
                <a:gd name="T89" fmla="*/ 51 h 143"/>
                <a:gd name="T90" fmla="*/ 286 w 289"/>
                <a:gd name="T91" fmla="*/ 36 h 143"/>
                <a:gd name="T92" fmla="*/ 289 w 289"/>
                <a:gd name="T93" fmla="*/ 21 h 143"/>
                <a:gd name="T94" fmla="*/ 289 w 289"/>
                <a:gd name="T95" fmla="*/ 21 h 14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9" h="143">
                  <a:moveTo>
                    <a:pt x="289" y="21"/>
                  </a:moveTo>
                  <a:lnTo>
                    <a:pt x="289" y="21"/>
                  </a:lnTo>
                  <a:lnTo>
                    <a:pt x="280" y="28"/>
                  </a:lnTo>
                  <a:lnTo>
                    <a:pt x="269" y="34"/>
                  </a:lnTo>
                  <a:lnTo>
                    <a:pt x="260" y="38"/>
                  </a:lnTo>
                  <a:lnTo>
                    <a:pt x="247" y="38"/>
                  </a:lnTo>
                  <a:lnTo>
                    <a:pt x="237" y="38"/>
                  </a:lnTo>
                  <a:lnTo>
                    <a:pt x="226" y="34"/>
                  </a:lnTo>
                  <a:lnTo>
                    <a:pt x="203" y="28"/>
                  </a:lnTo>
                  <a:lnTo>
                    <a:pt x="155" y="10"/>
                  </a:lnTo>
                  <a:lnTo>
                    <a:pt x="131" y="2"/>
                  </a:lnTo>
                  <a:lnTo>
                    <a:pt x="121" y="0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60" y="13"/>
                  </a:lnTo>
                  <a:lnTo>
                    <a:pt x="48" y="21"/>
                  </a:lnTo>
                  <a:lnTo>
                    <a:pt x="36" y="31"/>
                  </a:lnTo>
                  <a:lnTo>
                    <a:pt x="25" y="44"/>
                  </a:lnTo>
                  <a:lnTo>
                    <a:pt x="0" y="73"/>
                  </a:lnTo>
                  <a:lnTo>
                    <a:pt x="0" y="73"/>
                  </a:lnTo>
                  <a:lnTo>
                    <a:pt x="14" y="89"/>
                  </a:lnTo>
                  <a:lnTo>
                    <a:pt x="28" y="101"/>
                  </a:lnTo>
                  <a:lnTo>
                    <a:pt x="39" y="110"/>
                  </a:lnTo>
                  <a:lnTo>
                    <a:pt x="53" y="118"/>
                  </a:lnTo>
                  <a:lnTo>
                    <a:pt x="65" y="126"/>
                  </a:lnTo>
                  <a:lnTo>
                    <a:pt x="79" y="130"/>
                  </a:lnTo>
                  <a:lnTo>
                    <a:pt x="96" y="136"/>
                  </a:lnTo>
                  <a:lnTo>
                    <a:pt x="114" y="140"/>
                  </a:lnTo>
                  <a:lnTo>
                    <a:pt x="114" y="140"/>
                  </a:lnTo>
                  <a:lnTo>
                    <a:pt x="128" y="141"/>
                  </a:lnTo>
                  <a:lnTo>
                    <a:pt x="142" y="143"/>
                  </a:lnTo>
                  <a:lnTo>
                    <a:pt x="156" y="141"/>
                  </a:lnTo>
                  <a:lnTo>
                    <a:pt x="170" y="140"/>
                  </a:lnTo>
                  <a:lnTo>
                    <a:pt x="186" y="135"/>
                  </a:lnTo>
                  <a:lnTo>
                    <a:pt x="199" y="130"/>
                  </a:lnTo>
                  <a:lnTo>
                    <a:pt x="212" y="124"/>
                  </a:lnTo>
                  <a:lnTo>
                    <a:pt x="226" y="118"/>
                  </a:lnTo>
                  <a:lnTo>
                    <a:pt x="238" y="109"/>
                  </a:lnTo>
                  <a:lnTo>
                    <a:pt x="249" y="99"/>
                  </a:lnTo>
                  <a:lnTo>
                    <a:pt x="260" y="89"/>
                  </a:lnTo>
                  <a:lnTo>
                    <a:pt x="269" y="78"/>
                  </a:lnTo>
                  <a:lnTo>
                    <a:pt x="277" y="65"/>
                  </a:lnTo>
                  <a:lnTo>
                    <a:pt x="281" y="51"/>
                  </a:lnTo>
                  <a:lnTo>
                    <a:pt x="286" y="36"/>
                  </a:lnTo>
                  <a:lnTo>
                    <a:pt x="289" y="21"/>
                  </a:lnTo>
                  <a:lnTo>
                    <a:pt x="289" y="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0" name="Freeform 64"/>
            <p:cNvSpPr/>
            <p:nvPr userDrawn="1"/>
          </p:nvSpPr>
          <p:spPr>
            <a:xfrm>
              <a:off x="5080000" y="2349501"/>
              <a:ext cx="269875" cy="296863"/>
            </a:xfrm>
            <a:custGeom>
              <a:avLst/>
              <a:gdLst>
                <a:gd name="T0" fmla="*/ 151 w 170"/>
                <a:gd name="T1" fmla="*/ 0 h 187"/>
                <a:gd name="T2" fmla="*/ 151 w 170"/>
                <a:gd name="T3" fmla="*/ 0 h 187"/>
                <a:gd name="T4" fmla="*/ 150 w 170"/>
                <a:gd name="T5" fmla="*/ 9 h 187"/>
                <a:gd name="T6" fmla="*/ 147 w 170"/>
                <a:gd name="T7" fmla="*/ 19 h 187"/>
                <a:gd name="T8" fmla="*/ 142 w 170"/>
                <a:gd name="T9" fmla="*/ 25 h 187"/>
                <a:gd name="T10" fmla="*/ 136 w 170"/>
                <a:gd name="T11" fmla="*/ 33 h 187"/>
                <a:gd name="T12" fmla="*/ 128 w 170"/>
                <a:gd name="T13" fmla="*/ 37 h 187"/>
                <a:gd name="T14" fmla="*/ 119 w 170"/>
                <a:gd name="T15" fmla="*/ 42 h 187"/>
                <a:gd name="T16" fmla="*/ 102 w 170"/>
                <a:gd name="T17" fmla="*/ 50 h 187"/>
                <a:gd name="T18" fmla="*/ 62 w 170"/>
                <a:gd name="T19" fmla="*/ 64 h 187"/>
                <a:gd name="T20" fmla="*/ 45 w 170"/>
                <a:gd name="T21" fmla="*/ 71 h 187"/>
                <a:gd name="T22" fmla="*/ 35 w 170"/>
                <a:gd name="T23" fmla="*/ 76 h 187"/>
                <a:gd name="T24" fmla="*/ 29 w 170"/>
                <a:gd name="T25" fmla="*/ 81 h 187"/>
                <a:gd name="T26" fmla="*/ 29 w 170"/>
                <a:gd name="T27" fmla="*/ 81 h 187"/>
                <a:gd name="T28" fmla="*/ 18 w 170"/>
                <a:gd name="T29" fmla="*/ 93 h 187"/>
                <a:gd name="T30" fmla="*/ 11 w 170"/>
                <a:gd name="T31" fmla="*/ 104 h 187"/>
                <a:gd name="T32" fmla="*/ 4 w 170"/>
                <a:gd name="T33" fmla="*/ 115 h 187"/>
                <a:gd name="T34" fmla="*/ 1 w 170"/>
                <a:gd name="T35" fmla="*/ 127 h 187"/>
                <a:gd name="T36" fmla="*/ 0 w 170"/>
                <a:gd name="T37" fmla="*/ 139 h 187"/>
                <a:gd name="T38" fmla="*/ 0 w 170"/>
                <a:gd name="T39" fmla="*/ 153 h 187"/>
                <a:gd name="T40" fmla="*/ 0 w 170"/>
                <a:gd name="T41" fmla="*/ 184 h 187"/>
                <a:gd name="T42" fmla="*/ 0 w 170"/>
                <a:gd name="T43" fmla="*/ 184 h 187"/>
                <a:gd name="T44" fmla="*/ 31 w 170"/>
                <a:gd name="T45" fmla="*/ 187 h 187"/>
                <a:gd name="T46" fmla="*/ 43 w 170"/>
                <a:gd name="T47" fmla="*/ 187 h 187"/>
                <a:gd name="T48" fmla="*/ 55 w 170"/>
                <a:gd name="T49" fmla="*/ 186 h 187"/>
                <a:gd name="T50" fmla="*/ 68 w 170"/>
                <a:gd name="T51" fmla="*/ 182 h 187"/>
                <a:gd name="T52" fmla="*/ 80 w 170"/>
                <a:gd name="T53" fmla="*/ 178 h 187"/>
                <a:gd name="T54" fmla="*/ 93 w 170"/>
                <a:gd name="T55" fmla="*/ 173 h 187"/>
                <a:gd name="T56" fmla="*/ 106 w 170"/>
                <a:gd name="T57" fmla="*/ 165 h 187"/>
                <a:gd name="T58" fmla="*/ 106 w 170"/>
                <a:gd name="T59" fmla="*/ 165 h 187"/>
                <a:gd name="T60" fmla="*/ 116 w 170"/>
                <a:gd name="T61" fmla="*/ 159 h 187"/>
                <a:gd name="T62" fmla="*/ 125 w 170"/>
                <a:gd name="T63" fmla="*/ 153 h 187"/>
                <a:gd name="T64" fmla="*/ 133 w 170"/>
                <a:gd name="T65" fmla="*/ 144 h 187"/>
                <a:gd name="T66" fmla="*/ 140 w 170"/>
                <a:gd name="T67" fmla="*/ 136 h 187"/>
                <a:gd name="T68" fmla="*/ 147 w 170"/>
                <a:gd name="T69" fmla="*/ 125 h 187"/>
                <a:gd name="T70" fmla="*/ 153 w 170"/>
                <a:gd name="T71" fmla="*/ 116 h 187"/>
                <a:gd name="T72" fmla="*/ 159 w 170"/>
                <a:gd name="T73" fmla="*/ 105 h 187"/>
                <a:gd name="T74" fmla="*/ 164 w 170"/>
                <a:gd name="T75" fmla="*/ 93 h 187"/>
                <a:gd name="T76" fmla="*/ 167 w 170"/>
                <a:gd name="T77" fmla="*/ 82 h 187"/>
                <a:gd name="T78" fmla="*/ 168 w 170"/>
                <a:gd name="T79" fmla="*/ 70 h 187"/>
                <a:gd name="T80" fmla="*/ 170 w 170"/>
                <a:gd name="T81" fmla="*/ 57 h 187"/>
                <a:gd name="T82" fmla="*/ 168 w 170"/>
                <a:gd name="T83" fmla="*/ 47 h 187"/>
                <a:gd name="T84" fmla="*/ 167 w 170"/>
                <a:gd name="T85" fmla="*/ 34 h 187"/>
                <a:gd name="T86" fmla="*/ 164 w 170"/>
                <a:gd name="T87" fmla="*/ 22 h 187"/>
                <a:gd name="T88" fmla="*/ 157 w 170"/>
                <a:gd name="T89" fmla="*/ 11 h 187"/>
                <a:gd name="T90" fmla="*/ 151 w 170"/>
                <a:gd name="T91" fmla="*/ 0 h 187"/>
                <a:gd name="T92" fmla="*/ 151 w 170"/>
                <a:gd name="T93" fmla="*/ 0 h 1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0" h="187">
                  <a:moveTo>
                    <a:pt x="151" y="0"/>
                  </a:moveTo>
                  <a:lnTo>
                    <a:pt x="151" y="0"/>
                  </a:lnTo>
                  <a:lnTo>
                    <a:pt x="150" y="9"/>
                  </a:lnTo>
                  <a:lnTo>
                    <a:pt x="147" y="19"/>
                  </a:lnTo>
                  <a:lnTo>
                    <a:pt x="142" y="25"/>
                  </a:lnTo>
                  <a:lnTo>
                    <a:pt x="136" y="33"/>
                  </a:lnTo>
                  <a:lnTo>
                    <a:pt x="128" y="37"/>
                  </a:lnTo>
                  <a:lnTo>
                    <a:pt x="119" y="42"/>
                  </a:lnTo>
                  <a:lnTo>
                    <a:pt x="102" y="50"/>
                  </a:lnTo>
                  <a:lnTo>
                    <a:pt x="62" y="64"/>
                  </a:lnTo>
                  <a:lnTo>
                    <a:pt x="45" y="71"/>
                  </a:lnTo>
                  <a:lnTo>
                    <a:pt x="35" y="76"/>
                  </a:lnTo>
                  <a:lnTo>
                    <a:pt x="29" y="81"/>
                  </a:lnTo>
                  <a:lnTo>
                    <a:pt x="29" y="81"/>
                  </a:lnTo>
                  <a:lnTo>
                    <a:pt x="18" y="93"/>
                  </a:lnTo>
                  <a:lnTo>
                    <a:pt x="11" y="104"/>
                  </a:lnTo>
                  <a:lnTo>
                    <a:pt x="4" y="115"/>
                  </a:lnTo>
                  <a:lnTo>
                    <a:pt x="1" y="127"/>
                  </a:lnTo>
                  <a:lnTo>
                    <a:pt x="0" y="139"/>
                  </a:lnTo>
                  <a:lnTo>
                    <a:pt x="0" y="153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31" y="187"/>
                  </a:lnTo>
                  <a:lnTo>
                    <a:pt x="43" y="187"/>
                  </a:lnTo>
                  <a:lnTo>
                    <a:pt x="55" y="186"/>
                  </a:lnTo>
                  <a:lnTo>
                    <a:pt x="68" y="182"/>
                  </a:lnTo>
                  <a:lnTo>
                    <a:pt x="80" y="178"/>
                  </a:lnTo>
                  <a:lnTo>
                    <a:pt x="93" y="173"/>
                  </a:lnTo>
                  <a:lnTo>
                    <a:pt x="106" y="165"/>
                  </a:lnTo>
                  <a:lnTo>
                    <a:pt x="106" y="165"/>
                  </a:lnTo>
                  <a:lnTo>
                    <a:pt x="116" y="159"/>
                  </a:lnTo>
                  <a:lnTo>
                    <a:pt x="125" y="153"/>
                  </a:lnTo>
                  <a:lnTo>
                    <a:pt x="133" y="144"/>
                  </a:lnTo>
                  <a:lnTo>
                    <a:pt x="140" y="136"/>
                  </a:lnTo>
                  <a:lnTo>
                    <a:pt x="147" y="125"/>
                  </a:lnTo>
                  <a:lnTo>
                    <a:pt x="153" y="116"/>
                  </a:lnTo>
                  <a:lnTo>
                    <a:pt x="159" y="105"/>
                  </a:lnTo>
                  <a:lnTo>
                    <a:pt x="164" y="93"/>
                  </a:lnTo>
                  <a:lnTo>
                    <a:pt x="167" y="82"/>
                  </a:lnTo>
                  <a:lnTo>
                    <a:pt x="168" y="70"/>
                  </a:lnTo>
                  <a:lnTo>
                    <a:pt x="170" y="57"/>
                  </a:lnTo>
                  <a:lnTo>
                    <a:pt x="168" y="47"/>
                  </a:lnTo>
                  <a:lnTo>
                    <a:pt x="167" y="34"/>
                  </a:lnTo>
                  <a:lnTo>
                    <a:pt x="164" y="22"/>
                  </a:lnTo>
                  <a:lnTo>
                    <a:pt x="157" y="11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1" name="Freeform 68"/>
            <p:cNvSpPr/>
            <p:nvPr userDrawn="1"/>
          </p:nvSpPr>
          <p:spPr>
            <a:xfrm>
              <a:off x="4751388" y="2366963"/>
              <a:ext cx="287338" cy="257175"/>
            </a:xfrm>
            <a:custGeom>
              <a:avLst/>
              <a:gdLst>
                <a:gd name="T0" fmla="*/ 181 w 181"/>
                <a:gd name="T1" fmla="*/ 17 h 162"/>
                <a:gd name="T2" fmla="*/ 181 w 181"/>
                <a:gd name="T3" fmla="*/ 17 h 162"/>
                <a:gd name="T4" fmla="*/ 170 w 181"/>
                <a:gd name="T5" fmla="*/ 19 h 162"/>
                <a:gd name="T6" fmla="*/ 162 w 181"/>
                <a:gd name="T7" fmla="*/ 22 h 162"/>
                <a:gd name="T8" fmla="*/ 154 w 181"/>
                <a:gd name="T9" fmla="*/ 26 h 162"/>
                <a:gd name="T10" fmla="*/ 148 w 181"/>
                <a:gd name="T11" fmla="*/ 32 h 162"/>
                <a:gd name="T12" fmla="*/ 143 w 181"/>
                <a:gd name="T13" fmla="*/ 40 h 162"/>
                <a:gd name="T14" fmla="*/ 139 w 181"/>
                <a:gd name="T15" fmla="*/ 48 h 162"/>
                <a:gd name="T16" fmla="*/ 131 w 181"/>
                <a:gd name="T17" fmla="*/ 65 h 162"/>
                <a:gd name="T18" fmla="*/ 119 w 181"/>
                <a:gd name="T19" fmla="*/ 102 h 162"/>
                <a:gd name="T20" fmla="*/ 111 w 181"/>
                <a:gd name="T21" fmla="*/ 121 h 162"/>
                <a:gd name="T22" fmla="*/ 106 w 181"/>
                <a:gd name="T23" fmla="*/ 127 h 162"/>
                <a:gd name="T24" fmla="*/ 102 w 181"/>
                <a:gd name="T25" fmla="*/ 134 h 162"/>
                <a:gd name="T26" fmla="*/ 102 w 181"/>
                <a:gd name="T27" fmla="*/ 134 h 162"/>
                <a:gd name="T28" fmla="*/ 91 w 181"/>
                <a:gd name="T29" fmla="*/ 144 h 162"/>
                <a:gd name="T30" fmla="*/ 80 w 181"/>
                <a:gd name="T31" fmla="*/ 151 h 162"/>
                <a:gd name="T32" fmla="*/ 69 w 181"/>
                <a:gd name="T33" fmla="*/ 158 h 162"/>
                <a:gd name="T34" fmla="*/ 59 w 181"/>
                <a:gd name="T35" fmla="*/ 161 h 162"/>
                <a:gd name="T36" fmla="*/ 46 w 181"/>
                <a:gd name="T37" fmla="*/ 162 h 162"/>
                <a:gd name="T38" fmla="*/ 34 w 181"/>
                <a:gd name="T39" fmla="*/ 162 h 162"/>
                <a:gd name="T40" fmla="*/ 3 w 181"/>
                <a:gd name="T41" fmla="*/ 162 h 162"/>
                <a:gd name="T42" fmla="*/ 3 w 181"/>
                <a:gd name="T43" fmla="*/ 162 h 162"/>
                <a:gd name="T44" fmla="*/ 0 w 181"/>
                <a:gd name="T45" fmla="*/ 133 h 162"/>
                <a:gd name="T46" fmla="*/ 1 w 181"/>
                <a:gd name="T47" fmla="*/ 121 h 162"/>
                <a:gd name="T48" fmla="*/ 1 w 181"/>
                <a:gd name="T49" fmla="*/ 108 h 162"/>
                <a:gd name="T50" fmla="*/ 4 w 181"/>
                <a:gd name="T51" fmla="*/ 97 h 162"/>
                <a:gd name="T52" fmla="*/ 9 w 181"/>
                <a:gd name="T53" fmla="*/ 87 h 162"/>
                <a:gd name="T54" fmla="*/ 14 w 181"/>
                <a:gd name="T55" fmla="*/ 74 h 162"/>
                <a:gd name="T56" fmla="*/ 21 w 181"/>
                <a:gd name="T57" fmla="*/ 60 h 162"/>
                <a:gd name="T58" fmla="*/ 21 w 181"/>
                <a:gd name="T59" fmla="*/ 60 h 162"/>
                <a:gd name="T60" fmla="*/ 28 w 181"/>
                <a:gd name="T61" fmla="*/ 51 h 162"/>
                <a:gd name="T62" fmla="*/ 34 w 181"/>
                <a:gd name="T63" fmla="*/ 43 h 162"/>
                <a:gd name="T64" fmla="*/ 42 w 181"/>
                <a:gd name="T65" fmla="*/ 36 h 162"/>
                <a:gd name="T66" fmla="*/ 49 w 181"/>
                <a:gd name="T67" fmla="*/ 28 h 162"/>
                <a:gd name="T68" fmla="*/ 59 w 181"/>
                <a:gd name="T69" fmla="*/ 22 h 162"/>
                <a:gd name="T70" fmla="*/ 69 w 181"/>
                <a:gd name="T71" fmla="*/ 15 h 162"/>
                <a:gd name="T72" fmla="*/ 79 w 181"/>
                <a:gd name="T73" fmla="*/ 11 h 162"/>
                <a:gd name="T74" fmla="*/ 89 w 181"/>
                <a:gd name="T75" fmla="*/ 6 h 162"/>
                <a:gd name="T76" fmla="*/ 102 w 181"/>
                <a:gd name="T77" fmla="*/ 3 h 162"/>
                <a:gd name="T78" fmla="*/ 113 w 181"/>
                <a:gd name="T79" fmla="*/ 2 h 162"/>
                <a:gd name="T80" fmla="*/ 123 w 181"/>
                <a:gd name="T81" fmla="*/ 0 h 162"/>
                <a:gd name="T82" fmla="*/ 136 w 181"/>
                <a:gd name="T83" fmla="*/ 0 h 162"/>
                <a:gd name="T84" fmla="*/ 147 w 181"/>
                <a:gd name="T85" fmla="*/ 3 h 162"/>
                <a:gd name="T86" fmla="*/ 159 w 181"/>
                <a:gd name="T87" fmla="*/ 6 h 162"/>
                <a:gd name="T88" fmla="*/ 170 w 181"/>
                <a:gd name="T89" fmla="*/ 11 h 162"/>
                <a:gd name="T90" fmla="*/ 181 w 181"/>
                <a:gd name="T91" fmla="*/ 17 h 162"/>
                <a:gd name="T92" fmla="*/ 181 w 181"/>
                <a:gd name="T93" fmla="*/ 17 h 1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1" h="162">
                  <a:moveTo>
                    <a:pt x="181" y="17"/>
                  </a:moveTo>
                  <a:lnTo>
                    <a:pt x="181" y="17"/>
                  </a:lnTo>
                  <a:lnTo>
                    <a:pt x="170" y="19"/>
                  </a:lnTo>
                  <a:lnTo>
                    <a:pt x="162" y="22"/>
                  </a:lnTo>
                  <a:lnTo>
                    <a:pt x="154" y="26"/>
                  </a:lnTo>
                  <a:lnTo>
                    <a:pt x="148" y="32"/>
                  </a:lnTo>
                  <a:lnTo>
                    <a:pt x="143" y="40"/>
                  </a:lnTo>
                  <a:lnTo>
                    <a:pt x="139" y="48"/>
                  </a:lnTo>
                  <a:lnTo>
                    <a:pt x="131" y="65"/>
                  </a:lnTo>
                  <a:lnTo>
                    <a:pt x="119" y="102"/>
                  </a:lnTo>
                  <a:lnTo>
                    <a:pt x="111" y="121"/>
                  </a:lnTo>
                  <a:lnTo>
                    <a:pt x="106" y="127"/>
                  </a:lnTo>
                  <a:lnTo>
                    <a:pt x="102" y="134"/>
                  </a:lnTo>
                  <a:lnTo>
                    <a:pt x="102" y="134"/>
                  </a:lnTo>
                  <a:lnTo>
                    <a:pt x="91" y="144"/>
                  </a:lnTo>
                  <a:lnTo>
                    <a:pt x="80" y="151"/>
                  </a:lnTo>
                  <a:lnTo>
                    <a:pt x="69" y="158"/>
                  </a:lnTo>
                  <a:lnTo>
                    <a:pt x="59" y="161"/>
                  </a:lnTo>
                  <a:lnTo>
                    <a:pt x="46" y="162"/>
                  </a:lnTo>
                  <a:lnTo>
                    <a:pt x="34" y="162"/>
                  </a:lnTo>
                  <a:lnTo>
                    <a:pt x="3" y="162"/>
                  </a:lnTo>
                  <a:lnTo>
                    <a:pt x="3" y="162"/>
                  </a:lnTo>
                  <a:lnTo>
                    <a:pt x="0" y="133"/>
                  </a:lnTo>
                  <a:lnTo>
                    <a:pt x="1" y="121"/>
                  </a:lnTo>
                  <a:lnTo>
                    <a:pt x="1" y="108"/>
                  </a:lnTo>
                  <a:lnTo>
                    <a:pt x="4" y="97"/>
                  </a:lnTo>
                  <a:lnTo>
                    <a:pt x="9" y="87"/>
                  </a:lnTo>
                  <a:lnTo>
                    <a:pt x="14" y="74"/>
                  </a:lnTo>
                  <a:lnTo>
                    <a:pt x="21" y="60"/>
                  </a:lnTo>
                  <a:lnTo>
                    <a:pt x="21" y="60"/>
                  </a:lnTo>
                  <a:lnTo>
                    <a:pt x="28" y="51"/>
                  </a:lnTo>
                  <a:lnTo>
                    <a:pt x="34" y="43"/>
                  </a:lnTo>
                  <a:lnTo>
                    <a:pt x="42" y="36"/>
                  </a:lnTo>
                  <a:lnTo>
                    <a:pt x="49" y="28"/>
                  </a:lnTo>
                  <a:lnTo>
                    <a:pt x="59" y="22"/>
                  </a:lnTo>
                  <a:lnTo>
                    <a:pt x="69" y="15"/>
                  </a:lnTo>
                  <a:lnTo>
                    <a:pt x="79" y="11"/>
                  </a:lnTo>
                  <a:lnTo>
                    <a:pt x="89" y="6"/>
                  </a:lnTo>
                  <a:lnTo>
                    <a:pt x="102" y="3"/>
                  </a:lnTo>
                  <a:lnTo>
                    <a:pt x="113" y="2"/>
                  </a:lnTo>
                  <a:lnTo>
                    <a:pt x="123" y="0"/>
                  </a:lnTo>
                  <a:lnTo>
                    <a:pt x="136" y="0"/>
                  </a:lnTo>
                  <a:lnTo>
                    <a:pt x="147" y="3"/>
                  </a:lnTo>
                  <a:lnTo>
                    <a:pt x="159" y="6"/>
                  </a:lnTo>
                  <a:lnTo>
                    <a:pt x="170" y="11"/>
                  </a:lnTo>
                  <a:lnTo>
                    <a:pt x="181" y="17"/>
                  </a:lnTo>
                  <a:lnTo>
                    <a:pt x="181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2" name="Freeform 69"/>
            <p:cNvSpPr/>
            <p:nvPr userDrawn="1"/>
          </p:nvSpPr>
          <p:spPr>
            <a:xfrm>
              <a:off x="2344738" y="715963"/>
              <a:ext cx="293688" cy="557213"/>
            </a:xfrm>
            <a:custGeom>
              <a:avLst/>
              <a:gdLst>
                <a:gd name="T0" fmla="*/ 40 w 185"/>
                <a:gd name="T1" fmla="*/ 0 h 351"/>
                <a:gd name="T2" fmla="*/ 40 w 185"/>
                <a:gd name="T3" fmla="*/ 0 h 351"/>
                <a:gd name="T4" fmla="*/ 32 w 185"/>
                <a:gd name="T5" fmla="*/ 12 h 351"/>
                <a:gd name="T6" fmla="*/ 26 w 185"/>
                <a:gd name="T7" fmla="*/ 25 h 351"/>
                <a:gd name="T8" fmla="*/ 20 w 185"/>
                <a:gd name="T9" fmla="*/ 37 h 351"/>
                <a:gd name="T10" fmla="*/ 15 w 185"/>
                <a:gd name="T11" fmla="*/ 53 h 351"/>
                <a:gd name="T12" fmla="*/ 6 w 185"/>
                <a:gd name="T13" fmla="*/ 82 h 351"/>
                <a:gd name="T14" fmla="*/ 2 w 185"/>
                <a:gd name="T15" fmla="*/ 114 h 351"/>
                <a:gd name="T16" fmla="*/ 0 w 185"/>
                <a:gd name="T17" fmla="*/ 147 h 351"/>
                <a:gd name="T18" fmla="*/ 0 w 185"/>
                <a:gd name="T19" fmla="*/ 178 h 351"/>
                <a:gd name="T20" fmla="*/ 3 w 185"/>
                <a:gd name="T21" fmla="*/ 207 h 351"/>
                <a:gd name="T22" fmla="*/ 8 w 185"/>
                <a:gd name="T23" fmla="*/ 235 h 351"/>
                <a:gd name="T24" fmla="*/ 8 w 185"/>
                <a:gd name="T25" fmla="*/ 235 h 351"/>
                <a:gd name="T26" fmla="*/ 15 w 185"/>
                <a:gd name="T27" fmla="*/ 258 h 351"/>
                <a:gd name="T28" fmla="*/ 25 w 185"/>
                <a:gd name="T29" fmla="*/ 277 h 351"/>
                <a:gd name="T30" fmla="*/ 37 w 185"/>
                <a:gd name="T31" fmla="*/ 294 h 351"/>
                <a:gd name="T32" fmla="*/ 51 w 185"/>
                <a:gd name="T33" fmla="*/ 306 h 351"/>
                <a:gd name="T34" fmla="*/ 66 w 185"/>
                <a:gd name="T35" fmla="*/ 318 h 351"/>
                <a:gd name="T36" fmla="*/ 85 w 185"/>
                <a:gd name="T37" fmla="*/ 329 h 351"/>
                <a:gd name="T38" fmla="*/ 128 w 185"/>
                <a:gd name="T39" fmla="*/ 351 h 351"/>
                <a:gd name="T40" fmla="*/ 128 w 185"/>
                <a:gd name="T41" fmla="*/ 351 h 351"/>
                <a:gd name="T42" fmla="*/ 158 w 185"/>
                <a:gd name="T43" fmla="*/ 311 h 351"/>
                <a:gd name="T44" fmla="*/ 168 w 185"/>
                <a:gd name="T45" fmla="*/ 292 h 351"/>
                <a:gd name="T46" fmla="*/ 176 w 185"/>
                <a:gd name="T47" fmla="*/ 274 h 351"/>
                <a:gd name="T48" fmla="*/ 182 w 185"/>
                <a:gd name="T49" fmla="*/ 257 h 351"/>
                <a:gd name="T50" fmla="*/ 185 w 185"/>
                <a:gd name="T51" fmla="*/ 236 h 351"/>
                <a:gd name="T52" fmla="*/ 184 w 185"/>
                <a:gd name="T53" fmla="*/ 215 h 351"/>
                <a:gd name="T54" fmla="*/ 179 w 185"/>
                <a:gd name="T55" fmla="*/ 192 h 351"/>
                <a:gd name="T56" fmla="*/ 179 w 185"/>
                <a:gd name="T57" fmla="*/ 192 h 351"/>
                <a:gd name="T58" fmla="*/ 172 w 185"/>
                <a:gd name="T59" fmla="*/ 165 h 351"/>
                <a:gd name="T60" fmla="*/ 159 w 185"/>
                <a:gd name="T61" fmla="*/ 138 h 351"/>
                <a:gd name="T62" fmla="*/ 145 w 185"/>
                <a:gd name="T63" fmla="*/ 110 h 351"/>
                <a:gd name="T64" fmla="*/ 128 w 185"/>
                <a:gd name="T65" fmla="*/ 82 h 351"/>
                <a:gd name="T66" fmla="*/ 108 w 185"/>
                <a:gd name="T67" fmla="*/ 57 h 351"/>
                <a:gd name="T68" fmla="*/ 87 w 185"/>
                <a:gd name="T69" fmla="*/ 34 h 351"/>
                <a:gd name="T70" fmla="*/ 76 w 185"/>
                <a:gd name="T71" fmla="*/ 23 h 351"/>
                <a:gd name="T72" fmla="*/ 63 w 185"/>
                <a:gd name="T73" fmla="*/ 14 h 351"/>
                <a:gd name="T74" fmla="*/ 51 w 185"/>
                <a:gd name="T75" fmla="*/ 6 h 351"/>
                <a:gd name="T76" fmla="*/ 40 w 185"/>
                <a:gd name="T77" fmla="*/ 0 h 351"/>
                <a:gd name="T78" fmla="*/ 40 w 185"/>
                <a:gd name="T79" fmla="*/ 0 h 3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351">
                  <a:moveTo>
                    <a:pt x="40" y="0"/>
                  </a:moveTo>
                  <a:lnTo>
                    <a:pt x="40" y="0"/>
                  </a:lnTo>
                  <a:lnTo>
                    <a:pt x="32" y="12"/>
                  </a:lnTo>
                  <a:lnTo>
                    <a:pt x="26" y="25"/>
                  </a:lnTo>
                  <a:lnTo>
                    <a:pt x="20" y="37"/>
                  </a:lnTo>
                  <a:lnTo>
                    <a:pt x="15" y="53"/>
                  </a:lnTo>
                  <a:lnTo>
                    <a:pt x="6" y="82"/>
                  </a:lnTo>
                  <a:lnTo>
                    <a:pt x="2" y="114"/>
                  </a:lnTo>
                  <a:lnTo>
                    <a:pt x="0" y="147"/>
                  </a:lnTo>
                  <a:lnTo>
                    <a:pt x="0" y="178"/>
                  </a:lnTo>
                  <a:lnTo>
                    <a:pt x="3" y="207"/>
                  </a:lnTo>
                  <a:lnTo>
                    <a:pt x="8" y="235"/>
                  </a:lnTo>
                  <a:lnTo>
                    <a:pt x="8" y="235"/>
                  </a:lnTo>
                  <a:lnTo>
                    <a:pt x="15" y="258"/>
                  </a:lnTo>
                  <a:lnTo>
                    <a:pt x="25" y="277"/>
                  </a:lnTo>
                  <a:lnTo>
                    <a:pt x="37" y="294"/>
                  </a:lnTo>
                  <a:lnTo>
                    <a:pt x="51" y="306"/>
                  </a:lnTo>
                  <a:lnTo>
                    <a:pt x="66" y="318"/>
                  </a:lnTo>
                  <a:lnTo>
                    <a:pt x="85" y="329"/>
                  </a:lnTo>
                  <a:lnTo>
                    <a:pt x="128" y="351"/>
                  </a:lnTo>
                  <a:lnTo>
                    <a:pt x="128" y="351"/>
                  </a:lnTo>
                  <a:lnTo>
                    <a:pt x="158" y="311"/>
                  </a:lnTo>
                  <a:lnTo>
                    <a:pt x="168" y="292"/>
                  </a:lnTo>
                  <a:lnTo>
                    <a:pt x="176" y="274"/>
                  </a:lnTo>
                  <a:lnTo>
                    <a:pt x="182" y="257"/>
                  </a:lnTo>
                  <a:lnTo>
                    <a:pt x="185" y="236"/>
                  </a:lnTo>
                  <a:lnTo>
                    <a:pt x="184" y="215"/>
                  </a:lnTo>
                  <a:lnTo>
                    <a:pt x="179" y="192"/>
                  </a:lnTo>
                  <a:lnTo>
                    <a:pt x="179" y="192"/>
                  </a:lnTo>
                  <a:lnTo>
                    <a:pt x="172" y="165"/>
                  </a:lnTo>
                  <a:lnTo>
                    <a:pt x="159" y="138"/>
                  </a:lnTo>
                  <a:lnTo>
                    <a:pt x="145" y="110"/>
                  </a:lnTo>
                  <a:lnTo>
                    <a:pt x="128" y="82"/>
                  </a:lnTo>
                  <a:lnTo>
                    <a:pt x="108" y="57"/>
                  </a:lnTo>
                  <a:lnTo>
                    <a:pt x="87" y="34"/>
                  </a:lnTo>
                  <a:lnTo>
                    <a:pt x="76" y="23"/>
                  </a:lnTo>
                  <a:lnTo>
                    <a:pt x="63" y="14"/>
                  </a:lnTo>
                  <a:lnTo>
                    <a:pt x="51" y="6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3" name="Freeform 70"/>
            <p:cNvSpPr/>
            <p:nvPr userDrawn="1"/>
          </p:nvSpPr>
          <p:spPr>
            <a:xfrm>
              <a:off x="3929063" y="1258888"/>
              <a:ext cx="355600" cy="479425"/>
            </a:xfrm>
            <a:custGeom>
              <a:avLst/>
              <a:gdLst>
                <a:gd name="T0" fmla="*/ 218 w 224"/>
                <a:gd name="T1" fmla="*/ 0 h 302"/>
                <a:gd name="T2" fmla="*/ 218 w 224"/>
                <a:gd name="T3" fmla="*/ 0 h 302"/>
                <a:gd name="T4" fmla="*/ 204 w 224"/>
                <a:gd name="T5" fmla="*/ 3 h 302"/>
                <a:gd name="T6" fmla="*/ 190 w 224"/>
                <a:gd name="T7" fmla="*/ 6 h 302"/>
                <a:gd name="T8" fmla="*/ 176 w 224"/>
                <a:gd name="T9" fmla="*/ 10 h 302"/>
                <a:gd name="T10" fmla="*/ 162 w 224"/>
                <a:gd name="T11" fmla="*/ 17 h 302"/>
                <a:gd name="T12" fmla="*/ 135 w 224"/>
                <a:gd name="T13" fmla="*/ 32 h 302"/>
                <a:gd name="T14" fmla="*/ 108 w 224"/>
                <a:gd name="T15" fmla="*/ 49 h 302"/>
                <a:gd name="T16" fmla="*/ 82 w 224"/>
                <a:gd name="T17" fmla="*/ 69 h 302"/>
                <a:gd name="T18" fmla="*/ 59 w 224"/>
                <a:gd name="T19" fmla="*/ 91 h 302"/>
                <a:gd name="T20" fmla="*/ 39 w 224"/>
                <a:gd name="T21" fmla="*/ 114 h 302"/>
                <a:gd name="T22" fmla="*/ 23 w 224"/>
                <a:gd name="T23" fmla="*/ 135 h 302"/>
                <a:gd name="T24" fmla="*/ 23 w 224"/>
                <a:gd name="T25" fmla="*/ 135 h 302"/>
                <a:gd name="T26" fmla="*/ 11 w 224"/>
                <a:gd name="T27" fmla="*/ 157 h 302"/>
                <a:gd name="T28" fmla="*/ 3 w 224"/>
                <a:gd name="T29" fmla="*/ 177 h 302"/>
                <a:gd name="T30" fmla="*/ 0 w 224"/>
                <a:gd name="T31" fmla="*/ 196 h 302"/>
                <a:gd name="T32" fmla="*/ 0 w 224"/>
                <a:gd name="T33" fmla="*/ 216 h 302"/>
                <a:gd name="T34" fmla="*/ 2 w 224"/>
                <a:gd name="T35" fmla="*/ 234 h 302"/>
                <a:gd name="T36" fmla="*/ 6 w 224"/>
                <a:gd name="T37" fmla="*/ 256 h 302"/>
                <a:gd name="T38" fmla="*/ 20 w 224"/>
                <a:gd name="T39" fmla="*/ 302 h 302"/>
                <a:gd name="T40" fmla="*/ 20 w 224"/>
                <a:gd name="T41" fmla="*/ 302 h 302"/>
                <a:gd name="T42" fmla="*/ 68 w 224"/>
                <a:gd name="T43" fmla="*/ 296 h 302"/>
                <a:gd name="T44" fmla="*/ 90 w 224"/>
                <a:gd name="T45" fmla="*/ 292 h 302"/>
                <a:gd name="T46" fmla="*/ 108 w 224"/>
                <a:gd name="T47" fmla="*/ 287 h 302"/>
                <a:gd name="T48" fmla="*/ 125 w 224"/>
                <a:gd name="T49" fmla="*/ 278 h 302"/>
                <a:gd name="T50" fmla="*/ 142 w 224"/>
                <a:gd name="T51" fmla="*/ 267 h 302"/>
                <a:gd name="T52" fmla="*/ 156 w 224"/>
                <a:gd name="T53" fmla="*/ 251 h 302"/>
                <a:gd name="T54" fmla="*/ 172 w 224"/>
                <a:gd name="T55" fmla="*/ 233 h 302"/>
                <a:gd name="T56" fmla="*/ 172 w 224"/>
                <a:gd name="T57" fmla="*/ 233 h 302"/>
                <a:gd name="T58" fmla="*/ 186 w 224"/>
                <a:gd name="T59" fmla="*/ 208 h 302"/>
                <a:gd name="T60" fmla="*/ 198 w 224"/>
                <a:gd name="T61" fmla="*/ 180 h 302"/>
                <a:gd name="T62" fmla="*/ 209 w 224"/>
                <a:gd name="T63" fmla="*/ 151 h 302"/>
                <a:gd name="T64" fmla="*/ 216 w 224"/>
                <a:gd name="T65" fmla="*/ 120 h 302"/>
                <a:gd name="T66" fmla="*/ 221 w 224"/>
                <a:gd name="T67" fmla="*/ 88 h 302"/>
                <a:gd name="T68" fmla="*/ 224 w 224"/>
                <a:gd name="T69" fmla="*/ 57 h 302"/>
                <a:gd name="T70" fmla="*/ 224 w 224"/>
                <a:gd name="T71" fmla="*/ 41 h 302"/>
                <a:gd name="T72" fmla="*/ 223 w 224"/>
                <a:gd name="T73" fmla="*/ 27 h 302"/>
                <a:gd name="T74" fmla="*/ 221 w 224"/>
                <a:gd name="T75" fmla="*/ 13 h 302"/>
                <a:gd name="T76" fmla="*/ 218 w 224"/>
                <a:gd name="T77" fmla="*/ 0 h 302"/>
                <a:gd name="T78" fmla="*/ 218 w 224"/>
                <a:gd name="T79" fmla="*/ 0 h 30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24" h="302">
                  <a:moveTo>
                    <a:pt x="218" y="0"/>
                  </a:moveTo>
                  <a:lnTo>
                    <a:pt x="218" y="0"/>
                  </a:lnTo>
                  <a:lnTo>
                    <a:pt x="204" y="3"/>
                  </a:lnTo>
                  <a:lnTo>
                    <a:pt x="190" y="6"/>
                  </a:lnTo>
                  <a:lnTo>
                    <a:pt x="176" y="10"/>
                  </a:lnTo>
                  <a:lnTo>
                    <a:pt x="162" y="17"/>
                  </a:lnTo>
                  <a:lnTo>
                    <a:pt x="135" y="32"/>
                  </a:lnTo>
                  <a:lnTo>
                    <a:pt x="108" y="49"/>
                  </a:lnTo>
                  <a:lnTo>
                    <a:pt x="82" y="69"/>
                  </a:lnTo>
                  <a:lnTo>
                    <a:pt x="59" y="91"/>
                  </a:lnTo>
                  <a:lnTo>
                    <a:pt x="39" y="114"/>
                  </a:lnTo>
                  <a:lnTo>
                    <a:pt x="23" y="135"/>
                  </a:lnTo>
                  <a:lnTo>
                    <a:pt x="23" y="135"/>
                  </a:lnTo>
                  <a:lnTo>
                    <a:pt x="11" y="157"/>
                  </a:lnTo>
                  <a:lnTo>
                    <a:pt x="3" y="177"/>
                  </a:lnTo>
                  <a:lnTo>
                    <a:pt x="0" y="196"/>
                  </a:lnTo>
                  <a:lnTo>
                    <a:pt x="0" y="216"/>
                  </a:lnTo>
                  <a:lnTo>
                    <a:pt x="2" y="234"/>
                  </a:lnTo>
                  <a:lnTo>
                    <a:pt x="6" y="256"/>
                  </a:lnTo>
                  <a:lnTo>
                    <a:pt x="20" y="302"/>
                  </a:lnTo>
                  <a:lnTo>
                    <a:pt x="20" y="302"/>
                  </a:lnTo>
                  <a:lnTo>
                    <a:pt x="68" y="296"/>
                  </a:lnTo>
                  <a:lnTo>
                    <a:pt x="90" y="292"/>
                  </a:lnTo>
                  <a:lnTo>
                    <a:pt x="108" y="287"/>
                  </a:lnTo>
                  <a:lnTo>
                    <a:pt x="125" y="278"/>
                  </a:lnTo>
                  <a:lnTo>
                    <a:pt x="142" y="267"/>
                  </a:lnTo>
                  <a:lnTo>
                    <a:pt x="156" y="251"/>
                  </a:lnTo>
                  <a:lnTo>
                    <a:pt x="172" y="233"/>
                  </a:lnTo>
                  <a:lnTo>
                    <a:pt x="172" y="233"/>
                  </a:lnTo>
                  <a:lnTo>
                    <a:pt x="186" y="208"/>
                  </a:lnTo>
                  <a:lnTo>
                    <a:pt x="198" y="180"/>
                  </a:lnTo>
                  <a:lnTo>
                    <a:pt x="209" y="151"/>
                  </a:lnTo>
                  <a:lnTo>
                    <a:pt x="216" y="120"/>
                  </a:lnTo>
                  <a:lnTo>
                    <a:pt x="221" y="88"/>
                  </a:lnTo>
                  <a:lnTo>
                    <a:pt x="224" y="57"/>
                  </a:lnTo>
                  <a:lnTo>
                    <a:pt x="224" y="41"/>
                  </a:lnTo>
                  <a:lnTo>
                    <a:pt x="223" y="27"/>
                  </a:lnTo>
                  <a:lnTo>
                    <a:pt x="221" y="13"/>
                  </a:lnTo>
                  <a:lnTo>
                    <a:pt x="218" y="0"/>
                  </a:lnTo>
                  <a:lnTo>
                    <a:pt x="21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4" name="Freeform 71"/>
            <p:cNvSpPr/>
            <p:nvPr userDrawn="1"/>
          </p:nvSpPr>
          <p:spPr>
            <a:xfrm>
              <a:off x="3132826" y="2489410"/>
              <a:ext cx="561975" cy="346273"/>
            </a:xfrm>
            <a:custGeom>
              <a:avLst/>
              <a:gdLst>
                <a:gd name="T0" fmla="*/ 354 w 354"/>
                <a:gd name="T1" fmla="*/ 46 h 184"/>
                <a:gd name="T2" fmla="*/ 354 w 354"/>
                <a:gd name="T3" fmla="*/ 46 h 184"/>
                <a:gd name="T4" fmla="*/ 343 w 354"/>
                <a:gd name="T5" fmla="*/ 39 h 184"/>
                <a:gd name="T6" fmla="*/ 331 w 354"/>
                <a:gd name="T7" fmla="*/ 33 h 184"/>
                <a:gd name="T8" fmla="*/ 317 w 354"/>
                <a:gd name="T9" fmla="*/ 26 h 184"/>
                <a:gd name="T10" fmla="*/ 303 w 354"/>
                <a:gd name="T11" fmla="*/ 20 h 184"/>
                <a:gd name="T12" fmla="*/ 272 w 354"/>
                <a:gd name="T13" fmla="*/ 11 h 184"/>
                <a:gd name="T14" fmla="*/ 241 w 354"/>
                <a:gd name="T15" fmla="*/ 5 h 184"/>
                <a:gd name="T16" fmla="*/ 209 w 354"/>
                <a:gd name="T17" fmla="*/ 2 h 184"/>
                <a:gd name="T18" fmla="*/ 178 w 354"/>
                <a:gd name="T19" fmla="*/ 0 h 184"/>
                <a:gd name="T20" fmla="*/ 147 w 354"/>
                <a:gd name="T21" fmla="*/ 2 h 184"/>
                <a:gd name="T22" fmla="*/ 121 w 354"/>
                <a:gd name="T23" fmla="*/ 6 h 184"/>
                <a:gd name="T24" fmla="*/ 121 w 354"/>
                <a:gd name="T25" fmla="*/ 6 h 184"/>
                <a:gd name="T26" fmla="*/ 98 w 354"/>
                <a:gd name="T27" fmla="*/ 12 h 184"/>
                <a:gd name="T28" fmla="*/ 78 w 354"/>
                <a:gd name="T29" fmla="*/ 22 h 184"/>
                <a:gd name="T30" fmla="*/ 61 w 354"/>
                <a:gd name="T31" fmla="*/ 33 h 184"/>
                <a:gd name="T32" fmla="*/ 48 w 354"/>
                <a:gd name="T33" fmla="*/ 46 h 184"/>
                <a:gd name="T34" fmla="*/ 36 w 354"/>
                <a:gd name="T35" fmla="*/ 62 h 184"/>
                <a:gd name="T36" fmla="*/ 24 w 354"/>
                <a:gd name="T37" fmla="*/ 80 h 184"/>
                <a:gd name="T38" fmla="*/ 0 w 354"/>
                <a:gd name="T39" fmla="*/ 122 h 184"/>
                <a:gd name="T40" fmla="*/ 0 w 354"/>
                <a:gd name="T41" fmla="*/ 122 h 184"/>
                <a:gd name="T42" fmla="*/ 39 w 354"/>
                <a:gd name="T43" fmla="*/ 151 h 184"/>
                <a:gd name="T44" fmla="*/ 58 w 354"/>
                <a:gd name="T45" fmla="*/ 164 h 184"/>
                <a:gd name="T46" fmla="*/ 75 w 354"/>
                <a:gd name="T47" fmla="*/ 173 h 184"/>
                <a:gd name="T48" fmla="*/ 93 w 354"/>
                <a:gd name="T49" fmla="*/ 179 h 184"/>
                <a:gd name="T50" fmla="*/ 112 w 354"/>
                <a:gd name="T51" fmla="*/ 182 h 184"/>
                <a:gd name="T52" fmla="*/ 133 w 354"/>
                <a:gd name="T53" fmla="*/ 184 h 184"/>
                <a:gd name="T54" fmla="*/ 158 w 354"/>
                <a:gd name="T55" fmla="*/ 179 h 184"/>
                <a:gd name="T56" fmla="*/ 158 w 354"/>
                <a:gd name="T57" fmla="*/ 179 h 184"/>
                <a:gd name="T58" fmla="*/ 184 w 354"/>
                <a:gd name="T59" fmla="*/ 173 h 184"/>
                <a:gd name="T60" fmla="*/ 212 w 354"/>
                <a:gd name="T61" fmla="*/ 162 h 184"/>
                <a:gd name="T62" fmla="*/ 241 w 354"/>
                <a:gd name="T63" fmla="*/ 148 h 184"/>
                <a:gd name="T64" fmla="*/ 269 w 354"/>
                <a:gd name="T65" fmla="*/ 131 h 184"/>
                <a:gd name="T66" fmla="*/ 295 w 354"/>
                <a:gd name="T67" fmla="*/ 113 h 184"/>
                <a:gd name="T68" fmla="*/ 319 w 354"/>
                <a:gd name="T69" fmla="*/ 93 h 184"/>
                <a:gd name="T70" fmla="*/ 329 w 354"/>
                <a:gd name="T71" fmla="*/ 82 h 184"/>
                <a:gd name="T72" fmla="*/ 339 w 354"/>
                <a:gd name="T73" fmla="*/ 70 h 184"/>
                <a:gd name="T74" fmla="*/ 346 w 354"/>
                <a:gd name="T75" fmla="*/ 59 h 184"/>
                <a:gd name="T76" fmla="*/ 354 w 354"/>
                <a:gd name="T77" fmla="*/ 46 h 184"/>
                <a:gd name="T78" fmla="*/ 354 w 354"/>
                <a:gd name="T79" fmla="*/ 46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4" h="184">
                  <a:moveTo>
                    <a:pt x="354" y="46"/>
                  </a:moveTo>
                  <a:lnTo>
                    <a:pt x="354" y="46"/>
                  </a:lnTo>
                  <a:lnTo>
                    <a:pt x="343" y="39"/>
                  </a:lnTo>
                  <a:lnTo>
                    <a:pt x="331" y="33"/>
                  </a:lnTo>
                  <a:lnTo>
                    <a:pt x="317" y="26"/>
                  </a:lnTo>
                  <a:lnTo>
                    <a:pt x="303" y="20"/>
                  </a:lnTo>
                  <a:lnTo>
                    <a:pt x="272" y="11"/>
                  </a:lnTo>
                  <a:lnTo>
                    <a:pt x="241" y="5"/>
                  </a:lnTo>
                  <a:lnTo>
                    <a:pt x="209" y="2"/>
                  </a:lnTo>
                  <a:lnTo>
                    <a:pt x="178" y="0"/>
                  </a:lnTo>
                  <a:lnTo>
                    <a:pt x="147" y="2"/>
                  </a:lnTo>
                  <a:lnTo>
                    <a:pt x="121" y="6"/>
                  </a:lnTo>
                  <a:lnTo>
                    <a:pt x="121" y="6"/>
                  </a:lnTo>
                  <a:lnTo>
                    <a:pt x="98" y="12"/>
                  </a:lnTo>
                  <a:lnTo>
                    <a:pt x="78" y="22"/>
                  </a:lnTo>
                  <a:lnTo>
                    <a:pt x="61" y="33"/>
                  </a:lnTo>
                  <a:lnTo>
                    <a:pt x="48" y="46"/>
                  </a:lnTo>
                  <a:lnTo>
                    <a:pt x="36" y="62"/>
                  </a:lnTo>
                  <a:lnTo>
                    <a:pt x="24" y="80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39" y="151"/>
                  </a:lnTo>
                  <a:lnTo>
                    <a:pt x="58" y="164"/>
                  </a:lnTo>
                  <a:lnTo>
                    <a:pt x="75" y="173"/>
                  </a:lnTo>
                  <a:lnTo>
                    <a:pt x="93" y="179"/>
                  </a:lnTo>
                  <a:lnTo>
                    <a:pt x="112" y="182"/>
                  </a:lnTo>
                  <a:lnTo>
                    <a:pt x="133" y="184"/>
                  </a:lnTo>
                  <a:lnTo>
                    <a:pt x="158" y="179"/>
                  </a:lnTo>
                  <a:lnTo>
                    <a:pt x="158" y="179"/>
                  </a:lnTo>
                  <a:lnTo>
                    <a:pt x="184" y="173"/>
                  </a:lnTo>
                  <a:lnTo>
                    <a:pt x="212" y="162"/>
                  </a:lnTo>
                  <a:lnTo>
                    <a:pt x="241" y="148"/>
                  </a:lnTo>
                  <a:lnTo>
                    <a:pt x="269" y="131"/>
                  </a:lnTo>
                  <a:lnTo>
                    <a:pt x="295" y="113"/>
                  </a:lnTo>
                  <a:lnTo>
                    <a:pt x="319" y="93"/>
                  </a:lnTo>
                  <a:lnTo>
                    <a:pt x="329" y="82"/>
                  </a:lnTo>
                  <a:lnTo>
                    <a:pt x="339" y="70"/>
                  </a:lnTo>
                  <a:lnTo>
                    <a:pt x="346" y="59"/>
                  </a:lnTo>
                  <a:lnTo>
                    <a:pt x="354" y="46"/>
                  </a:lnTo>
                  <a:lnTo>
                    <a:pt x="354" y="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5" name="Freeform 72"/>
            <p:cNvSpPr/>
            <p:nvPr userDrawn="1"/>
          </p:nvSpPr>
          <p:spPr>
            <a:xfrm rot="10561491">
              <a:off x="2739815" y="2348880"/>
              <a:ext cx="487363" cy="432048"/>
            </a:xfrm>
            <a:custGeom>
              <a:avLst/>
              <a:gdLst>
                <a:gd name="T0" fmla="*/ 0 w 307"/>
                <a:gd name="T1" fmla="*/ 212 h 221"/>
                <a:gd name="T2" fmla="*/ 0 w 307"/>
                <a:gd name="T3" fmla="*/ 212 h 221"/>
                <a:gd name="T4" fmla="*/ 12 w 307"/>
                <a:gd name="T5" fmla="*/ 215 h 221"/>
                <a:gd name="T6" fmla="*/ 26 w 307"/>
                <a:gd name="T7" fmla="*/ 218 h 221"/>
                <a:gd name="T8" fmla="*/ 42 w 307"/>
                <a:gd name="T9" fmla="*/ 219 h 221"/>
                <a:gd name="T10" fmla="*/ 57 w 307"/>
                <a:gd name="T11" fmla="*/ 221 h 221"/>
                <a:gd name="T12" fmla="*/ 88 w 307"/>
                <a:gd name="T13" fmla="*/ 219 h 221"/>
                <a:gd name="T14" fmla="*/ 120 w 307"/>
                <a:gd name="T15" fmla="*/ 215 h 221"/>
                <a:gd name="T16" fmla="*/ 151 w 307"/>
                <a:gd name="T17" fmla="*/ 207 h 221"/>
                <a:gd name="T18" fmla="*/ 181 w 307"/>
                <a:gd name="T19" fmla="*/ 198 h 221"/>
                <a:gd name="T20" fmla="*/ 209 w 307"/>
                <a:gd name="T21" fmla="*/ 185 h 221"/>
                <a:gd name="T22" fmla="*/ 233 w 307"/>
                <a:gd name="T23" fmla="*/ 173 h 221"/>
                <a:gd name="T24" fmla="*/ 233 w 307"/>
                <a:gd name="T25" fmla="*/ 173 h 221"/>
                <a:gd name="T26" fmla="*/ 253 w 307"/>
                <a:gd name="T27" fmla="*/ 159 h 221"/>
                <a:gd name="T28" fmla="*/ 269 w 307"/>
                <a:gd name="T29" fmla="*/ 144 h 221"/>
                <a:gd name="T30" fmla="*/ 281 w 307"/>
                <a:gd name="T31" fmla="*/ 128 h 221"/>
                <a:gd name="T32" fmla="*/ 289 w 307"/>
                <a:gd name="T33" fmla="*/ 111 h 221"/>
                <a:gd name="T34" fmla="*/ 295 w 307"/>
                <a:gd name="T35" fmla="*/ 93 h 221"/>
                <a:gd name="T36" fmla="*/ 300 w 307"/>
                <a:gd name="T37" fmla="*/ 71 h 221"/>
                <a:gd name="T38" fmla="*/ 307 w 307"/>
                <a:gd name="T39" fmla="*/ 23 h 221"/>
                <a:gd name="T40" fmla="*/ 307 w 307"/>
                <a:gd name="T41" fmla="*/ 23 h 221"/>
                <a:gd name="T42" fmla="*/ 261 w 307"/>
                <a:gd name="T43" fmla="*/ 8 h 221"/>
                <a:gd name="T44" fmla="*/ 241 w 307"/>
                <a:gd name="T45" fmla="*/ 3 h 221"/>
                <a:gd name="T46" fmla="*/ 221 w 307"/>
                <a:gd name="T47" fmla="*/ 0 h 221"/>
                <a:gd name="T48" fmla="*/ 202 w 307"/>
                <a:gd name="T49" fmla="*/ 0 h 221"/>
                <a:gd name="T50" fmla="*/ 182 w 307"/>
                <a:gd name="T51" fmla="*/ 3 h 221"/>
                <a:gd name="T52" fmla="*/ 162 w 307"/>
                <a:gd name="T53" fmla="*/ 11 h 221"/>
                <a:gd name="T54" fmla="*/ 141 w 307"/>
                <a:gd name="T55" fmla="*/ 22 h 221"/>
                <a:gd name="T56" fmla="*/ 141 w 307"/>
                <a:gd name="T57" fmla="*/ 22 h 221"/>
                <a:gd name="T58" fmla="*/ 119 w 307"/>
                <a:gd name="T59" fmla="*/ 37 h 221"/>
                <a:gd name="T60" fmla="*/ 96 w 307"/>
                <a:gd name="T61" fmla="*/ 57 h 221"/>
                <a:gd name="T62" fmla="*/ 73 w 307"/>
                <a:gd name="T63" fmla="*/ 79 h 221"/>
                <a:gd name="T64" fmla="*/ 52 w 307"/>
                <a:gd name="T65" fmla="*/ 104 h 221"/>
                <a:gd name="T66" fmla="*/ 34 w 307"/>
                <a:gd name="T67" fmla="*/ 130 h 221"/>
                <a:gd name="T68" fmla="*/ 18 w 307"/>
                <a:gd name="T69" fmla="*/ 158 h 221"/>
                <a:gd name="T70" fmla="*/ 12 w 307"/>
                <a:gd name="T71" fmla="*/ 172 h 221"/>
                <a:gd name="T72" fmla="*/ 6 w 307"/>
                <a:gd name="T73" fmla="*/ 185 h 221"/>
                <a:gd name="T74" fmla="*/ 3 w 307"/>
                <a:gd name="T75" fmla="*/ 198 h 221"/>
                <a:gd name="T76" fmla="*/ 0 w 307"/>
                <a:gd name="T77" fmla="*/ 212 h 221"/>
                <a:gd name="T78" fmla="*/ 0 w 307"/>
                <a:gd name="T79" fmla="*/ 212 h 2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7" h="221">
                  <a:moveTo>
                    <a:pt x="0" y="212"/>
                  </a:moveTo>
                  <a:lnTo>
                    <a:pt x="0" y="212"/>
                  </a:lnTo>
                  <a:lnTo>
                    <a:pt x="12" y="215"/>
                  </a:lnTo>
                  <a:lnTo>
                    <a:pt x="26" y="218"/>
                  </a:lnTo>
                  <a:lnTo>
                    <a:pt x="42" y="219"/>
                  </a:lnTo>
                  <a:lnTo>
                    <a:pt x="57" y="221"/>
                  </a:lnTo>
                  <a:lnTo>
                    <a:pt x="88" y="219"/>
                  </a:lnTo>
                  <a:lnTo>
                    <a:pt x="120" y="215"/>
                  </a:lnTo>
                  <a:lnTo>
                    <a:pt x="151" y="207"/>
                  </a:lnTo>
                  <a:lnTo>
                    <a:pt x="181" y="198"/>
                  </a:lnTo>
                  <a:lnTo>
                    <a:pt x="209" y="185"/>
                  </a:lnTo>
                  <a:lnTo>
                    <a:pt x="233" y="173"/>
                  </a:lnTo>
                  <a:lnTo>
                    <a:pt x="233" y="173"/>
                  </a:lnTo>
                  <a:lnTo>
                    <a:pt x="253" y="159"/>
                  </a:lnTo>
                  <a:lnTo>
                    <a:pt x="269" y="144"/>
                  </a:lnTo>
                  <a:lnTo>
                    <a:pt x="281" y="128"/>
                  </a:lnTo>
                  <a:lnTo>
                    <a:pt x="289" y="111"/>
                  </a:lnTo>
                  <a:lnTo>
                    <a:pt x="295" y="93"/>
                  </a:lnTo>
                  <a:lnTo>
                    <a:pt x="300" y="71"/>
                  </a:lnTo>
                  <a:lnTo>
                    <a:pt x="307" y="23"/>
                  </a:lnTo>
                  <a:lnTo>
                    <a:pt x="307" y="23"/>
                  </a:lnTo>
                  <a:lnTo>
                    <a:pt x="261" y="8"/>
                  </a:lnTo>
                  <a:lnTo>
                    <a:pt x="241" y="3"/>
                  </a:lnTo>
                  <a:lnTo>
                    <a:pt x="221" y="0"/>
                  </a:lnTo>
                  <a:lnTo>
                    <a:pt x="202" y="0"/>
                  </a:lnTo>
                  <a:lnTo>
                    <a:pt x="182" y="3"/>
                  </a:lnTo>
                  <a:lnTo>
                    <a:pt x="162" y="11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19" y="37"/>
                  </a:lnTo>
                  <a:lnTo>
                    <a:pt x="96" y="57"/>
                  </a:lnTo>
                  <a:lnTo>
                    <a:pt x="73" y="79"/>
                  </a:lnTo>
                  <a:lnTo>
                    <a:pt x="52" y="104"/>
                  </a:lnTo>
                  <a:lnTo>
                    <a:pt x="34" y="130"/>
                  </a:lnTo>
                  <a:lnTo>
                    <a:pt x="18" y="158"/>
                  </a:lnTo>
                  <a:lnTo>
                    <a:pt x="12" y="172"/>
                  </a:lnTo>
                  <a:lnTo>
                    <a:pt x="6" y="185"/>
                  </a:lnTo>
                  <a:lnTo>
                    <a:pt x="3" y="198"/>
                  </a:lnTo>
                  <a:lnTo>
                    <a:pt x="0" y="212"/>
                  </a:lnTo>
                  <a:lnTo>
                    <a:pt x="0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6" name="Freeform 73"/>
            <p:cNvSpPr/>
            <p:nvPr userDrawn="1"/>
          </p:nvSpPr>
          <p:spPr>
            <a:xfrm>
              <a:off x="1460665" y="829706"/>
              <a:ext cx="513781" cy="519732"/>
            </a:xfrm>
            <a:custGeom>
              <a:avLst/>
              <a:gdLst>
                <a:gd name="T0" fmla="*/ 2 w 259"/>
                <a:gd name="T1" fmla="*/ 0 h 262"/>
                <a:gd name="T2" fmla="*/ 2 w 259"/>
                <a:gd name="T3" fmla="*/ 0 h 262"/>
                <a:gd name="T4" fmla="*/ 0 w 259"/>
                <a:gd name="T5" fmla="*/ 14 h 262"/>
                <a:gd name="T6" fmla="*/ 2 w 259"/>
                <a:gd name="T7" fmla="*/ 27 h 262"/>
                <a:gd name="T8" fmla="*/ 4 w 259"/>
                <a:gd name="T9" fmla="*/ 43 h 262"/>
                <a:gd name="T10" fmla="*/ 7 w 259"/>
                <a:gd name="T11" fmla="*/ 57 h 262"/>
                <a:gd name="T12" fmla="*/ 14 w 259"/>
                <a:gd name="T13" fmla="*/ 88 h 262"/>
                <a:gd name="T14" fmla="*/ 25 w 259"/>
                <a:gd name="T15" fmla="*/ 117 h 262"/>
                <a:gd name="T16" fmla="*/ 41 w 259"/>
                <a:gd name="T17" fmla="*/ 146 h 262"/>
                <a:gd name="T18" fmla="*/ 56 w 259"/>
                <a:gd name="T19" fmla="*/ 174 h 262"/>
                <a:gd name="T20" fmla="*/ 73 w 259"/>
                <a:gd name="T21" fmla="*/ 199 h 262"/>
                <a:gd name="T22" fmla="*/ 92 w 259"/>
                <a:gd name="T23" fmla="*/ 219 h 262"/>
                <a:gd name="T24" fmla="*/ 92 w 259"/>
                <a:gd name="T25" fmla="*/ 219 h 262"/>
                <a:gd name="T26" fmla="*/ 110 w 259"/>
                <a:gd name="T27" fmla="*/ 236 h 262"/>
                <a:gd name="T28" fmla="*/ 127 w 259"/>
                <a:gd name="T29" fmla="*/ 247 h 262"/>
                <a:gd name="T30" fmla="*/ 146 w 259"/>
                <a:gd name="T31" fmla="*/ 255 h 262"/>
                <a:gd name="T32" fmla="*/ 164 w 259"/>
                <a:gd name="T33" fmla="*/ 259 h 262"/>
                <a:gd name="T34" fmla="*/ 184 w 259"/>
                <a:gd name="T35" fmla="*/ 261 h 262"/>
                <a:gd name="T36" fmla="*/ 204 w 259"/>
                <a:gd name="T37" fmla="*/ 262 h 262"/>
                <a:gd name="T38" fmla="*/ 254 w 259"/>
                <a:gd name="T39" fmla="*/ 259 h 262"/>
                <a:gd name="T40" fmla="*/ 254 w 259"/>
                <a:gd name="T41" fmla="*/ 259 h 262"/>
                <a:gd name="T42" fmla="*/ 259 w 259"/>
                <a:gd name="T43" fmla="*/ 210 h 262"/>
                <a:gd name="T44" fmla="*/ 259 w 259"/>
                <a:gd name="T45" fmla="*/ 188 h 262"/>
                <a:gd name="T46" fmla="*/ 257 w 259"/>
                <a:gd name="T47" fmla="*/ 170 h 262"/>
                <a:gd name="T48" fmla="*/ 252 w 259"/>
                <a:gd name="T49" fmla="*/ 151 h 262"/>
                <a:gd name="T50" fmla="*/ 246 w 259"/>
                <a:gd name="T51" fmla="*/ 133 h 262"/>
                <a:gd name="T52" fmla="*/ 234 w 259"/>
                <a:gd name="T53" fmla="*/ 114 h 262"/>
                <a:gd name="T54" fmla="*/ 218 w 259"/>
                <a:gd name="T55" fmla="*/ 95 h 262"/>
                <a:gd name="T56" fmla="*/ 218 w 259"/>
                <a:gd name="T57" fmla="*/ 95 h 262"/>
                <a:gd name="T58" fmla="*/ 198 w 259"/>
                <a:gd name="T59" fmla="*/ 77 h 262"/>
                <a:gd name="T60" fmla="*/ 174 w 259"/>
                <a:gd name="T61" fmla="*/ 58 h 262"/>
                <a:gd name="T62" fmla="*/ 147 w 259"/>
                <a:gd name="T63" fmla="*/ 41 h 262"/>
                <a:gd name="T64" fmla="*/ 119 w 259"/>
                <a:gd name="T65" fmla="*/ 27 h 262"/>
                <a:gd name="T66" fmla="*/ 89 w 259"/>
                <a:gd name="T67" fmla="*/ 15 h 262"/>
                <a:gd name="T68" fmla="*/ 59 w 259"/>
                <a:gd name="T69" fmla="*/ 6 h 262"/>
                <a:gd name="T70" fmla="*/ 44 w 259"/>
                <a:gd name="T71" fmla="*/ 3 h 262"/>
                <a:gd name="T72" fmla="*/ 30 w 259"/>
                <a:gd name="T73" fmla="*/ 1 h 262"/>
                <a:gd name="T74" fmla="*/ 16 w 259"/>
                <a:gd name="T75" fmla="*/ 0 h 262"/>
                <a:gd name="T76" fmla="*/ 2 w 259"/>
                <a:gd name="T77" fmla="*/ 0 h 262"/>
                <a:gd name="T78" fmla="*/ 2 w 259"/>
                <a:gd name="T79" fmla="*/ 0 h 2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62">
                  <a:moveTo>
                    <a:pt x="2" y="0"/>
                  </a:moveTo>
                  <a:lnTo>
                    <a:pt x="2" y="0"/>
                  </a:lnTo>
                  <a:lnTo>
                    <a:pt x="0" y="14"/>
                  </a:lnTo>
                  <a:lnTo>
                    <a:pt x="2" y="27"/>
                  </a:lnTo>
                  <a:lnTo>
                    <a:pt x="4" y="43"/>
                  </a:lnTo>
                  <a:lnTo>
                    <a:pt x="7" y="57"/>
                  </a:lnTo>
                  <a:lnTo>
                    <a:pt x="14" y="88"/>
                  </a:lnTo>
                  <a:lnTo>
                    <a:pt x="25" y="117"/>
                  </a:lnTo>
                  <a:lnTo>
                    <a:pt x="41" y="146"/>
                  </a:lnTo>
                  <a:lnTo>
                    <a:pt x="56" y="174"/>
                  </a:lnTo>
                  <a:lnTo>
                    <a:pt x="73" y="19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110" y="236"/>
                  </a:lnTo>
                  <a:lnTo>
                    <a:pt x="127" y="247"/>
                  </a:lnTo>
                  <a:lnTo>
                    <a:pt x="146" y="255"/>
                  </a:lnTo>
                  <a:lnTo>
                    <a:pt x="164" y="259"/>
                  </a:lnTo>
                  <a:lnTo>
                    <a:pt x="184" y="261"/>
                  </a:lnTo>
                  <a:lnTo>
                    <a:pt x="204" y="262"/>
                  </a:lnTo>
                  <a:lnTo>
                    <a:pt x="254" y="259"/>
                  </a:lnTo>
                  <a:lnTo>
                    <a:pt x="254" y="259"/>
                  </a:lnTo>
                  <a:lnTo>
                    <a:pt x="259" y="210"/>
                  </a:lnTo>
                  <a:lnTo>
                    <a:pt x="259" y="188"/>
                  </a:lnTo>
                  <a:lnTo>
                    <a:pt x="257" y="170"/>
                  </a:lnTo>
                  <a:lnTo>
                    <a:pt x="252" y="151"/>
                  </a:lnTo>
                  <a:lnTo>
                    <a:pt x="246" y="133"/>
                  </a:lnTo>
                  <a:lnTo>
                    <a:pt x="234" y="114"/>
                  </a:lnTo>
                  <a:lnTo>
                    <a:pt x="218" y="95"/>
                  </a:lnTo>
                  <a:lnTo>
                    <a:pt x="218" y="95"/>
                  </a:lnTo>
                  <a:lnTo>
                    <a:pt x="198" y="77"/>
                  </a:lnTo>
                  <a:lnTo>
                    <a:pt x="174" y="58"/>
                  </a:lnTo>
                  <a:lnTo>
                    <a:pt x="147" y="41"/>
                  </a:lnTo>
                  <a:lnTo>
                    <a:pt x="119" y="27"/>
                  </a:lnTo>
                  <a:lnTo>
                    <a:pt x="89" y="15"/>
                  </a:lnTo>
                  <a:lnTo>
                    <a:pt x="59" y="6"/>
                  </a:lnTo>
                  <a:lnTo>
                    <a:pt x="44" y="3"/>
                  </a:lnTo>
                  <a:lnTo>
                    <a:pt x="30" y="1"/>
                  </a:lnTo>
                  <a:lnTo>
                    <a:pt x="16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7" name="Freeform 74"/>
            <p:cNvSpPr/>
            <p:nvPr userDrawn="1"/>
          </p:nvSpPr>
          <p:spPr>
            <a:xfrm>
              <a:off x="1476375" y="3184526"/>
              <a:ext cx="338138" cy="501650"/>
            </a:xfrm>
            <a:custGeom>
              <a:avLst/>
              <a:gdLst>
                <a:gd name="T0" fmla="*/ 202 w 213"/>
                <a:gd name="T1" fmla="*/ 0 h 316"/>
                <a:gd name="T2" fmla="*/ 202 w 213"/>
                <a:gd name="T3" fmla="*/ 0 h 316"/>
                <a:gd name="T4" fmla="*/ 189 w 213"/>
                <a:gd name="T5" fmla="*/ 3 h 316"/>
                <a:gd name="T6" fmla="*/ 176 w 213"/>
                <a:gd name="T7" fmla="*/ 7 h 316"/>
                <a:gd name="T8" fmla="*/ 162 w 213"/>
                <a:gd name="T9" fmla="*/ 13 h 316"/>
                <a:gd name="T10" fmla="*/ 148 w 213"/>
                <a:gd name="T11" fmla="*/ 21 h 316"/>
                <a:gd name="T12" fmla="*/ 122 w 213"/>
                <a:gd name="T13" fmla="*/ 38 h 316"/>
                <a:gd name="T14" fmla="*/ 97 w 213"/>
                <a:gd name="T15" fmla="*/ 57 h 316"/>
                <a:gd name="T16" fmla="*/ 73 w 213"/>
                <a:gd name="T17" fmla="*/ 80 h 316"/>
                <a:gd name="T18" fmla="*/ 51 w 213"/>
                <a:gd name="T19" fmla="*/ 103 h 316"/>
                <a:gd name="T20" fmla="*/ 34 w 213"/>
                <a:gd name="T21" fmla="*/ 126 h 316"/>
                <a:gd name="T22" fmla="*/ 19 w 213"/>
                <a:gd name="T23" fmla="*/ 149 h 316"/>
                <a:gd name="T24" fmla="*/ 19 w 213"/>
                <a:gd name="T25" fmla="*/ 149 h 316"/>
                <a:gd name="T26" fmla="*/ 8 w 213"/>
                <a:gd name="T27" fmla="*/ 173 h 316"/>
                <a:gd name="T28" fmla="*/ 2 w 213"/>
                <a:gd name="T29" fmla="*/ 193 h 316"/>
                <a:gd name="T30" fmla="*/ 0 w 213"/>
                <a:gd name="T31" fmla="*/ 213 h 316"/>
                <a:gd name="T32" fmla="*/ 2 w 213"/>
                <a:gd name="T33" fmla="*/ 231 h 316"/>
                <a:gd name="T34" fmla="*/ 5 w 213"/>
                <a:gd name="T35" fmla="*/ 250 h 316"/>
                <a:gd name="T36" fmla="*/ 11 w 213"/>
                <a:gd name="T37" fmla="*/ 272 h 316"/>
                <a:gd name="T38" fmla="*/ 28 w 213"/>
                <a:gd name="T39" fmla="*/ 316 h 316"/>
                <a:gd name="T40" fmla="*/ 28 w 213"/>
                <a:gd name="T41" fmla="*/ 316 h 316"/>
                <a:gd name="T42" fmla="*/ 76 w 213"/>
                <a:gd name="T43" fmla="*/ 307 h 316"/>
                <a:gd name="T44" fmla="*/ 96 w 213"/>
                <a:gd name="T45" fmla="*/ 301 h 316"/>
                <a:gd name="T46" fmla="*/ 114 w 213"/>
                <a:gd name="T47" fmla="*/ 293 h 316"/>
                <a:gd name="T48" fmla="*/ 131 w 213"/>
                <a:gd name="T49" fmla="*/ 284 h 316"/>
                <a:gd name="T50" fmla="*/ 147 w 213"/>
                <a:gd name="T51" fmla="*/ 272 h 316"/>
                <a:gd name="T52" fmla="*/ 161 w 213"/>
                <a:gd name="T53" fmla="*/ 256 h 316"/>
                <a:gd name="T54" fmla="*/ 175 w 213"/>
                <a:gd name="T55" fmla="*/ 236 h 316"/>
                <a:gd name="T56" fmla="*/ 175 w 213"/>
                <a:gd name="T57" fmla="*/ 236 h 316"/>
                <a:gd name="T58" fmla="*/ 185 w 213"/>
                <a:gd name="T59" fmla="*/ 210 h 316"/>
                <a:gd name="T60" fmla="*/ 196 w 213"/>
                <a:gd name="T61" fmla="*/ 182 h 316"/>
                <a:gd name="T62" fmla="*/ 204 w 213"/>
                <a:gd name="T63" fmla="*/ 151 h 316"/>
                <a:gd name="T64" fmla="*/ 210 w 213"/>
                <a:gd name="T65" fmla="*/ 120 h 316"/>
                <a:gd name="T66" fmla="*/ 213 w 213"/>
                <a:gd name="T67" fmla="*/ 88 h 316"/>
                <a:gd name="T68" fmla="*/ 213 w 213"/>
                <a:gd name="T69" fmla="*/ 57 h 316"/>
                <a:gd name="T70" fmla="*/ 212 w 213"/>
                <a:gd name="T71" fmla="*/ 41 h 316"/>
                <a:gd name="T72" fmla="*/ 210 w 213"/>
                <a:gd name="T73" fmla="*/ 27 h 316"/>
                <a:gd name="T74" fmla="*/ 207 w 213"/>
                <a:gd name="T75" fmla="*/ 13 h 316"/>
                <a:gd name="T76" fmla="*/ 202 w 213"/>
                <a:gd name="T77" fmla="*/ 0 h 316"/>
                <a:gd name="T78" fmla="*/ 202 w 213"/>
                <a:gd name="T79" fmla="*/ 0 h 31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3" h="316">
                  <a:moveTo>
                    <a:pt x="202" y="0"/>
                  </a:moveTo>
                  <a:lnTo>
                    <a:pt x="202" y="0"/>
                  </a:lnTo>
                  <a:lnTo>
                    <a:pt x="189" y="3"/>
                  </a:lnTo>
                  <a:lnTo>
                    <a:pt x="176" y="7"/>
                  </a:lnTo>
                  <a:lnTo>
                    <a:pt x="162" y="13"/>
                  </a:lnTo>
                  <a:lnTo>
                    <a:pt x="148" y="21"/>
                  </a:lnTo>
                  <a:lnTo>
                    <a:pt x="122" y="38"/>
                  </a:lnTo>
                  <a:lnTo>
                    <a:pt x="97" y="57"/>
                  </a:lnTo>
                  <a:lnTo>
                    <a:pt x="73" y="80"/>
                  </a:lnTo>
                  <a:lnTo>
                    <a:pt x="51" y="103"/>
                  </a:lnTo>
                  <a:lnTo>
                    <a:pt x="34" y="126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8" y="173"/>
                  </a:lnTo>
                  <a:lnTo>
                    <a:pt x="2" y="193"/>
                  </a:lnTo>
                  <a:lnTo>
                    <a:pt x="0" y="213"/>
                  </a:lnTo>
                  <a:lnTo>
                    <a:pt x="2" y="231"/>
                  </a:lnTo>
                  <a:lnTo>
                    <a:pt x="5" y="250"/>
                  </a:lnTo>
                  <a:lnTo>
                    <a:pt x="11" y="272"/>
                  </a:lnTo>
                  <a:lnTo>
                    <a:pt x="28" y="316"/>
                  </a:lnTo>
                  <a:lnTo>
                    <a:pt x="28" y="316"/>
                  </a:lnTo>
                  <a:lnTo>
                    <a:pt x="76" y="307"/>
                  </a:lnTo>
                  <a:lnTo>
                    <a:pt x="96" y="301"/>
                  </a:lnTo>
                  <a:lnTo>
                    <a:pt x="114" y="293"/>
                  </a:lnTo>
                  <a:lnTo>
                    <a:pt x="131" y="284"/>
                  </a:lnTo>
                  <a:lnTo>
                    <a:pt x="147" y="272"/>
                  </a:lnTo>
                  <a:lnTo>
                    <a:pt x="161" y="256"/>
                  </a:lnTo>
                  <a:lnTo>
                    <a:pt x="175" y="236"/>
                  </a:lnTo>
                  <a:lnTo>
                    <a:pt x="175" y="236"/>
                  </a:lnTo>
                  <a:lnTo>
                    <a:pt x="185" y="210"/>
                  </a:lnTo>
                  <a:lnTo>
                    <a:pt x="196" y="182"/>
                  </a:lnTo>
                  <a:lnTo>
                    <a:pt x="204" y="151"/>
                  </a:lnTo>
                  <a:lnTo>
                    <a:pt x="210" y="120"/>
                  </a:lnTo>
                  <a:lnTo>
                    <a:pt x="213" y="88"/>
                  </a:lnTo>
                  <a:lnTo>
                    <a:pt x="213" y="57"/>
                  </a:lnTo>
                  <a:lnTo>
                    <a:pt x="212" y="41"/>
                  </a:lnTo>
                  <a:lnTo>
                    <a:pt x="210" y="27"/>
                  </a:lnTo>
                  <a:lnTo>
                    <a:pt x="207" y="13"/>
                  </a:lnTo>
                  <a:lnTo>
                    <a:pt x="202" y="0"/>
                  </a:lnTo>
                  <a:lnTo>
                    <a:pt x="20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8" name="Freeform 75"/>
            <p:cNvSpPr/>
            <p:nvPr userDrawn="1"/>
          </p:nvSpPr>
          <p:spPr>
            <a:xfrm>
              <a:off x="604838" y="3600451"/>
              <a:ext cx="574675" cy="282575"/>
            </a:xfrm>
            <a:custGeom>
              <a:avLst/>
              <a:gdLst>
                <a:gd name="T0" fmla="*/ 0 w 362"/>
                <a:gd name="T1" fmla="*/ 93 h 178"/>
                <a:gd name="T2" fmla="*/ 0 w 362"/>
                <a:gd name="T3" fmla="*/ 93 h 178"/>
                <a:gd name="T4" fmla="*/ 11 w 362"/>
                <a:gd name="T5" fmla="*/ 102 h 178"/>
                <a:gd name="T6" fmla="*/ 22 w 362"/>
                <a:gd name="T7" fmla="*/ 112 h 178"/>
                <a:gd name="T8" fmla="*/ 33 w 362"/>
                <a:gd name="T9" fmla="*/ 121 h 178"/>
                <a:gd name="T10" fmla="*/ 45 w 362"/>
                <a:gd name="T11" fmla="*/ 129 h 178"/>
                <a:gd name="T12" fmla="*/ 73 w 362"/>
                <a:gd name="T13" fmla="*/ 144 h 178"/>
                <a:gd name="T14" fmla="*/ 104 w 362"/>
                <a:gd name="T15" fmla="*/ 156 h 178"/>
                <a:gd name="T16" fmla="*/ 135 w 362"/>
                <a:gd name="T17" fmla="*/ 166 h 178"/>
                <a:gd name="T18" fmla="*/ 164 w 362"/>
                <a:gd name="T19" fmla="*/ 172 h 178"/>
                <a:gd name="T20" fmla="*/ 195 w 362"/>
                <a:gd name="T21" fmla="*/ 176 h 178"/>
                <a:gd name="T22" fmla="*/ 223 w 362"/>
                <a:gd name="T23" fmla="*/ 178 h 178"/>
                <a:gd name="T24" fmla="*/ 223 w 362"/>
                <a:gd name="T25" fmla="*/ 178 h 178"/>
                <a:gd name="T26" fmla="*/ 246 w 362"/>
                <a:gd name="T27" fmla="*/ 175 h 178"/>
                <a:gd name="T28" fmla="*/ 268 w 362"/>
                <a:gd name="T29" fmla="*/ 170 h 178"/>
                <a:gd name="T30" fmla="*/ 286 w 362"/>
                <a:gd name="T31" fmla="*/ 162 h 178"/>
                <a:gd name="T32" fmla="*/ 302 w 362"/>
                <a:gd name="T33" fmla="*/ 152 h 178"/>
                <a:gd name="T34" fmla="*/ 317 w 362"/>
                <a:gd name="T35" fmla="*/ 139 h 178"/>
                <a:gd name="T36" fmla="*/ 331 w 362"/>
                <a:gd name="T37" fmla="*/ 124 h 178"/>
                <a:gd name="T38" fmla="*/ 362 w 362"/>
                <a:gd name="T39" fmla="*/ 87 h 178"/>
                <a:gd name="T40" fmla="*/ 362 w 362"/>
                <a:gd name="T41" fmla="*/ 87 h 178"/>
                <a:gd name="T42" fmla="*/ 330 w 362"/>
                <a:gd name="T43" fmla="*/ 50 h 178"/>
                <a:gd name="T44" fmla="*/ 314 w 362"/>
                <a:gd name="T45" fmla="*/ 34 h 178"/>
                <a:gd name="T46" fmla="*/ 299 w 362"/>
                <a:gd name="T47" fmla="*/ 22 h 178"/>
                <a:gd name="T48" fmla="*/ 283 w 362"/>
                <a:gd name="T49" fmla="*/ 13 h 178"/>
                <a:gd name="T50" fmla="*/ 265 w 362"/>
                <a:gd name="T51" fmla="*/ 5 h 178"/>
                <a:gd name="T52" fmla="*/ 243 w 362"/>
                <a:gd name="T53" fmla="*/ 2 h 178"/>
                <a:gd name="T54" fmla="*/ 220 w 362"/>
                <a:gd name="T55" fmla="*/ 0 h 178"/>
                <a:gd name="T56" fmla="*/ 220 w 362"/>
                <a:gd name="T57" fmla="*/ 0 h 178"/>
                <a:gd name="T58" fmla="*/ 192 w 362"/>
                <a:gd name="T59" fmla="*/ 2 h 178"/>
                <a:gd name="T60" fmla="*/ 163 w 362"/>
                <a:gd name="T61" fmla="*/ 6 h 178"/>
                <a:gd name="T62" fmla="*/ 132 w 362"/>
                <a:gd name="T63" fmla="*/ 16 h 178"/>
                <a:gd name="T64" fmla="*/ 101 w 362"/>
                <a:gd name="T65" fmla="*/ 27 h 178"/>
                <a:gd name="T66" fmla="*/ 72 w 362"/>
                <a:gd name="T67" fmla="*/ 39 h 178"/>
                <a:gd name="T68" fmla="*/ 45 w 362"/>
                <a:gd name="T69" fmla="*/ 54 h 178"/>
                <a:gd name="T70" fmla="*/ 33 w 362"/>
                <a:gd name="T71" fmla="*/ 64 h 178"/>
                <a:gd name="T72" fmla="*/ 21 w 362"/>
                <a:gd name="T73" fmla="*/ 73 h 178"/>
                <a:gd name="T74" fmla="*/ 10 w 362"/>
                <a:gd name="T75" fmla="*/ 82 h 178"/>
                <a:gd name="T76" fmla="*/ 0 w 362"/>
                <a:gd name="T77" fmla="*/ 93 h 178"/>
                <a:gd name="T78" fmla="*/ 0 w 362"/>
                <a:gd name="T79" fmla="*/ 93 h 1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2" h="178">
                  <a:moveTo>
                    <a:pt x="0" y="93"/>
                  </a:moveTo>
                  <a:lnTo>
                    <a:pt x="0" y="93"/>
                  </a:lnTo>
                  <a:lnTo>
                    <a:pt x="11" y="102"/>
                  </a:lnTo>
                  <a:lnTo>
                    <a:pt x="22" y="112"/>
                  </a:lnTo>
                  <a:lnTo>
                    <a:pt x="33" y="121"/>
                  </a:lnTo>
                  <a:lnTo>
                    <a:pt x="45" y="129"/>
                  </a:lnTo>
                  <a:lnTo>
                    <a:pt x="73" y="144"/>
                  </a:lnTo>
                  <a:lnTo>
                    <a:pt x="104" y="156"/>
                  </a:lnTo>
                  <a:lnTo>
                    <a:pt x="135" y="166"/>
                  </a:lnTo>
                  <a:lnTo>
                    <a:pt x="164" y="172"/>
                  </a:lnTo>
                  <a:lnTo>
                    <a:pt x="195" y="176"/>
                  </a:lnTo>
                  <a:lnTo>
                    <a:pt x="223" y="178"/>
                  </a:lnTo>
                  <a:lnTo>
                    <a:pt x="223" y="178"/>
                  </a:lnTo>
                  <a:lnTo>
                    <a:pt x="246" y="175"/>
                  </a:lnTo>
                  <a:lnTo>
                    <a:pt x="268" y="170"/>
                  </a:lnTo>
                  <a:lnTo>
                    <a:pt x="286" y="162"/>
                  </a:lnTo>
                  <a:lnTo>
                    <a:pt x="302" y="152"/>
                  </a:lnTo>
                  <a:lnTo>
                    <a:pt x="317" y="139"/>
                  </a:lnTo>
                  <a:lnTo>
                    <a:pt x="331" y="124"/>
                  </a:lnTo>
                  <a:lnTo>
                    <a:pt x="362" y="87"/>
                  </a:lnTo>
                  <a:lnTo>
                    <a:pt x="362" y="87"/>
                  </a:lnTo>
                  <a:lnTo>
                    <a:pt x="330" y="50"/>
                  </a:lnTo>
                  <a:lnTo>
                    <a:pt x="314" y="34"/>
                  </a:lnTo>
                  <a:lnTo>
                    <a:pt x="299" y="22"/>
                  </a:lnTo>
                  <a:lnTo>
                    <a:pt x="283" y="13"/>
                  </a:lnTo>
                  <a:lnTo>
                    <a:pt x="265" y="5"/>
                  </a:lnTo>
                  <a:lnTo>
                    <a:pt x="243" y="2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2" y="2"/>
                  </a:lnTo>
                  <a:lnTo>
                    <a:pt x="163" y="6"/>
                  </a:lnTo>
                  <a:lnTo>
                    <a:pt x="132" y="16"/>
                  </a:lnTo>
                  <a:lnTo>
                    <a:pt x="101" y="27"/>
                  </a:lnTo>
                  <a:lnTo>
                    <a:pt x="72" y="39"/>
                  </a:lnTo>
                  <a:lnTo>
                    <a:pt x="45" y="54"/>
                  </a:lnTo>
                  <a:lnTo>
                    <a:pt x="33" y="64"/>
                  </a:lnTo>
                  <a:lnTo>
                    <a:pt x="21" y="73"/>
                  </a:lnTo>
                  <a:lnTo>
                    <a:pt x="10" y="82"/>
                  </a:lnTo>
                  <a:lnTo>
                    <a:pt x="0" y="93"/>
                  </a:lnTo>
                  <a:lnTo>
                    <a:pt x="0" y="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69" name="Freeform 56"/>
            <p:cNvSpPr/>
            <p:nvPr/>
          </p:nvSpPr>
          <p:spPr>
            <a:xfrm rot="1672037">
              <a:off x="2872129" y="1943511"/>
              <a:ext cx="504429" cy="404813"/>
            </a:xfrm>
            <a:custGeom>
              <a:avLst/>
              <a:gdLst>
                <a:gd name="T0" fmla="*/ 309 w 309"/>
                <a:gd name="T1" fmla="*/ 7 h 219"/>
                <a:gd name="T2" fmla="*/ 309 w 309"/>
                <a:gd name="T3" fmla="*/ 7 h 219"/>
                <a:gd name="T4" fmla="*/ 295 w 309"/>
                <a:gd name="T5" fmla="*/ 4 h 219"/>
                <a:gd name="T6" fmla="*/ 281 w 309"/>
                <a:gd name="T7" fmla="*/ 1 h 219"/>
                <a:gd name="T8" fmla="*/ 267 w 309"/>
                <a:gd name="T9" fmla="*/ 0 h 219"/>
                <a:gd name="T10" fmla="*/ 252 w 309"/>
                <a:gd name="T11" fmla="*/ 0 h 219"/>
                <a:gd name="T12" fmla="*/ 221 w 309"/>
                <a:gd name="T13" fmla="*/ 0 h 219"/>
                <a:gd name="T14" fmla="*/ 189 w 309"/>
                <a:gd name="T15" fmla="*/ 4 h 219"/>
                <a:gd name="T16" fmla="*/ 158 w 309"/>
                <a:gd name="T17" fmla="*/ 12 h 219"/>
                <a:gd name="T18" fmla="*/ 127 w 309"/>
                <a:gd name="T19" fmla="*/ 21 h 219"/>
                <a:gd name="T20" fmla="*/ 99 w 309"/>
                <a:gd name="T21" fmla="*/ 32 h 219"/>
                <a:gd name="T22" fmla="*/ 76 w 309"/>
                <a:gd name="T23" fmla="*/ 46 h 219"/>
                <a:gd name="T24" fmla="*/ 76 w 309"/>
                <a:gd name="T25" fmla="*/ 46 h 219"/>
                <a:gd name="T26" fmla="*/ 56 w 309"/>
                <a:gd name="T27" fmla="*/ 60 h 219"/>
                <a:gd name="T28" fmla="*/ 40 w 309"/>
                <a:gd name="T29" fmla="*/ 74 h 219"/>
                <a:gd name="T30" fmla="*/ 28 w 309"/>
                <a:gd name="T31" fmla="*/ 89 h 219"/>
                <a:gd name="T32" fmla="*/ 19 w 309"/>
                <a:gd name="T33" fmla="*/ 106 h 219"/>
                <a:gd name="T34" fmla="*/ 12 w 309"/>
                <a:gd name="T35" fmla="*/ 126 h 219"/>
                <a:gd name="T36" fmla="*/ 8 w 309"/>
                <a:gd name="T37" fmla="*/ 146 h 219"/>
                <a:gd name="T38" fmla="*/ 0 w 309"/>
                <a:gd name="T39" fmla="*/ 194 h 219"/>
                <a:gd name="T40" fmla="*/ 0 w 309"/>
                <a:gd name="T41" fmla="*/ 194 h 219"/>
                <a:gd name="T42" fmla="*/ 46 w 309"/>
                <a:gd name="T43" fmla="*/ 210 h 219"/>
                <a:gd name="T44" fmla="*/ 66 w 309"/>
                <a:gd name="T45" fmla="*/ 214 h 219"/>
                <a:gd name="T46" fmla="*/ 87 w 309"/>
                <a:gd name="T47" fmla="*/ 218 h 219"/>
                <a:gd name="T48" fmla="*/ 105 w 309"/>
                <a:gd name="T49" fmla="*/ 219 h 219"/>
                <a:gd name="T50" fmla="*/ 125 w 309"/>
                <a:gd name="T51" fmla="*/ 216 h 219"/>
                <a:gd name="T52" fmla="*/ 145 w 309"/>
                <a:gd name="T53" fmla="*/ 208 h 219"/>
                <a:gd name="T54" fmla="*/ 167 w 309"/>
                <a:gd name="T55" fmla="*/ 197 h 219"/>
                <a:gd name="T56" fmla="*/ 167 w 309"/>
                <a:gd name="T57" fmla="*/ 197 h 219"/>
                <a:gd name="T58" fmla="*/ 190 w 309"/>
                <a:gd name="T59" fmla="*/ 182 h 219"/>
                <a:gd name="T60" fmla="*/ 213 w 309"/>
                <a:gd name="T61" fmla="*/ 162 h 219"/>
                <a:gd name="T62" fmla="*/ 235 w 309"/>
                <a:gd name="T63" fmla="*/ 140 h 219"/>
                <a:gd name="T64" fmla="*/ 257 w 309"/>
                <a:gd name="T65" fmla="*/ 116 h 219"/>
                <a:gd name="T66" fmla="*/ 275 w 309"/>
                <a:gd name="T67" fmla="*/ 89 h 219"/>
                <a:gd name="T68" fmla="*/ 291 w 309"/>
                <a:gd name="T69" fmla="*/ 63 h 219"/>
                <a:gd name="T70" fmla="*/ 297 w 309"/>
                <a:gd name="T71" fmla="*/ 49 h 219"/>
                <a:gd name="T72" fmla="*/ 301 w 309"/>
                <a:gd name="T73" fmla="*/ 35 h 219"/>
                <a:gd name="T74" fmla="*/ 306 w 309"/>
                <a:gd name="T75" fmla="*/ 21 h 219"/>
                <a:gd name="T76" fmla="*/ 309 w 309"/>
                <a:gd name="T77" fmla="*/ 7 h 219"/>
                <a:gd name="T78" fmla="*/ 309 w 309"/>
                <a:gd name="T79" fmla="*/ 7 h 2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9" h="219">
                  <a:moveTo>
                    <a:pt x="309" y="7"/>
                  </a:moveTo>
                  <a:lnTo>
                    <a:pt x="309" y="7"/>
                  </a:lnTo>
                  <a:lnTo>
                    <a:pt x="295" y="4"/>
                  </a:lnTo>
                  <a:lnTo>
                    <a:pt x="281" y="1"/>
                  </a:lnTo>
                  <a:lnTo>
                    <a:pt x="267" y="0"/>
                  </a:lnTo>
                  <a:lnTo>
                    <a:pt x="252" y="0"/>
                  </a:lnTo>
                  <a:lnTo>
                    <a:pt x="221" y="0"/>
                  </a:lnTo>
                  <a:lnTo>
                    <a:pt x="189" y="4"/>
                  </a:lnTo>
                  <a:lnTo>
                    <a:pt x="158" y="12"/>
                  </a:lnTo>
                  <a:lnTo>
                    <a:pt x="127" y="21"/>
                  </a:lnTo>
                  <a:lnTo>
                    <a:pt x="99" y="32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56" y="60"/>
                  </a:lnTo>
                  <a:lnTo>
                    <a:pt x="40" y="74"/>
                  </a:lnTo>
                  <a:lnTo>
                    <a:pt x="28" y="89"/>
                  </a:lnTo>
                  <a:lnTo>
                    <a:pt x="19" y="106"/>
                  </a:lnTo>
                  <a:lnTo>
                    <a:pt x="12" y="126"/>
                  </a:lnTo>
                  <a:lnTo>
                    <a:pt x="8" y="146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46" y="210"/>
                  </a:lnTo>
                  <a:lnTo>
                    <a:pt x="66" y="214"/>
                  </a:lnTo>
                  <a:lnTo>
                    <a:pt x="87" y="218"/>
                  </a:lnTo>
                  <a:lnTo>
                    <a:pt x="105" y="219"/>
                  </a:lnTo>
                  <a:lnTo>
                    <a:pt x="125" y="216"/>
                  </a:lnTo>
                  <a:lnTo>
                    <a:pt x="145" y="208"/>
                  </a:lnTo>
                  <a:lnTo>
                    <a:pt x="167" y="197"/>
                  </a:lnTo>
                  <a:lnTo>
                    <a:pt x="167" y="197"/>
                  </a:lnTo>
                  <a:lnTo>
                    <a:pt x="190" y="182"/>
                  </a:lnTo>
                  <a:lnTo>
                    <a:pt x="213" y="162"/>
                  </a:lnTo>
                  <a:lnTo>
                    <a:pt x="235" y="140"/>
                  </a:lnTo>
                  <a:lnTo>
                    <a:pt x="257" y="116"/>
                  </a:lnTo>
                  <a:lnTo>
                    <a:pt x="275" y="89"/>
                  </a:lnTo>
                  <a:lnTo>
                    <a:pt x="291" y="63"/>
                  </a:lnTo>
                  <a:lnTo>
                    <a:pt x="297" y="49"/>
                  </a:lnTo>
                  <a:lnTo>
                    <a:pt x="301" y="35"/>
                  </a:lnTo>
                  <a:lnTo>
                    <a:pt x="306" y="21"/>
                  </a:lnTo>
                  <a:lnTo>
                    <a:pt x="309" y="7"/>
                  </a:lnTo>
                  <a:lnTo>
                    <a:pt x="309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</p:grpSp>
      <p:sp>
        <p:nvSpPr>
          <p:cNvPr id="70" name="액자 69"/>
          <p:cNvSpPr/>
          <p:nvPr/>
        </p:nvSpPr>
        <p:spPr>
          <a:xfrm>
            <a:off x="4386262" y="1836687"/>
            <a:ext cx="3419475" cy="3419475"/>
          </a:xfrm>
          <a:prstGeom prst="frame">
            <a:avLst>
              <a:gd name="adj1" fmla="val 488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xmlns:mc="http://schemas.openxmlformats.org/markup-compatibility/2006" xmlns:hp="http://schemas.haansoft.com/office/presentation/8.0" lang="ko-KR" altLang="en-US" mc:Ignorable="hp" hp:hslEmbossed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274" name="Shape 77"/>
          <p:cNvSpPr txBox="1"/>
          <p:nvPr/>
        </p:nvSpPr>
        <p:spPr>
          <a:xfrm>
            <a:off x="4867275" y="2986437"/>
            <a:ext cx="2457450" cy="903789"/>
          </a:xfrm>
          <a:prstGeom prst="rect">
            <a:avLst/>
          </a:prstGeom>
          <a:noFill/>
          <a:ln>
            <a:noFill/>
          </a:ln>
          <a:scene3d>
            <a:camera prst="obliqueBottomRight"/>
            <a:lightRig rig="threePt" dir="t"/>
          </a:scene3d>
        </p:spPr>
        <p:txBody>
          <a:bodyPr lIns="91424" tIns="91424" rIns="91424" bIns="91424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defRPr sz="30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▹"/>
              <a:defRPr sz="24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1800" b="0" i="0" u="none" strike="noStrike" cap="none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/>
            </a:pPr>
            <a:r>
              <a:rPr lang="ko-KR" altLang="en-US" sz="4400" b="1" spc="-300">
                <a:solidFill>
                  <a:schemeClr val="tx1"/>
                </a:solidFill>
                <a:latin typeface="맑은 고딕"/>
                <a:ea typeface="맑은 고딕"/>
              </a:rPr>
              <a:t>생각 열기</a:t>
            </a:r>
            <a:endParaRPr lang="en" sz="2000" b="1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>
          <a:xfrm>
            <a:off x="2647434" y="2807856"/>
            <a:ext cx="7773111" cy="979104"/>
          </a:xfrm>
        </p:spPr>
        <p:txBody>
          <a:bodyPr>
            <a:normAutofit fontScale="70000" lnSpcReduction="20000"/>
          </a:bodyPr>
          <a:lstStyle/>
          <a:p>
            <a:pPr latinLnBrk="1">
              <a:lnSpc>
                <a:spcPct val="110000"/>
              </a:lnSpc>
              <a:defRPr/>
            </a:pPr>
            <a:r>
              <a:rPr lang="ko-KR" altLang="en-US" sz="3200" spc="-300">
                <a:latin typeface="맑은 고딕"/>
                <a:ea typeface="맑은 고딕"/>
              </a:rPr>
              <a:t>다음 광고에서 책을 무엇에 빗대어 표현하였</a:t>
            </a:r>
            <a:endParaRPr lang="ko-KR" altLang="en-US" sz="3200" spc="-300">
              <a:latin typeface="맑은 고딕"/>
              <a:ea typeface="맑은 고딕"/>
            </a:endParaRPr>
          </a:p>
          <a:p>
            <a:pPr latinLnBrk="1">
              <a:lnSpc>
                <a:spcPct val="110000"/>
              </a:lnSpc>
              <a:defRPr/>
            </a:pPr>
            <a:r>
              <a:rPr lang="ko-KR" altLang="en-US" sz="3200" spc="-300">
                <a:latin typeface="맑은 고딕"/>
                <a:ea typeface="맑은 고딕"/>
              </a:rPr>
              <a:t>는지 생각해 보고</a:t>
            </a:r>
            <a:r>
              <a:rPr lang="en-US" altLang="ko-KR" sz="3200" spc="-300">
                <a:latin typeface="맑은 고딕"/>
                <a:ea typeface="맑은 고딕"/>
              </a:rPr>
              <a:t>, </a:t>
            </a:r>
            <a:r>
              <a:rPr lang="ko-KR" altLang="en-US" sz="3200" spc="-300">
                <a:latin typeface="맑은 고딕"/>
                <a:ea typeface="맑은 고딕"/>
              </a:rPr>
              <a:t>그렇게 표현한 의도를 추측하여 말해 보자</a:t>
            </a:r>
            <a:r>
              <a:rPr lang="en-US" altLang="ko-KR" sz="3200" spc="-300">
                <a:latin typeface="맑은 고딕"/>
                <a:ea typeface="맑은 고딕"/>
              </a:rPr>
              <a:t>.</a:t>
            </a:r>
            <a:endParaRPr lang="ko-KR" altLang="en-US" sz="3200" spc="-300">
              <a:latin typeface="맑은 고딕"/>
              <a:ea typeface="맑은 고딕"/>
            </a:endParaRPr>
          </a:p>
        </p:txBody>
      </p:sp>
      <p:grpSp>
        <p:nvGrpSpPr>
          <p:cNvPr id="3" name="그룹 2"/>
          <p:cNvGrpSpPr/>
          <p:nvPr/>
        </p:nvGrpSpPr>
        <p:grpSpPr>
          <a:xfrm rot="0">
            <a:off x="1914105" y="3341809"/>
            <a:ext cx="596101" cy="638175"/>
            <a:chOff x="507633" y="3018439"/>
            <a:chExt cx="596101" cy="638175"/>
          </a:xfrm>
        </p:grpSpPr>
        <p:sp>
          <p:nvSpPr>
            <p:cNvPr id="13" name="타원 12"/>
            <p:cNvSpPr/>
            <p:nvPr/>
          </p:nvSpPr>
          <p:spPr>
            <a:xfrm>
              <a:off x="507633" y="3018439"/>
              <a:ext cx="596101" cy="6381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12" name="그룹 11"/>
            <p:cNvGrpSpPr/>
            <p:nvPr/>
          </p:nvGrpSpPr>
          <p:grpSpPr>
            <a:xfrm rot="0">
              <a:off x="582789" y="3090302"/>
              <a:ext cx="445788" cy="483294"/>
              <a:chOff x="3962769" y="6090325"/>
              <a:chExt cx="477253" cy="483294"/>
            </a:xfrm>
            <a:solidFill>
              <a:schemeClr val="bg1"/>
            </a:solidFill>
          </p:grpSpPr>
          <p:sp>
            <p:nvSpPr>
              <p:cNvPr id="4" name="Freeform 2071"/>
              <p:cNvSpPr/>
              <p:nvPr/>
            </p:nvSpPr>
            <p:spPr>
              <a:xfrm>
                <a:off x="4137963" y="6486022"/>
                <a:ext cx="129885" cy="57391"/>
              </a:xfrm>
              <a:custGeom>
                <a:avLst/>
                <a:gdLst>
                  <a:gd name="T0" fmla="*/ 76 w 86"/>
                  <a:gd name="T1" fmla="*/ 0 h 38"/>
                  <a:gd name="T2" fmla="*/ 10 w 86"/>
                  <a:gd name="T3" fmla="*/ 0 h 38"/>
                  <a:gd name="T4" fmla="*/ 10 w 86"/>
                  <a:gd name="T5" fmla="*/ 0 h 38"/>
                  <a:gd name="T6" fmla="*/ 6 w 86"/>
                  <a:gd name="T7" fmla="*/ 0 h 38"/>
                  <a:gd name="T8" fmla="*/ 4 w 86"/>
                  <a:gd name="T9" fmla="*/ 4 h 38"/>
                  <a:gd name="T10" fmla="*/ 2 w 86"/>
                  <a:gd name="T11" fmla="*/ 6 h 38"/>
                  <a:gd name="T12" fmla="*/ 0 w 86"/>
                  <a:gd name="T13" fmla="*/ 10 h 38"/>
                  <a:gd name="T14" fmla="*/ 0 w 86"/>
                  <a:gd name="T15" fmla="*/ 28 h 38"/>
                  <a:gd name="T16" fmla="*/ 0 w 86"/>
                  <a:gd name="T17" fmla="*/ 28 h 38"/>
                  <a:gd name="T18" fmla="*/ 2 w 86"/>
                  <a:gd name="T19" fmla="*/ 32 h 38"/>
                  <a:gd name="T20" fmla="*/ 4 w 86"/>
                  <a:gd name="T21" fmla="*/ 34 h 38"/>
                  <a:gd name="T22" fmla="*/ 6 w 86"/>
                  <a:gd name="T23" fmla="*/ 38 h 38"/>
                  <a:gd name="T24" fmla="*/ 10 w 86"/>
                  <a:gd name="T25" fmla="*/ 38 h 38"/>
                  <a:gd name="T26" fmla="*/ 76 w 86"/>
                  <a:gd name="T27" fmla="*/ 38 h 38"/>
                  <a:gd name="T28" fmla="*/ 76 w 86"/>
                  <a:gd name="T29" fmla="*/ 38 h 38"/>
                  <a:gd name="T30" fmla="*/ 80 w 86"/>
                  <a:gd name="T31" fmla="*/ 38 h 38"/>
                  <a:gd name="T32" fmla="*/ 84 w 86"/>
                  <a:gd name="T33" fmla="*/ 34 h 38"/>
                  <a:gd name="T34" fmla="*/ 86 w 86"/>
                  <a:gd name="T35" fmla="*/ 32 h 38"/>
                  <a:gd name="T36" fmla="*/ 86 w 86"/>
                  <a:gd name="T37" fmla="*/ 28 h 38"/>
                  <a:gd name="T38" fmla="*/ 86 w 86"/>
                  <a:gd name="T39" fmla="*/ 10 h 38"/>
                  <a:gd name="T40" fmla="*/ 86 w 86"/>
                  <a:gd name="T41" fmla="*/ 10 h 38"/>
                  <a:gd name="T42" fmla="*/ 86 w 86"/>
                  <a:gd name="T43" fmla="*/ 6 h 38"/>
                  <a:gd name="T44" fmla="*/ 84 w 86"/>
                  <a:gd name="T45" fmla="*/ 4 h 38"/>
                  <a:gd name="T46" fmla="*/ 80 w 86"/>
                  <a:gd name="T47" fmla="*/ 0 h 38"/>
                  <a:gd name="T48" fmla="*/ 76 w 86"/>
                  <a:gd name="T49" fmla="*/ 0 h 38"/>
                  <a:gd name="T50" fmla="*/ 76 w 86"/>
                  <a:gd name="T51" fmla="*/ 0 h 3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38">
                    <a:moveTo>
                      <a:pt x="76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80" y="38"/>
                    </a:lnTo>
                    <a:lnTo>
                      <a:pt x="84" y="34"/>
                    </a:lnTo>
                    <a:lnTo>
                      <a:pt x="86" y="32"/>
                    </a:lnTo>
                    <a:lnTo>
                      <a:pt x="86" y="28"/>
                    </a:lnTo>
                    <a:lnTo>
                      <a:pt x="86" y="10"/>
                    </a:lnTo>
                    <a:lnTo>
                      <a:pt x="86" y="10"/>
                    </a:lnTo>
                    <a:lnTo>
                      <a:pt x="86" y="6"/>
                    </a:lnTo>
                    <a:lnTo>
                      <a:pt x="84" y="4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" name="Freeform 2072"/>
              <p:cNvSpPr/>
              <p:nvPr/>
            </p:nvSpPr>
            <p:spPr>
              <a:xfrm>
                <a:off x="4165148" y="6555495"/>
                <a:ext cx="81556" cy="18124"/>
              </a:xfrm>
              <a:custGeom>
                <a:avLst/>
                <a:gdLst>
                  <a:gd name="T0" fmla="*/ 54 w 54"/>
                  <a:gd name="T1" fmla="*/ 0 h 12"/>
                  <a:gd name="T2" fmla="*/ 0 w 54"/>
                  <a:gd name="T3" fmla="*/ 0 h 12"/>
                  <a:gd name="T4" fmla="*/ 0 w 54"/>
                  <a:gd name="T5" fmla="*/ 0 h 12"/>
                  <a:gd name="T6" fmla="*/ 10 w 54"/>
                  <a:gd name="T7" fmla="*/ 8 h 12"/>
                  <a:gd name="T8" fmla="*/ 20 w 54"/>
                  <a:gd name="T9" fmla="*/ 12 h 12"/>
                  <a:gd name="T10" fmla="*/ 30 w 54"/>
                  <a:gd name="T11" fmla="*/ 12 h 12"/>
                  <a:gd name="T12" fmla="*/ 38 w 54"/>
                  <a:gd name="T13" fmla="*/ 10 h 12"/>
                  <a:gd name="T14" fmla="*/ 44 w 54"/>
                  <a:gd name="T15" fmla="*/ 8 h 12"/>
                  <a:gd name="T16" fmla="*/ 50 w 54"/>
                  <a:gd name="T17" fmla="*/ 4 h 12"/>
                  <a:gd name="T18" fmla="*/ 54 w 54"/>
                  <a:gd name="T19" fmla="*/ 0 h 12"/>
                  <a:gd name="T20" fmla="*/ 54 w 54"/>
                  <a:gd name="T21" fmla="*/ 0 h 1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12">
                    <a:moveTo>
                      <a:pt x="5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10" y="8"/>
                    </a:lnTo>
                    <a:lnTo>
                      <a:pt x="20" y="12"/>
                    </a:lnTo>
                    <a:lnTo>
                      <a:pt x="30" y="12"/>
                    </a:lnTo>
                    <a:lnTo>
                      <a:pt x="38" y="10"/>
                    </a:lnTo>
                    <a:lnTo>
                      <a:pt x="44" y="8"/>
                    </a:lnTo>
                    <a:lnTo>
                      <a:pt x="50" y="4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6" name="Freeform 2073"/>
              <p:cNvSpPr/>
              <p:nvPr/>
            </p:nvSpPr>
            <p:spPr>
              <a:xfrm>
                <a:off x="4074531" y="6193025"/>
                <a:ext cx="256750" cy="280915"/>
              </a:xfrm>
              <a:custGeom>
                <a:avLst/>
                <a:gdLst>
                  <a:gd name="T0" fmla="*/ 86 w 170"/>
                  <a:gd name="T1" fmla="*/ 0 h 186"/>
                  <a:gd name="T2" fmla="*/ 86 w 170"/>
                  <a:gd name="T3" fmla="*/ 0 h 186"/>
                  <a:gd name="T4" fmla="*/ 68 w 170"/>
                  <a:gd name="T5" fmla="*/ 2 h 186"/>
                  <a:gd name="T6" fmla="*/ 52 w 170"/>
                  <a:gd name="T7" fmla="*/ 6 h 186"/>
                  <a:gd name="T8" fmla="*/ 38 w 170"/>
                  <a:gd name="T9" fmla="*/ 14 h 186"/>
                  <a:gd name="T10" fmla="*/ 26 w 170"/>
                  <a:gd name="T11" fmla="*/ 24 h 186"/>
                  <a:gd name="T12" fmla="*/ 16 w 170"/>
                  <a:gd name="T13" fmla="*/ 38 h 186"/>
                  <a:gd name="T14" fmla="*/ 8 w 170"/>
                  <a:gd name="T15" fmla="*/ 52 h 186"/>
                  <a:gd name="T16" fmla="*/ 2 w 170"/>
                  <a:gd name="T17" fmla="*/ 68 h 186"/>
                  <a:gd name="T18" fmla="*/ 0 w 170"/>
                  <a:gd name="T19" fmla="*/ 84 h 186"/>
                  <a:gd name="T20" fmla="*/ 0 w 170"/>
                  <a:gd name="T21" fmla="*/ 84 h 186"/>
                  <a:gd name="T22" fmla="*/ 2 w 170"/>
                  <a:gd name="T23" fmla="*/ 94 h 186"/>
                  <a:gd name="T24" fmla="*/ 4 w 170"/>
                  <a:gd name="T25" fmla="*/ 104 h 186"/>
                  <a:gd name="T26" fmla="*/ 10 w 170"/>
                  <a:gd name="T27" fmla="*/ 124 h 186"/>
                  <a:gd name="T28" fmla="*/ 22 w 170"/>
                  <a:gd name="T29" fmla="*/ 140 h 186"/>
                  <a:gd name="T30" fmla="*/ 36 w 170"/>
                  <a:gd name="T31" fmla="*/ 152 h 186"/>
                  <a:gd name="T32" fmla="*/ 36 w 170"/>
                  <a:gd name="T33" fmla="*/ 152 h 186"/>
                  <a:gd name="T34" fmla="*/ 36 w 170"/>
                  <a:gd name="T35" fmla="*/ 154 h 186"/>
                  <a:gd name="T36" fmla="*/ 36 w 170"/>
                  <a:gd name="T37" fmla="*/ 154 h 186"/>
                  <a:gd name="T38" fmla="*/ 42 w 170"/>
                  <a:gd name="T39" fmla="*/ 164 h 186"/>
                  <a:gd name="T40" fmla="*/ 46 w 170"/>
                  <a:gd name="T41" fmla="*/ 176 h 186"/>
                  <a:gd name="T42" fmla="*/ 46 w 170"/>
                  <a:gd name="T43" fmla="*/ 186 h 186"/>
                  <a:gd name="T44" fmla="*/ 128 w 170"/>
                  <a:gd name="T45" fmla="*/ 186 h 186"/>
                  <a:gd name="T46" fmla="*/ 128 w 170"/>
                  <a:gd name="T47" fmla="*/ 186 h 186"/>
                  <a:gd name="T48" fmla="*/ 130 w 170"/>
                  <a:gd name="T49" fmla="*/ 168 h 186"/>
                  <a:gd name="T50" fmla="*/ 132 w 170"/>
                  <a:gd name="T51" fmla="*/ 160 h 186"/>
                  <a:gd name="T52" fmla="*/ 136 w 170"/>
                  <a:gd name="T53" fmla="*/ 152 h 186"/>
                  <a:gd name="T54" fmla="*/ 136 w 170"/>
                  <a:gd name="T55" fmla="*/ 152 h 186"/>
                  <a:gd name="T56" fmla="*/ 150 w 170"/>
                  <a:gd name="T57" fmla="*/ 140 h 186"/>
                  <a:gd name="T58" fmla="*/ 160 w 170"/>
                  <a:gd name="T59" fmla="*/ 122 h 186"/>
                  <a:gd name="T60" fmla="*/ 168 w 170"/>
                  <a:gd name="T61" fmla="*/ 104 h 186"/>
                  <a:gd name="T62" fmla="*/ 170 w 170"/>
                  <a:gd name="T63" fmla="*/ 94 h 186"/>
                  <a:gd name="T64" fmla="*/ 170 w 170"/>
                  <a:gd name="T65" fmla="*/ 84 h 186"/>
                  <a:gd name="T66" fmla="*/ 170 w 170"/>
                  <a:gd name="T67" fmla="*/ 84 h 186"/>
                  <a:gd name="T68" fmla="*/ 168 w 170"/>
                  <a:gd name="T69" fmla="*/ 68 h 186"/>
                  <a:gd name="T70" fmla="*/ 164 w 170"/>
                  <a:gd name="T71" fmla="*/ 52 h 186"/>
                  <a:gd name="T72" fmla="*/ 156 w 170"/>
                  <a:gd name="T73" fmla="*/ 38 h 186"/>
                  <a:gd name="T74" fmla="*/ 146 w 170"/>
                  <a:gd name="T75" fmla="*/ 24 h 186"/>
                  <a:gd name="T76" fmla="*/ 132 w 170"/>
                  <a:gd name="T77" fmla="*/ 14 h 186"/>
                  <a:gd name="T78" fmla="*/ 118 w 170"/>
                  <a:gd name="T79" fmla="*/ 6 h 186"/>
                  <a:gd name="T80" fmla="*/ 102 w 170"/>
                  <a:gd name="T81" fmla="*/ 2 h 186"/>
                  <a:gd name="T82" fmla="*/ 86 w 170"/>
                  <a:gd name="T83" fmla="*/ 0 h 186"/>
                  <a:gd name="T84" fmla="*/ 86 w 170"/>
                  <a:gd name="T85" fmla="*/ 0 h 18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70" h="186">
                    <a:moveTo>
                      <a:pt x="86" y="0"/>
                    </a:moveTo>
                    <a:lnTo>
                      <a:pt x="86" y="0"/>
                    </a:lnTo>
                    <a:lnTo>
                      <a:pt x="68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6" y="24"/>
                    </a:lnTo>
                    <a:lnTo>
                      <a:pt x="16" y="38"/>
                    </a:lnTo>
                    <a:lnTo>
                      <a:pt x="8" y="52"/>
                    </a:lnTo>
                    <a:lnTo>
                      <a:pt x="2" y="68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2" y="94"/>
                    </a:lnTo>
                    <a:lnTo>
                      <a:pt x="4" y="104"/>
                    </a:lnTo>
                    <a:lnTo>
                      <a:pt x="10" y="124"/>
                    </a:lnTo>
                    <a:lnTo>
                      <a:pt x="22" y="140"/>
                    </a:lnTo>
                    <a:lnTo>
                      <a:pt x="36" y="152"/>
                    </a:lnTo>
                    <a:lnTo>
                      <a:pt x="36" y="152"/>
                    </a:lnTo>
                    <a:lnTo>
                      <a:pt x="36" y="154"/>
                    </a:lnTo>
                    <a:lnTo>
                      <a:pt x="36" y="154"/>
                    </a:lnTo>
                    <a:lnTo>
                      <a:pt x="42" y="164"/>
                    </a:lnTo>
                    <a:lnTo>
                      <a:pt x="46" y="176"/>
                    </a:lnTo>
                    <a:lnTo>
                      <a:pt x="46" y="186"/>
                    </a:lnTo>
                    <a:lnTo>
                      <a:pt x="128" y="186"/>
                    </a:lnTo>
                    <a:lnTo>
                      <a:pt x="128" y="186"/>
                    </a:lnTo>
                    <a:lnTo>
                      <a:pt x="130" y="168"/>
                    </a:lnTo>
                    <a:lnTo>
                      <a:pt x="132" y="160"/>
                    </a:lnTo>
                    <a:lnTo>
                      <a:pt x="136" y="152"/>
                    </a:lnTo>
                    <a:lnTo>
                      <a:pt x="136" y="152"/>
                    </a:lnTo>
                    <a:lnTo>
                      <a:pt x="150" y="140"/>
                    </a:lnTo>
                    <a:lnTo>
                      <a:pt x="160" y="122"/>
                    </a:lnTo>
                    <a:lnTo>
                      <a:pt x="168" y="104"/>
                    </a:lnTo>
                    <a:lnTo>
                      <a:pt x="170" y="94"/>
                    </a:lnTo>
                    <a:lnTo>
                      <a:pt x="170" y="84"/>
                    </a:lnTo>
                    <a:lnTo>
                      <a:pt x="170" y="84"/>
                    </a:lnTo>
                    <a:lnTo>
                      <a:pt x="168" y="68"/>
                    </a:lnTo>
                    <a:lnTo>
                      <a:pt x="164" y="52"/>
                    </a:lnTo>
                    <a:lnTo>
                      <a:pt x="156" y="38"/>
                    </a:lnTo>
                    <a:lnTo>
                      <a:pt x="146" y="24"/>
                    </a:lnTo>
                    <a:lnTo>
                      <a:pt x="132" y="14"/>
                    </a:lnTo>
                    <a:lnTo>
                      <a:pt x="118" y="6"/>
                    </a:lnTo>
                    <a:lnTo>
                      <a:pt x="102" y="2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7" name="Freeform 2074"/>
              <p:cNvSpPr/>
              <p:nvPr/>
            </p:nvSpPr>
            <p:spPr>
              <a:xfrm>
                <a:off x="4183272" y="6090325"/>
                <a:ext cx="39268" cy="78535"/>
              </a:xfrm>
              <a:custGeom>
                <a:avLst/>
                <a:gdLst>
                  <a:gd name="T0" fmla="*/ 0 w 26"/>
                  <a:gd name="T1" fmla="*/ 14 h 52"/>
                  <a:gd name="T2" fmla="*/ 0 w 26"/>
                  <a:gd name="T3" fmla="*/ 40 h 52"/>
                  <a:gd name="T4" fmla="*/ 0 w 26"/>
                  <a:gd name="T5" fmla="*/ 40 h 52"/>
                  <a:gd name="T6" fmla="*/ 0 w 26"/>
                  <a:gd name="T7" fmla="*/ 44 h 52"/>
                  <a:gd name="T8" fmla="*/ 4 w 26"/>
                  <a:gd name="T9" fmla="*/ 48 h 52"/>
                  <a:gd name="T10" fmla="*/ 8 w 26"/>
                  <a:gd name="T11" fmla="*/ 52 h 52"/>
                  <a:gd name="T12" fmla="*/ 12 w 26"/>
                  <a:gd name="T13" fmla="*/ 52 h 52"/>
                  <a:gd name="T14" fmla="*/ 12 w 26"/>
                  <a:gd name="T15" fmla="*/ 52 h 52"/>
                  <a:gd name="T16" fmla="*/ 18 w 26"/>
                  <a:gd name="T17" fmla="*/ 52 h 52"/>
                  <a:gd name="T18" fmla="*/ 22 w 26"/>
                  <a:gd name="T19" fmla="*/ 48 h 52"/>
                  <a:gd name="T20" fmla="*/ 24 w 26"/>
                  <a:gd name="T21" fmla="*/ 44 h 52"/>
                  <a:gd name="T22" fmla="*/ 26 w 26"/>
                  <a:gd name="T23" fmla="*/ 40 h 52"/>
                  <a:gd name="T24" fmla="*/ 26 w 26"/>
                  <a:gd name="T25" fmla="*/ 14 h 52"/>
                  <a:gd name="T26" fmla="*/ 26 w 26"/>
                  <a:gd name="T27" fmla="*/ 14 h 52"/>
                  <a:gd name="T28" fmla="*/ 24 w 26"/>
                  <a:gd name="T29" fmla="*/ 8 h 52"/>
                  <a:gd name="T30" fmla="*/ 22 w 26"/>
                  <a:gd name="T31" fmla="*/ 4 h 52"/>
                  <a:gd name="T32" fmla="*/ 18 w 26"/>
                  <a:gd name="T33" fmla="*/ 2 h 52"/>
                  <a:gd name="T34" fmla="*/ 12 w 26"/>
                  <a:gd name="T35" fmla="*/ 0 h 52"/>
                  <a:gd name="T36" fmla="*/ 12 w 26"/>
                  <a:gd name="T37" fmla="*/ 0 h 52"/>
                  <a:gd name="T38" fmla="*/ 8 w 26"/>
                  <a:gd name="T39" fmla="*/ 2 h 52"/>
                  <a:gd name="T40" fmla="*/ 4 w 26"/>
                  <a:gd name="T41" fmla="*/ 4 h 52"/>
                  <a:gd name="T42" fmla="*/ 0 w 26"/>
                  <a:gd name="T43" fmla="*/ 8 h 52"/>
                  <a:gd name="T44" fmla="*/ 0 w 26"/>
                  <a:gd name="T45" fmla="*/ 14 h 52"/>
                  <a:gd name="T46" fmla="*/ 0 w 26"/>
                  <a:gd name="T47" fmla="*/ 14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6" h="52">
                    <a:moveTo>
                      <a:pt x="0" y="14"/>
                    </a:moveTo>
                    <a:lnTo>
                      <a:pt x="0" y="40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4" y="48"/>
                    </a:lnTo>
                    <a:lnTo>
                      <a:pt x="8" y="52"/>
                    </a:lnTo>
                    <a:lnTo>
                      <a:pt x="12" y="52"/>
                    </a:lnTo>
                    <a:lnTo>
                      <a:pt x="12" y="52"/>
                    </a:lnTo>
                    <a:lnTo>
                      <a:pt x="18" y="52"/>
                    </a:lnTo>
                    <a:lnTo>
                      <a:pt x="22" y="48"/>
                    </a:lnTo>
                    <a:lnTo>
                      <a:pt x="24" y="44"/>
                    </a:lnTo>
                    <a:lnTo>
                      <a:pt x="26" y="40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8" name="Freeform 2075"/>
              <p:cNvSpPr/>
              <p:nvPr/>
            </p:nvSpPr>
            <p:spPr>
              <a:xfrm>
                <a:off x="3962769" y="6307807"/>
                <a:ext cx="78535" cy="39268"/>
              </a:xfrm>
              <a:custGeom>
                <a:avLst/>
                <a:gdLst>
                  <a:gd name="T0" fmla="*/ 40 w 52"/>
                  <a:gd name="T1" fmla="*/ 0 h 26"/>
                  <a:gd name="T2" fmla="*/ 14 w 52"/>
                  <a:gd name="T3" fmla="*/ 0 h 26"/>
                  <a:gd name="T4" fmla="*/ 14 w 52"/>
                  <a:gd name="T5" fmla="*/ 0 h 26"/>
                  <a:gd name="T6" fmla="*/ 8 w 52"/>
                  <a:gd name="T7" fmla="*/ 2 h 26"/>
                  <a:gd name="T8" fmla="*/ 4 w 52"/>
                  <a:gd name="T9" fmla="*/ 4 h 26"/>
                  <a:gd name="T10" fmla="*/ 2 w 52"/>
                  <a:gd name="T11" fmla="*/ 8 h 26"/>
                  <a:gd name="T12" fmla="*/ 0 w 52"/>
                  <a:gd name="T13" fmla="*/ 14 h 26"/>
                  <a:gd name="T14" fmla="*/ 0 w 52"/>
                  <a:gd name="T15" fmla="*/ 14 h 26"/>
                  <a:gd name="T16" fmla="*/ 2 w 52"/>
                  <a:gd name="T17" fmla="*/ 18 h 26"/>
                  <a:gd name="T18" fmla="*/ 4 w 52"/>
                  <a:gd name="T19" fmla="*/ 24 h 26"/>
                  <a:gd name="T20" fmla="*/ 8 w 52"/>
                  <a:gd name="T21" fmla="*/ 26 h 26"/>
                  <a:gd name="T22" fmla="*/ 14 w 52"/>
                  <a:gd name="T23" fmla="*/ 26 h 26"/>
                  <a:gd name="T24" fmla="*/ 40 w 52"/>
                  <a:gd name="T25" fmla="*/ 26 h 26"/>
                  <a:gd name="T26" fmla="*/ 40 w 52"/>
                  <a:gd name="T27" fmla="*/ 26 h 26"/>
                  <a:gd name="T28" fmla="*/ 44 w 52"/>
                  <a:gd name="T29" fmla="*/ 26 h 26"/>
                  <a:gd name="T30" fmla="*/ 50 w 52"/>
                  <a:gd name="T31" fmla="*/ 24 h 26"/>
                  <a:gd name="T32" fmla="*/ 52 w 52"/>
                  <a:gd name="T33" fmla="*/ 18 h 26"/>
                  <a:gd name="T34" fmla="*/ 52 w 52"/>
                  <a:gd name="T35" fmla="*/ 14 h 26"/>
                  <a:gd name="T36" fmla="*/ 52 w 52"/>
                  <a:gd name="T37" fmla="*/ 14 h 26"/>
                  <a:gd name="T38" fmla="*/ 52 w 52"/>
                  <a:gd name="T39" fmla="*/ 8 h 26"/>
                  <a:gd name="T40" fmla="*/ 50 w 52"/>
                  <a:gd name="T41" fmla="*/ 4 h 26"/>
                  <a:gd name="T42" fmla="*/ 44 w 52"/>
                  <a:gd name="T43" fmla="*/ 2 h 26"/>
                  <a:gd name="T44" fmla="*/ 40 w 52"/>
                  <a:gd name="T45" fmla="*/ 0 h 26"/>
                  <a:gd name="T46" fmla="*/ 40 w 52"/>
                  <a:gd name="T47" fmla="*/ 0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2" h="26">
                    <a:moveTo>
                      <a:pt x="40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4"/>
                    </a:lnTo>
                    <a:lnTo>
                      <a:pt x="8" y="26"/>
                    </a:lnTo>
                    <a:lnTo>
                      <a:pt x="14" y="26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26"/>
                    </a:lnTo>
                    <a:lnTo>
                      <a:pt x="50" y="24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2" y="8"/>
                    </a:lnTo>
                    <a:lnTo>
                      <a:pt x="50" y="4"/>
                    </a:lnTo>
                    <a:lnTo>
                      <a:pt x="44" y="2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9" name="Freeform 2076"/>
              <p:cNvSpPr/>
              <p:nvPr/>
            </p:nvSpPr>
            <p:spPr>
              <a:xfrm>
                <a:off x="4361487" y="6307807"/>
                <a:ext cx="78535" cy="39268"/>
              </a:xfrm>
              <a:custGeom>
                <a:avLst/>
                <a:gdLst>
                  <a:gd name="T0" fmla="*/ 38 w 52"/>
                  <a:gd name="T1" fmla="*/ 0 h 26"/>
                  <a:gd name="T2" fmla="*/ 12 w 52"/>
                  <a:gd name="T3" fmla="*/ 0 h 26"/>
                  <a:gd name="T4" fmla="*/ 12 w 52"/>
                  <a:gd name="T5" fmla="*/ 0 h 26"/>
                  <a:gd name="T6" fmla="*/ 8 w 52"/>
                  <a:gd name="T7" fmla="*/ 2 h 26"/>
                  <a:gd name="T8" fmla="*/ 4 w 52"/>
                  <a:gd name="T9" fmla="*/ 4 h 26"/>
                  <a:gd name="T10" fmla="*/ 0 w 52"/>
                  <a:gd name="T11" fmla="*/ 8 h 26"/>
                  <a:gd name="T12" fmla="*/ 0 w 52"/>
                  <a:gd name="T13" fmla="*/ 14 h 26"/>
                  <a:gd name="T14" fmla="*/ 0 w 52"/>
                  <a:gd name="T15" fmla="*/ 14 h 26"/>
                  <a:gd name="T16" fmla="*/ 0 w 52"/>
                  <a:gd name="T17" fmla="*/ 18 h 26"/>
                  <a:gd name="T18" fmla="*/ 4 w 52"/>
                  <a:gd name="T19" fmla="*/ 24 h 26"/>
                  <a:gd name="T20" fmla="*/ 8 w 52"/>
                  <a:gd name="T21" fmla="*/ 26 h 26"/>
                  <a:gd name="T22" fmla="*/ 12 w 52"/>
                  <a:gd name="T23" fmla="*/ 26 h 26"/>
                  <a:gd name="T24" fmla="*/ 38 w 52"/>
                  <a:gd name="T25" fmla="*/ 26 h 26"/>
                  <a:gd name="T26" fmla="*/ 38 w 52"/>
                  <a:gd name="T27" fmla="*/ 26 h 26"/>
                  <a:gd name="T28" fmla="*/ 44 w 52"/>
                  <a:gd name="T29" fmla="*/ 26 h 26"/>
                  <a:gd name="T30" fmla="*/ 48 w 52"/>
                  <a:gd name="T31" fmla="*/ 24 h 26"/>
                  <a:gd name="T32" fmla="*/ 50 w 52"/>
                  <a:gd name="T33" fmla="*/ 18 h 26"/>
                  <a:gd name="T34" fmla="*/ 52 w 52"/>
                  <a:gd name="T35" fmla="*/ 14 h 26"/>
                  <a:gd name="T36" fmla="*/ 52 w 52"/>
                  <a:gd name="T37" fmla="*/ 14 h 26"/>
                  <a:gd name="T38" fmla="*/ 50 w 52"/>
                  <a:gd name="T39" fmla="*/ 8 h 26"/>
                  <a:gd name="T40" fmla="*/ 48 w 52"/>
                  <a:gd name="T41" fmla="*/ 4 h 26"/>
                  <a:gd name="T42" fmla="*/ 44 w 52"/>
                  <a:gd name="T43" fmla="*/ 2 h 26"/>
                  <a:gd name="T44" fmla="*/ 38 w 52"/>
                  <a:gd name="T45" fmla="*/ 0 h 26"/>
                  <a:gd name="T46" fmla="*/ 38 w 52"/>
                  <a:gd name="T47" fmla="*/ 0 h 2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2" h="26">
                    <a:moveTo>
                      <a:pt x="38" y="0"/>
                    </a:move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4" y="24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4" y="26"/>
                    </a:lnTo>
                    <a:lnTo>
                      <a:pt x="48" y="24"/>
                    </a:lnTo>
                    <a:lnTo>
                      <a:pt x="50" y="18"/>
                    </a:lnTo>
                    <a:lnTo>
                      <a:pt x="52" y="14"/>
                    </a:lnTo>
                    <a:lnTo>
                      <a:pt x="52" y="14"/>
                    </a:lnTo>
                    <a:lnTo>
                      <a:pt x="50" y="8"/>
                    </a:lnTo>
                    <a:lnTo>
                      <a:pt x="48" y="4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10" name="Freeform 2077"/>
              <p:cNvSpPr/>
              <p:nvPr/>
            </p:nvSpPr>
            <p:spPr>
              <a:xfrm>
                <a:off x="4307116" y="6153757"/>
                <a:ext cx="69474" cy="69474"/>
              </a:xfrm>
              <a:custGeom>
                <a:avLst/>
                <a:gdLst>
                  <a:gd name="T0" fmla="*/ 42 w 46"/>
                  <a:gd name="T1" fmla="*/ 4 h 46"/>
                  <a:gd name="T2" fmla="*/ 42 w 46"/>
                  <a:gd name="T3" fmla="*/ 4 h 46"/>
                  <a:gd name="T4" fmla="*/ 38 w 46"/>
                  <a:gd name="T5" fmla="*/ 2 h 46"/>
                  <a:gd name="T6" fmla="*/ 32 w 46"/>
                  <a:gd name="T7" fmla="*/ 0 h 46"/>
                  <a:gd name="T8" fmla="*/ 28 w 46"/>
                  <a:gd name="T9" fmla="*/ 2 h 46"/>
                  <a:gd name="T10" fmla="*/ 24 w 46"/>
                  <a:gd name="T11" fmla="*/ 4 h 46"/>
                  <a:gd name="T12" fmla="*/ 4 w 46"/>
                  <a:gd name="T13" fmla="*/ 24 h 46"/>
                  <a:gd name="T14" fmla="*/ 4 w 46"/>
                  <a:gd name="T15" fmla="*/ 24 h 46"/>
                  <a:gd name="T16" fmla="*/ 2 w 46"/>
                  <a:gd name="T17" fmla="*/ 28 h 46"/>
                  <a:gd name="T18" fmla="*/ 0 w 46"/>
                  <a:gd name="T19" fmla="*/ 32 h 46"/>
                  <a:gd name="T20" fmla="*/ 2 w 46"/>
                  <a:gd name="T21" fmla="*/ 38 h 46"/>
                  <a:gd name="T22" fmla="*/ 4 w 46"/>
                  <a:gd name="T23" fmla="*/ 42 h 46"/>
                  <a:gd name="T24" fmla="*/ 4 w 46"/>
                  <a:gd name="T25" fmla="*/ 42 h 46"/>
                  <a:gd name="T26" fmla="*/ 10 w 46"/>
                  <a:gd name="T27" fmla="*/ 44 h 46"/>
                  <a:gd name="T28" fmla="*/ 14 w 46"/>
                  <a:gd name="T29" fmla="*/ 46 h 46"/>
                  <a:gd name="T30" fmla="*/ 14 w 46"/>
                  <a:gd name="T31" fmla="*/ 46 h 46"/>
                  <a:gd name="T32" fmla="*/ 18 w 46"/>
                  <a:gd name="T33" fmla="*/ 44 h 46"/>
                  <a:gd name="T34" fmla="*/ 24 w 46"/>
                  <a:gd name="T35" fmla="*/ 42 h 46"/>
                  <a:gd name="T36" fmla="*/ 42 w 46"/>
                  <a:gd name="T37" fmla="*/ 22 h 46"/>
                  <a:gd name="T38" fmla="*/ 42 w 46"/>
                  <a:gd name="T39" fmla="*/ 22 h 46"/>
                  <a:gd name="T40" fmla="*/ 44 w 46"/>
                  <a:gd name="T41" fmla="*/ 18 h 46"/>
                  <a:gd name="T42" fmla="*/ 46 w 46"/>
                  <a:gd name="T43" fmla="*/ 14 h 46"/>
                  <a:gd name="T44" fmla="*/ 44 w 46"/>
                  <a:gd name="T45" fmla="*/ 8 h 46"/>
                  <a:gd name="T46" fmla="*/ 42 w 46"/>
                  <a:gd name="T47" fmla="*/ 4 h 46"/>
                  <a:gd name="T48" fmla="*/ 42 w 46"/>
                  <a:gd name="T49" fmla="*/ 4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6" h="46">
                    <a:moveTo>
                      <a:pt x="42" y="4"/>
                    </a:moveTo>
                    <a:lnTo>
                      <a:pt x="42" y="4"/>
                    </a:lnTo>
                    <a:lnTo>
                      <a:pt x="38" y="2"/>
                    </a:lnTo>
                    <a:lnTo>
                      <a:pt x="32" y="0"/>
                    </a:lnTo>
                    <a:lnTo>
                      <a:pt x="28" y="2"/>
                    </a:lnTo>
                    <a:lnTo>
                      <a:pt x="24" y="4"/>
                    </a:lnTo>
                    <a:lnTo>
                      <a:pt x="4" y="24"/>
                    </a:lnTo>
                    <a:lnTo>
                      <a:pt x="4" y="24"/>
                    </a:lnTo>
                    <a:lnTo>
                      <a:pt x="2" y="28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4" y="42"/>
                    </a:lnTo>
                    <a:lnTo>
                      <a:pt x="4" y="42"/>
                    </a:lnTo>
                    <a:lnTo>
                      <a:pt x="10" y="44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8" y="44"/>
                    </a:lnTo>
                    <a:lnTo>
                      <a:pt x="24" y="42"/>
                    </a:lnTo>
                    <a:lnTo>
                      <a:pt x="42" y="22"/>
                    </a:lnTo>
                    <a:lnTo>
                      <a:pt x="42" y="22"/>
                    </a:lnTo>
                    <a:lnTo>
                      <a:pt x="44" y="18"/>
                    </a:lnTo>
                    <a:lnTo>
                      <a:pt x="46" y="14"/>
                    </a:lnTo>
                    <a:lnTo>
                      <a:pt x="44" y="8"/>
                    </a:lnTo>
                    <a:lnTo>
                      <a:pt x="42" y="4"/>
                    </a:lnTo>
                    <a:lnTo>
                      <a:pt x="42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11" name="Freeform 2078"/>
              <p:cNvSpPr/>
              <p:nvPr/>
            </p:nvSpPr>
            <p:spPr>
              <a:xfrm>
                <a:off x="4029222" y="6153757"/>
                <a:ext cx="66453" cy="69474"/>
              </a:xfrm>
              <a:custGeom>
                <a:avLst/>
                <a:gdLst>
                  <a:gd name="T0" fmla="*/ 40 w 44"/>
                  <a:gd name="T1" fmla="*/ 24 h 46"/>
                  <a:gd name="T2" fmla="*/ 22 w 44"/>
                  <a:gd name="T3" fmla="*/ 4 h 46"/>
                  <a:gd name="T4" fmla="*/ 22 w 44"/>
                  <a:gd name="T5" fmla="*/ 4 h 46"/>
                  <a:gd name="T6" fmla="*/ 16 w 44"/>
                  <a:gd name="T7" fmla="*/ 2 h 46"/>
                  <a:gd name="T8" fmla="*/ 12 w 44"/>
                  <a:gd name="T9" fmla="*/ 0 h 46"/>
                  <a:gd name="T10" fmla="*/ 8 w 44"/>
                  <a:gd name="T11" fmla="*/ 2 h 46"/>
                  <a:gd name="T12" fmla="*/ 2 w 44"/>
                  <a:gd name="T13" fmla="*/ 4 h 46"/>
                  <a:gd name="T14" fmla="*/ 2 w 44"/>
                  <a:gd name="T15" fmla="*/ 4 h 46"/>
                  <a:gd name="T16" fmla="*/ 0 w 44"/>
                  <a:gd name="T17" fmla="*/ 8 h 46"/>
                  <a:gd name="T18" fmla="*/ 0 w 44"/>
                  <a:gd name="T19" fmla="*/ 14 h 46"/>
                  <a:gd name="T20" fmla="*/ 0 w 44"/>
                  <a:gd name="T21" fmla="*/ 18 h 46"/>
                  <a:gd name="T22" fmla="*/ 2 w 44"/>
                  <a:gd name="T23" fmla="*/ 22 h 46"/>
                  <a:gd name="T24" fmla="*/ 22 w 44"/>
                  <a:gd name="T25" fmla="*/ 42 h 46"/>
                  <a:gd name="T26" fmla="*/ 22 w 44"/>
                  <a:gd name="T27" fmla="*/ 42 h 46"/>
                  <a:gd name="T28" fmla="*/ 26 w 44"/>
                  <a:gd name="T29" fmla="*/ 44 h 46"/>
                  <a:gd name="T30" fmla="*/ 30 w 44"/>
                  <a:gd name="T31" fmla="*/ 46 h 46"/>
                  <a:gd name="T32" fmla="*/ 30 w 44"/>
                  <a:gd name="T33" fmla="*/ 46 h 46"/>
                  <a:gd name="T34" fmla="*/ 36 w 44"/>
                  <a:gd name="T35" fmla="*/ 44 h 46"/>
                  <a:gd name="T36" fmla="*/ 40 w 44"/>
                  <a:gd name="T37" fmla="*/ 42 h 46"/>
                  <a:gd name="T38" fmla="*/ 40 w 44"/>
                  <a:gd name="T39" fmla="*/ 42 h 46"/>
                  <a:gd name="T40" fmla="*/ 42 w 44"/>
                  <a:gd name="T41" fmla="*/ 38 h 46"/>
                  <a:gd name="T42" fmla="*/ 44 w 44"/>
                  <a:gd name="T43" fmla="*/ 32 h 46"/>
                  <a:gd name="T44" fmla="*/ 42 w 44"/>
                  <a:gd name="T45" fmla="*/ 28 h 46"/>
                  <a:gd name="T46" fmla="*/ 40 w 44"/>
                  <a:gd name="T47" fmla="*/ 24 h 46"/>
                  <a:gd name="T48" fmla="*/ 40 w 44"/>
                  <a:gd name="T49" fmla="*/ 24 h 4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4" h="46">
                    <a:moveTo>
                      <a:pt x="40" y="24"/>
                    </a:moveTo>
                    <a:lnTo>
                      <a:pt x="22" y="4"/>
                    </a:lnTo>
                    <a:lnTo>
                      <a:pt x="22" y="4"/>
                    </a:lnTo>
                    <a:lnTo>
                      <a:pt x="16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2" y="22"/>
                    </a:lnTo>
                    <a:lnTo>
                      <a:pt x="22" y="42"/>
                    </a:lnTo>
                    <a:lnTo>
                      <a:pt x="22" y="42"/>
                    </a:lnTo>
                    <a:lnTo>
                      <a:pt x="26" y="44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36" y="44"/>
                    </a:lnTo>
                    <a:lnTo>
                      <a:pt x="40" y="42"/>
                    </a:lnTo>
                    <a:lnTo>
                      <a:pt x="40" y="42"/>
                    </a:lnTo>
                    <a:lnTo>
                      <a:pt x="42" y="38"/>
                    </a:lnTo>
                    <a:lnTo>
                      <a:pt x="44" y="32"/>
                    </a:lnTo>
                    <a:lnTo>
                      <a:pt x="42" y="28"/>
                    </a:lnTo>
                    <a:lnTo>
                      <a:pt x="40" y="24"/>
                    </a:lnTo>
                    <a:lnTo>
                      <a:pt x="40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485014" y="0"/>
            <a:ext cx="522197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>
          <a:xfrm>
            <a:off x="2739015" y="2581699"/>
            <a:ext cx="7740407" cy="2166732"/>
          </a:xfrm>
        </p:spPr>
        <p:txBody>
          <a:bodyPr>
            <a:normAutofit fontScale="92500" lnSpcReduction="10000"/>
          </a:bodyPr>
          <a:lstStyle/>
          <a:p>
            <a:pPr latinLnBrk="1">
              <a:lnSpc>
                <a:spcPct val="110000"/>
              </a:lnSpc>
              <a:defRPr/>
            </a:pPr>
            <a:r>
              <a:rPr lang="ko-KR" altLang="en-US" sz="3200" spc="-300">
                <a:solidFill>
                  <a:srgbClr val="0070c0"/>
                </a:solidFill>
                <a:latin typeface="맑은 고딕"/>
                <a:ea typeface="맑은 고딕"/>
              </a:rPr>
              <a:t>책을 나무에 빗대어 표현하였다</a:t>
            </a:r>
            <a:r>
              <a:rPr lang="en-US" altLang="ko-KR" sz="3200" spc="-300">
                <a:solidFill>
                  <a:srgbClr val="0070c0"/>
                </a:solidFill>
                <a:latin typeface="맑은 고딕"/>
                <a:ea typeface="맑은 고딕"/>
              </a:rPr>
              <a:t>. </a:t>
            </a:r>
            <a:r>
              <a:rPr lang="ko-KR" altLang="en-US" sz="3200" spc="-300">
                <a:solidFill>
                  <a:srgbClr val="0070c0"/>
                </a:solidFill>
                <a:latin typeface="맑은 고딕"/>
                <a:ea typeface="맑은 고딕"/>
              </a:rPr>
              <a:t>이 광고에서 책을 나무에 빗대어 표현한 까닭은</a:t>
            </a:r>
            <a:r>
              <a:rPr lang="en-US" altLang="ko-KR" sz="3200" spc="-300">
                <a:solidFill>
                  <a:srgbClr val="0070c0"/>
                </a:solidFill>
                <a:latin typeface="맑은 고딕"/>
                <a:ea typeface="맑은 고딕"/>
              </a:rPr>
              <a:t>, </a:t>
            </a:r>
            <a:r>
              <a:rPr lang="ko-KR" altLang="en-US" sz="3200" spc="-300">
                <a:solidFill>
                  <a:srgbClr val="0070c0"/>
                </a:solidFill>
                <a:latin typeface="맑은 고딕"/>
                <a:ea typeface="맑은 고딕"/>
              </a:rPr>
              <a:t>책을 읽을수록 지식이 쌓이는 것이 나무가 자랄수록 나이테가 늘어나는 것과 유사하기 때문이다</a:t>
            </a:r>
            <a:r>
              <a:rPr lang="en-US" altLang="ko-KR" sz="3200" spc="-300">
                <a:solidFill>
                  <a:srgbClr val="0070c0"/>
                </a:solidFill>
                <a:latin typeface="맑은 고딕"/>
                <a:ea typeface="맑은 고딕"/>
              </a:rPr>
              <a:t>.</a:t>
            </a:r>
            <a:endParaRPr lang="ko-KR" altLang="en-US" sz="3200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grpSp>
        <p:nvGrpSpPr>
          <p:cNvPr id="24" name="그룹 23"/>
          <p:cNvGrpSpPr/>
          <p:nvPr/>
        </p:nvGrpSpPr>
        <p:grpSpPr>
          <a:xfrm rot="0">
            <a:off x="1900530" y="3345978"/>
            <a:ext cx="638175" cy="638175"/>
            <a:chOff x="521898" y="3465513"/>
            <a:chExt cx="638175" cy="638175"/>
          </a:xfrm>
        </p:grpSpPr>
        <p:sp>
          <p:nvSpPr>
            <p:cNvPr id="20" name="타원 19"/>
            <p:cNvSpPr/>
            <p:nvPr/>
          </p:nvSpPr>
          <p:spPr>
            <a:xfrm>
              <a:off x="521898" y="3465513"/>
              <a:ext cx="638175" cy="6381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3" name="그룹 2"/>
            <p:cNvGrpSpPr/>
            <p:nvPr/>
          </p:nvGrpSpPr>
          <p:grpSpPr>
            <a:xfrm rot="0">
              <a:off x="628325" y="3573312"/>
              <a:ext cx="425319" cy="422575"/>
              <a:chOff x="628325" y="3573312"/>
              <a:chExt cx="425319" cy="422575"/>
            </a:xfrm>
          </p:grpSpPr>
          <p:sp>
            <p:nvSpPr>
              <p:cNvPr id="22" name="Freeform 2031"/>
              <p:cNvSpPr/>
              <p:nvPr/>
            </p:nvSpPr>
            <p:spPr>
              <a:xfrm>
                <a:off x="891748" y="3573312"/>
                <a:ext cx="161896" cy="161896"/>
              </a:xfrm>
              <a:custGeom>
                <a:avLst/>
                <a:gdLst>
                  <a:gd name="T0" fmla="*/ 110 w 118"/>
                  <a:gd name="T1" fmla="*/ 94 h 118"/>
                  <a:gd name="T2" fmla="*/ 110 w 118"/>
                  <a:gd name="T3" fmla="*/ 94 h 118"/>
                  <a:gd name="T4" fmla="*/ 116 w 118"/>
                  <a:gd name="T5" fmla="*/ 84 h 118"/>
                  <a:gd name="T6" fmla="*/ 118 w 118"/>
                  <a:gd name="T7" fmla="*/ 72 h 118"/>
                  <a:gd name="T8" fmla="*/ 116 w 118"/>
                  <a:gd name="T9" fmla="*/ 62 h 118"/>
                  <a:gd name="T10" fmla="*/ 112 w 118"/>
                  <a:gd name="T11" fmla="*/ 56 h 118"/>
                  <a:gd name="T12" fmla="*/ 110 w 118"/>
                  <a:gd name="T13" fmla="*/ 52 h 118"/>
                  <a:gd name="T14" fmla="*/ 66 w 118"/>
                  <a:gd name="T15" fmla="*/ 10 h 118"/>
                  <a:gd name="T16" fmla="*/ 66 w 118"/>
                  <a:gd name="T17" fmla="*/ 10 h 118"/>
                  <a:gd name="T18" fmla="*/ 56 w 118"/>
                  <a:gd name="T19" fmla="*/ 2 h 118"/>
                  <a:gd name="T20" fmla="*/ 46 w 118"/>
                  <a:gd name="T21" fmla="*/ 0 h 118"/>
                  <a:gd name="T22" fmla="*/ 34 w 118"/>
                  <a:gd name="T23" fmla="*/ 2 h 118"/>
                  <a:gd name="T24" fmla="*/ 24 w 118"/>
                  <a:gd name="T25" fmla="*/ 10 h 118"/>
                  <a:gd name="T26" fmla="*/ 0 w 118"/>
                  <a:gd name="T27" fmla="*/ 34 h 118"/>
                  <a:gd name="T28" fmla="*/ 86 w 118"/>
                  <a:gd name="T29" fmla="*/ 118 h 118"/>
                  <a:gd name="T30" fmla="*/ 110 w 118"/>
                  <a:gd name="T31" fmla="*/ 94 h 11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8" h="118">
                    <a:moveTo>
                      <a:pt x="110" y="94"/>
                    </a:moveTo>
                    <a:lnTo>
                      <a:pt x="110" y="94"/>
                    </a:lnTo>
                    <a:lnTo>
                      <a:pt x="116" y="84"/>
                    </a:lnTo>
                    <a:lnTo>
                      <a:pt x="118" y="72"/>
                    </a:lnTo>
                    <a:lnTo>
                      <a:pt x="116" y="62"/>
                    </a:lnTo>
                    <a:lnTo>
                      <a:pt x="112" y="56"/>
                    </a:lnTo>
                    <a:lnTo>
                      <a:pt x="110" y="52"/>
                    </a:lnTo>
                    <a:lnTo>
                      <a:pt x="66" y="10"/>
                    </a:lnTo>
                    <a:lnTo>
                      <a:pt x="66" y="10"/>
                    </a:lnTo>
                    <a:lnTo>
                      <a:pt x="56" y="2"/>
                    </a:lnTo>
                    <a:lnTo>
                      <a:pt x="46" y="0"/>
                    </a:lnTo>
                    <a:lnTo>
                      <a:pt x="34" y="2"/>
                    </a:lnTo>
                    <a:lnTo>
                      <a:pt x="24" y="10"/>
                    </a:lnTo>
                    <a:lnTo>
                      <a:pt x="0" y="34"/>
                    </a:lnTo>
                    <a:lnTo>
                      <a:pt x="86" y="118"/>
                    </a:lnTo>
                    <a:lnTo>
                      <a:pt x="110" y="9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23" name="Freeform 2032"/>
              <p:cNvSpPr>
                <a:spLocks noEditPoints="1"/>
              </p:cNvSpPr>
              <p:nvPr/>
            </p:nvSpPr>
            <p:spPr>
              <a:xfrm>
                <a:off x="628325" y="3633680"/>
                <a:ext cx="362208" cy="362207"/>
              </a:xfrm>
              <a:custGeom>
                <a:avLst/>
                <a:gdLst>
                  <a:gd name="T0" fmla="*/ 172 w 264"/>
                  <a:gd name="T1" fmla="*/ 2 h 264"/>
                  <a:gd name="T2" fmla="*/ 34 w 264"/>
                  <a:gd name="T3" fmla="*/ 140 h 264"/>
                  <a:gd name="T4" fmla="*/ 34 w 264"/>
                  <a:gd name="T5" fmla="*/ 140 h 264"/>
                  <a:gd name="T6" fmla="*/ 32 w 264"/>
                  <a:gd name="T7" fmla="*/ 144 h 264"/>
                  <a:gd name="T8" fmla="*/ 32 w 264"/>
                  <a:gd name="T9" fmla="*/ 144 h 264"/>
                  <a:gd name="T10" fmla="*/ 32 w 264"/>
                  <a:gd name="T11" fmla="*/ 144 h 264"/>
                  <a:gd name="T12" fmla="*/ 0 w 264"/>
                  <a:gd name="T13" fmla="*/ 240 h 264"/>
                  <a:gd name="T14" fmla="*/ 0 w 264"/>
                  <a:gd name="T15" fmla="*/ 240 h 264"/>
                  <a:gd name="T16" fmla="*/ 0 w 264"/>
                  <a:gd name="T17" fmla="*/ 240 h 264"/>
                  <a:gd name="T18" fmla="*/ 0 w 264"/>
                  <a:gd name="T19" fmla="*/ 240 h 264"/>
                  <a:gd name="T20" fmla="*/ 0 w 264"/>
                  <a:gd name="T21" fmla="*/ 246 h 264"/>
                  <a:gd name="T22" fmla="*/ 0 w 264"/>
                  <a:gd name="T23" fmla="*/ 250 h 264"/>
                  <a:gd name="T24" fmla="*/ 2 w 264"/>
                  <a:gd name="T25" fmla="*/ 254 h 264"/>
                  <a:gd name="T26" fmla="*/ 6 w 264"/>
                  <a:gd name="T27" fmla="*/ 258 h 264"/>
                  <a:gd name="T28" fmla="*/ 6 w 264"/>
                  <a:gd name="T29" fmla="*/ 258 h 264"/>
                  <a:gd name="T30" fmla="*/ 12 w 264"/>
                  <a:gd name="T31" fmla="*/ 262 h 264"/>
                  <a:gd name="T32" fmla="*/ 20 w 264"/>
                  <a:gd name="T33" fmla="*/ 264 h 264"/>
                  <a:gd name="T34" fmla="*/ 20 w 264"/>
                  <a:gd name="T35" fmla="*/ 264 h 264"/>
                  <a:gd name="T36" fmla="*/ 24 w 264"/>
                  <a:gd name="T37" fmla="*/ 264 h 264"/>
                  <a:gd name="T38" fmla="*/ 120 w 264"/>
                  <a:gd name="T39" fmla="*/ 230 h 264"/>
                  <a:gd name="T40" fmla="*/ 120 w 264"/>
                  <a:gd name="T41" fmla="*/ 230 h 264"/>
                  <a:gd name="T42" fmla="*/ 120 w 264"/>
                  <a:gd name="T43" fmla="*/ 230 h 264"/>
                  <a:gd name="T44" fmla="*/ 120 w 264"/>
                  <a:gd name="T45" fmla="*/ 230 h 264"/>
                  <a:gd name="T46" fmla="*/ 124 w 264"/>
                  <a:gd name="T47" fmla="*/ 228 h 264"/>
                  <a:gd name="T48" fmla="*/ 262 w 264"/>
                  <a:gd name="T49" fmla="*/ 90 h 264"/>
                  <a:gd name="T50" fmla="*/ 262 w 264"/>
                  <a:gd name="T51" fmla="*/ 90 h 264"/>
                  <a:gd name="T52" fmla="*/ 264 w 264"/>
                  <a:gd name="T53" fmla="*/ 88 h 264"/>
                  <a:gd name="T54" fmla="*/ 264 w 264"/>
                  <a:gd name="T55" fmla="*/ 84 h 264"/>
                  <a:gd name="T56" fmla="*/ 264 w 264"/>
                  <a:gd name="T57" fmla="*/ 84 h 264"/>
                  <a:gd name="T58" fmla="*/ 264 w 264"/>
                  <a:gd name="T59" fmla="*/ 82 h 264"/>
                  <a:gd name="T60" fmla="*/ 262 w 264"/>
                  <a:gd name="T61" fmla="*/ 78 h 264"/>
                  <a:gd name="T62" fmla="*/ 238 w 264"/>
                  <a:gd name="T63" fmla="*/ 54 h 264"/>
                  <a:gd name="T64" fmla="*/ 210 w 264"/>
                  <a:gd name="T65" fmla="*/ 26 h 264"/>
                  <a:gd name="T66" fmla="*/ 186 w 264"/>
                  <a:gd name="T67" fmla="*/ 2 h 264"/>
                  <a:gd name="T68" fmla="*/ 186 w 264"/>
                  <a:gd name="T69" fmla="*/ 2 h 264"/>
                  <a:gd name="T70" fmla="*/ 182 w 264"/>
                  <a:gd name="T71" fmla="*/ 0 h 264"/>
                  <a:gd name="T72" fmla="*/ 180 w 264"/>
                  <a:gd name="T73" fmla="*/ 0 h 264"/>
                  <a:gd name="T74" fmla="*/ 176 w 264"/>
                  <a:gd name="T75" fmla="*/ 0 h 264"/>
                  <a:gd name="T76" fmla="*/ 172 w 264"/>
                  <a:gd name="T77" fmla="*/ 2 h 264"/>
                  <a:gd name="T78" fmla="*/ 172 w 264"/>
                  <a:gd name="T79" fmla="*/ 2 h 264"/>
                  <a:gd name="T80" fmla="*/ 180 w 264"/>
                  <a:gd name="T81" fmla="*/ 20 h 264"/>
                  <a:gd name="T82" fmla="*/ 192 w 264"/>
                  <a:gd name="T83" fmla="*/ 32 h 264"/>
                  <a:gd name="T84" fmla="*/ 66 w 264"/>
                  <a:gd name="T85" fmla="*/ 158 h 264"/>
                  <a:gd name="T86" fmla="*/ 54 w 264"/>
                  <a:gd name="T87" fmla="*/ 146 h 264"/>
                  <a:gd name="T88" fmla="*/ 180 w 264"/>
                  <a:gd name="T89" fmla="*/ 20 h 264"/>
                  <a:gd name="T90" fmla="*/ 50 w 264"/>
                  <a:gd name="T91" fmla="*/ 236 h 264"/>
                  <a:gd name="T92" fmla="*/ 28 w 264"/>
                  <a:gd name="T93" fmla="*/ 212 h 264"/>
                  <a:gd name="T94" fmla="*/ 44 w 264"/>
                  <a:gd name="T95" fmla="*/ 162 h 264"/>
                  <a:gd name="T96" fmla="*/ 102 w 264"/>
                  <a:gd name="T97" fmla="*/ 218 h 264"/>
                  <a:gd name="T98" fmla="*/ 50 w 264"/>
                  <a:gd name="T99" fmla="*/ 236 h 264"/>
                  <a:gd name="T100" fmla="*/ 118 w 264"/>
                  <a:gd name="T101" fmla="*/ 210 h 264"/>
                  <a:gd name="T102" fmla="*/ 106 w 264"/>
                  <a:gd name="T103" fmla="*/ 198 h 264"/>
                  <a:gd name="T104" fmla="*/ 230 w 264"/>
                  <a:gd name="T105" fmla="*/ 72 h 264"/>
                  <a:gd name="T106" fmla="*/ 244 w 264"/>
                  <a:gd name="T107" fmla="*/ 84 h 264"/>
                  <a:gd name="T108" fmla="*/ 118 w 264"/>
                  <a:gd name="T109" fmla="*/ 210 h 264"/>
                  <a:gd name="T110" fmla="*/ 92 w 264"/>
                  <a:gd name="T111" fmla="*/ 186 h 264"/>
                  <a:gd name="T112" fmla="*/ 78 w 264"/>
                  <a:gd name="T113" fmla="*/ 170 h 264"/>
                  <a:gd name="T114" fmla="*/ 204 w 264"/>
                  <a:gd name="T115" fmla="*/ 46 h 264"/>
                  <a:gd name="T116" fmla="*/ 218 w 264"/>
                  <a:gd name="T117" fmla="*/ 60 h 264"/>
                  <a:gd name="T118" fmla="*/ 92 w 264"/>
                  <a:gd name="T119" fmla="*/ 186 h 26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64" h="264">
                    <a:moveTo>
                      <a:pt x="172" y="2"/>
                    </a:moveTo>
                    <a:lnTo>
                      <a:pt x="34" y="140"/>
                    </a:lnTo>
                    <a:lnTo>
                      <a:pt x="34" y="140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0" y="246"/>
                    </a:lnTo>
                    <a:lnTo>
                      <a:pt x="0" y="250"/>
                    </a:lnTo>
                    <a:lnTo>
                      <a:pt x="2" y="254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2" y="262"/>
                    </a:lnTo>
                    <a:lnTo>
                      <a:pt x="20" y="264"/>
                    </a:lnTo>
                    <a:lnTo>
                      <a:pt x="20" y="264"/>
                    </a:lnTo>
                    <a:lnTo>
                      <a:pt x="24" y="264"/>
                    </a:lnTo>
                    <a:lnTo>
                      <a:pt x="120" y="230"/>
                    </a:lnTo>
                    <a:lnTo>
                      <a:pt x="120" y="230"/>
                    </a:lnTo>
                    <a:lnTo>
                      <a:pt x="120" y="230"/>
                    </a:lnTo>
                    <a:lnTo>
                      <a:pt x="120" y="230"/>
                    </a:lnTo>
                    <a:lnTo>
                      <a:pt x="124" y="228"/>
                    </a:lnTo>
                    <a:lnTo>
                      <a:pt x="262" y="90"/>
                    </a:lnTo>
                    <a:lnTo>
                      <a:pt x="262" y="90"/>
                    </a:lnTo>
                    <a:lnTo>
                      <a:pt x="264" y="88"/>
                    </a:lnTo>
                    <a:lnTo>
                      <a:pt x="264" y="84"/>
                    </a:lnTo>
                    <a:lnTo>
                      <a:pt x="264" y="84"/>
                    </a:lnTo>
                    <a:lnTo>
                      <a:pt x="264" y="82"/>
                    </a:lnTo>
                    <a:lnTo>
                      <a:pt x="262" y="78"/>
                    </a:lnTo>
                    <a:lnTo>
                      <a:pt x="238" y="54"/>
                    </a:lnTo>
                    <a:lnTo>
                      <a:pt x="210" y="26"/>
                    </a:lnTo>
                    <a:lnTo>
                      <a:pt x="186" y="2"/>
                    </a:lnTo>
                    <a:lnTo>
                      <a:pt x="186" y="2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6" y="0"/>
                    </a:lnTo>
                    <a:lnTo>
                      <a:pt x="172" y="2"/>
                    </a:lnTo>
                    <a:lnTo>
                      <a:pt x="172" y="2"/>
                    </a:lnTo>
                    <a:close/>
                    <a:moveTo>
                      <a:pt x="180" y="20"/>
                    </a:moveTo>
                    <a:lnTo>
                      <a:pt x="192" y="32"/>
                    </a:lnTo>
                    <a:lnTo>
                      <a:pt x="66" y="158"/>
                    </a:lnTo>
                    <a:lnTo>
                      <a:pt x="54" y="146"/>
                    </a:lnTo>
                    <a:lnTo>
                      <a:pt x="180" y="20"/>
                    </a:lnTo>
                    <a:close/>
                    <a:moveTo>
                      <a:pt x="50" y="236"/>
                    </a:moveTo>
                    <a:lnTo>
                      <a:pt x="28" y="212"/>
                    </a:lnTo>
                    <a:lnTo>
                      <a:pt x="44" y="162"/>
                    </a:lnTo>
                    <a:lnTo>
                      <a:pt x="102" y="218"/>
                    </a:lnTo>
                    <a:lnTo>
                      <a:pt x="50" y="236"/>
                    </a:lnTo>
                    <a:close/>
                    <a:moveTo>
                      <a:pt x="118" y="210"/>
                    </a:moveTo>
                    <a:lnTo>
                      <a:pt x="106" y="198"/>
                    </a:lnTo>
                    <a:lnTo>
                      <a:pt x="230" y="72"/>
                    </a:lnTo>
                    <a:lnTo>
                      <a:pt x="244" y="84"/>
                    </a:lnTo>
                    <a:lnTo>
                      <a:pt x="118" y="210"/>
                    </a:lnTo>
                    <a:close/>
                    <a:moveTo>
                      <a:pt x="92" y="186"/>
                    </a:moveTo>
                    <a:lnTo>
                      <a:pt x="78" y="170"/>
                    </a:lnTo>
                    <a:lnTo>
                      <a:pt x="204" y="46"/>
                    </a:lnTo>
                    <a:lnTo>
                      <a:pt x="218" y="60"/>
                    </a:lnTo>
                    <a:lnTo>
                      <a:pt x="92" y="1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>
          <a:xfrm>
            <a:off x="8912004" y="117475"/>
            <a:ext cx="9144000" cy="457200"/>
          </a:xfrm>
          <a:prstGeom prst="rect">
            <a:avLst/>
          </a:prstGeom>
          <a:noFill/>
          <a:ln>
            <a:noFill/>
          </a:ln>
          <a:effectLst/>
          <a:scene3d>
            <a:camera prst="obliqueBottomRight"/>
            <a:lightRig rig="threePt" dir="t"/>
          </a:scene3d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401597" y="2548133"/>
            <a:ext cx="2494969" cy="1374262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chemeClr val="tx1"/>
                </a:solidFill>
                <a:latin typeface="맑은 고딕"/>
                <a:ea typeface="맑은 고딕"/>
              </a:rPr>
              <a:t>개념</a:t>
            </a:r>
            <a:r>
              <a:rPr lang="en-US" altLang="ko-KR" sz="2800" b="1" spc="-300">
                <a:solidFill>
                  <a:schemeClr val="tx1"/>
                </a:solidFill>
                <a:latin typeface="맑은 고딕"/>
                <a:ea typeface="맑은 고딕"/>
              </a:rPr>
              <a:t>:</a:t>
            </a:r>
            <a:endParaRPr lang="en-US" altLang="ko-KR" sz="2800" b="1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marL="342900" indent="-342900">
              <a:buFont typeface="Arial"/>
              <a:buChar char="•"/>
              <a:defRPr/>
            </a:pPr>
            <a:endParaRPr lang="en-US" altLang="ko-KR" sz="2800" b="1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marL="342900" indent="-342900">
              <a:buFont typeface="Arial"/>
              <a:buChar char="•"/>
              <a:defRPr/>
            </a:pPr>
            <a:endParaRPr lang="en-US" altLang="ko-KR" sz="2800" b="1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grpSp>
        <p:nvGrpSpPr>
          <p:cNvPr id="13" name="그룹 12"/>
          <p:cNvGrpSpPr/>
          <p:nvPr/>
        </p:nvGrpSpPr>
        <p:grpSpPr>
          <a:xfrm rot="0">
            <a:off x="2787325" y="682474"/>
            <a:ext cx="425319" cy="422575"/>
            <a:chOff x="628325" y="3573312"/>
            <a:chExt cx="425319" cy="422575"/>
          </a:xfrm>
          <a:scene3d>
            <a:camera prst="obliqueBottomRight"/>
            <a:lightRig rig="threePt" dir="t"/>
          </a:scene3d>
        </p:grpSpPr>
        <p:sp>
          <p:nvSpPr>
            <p:cNvPr id="14" name="Freeform 2031"/>
            <p:cNvSpPr/>
            <p:nvPr/>
          </p:nvSpPr>
          <p:spPr>
            <a:xfrm>
              <a:off x="891748" y="3573312"/>
              <a:ext cx="161896" cy="161896"/>
            </a:xfrm>
            <a:custGeom>
              <a:avLst/>
              <a:gdLst>
                <a:gd name="T0" fmla="*/ 110 w 118"/>
                <a:gd name="T1" fmla="*/ 94 h 118"/>
                <a:gd name="T2" fmla="*/ 110 w 118"/>
                <a:gd name="T3" fmla="*/ 94 h 118"/>
                <a:gd name="T4" fmla="*/ 116 w 118"/>
                <a:gd name="T5" fmla="*/ 84 h 118"/>
                <a:gd name="T6" fmla="*/ 118 w 118"/>
                <a:gd name="T7" fmla="*/ 72 h 118"/>
                <a:gd name="T8" fmla="*/ 116 w 118"/>
                <a:gd name="T9" fmla="*/ 62 h 118"/>
                <a:gd name="T10" fmla="*/ 112 w 118"/>
                <a:gd name="T11" fmla="*/ 56 h 118"/>
                <a:gd name="T12" fmla="*/ 110 w 118"/>
                <a:gd name="T13" fmla="*/ 52 h 118"/>
                <a:gd name="T14" fmla="*/ 66 w 118"/>
                <a:gd name="T15" fmla="*/ 10 h 118"/>
                <a:gd name="T16" fmla="*/ 66 w 118"/>
                <a:gd name="T17" fmla="*/ 10 h 118"/>
                <a:gd name="T18" fmla="*/ 56 w 118"/>
                <a:gd name="T19" fmla="*/ 2 h 118"/>
                <a:gd name="T20" fmla="*/ 46 w 118"/>
                <a:gd name="T21" fmla="*/ 0 h 118"/>
                <a:gd name="T22" fmla="*/ 34 w 118"/>
                <a:gd name="T23" fmla="*/ 2 h 118"/>
                <a:gd name="T24" fmla="*/ 24 w 118"/>
                <a:gd name="T25" fmla="*/ 10 h 118"/>
                <a:gd name="T26" fmla="*/ 0 w 118"/>
                <a:gd name="T27" fmla="*/ 34 h 118"/>
                <a:gd name="T28" fmla="*/ 86 w 118"/>
                <a:gd name="T29" fmla="*/ 118 h 118"/>
                <a:gd name="T30" fmla="*/ 110 w 118"/>
                <a:gd name="T31" fmla="*/ 94 h 1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118">
                  <a:moveTo>
                    <a:pt x="110" y="94"/>
                  </a:moveTo>
                  <a:lnTo>
                    <a:pt x="110" y="94"/>
                  </a:lnTo>
                  <a:lnTo>
                    <a:pt x="116" y="84"/>
                  </a:lnTo>
                  <a:lnTo>
                    <a:pt x="118" y="72"/>
                  </a:lnTo>
                  <a:lnTo>
                    <a:pt x="116" y="62"/>
                  </a:lnTo>
                  <a:lnTo>
                    <a:pt x="112" y="56"/>
                  </a:lnTo>
                  <a:lnTo>
                    <a:pt x="110" y="52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56" y="2"/>
                  </a:lnTo>
                  <a:lnTo>
                    <a:pt x="46" y="0"/>
                  </a:lnTo>
                  <a:lnTo>
                    <a:pt x="34" y="2"/>
                  </a:lnTo>
                  <a:lnTo>
                    <a:pt x="24" y="10"/>
                  </a:lnTo>
                  <a:lnTo>
                    <a:pt x="0" y="34"/>
                  </a:lnTo>
                  <a:lnTo>
                    <a:pt x="86" y="118"/>
                  </a:lnTo>
                  <a:lnTo>
                    <a:pt x="110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  <p:sp>
          <p:nvSpPr>
            <p:cNvPr id="15" name="Freeform 2032"/>
            <p:cNvSpPr>
              <a:spLocks noEditPoints="1"/>
            </p:cNvSpPr>
            <p:nvPr/>
          </p:nvSpPr>
          <p:spPr>
            <a:xfrm>
              <a:off x="628325" y="3633680"/>
              <a:ext cx="362208" cy="362207"/>
            </a:xfrm>
            <a:custGeom>
              <a:avLst/>
              <a:gdLst>
                <a:gd name="T0" fmla="*/ 172 w 264"/>
                <a:gd name="T1" fmla="*/ 2 h 264"/>
                <a:gd name="T2" fmla="*/ 34 w 264"/>
                <a:gd name="T3" fmla="*/ 140 h 264"/>
                <a:gd name="T4" fmla="*/ 34 w 264"/>
                <a:gd name="T5" fmla="*/ 140 h 264"/>
                <a:gd name="T6" fmla="*/ 32 w 264"/>
                <a:gd name="T7" fmla="*/ 144 h 264"/>
                <a:gd name="T8" fmla="*/ 32 w 264"/>
                <a:gd name="T9" fmla="*/ 144 h 264"/>
                <a:gd name="T10" fmla="*/ 32 w 264"/>
                <a:gd name="T11" fmla="*/ 144 h 264"/>
                <a:gd name="T12" fmla="*/ 0 w 264"/>
                <a:gd name="T13" fmla="*/ 240 h 264"/>
                <a:gd name="T14" fmla="*/ 0 w 264"/>
                <a:gd name="T15" fmla="*/ 240 h 264"/>
                <a:gd name="T16" fmla="*/ 0 w 264"/>
                <a:gd name="T17" fmla="*/ 240 h 264"/>
                <a:gd name="T18" fmla="*/ 0 w 264"/>
                <a:gd name="T19" fmla="*/ 240 h 264"/>
                <a:gd name="T20" fmla="*/ 0 w 264"/>
                <a:gd name="T21" fmla="*/ 246 h 264"/>
                <a:gd name="T22" fmla="*/ 0 w 264"/>
                <a:gd name="T23" fmla="*/ 250 h 264"/>
                <a:gd name="T24" fmla="*/ 2 w 264"/>
                <a:gd name="T25" fmla="*/ 254 h 264"/>
                <a:gd name="T26" fmla="*/ 6 w 264"/>
                <a:gd name="T27" fmla="*/ 258 h 264"/>
                <a:gd name="T28" fmla="*/ 6 w 264"/>
                <a:gd name="T29" fmla="*/ 258 h 264"/>
                <a:gd name="T30" fmla="*/ 12 w 264"/>
                <a:gd name="T31" fmla="*/ 262 h 264"/>
                <a:gd name="T32" fmla="*/ 20 w 264"/>
                <a:gd name="T33" fmla="*/ 264 h 264"/>
                <a:gd name="T34" fmla="*/ 20 w 264"/>
                <a:gd name="T35" fmla="*/ 264 h 264"/>
                <a:gd name="T36" fmla="*/ 24 w 264"/>
                <a:gd name="T37" fmla="*/ 264 h 264"/>
                <a:gd name="T38" fmla="*/ 120 w 264"/>
                <a:gd name="T39" fmla="*/ 230 h 264"/>
                <a:gd name="T40" fmla="*/ 120 w 264"/>
                <a:gd name="T41" fmla="*/ 230 h 264"/>
                <a:gd name="T42" fmla="*/ 120 w 264"/>
                <a:gd name="T43" fmla="*/ 230 h 264"/>
                <a:gd name="T44" fmla="*/ 120 w 264"/>
                <a:gd name="T45" fmla="*/ 230 h 264"/>
                <a:gd name="T46" fmla="*/ 124 w 264"/>
                <a:gd name="T47" fmla="*/ 228 h 264"/>
                <a:gd name="T48" fmla="*/ 262 w 264"/>
                <a:gd name="T49" fmla="*/ 90 h 264"/>
                <a:gd name="T50" fmla="*/ 262 w 264"/>
                <a:gd name="T51" fmla="*/ 90 h 264"/>
                <a:gd name="T52" fmla="*/ 264 w 264"/>
                <a:gd name="T53" fmla="*/ 88 h 264"/>
                <a:gd name="T54" fmla="*/ 264 w 264"/>
                <a:gd name="T55" fmla="*/ 84 h 264"/>
                <a:gd name="T56" fmla="*/ 264 w 264"/>
                <a:gd name="T57" fmla="*/ 84 h 264"/>
                <a:gd name="T58" fmla="*/ 264 w 264"/>
                <a:gd name="T59" fmla="*/ 82 h 264"/>
                <a:gd name="T60" fmla="*/ 262 w 264"/>
                <a:gd name="T61" fmla="*/ 78 h 264"/>
                <a:gd name="T62" fmla="*/ 238 w 264"/>
                <a:gd name="T63" fmla="*/ 54 h 264"/>
                <a:gd name="T64" fmla="*/ 210 w 264"/>
                <a:gd name="T65" fmla="*/ 26 h 264"/>
                <a:gd name="T66" fmla="*/ 186 w 264"/>
                <a:gd name="T67" fmla="*/ 2 h 264"/>
                <a:gd name="T68" fmla="*/ 186 w 264"/>
                <a:gd name="T69" fmla="*/ 2 h 264"/>
                <a:gd name="T70" fmla="*/ 182 w 264"/>
                <a:gd name="T71" fmla="*/ 0 h 264"/>
                <a:gd name="T72" fmla="*/ 180 w 264"/>
                <a:gd name="T73" fmla="*/ 0 h 264"/>
                <a:gd name="T74" fmla="*/ 176 w 264"/>
                <a:gd name="T75" fmla="*/ 0 h 264"/>
                <a:gd name="T76" fmla="*/ 172 w 264"/>
                <a:gd name="T77" fmla="*/ 2 h 264"/>
                <a:gd name="T78" fmla="*/ 172 w 264"/>
                <a:gd name="T79" fmla="*/ 2 h 264"/>
                <a:gd name="T80" fmla="*/ 180 w 264"/>
                <a:gd name="T81" fmla="*/ 20 h 264"/>
                <a:gd name="T82" fmla="*/ 192 w 264"/>
                <a:gd name="T83" fmla="*/ 32 h 264"/>
                <a:gd name="T84" fmla="*/ 66 w 264"/>
                <a:gd name="T85" fmla="*/ 158 h 264"/>
                <a:gd name="T86" fmla="*/ 54 w 264"/>
                <a:gd name="T87" fmla="*/ 146 h 264"/>
                <a:gd name="T88" fmla="*/ 180 w 264"/>
                <a:gd name="T89" fmla="*/ 20 h 264"/>
                <a:gd name="T90" fmla="*/ 50 w 264"/>
                <a:gd name="T91" fmla="*/ 236 h 264"/>
                <a:gd name="T92" fmla="*/ 28 w 264"/>
                <a:gd name="T93" fmla="*/ 212 h 264"/>
                <a:gd name="T94" fmla="*/ 44 w 264"/>
                <a:gd name="T95" fmla="*/ 162 h 264"/>
                <a:gd name="T96" fmla="*/ 102 w 264"/>
                <a:gd name="T97" fmla="*/ 218 h 264"/>
                <a:gd name="T98" fmla="*/ 50 w 264"/>
                <a:gd name="T99" fmla="*/ 236 h 264"/>
                <a:gd name="T100" fmla="*/ 118 w 264"/>
                <a:gd name="T101" fmla="*/ 210 h 264"/>
                <a:gd name="T102" fmla="*/ 106 w 264"/>
                <a:gd name="T103" fmla="*/ 198 h 264"/>
                <a:gd name="T104" fmla="*/ 230 w 264"/>
                <a:gd name="T105" fmla="*/ 72 h 264"/>
                <a:gd name="T106" fmla="*/ 244 w 264"/>
                <a:gd name="T107" fmla="*/ 84 h 264"/>
                <a:gd name="T108" fmla="*/ 118 w 264"/>
                <a:gd name="T109" fmla="*/ 210 h 264"/>
                <a:gd name="T110" fmla="*/ 92 w 264"/>
                <a:gd name="T111" fmla="*/ 186 h 264"/>
                <a:gd name="T112" fmla="*/ 78 w 264"/>
                <a:gd name="T113" fmla="*/ 170 h 264"/>
                <a:gd name="T114" fmla="*/ 204 w 264"/>
                <a:gd name="T115" fmla="*/ 46 h 264"/>
                <a:gd name="T116" fmla="*/ 218 w 264"/>
                <a:gd name="T117" fmla="*/ 60 h 264"/>
                <a:gd name="T118" fmla="*/ 92 w 264"/>
                <a:gd name="T119" fmla="*/ 186 h 26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4" h="264">
                  <a:moveTo>
                    <a:pt x="172" y="2"/>
                  </a:moveTo>
                  <a:lnTo>
                    <a:pt x="34" y="140"/>
                  </a:lnTo>
                  <a:lnTo>
                    <a:pt x="34" y="140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32" y="144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0" y="246"/>
                  </a:lnTo>
                  <a:lnTo>
                    <a:pt x="0" y="250"/>
                  </a:lnTo>
                  <a:lnTo>
                    <a:pt x="2" y="254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2" y="262"/>
                  </a:lnTo>
                  <a:lnTo>
                    <a:pt x="20" y="264"/>
                  </a:lnTo>
                  <a:lnTo>
                    <a:pt x="20" y="264"/>
                  </a:lnTo>
                  <a:lnTo>
                    <a:pt x="24" y="264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24" y="228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64" y="88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4" y="82"/>
                  </a:lnTo>
                  <a:lnTo>
                    <a:pt x="262" y="78"/>
                  </a:lnTo>
                  <a:lnTo>
                    <a:pt x="238" y="54"/>
                  </a:lnTo>
                  <a:lnTo>
                    <a:pt x="210" y="26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2" y="2"/>
                  </a:lnTo>
                  <a:lnTo>
                    <a:pt x="172" y="2"/>
                  </a:lnTo>
                  <a:close/>
                  <a:moveTo>
                    <a:pt x="180" y="20"/>
                  </a:moveTo>
                  <a:lnTo>
                    <a:pt x="192" y="32"/>
                  </a:lnTo>
                  <a:lnTo>
                    <a:pt x="66" y="158"/>
                  </a:lnTo>
                  <a:lnTo>
                    <a:pt x="54" y="146"/>
                  </a:lnTo>
                  <a:lnTo>
                    <a:pt x="180" y="20"/>
                  </a:lnTo>
                  <a:close/>
                  <a:moveTo>
                    <a:pt x="50" y="236"/>
                  </a:moveTo>
                  <a:lnTo>
                    <a:pt x="28" y="212"/>
                  </a:lnTo>
                  <a:lnTo>
                    <a:pt x="44" y="162"/>
                  </a:lnTo>
                  <a:lnTo>
                    <a:pt x="102" y="218"/>
                  </a:lnTo>
                  <a:lnTo>
                    <a:pt x="50" y="236"/>
                  </a:lnTo>
                  <a:close/>
                  <a:moveTo>
                    <a:pt x="118" y="210"/>
                  </a:moveTo>
                  <a:lnTo>
                    <a:pt x="106" y="198"/>
                  </a:lnTo>
                  <a:lnTo>
                    <a:pt x="230" y="72"/>
                  </a:lnTo>
                  <a:lnTo>
                    <a:pt x="244" y="84"/>
                  </a:lnTo>
                  <a:lnTo>
                    <a:pt x="118" y="210"/>
                  </a:lnTo>
                  <a:close/>
                  <a:moveTo>
                    <a:pt x="92" y="186"/>
                  </a:moveTo>
                  <a:lnTo>
                    <a:pt x="78" y="170"/>
                  </a:lnTo>
                  <a:lnTo>
                    <a:pt x="204" y="46"/>
                  </a:lnTo>
                  <a:lnTo>
                    <a:pt x="218" y="60"/>
                  </a:lnTo>
                  <a:lnTo>
                    <a:pt x="92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lvl="0">
                <a:defRPr/>
              </a:pPr>
              <a:endParaRPr lang="ko-KR" altLang="en-US"/>
            </a:p>
          </p:txBody>
        </p:sp>
      </p:grpSp>
      <p:sp>
        <p:nvSpPr>
          <p:cNvPr id="3" name="직사각형 2"/>
          <p:cNvSpPr/>
          <p:nvPr/>
        </p:nvSpPr>
        <p:spPr>
          <a:xfrm>
            <a:off x="4414998" y="2548133"/>
            <a:ext cx="6134263" cy="954107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atinLnBrk="1">
              <a:defRPr/>
            </a:pPr>
            <a:r>
              <a:rPr lang="ko-KR" altLang="en-US" sz="2800" spc="-300">
                <a:latin typeface="맑은 고딕"/>
                <a:ea typeface="맑은 고딕"/>
              </a:rPr>
              <a:t>표현하려는 대상을 직접 설명하지 않고 </a:t>
            </a:r>
            <a:endParaRPr lang="ko-KR" altLang="en-US" sz="2800" spc="-300">
              <a:latin typeface="맑은 고딕"/>
              <a:ea typeface="맑은 고딕"/>
            </a:endParaRPr>
          </a:p>
          <a:p>
            <a:pPr latinLnBrk="1">
              <a:defRPr/>
            </a:pPr>
            <a:r>
              <a:rPr lang="ko-KR" altLang="en-US" sz="2800" spc="-300">
                <a:latin typeface="맑은 고딕"/>
                <a:ea typeface="맑은 고딕"/>
              </a:rPr>
              <a:t>다른 대상에 빗대어 나타내는 방법</a:t>
            </a:r>
            <a:endParaRPr lang="en-US" altLang="ko-KR" sz="2800" spc="-300">
              <a:latin typeface="맑은 고딕"/>
              <a:ea typeface="맑은 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39101" y="3276587"/>
            <a:ext cx="2494969" cy="693433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4000" b="1" spc="-300">
                <a:solidFill>
                  <a:srgbClr val="0070c0"/>
                </a:solidFill>
                <a:latin typeface="맑은 고딕"/>
                <a:ea typeface="맑은 고딕"/>
              </a:rPr>
              <a:t>비유</a:t>
            </a:r>
            <a:endParaRPr lang="ko-KR" altLang="en-US" sz="40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sp>
        <p:nvSpPr>
          <p:cNvPr id="42" name="제목 1"/>
          <p:cNvSpPr>
            <a:spLocks noGrp="1"/>
          </p:cNvSpPr>
          <p:nvPr>
            <p:ph type="title" idx="0"/>
          </p:nvPr>
        </p:nvSpPr>
        <p:spPr>
          <a:xfrm>
            <a:off x="1981200" y="407988"/>
            <a:ext cx="8229600" cy="1068205"/>
          </a:xfrm>
        </p:spPr>
        <p:txBody>
          <a:bodyPr/>
          <a:lstStyle/>
          <a:p>
            <a:pPr algn="ctr">
              <a:defRPr/>
            </a:pPr>
            <a:r>
              <a:rPr lang="ko-KR" altLang="en-US" sz="4500" spc="-300">
                <a:latin typeface="맑은 고딕"/>
                <a:ea typeface="맑은 고딕"/>
              </a:rPr>
              <a:t>비유의 개념과 효과</a:t>
            </a:r>
            <a:endParaRPr lang="ko-KR" altLang="en-US" sz="4500" spc="-300">
              <a:latin typeface="맑은 고딕"/>
              <a:ea typeface="맑은 고딕"/>
            </a:endParaRPr>
          </a:p>
        </p:txBody>
      </p:sp>
      <p:grpSp>
        <p:nvGrpSpPr>
          <p:cNvPr id="43" name="그룹 42"/>
          <p:cNvGrpSpPr/>
          <p:nvPr/>
        </p:nvGrpSpPr>
        <p:grpSpPr>
          <a:xfrm rot="0">
            <a:off x="2988169" y="492213"/>
            <a:ext cx="638175" cy="638175"/>
            <a:chOff x="552450" y="1332162"/>
            <a:chExt cx="638175" cy="638175"/>
          </a:xfrm>
        </p:grpSpPr>
        <p:sp>
          <p:nvSpPr>
            <p:cNvPr id="44" name="타원 43"/>
            <p:cNvSpPr/>
            <p:nvPr/>
          </p:nvSpPr>
          <p:spPr>
            <a:xfrm>
              <a:off x="552450" y="1332162"/>
              <a:ext cx="638175" cy="6381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45" name="그룹 44"/>
            <p:cNvGrpSpPr/>
            <p:nvPr/>
          </p:nvGrpSpPr>
          <p:grpSpPr>
            <a:xfrm rot="0">
              <a:off x="656948" y="1451245"/>
              <a:ext cx="495471" cy="400410"/>
              <a:chOff x="7460612" y="6171881"/>
              <a:chExt cx="519541" cy="419862"/>
            </a:xfrm>
            <a:solidFill>
              <a:schemeClr val="bg1"/>
            </a:solidFill>
          </p:grpSpPr>
          <p:sp>
            <p:nvSpPr>
              <p:cNvPr id="46" name="Freeform 1846"/>
              <p:cNvSpPr/>
              <p:nvPr/>
            </p:nvSpPr>
            <p:spPr>
              <a:xfrm>
                <a:off x="7460612" y="6171881"/>
                <a:ext cx="410800" cy="419862"/>
              </a:xfrm>
              <a:custGeom>
                <a:avLst/>
                <a:gdLst>
                  <a:gd name="T0" fmla="*/ 246 w 272"/>
                  <a:gd name="T1" fmla="*/ 240 h 278"/>
                  <a:gd name="T2" fmla="*/ 244 w 272"/>
                  <a:gd name="T3" fmla="*/ 244 h 278"/>
                  <a:gd name="T4" fmla="*/ 238 w 272"/>
                  <a:gd name="T5" fmla="*/ 252 h 278"/>
                  <a:gd name="T6" fmla="*/ 70 w 272"/>
                  <a:gd name="T7" fmla="*/ 252 h 278"/>
                  <a:gd name="T8" fmla="*/ 66 w 272"/>
                  <a:gd name="T9" fmla="*/ 252 h 278"/>
                  <a:gd name="T10" fmla="*/ 60 w 272"/>
                  <a:gd name="T11" fmla="*/ 244 h 278"/>
                  <a:gd name="T12" fmla="*/ 58 w 272"/>
                  <a:gd name="T13" fmla="*/ 38 h 278"/>
                  <a:gd name="T14" fmla="*/ 60 w 272"/>
                  <a:gd name="T15" fmla="*/ 34 h 278"/>
                  <a:gd name="T16" fmla="*/ 66 w 272"/>
                  <a:gd name="T17" fmla="*/ 28 h 278"/>
                  <a:gd name="T18" fmla="*/ 234 w 272"/>
                  <a:gd name="T19" fmla="*/ 26 h 278"/>
                  <a:gd name="T20" fmla="*/ 238 w 272"/>
                  <a:gd name="T21" fmla="*/ 28 h 278"/>
                  <a:gd name="T22" fmla="*/ 244 w 272"/>
                  <a:gd name="T23" fmla="*/ 34 h 278"/>
                  <a:gd name="T24" fmla="*/ 246 w 272"/>
                  <a:gd name="T25" fmla="*/ 112 h 278"/>
                  <a:gd name="T26" fmla="*/ 272 w 272"/>
                  <a:gd name="T27" fmla="*/ 38 h 278"/>
                  <a:gd name="T28" fmla="*/ 270 w 272"/>
                  <a:gd name="T29" fmla="*/ 30 h 278"/>
                  <a:gd name="T30" fmla="*/ 266 w 272"/>
                  <a:gd name="T31" fmla="*/ 16 h 278"/>
                  <a:gd name="T32" fmla="*/ 254 w 272"/>
                  <a:gd name="T33" fmla="*/ 6 h 278"/>
                  <a:gd name="T34" fmla="*/ 240 w 272"/>
                  <a:gd name="T35" fmla="*/ 0 h 278"/>
                  <a:gd name="T36" fmla="*/ 70 w 272"/>
                  <a:gd name="T37" fmla="*/ 0 h 278"/>
                  <a:gd name="T38" fmla="*/ 64 w 272"/>
                  <a:gd name="T39" fmla="*/ 0 h 278"/>
                  <a:gd name="T40" fmla="*/ 50 w 272"/>
                  <a:gd name="T41" fmla="*/ 6 h 278"/>
                  <a:gd name="T42" fmla="*/ 38 w 272"/>
                  <a:gd name="T43" fmla="*/ 16 h 278"/>
                  <a:gd name="T44" fmla="*/ 34 w 272"/>
                  <a:gd name="T45" fmla="*/ 30 h 278"/>
                  <a:gd name="T46" fmla="*/ 32 w 272"/>
                  <a:gd name="T47" fmla="*/ 56 h 278"/>
                  <a:gd name="T48" fmla="*/ 12 w 272"/>
                  <a:gd name="T49" fmla="*/ 56 h 278"/>
                  <a:gd name="T50" fmla="*/ 4 w 272"/>
                  <a:gd name="T51" fmla="*/ 60 h 278"/>
                  <a:gd name="T52" fmla="*/ 0 w 272"/>
                  <a:gd name="T53" fmla="*/ 68 h 278"/>
                  <a:gd name="T54" fmla="*/ 0 w 272"/>
                  <a:gd name="T55" fmla="*/ 74 h 278"/>
                  <a:gd name="T56" fmla="*/ 8 w 272"/>
                  <a:gd name="T57" fmla="*/ 80 h 278"/>
                  <a:gd name="T58" fmla="*/ 32 w 272"/>
                  <a:gd name="T59" fmla="*/ 82 h 278"/>
                  <a:gd name="T60" fmla="*/ 12 w 272"/>
                  <a:gd name="T61" fmla="*/ 128 h 278"/>
                  <a:gd name="T62" fmla="*/ 8 w 272"/>
                  <a:gd name="T63" fmla="*/ 128 h 278"/>
                  <a:gd name="T64" fmla="*/ 0 w 272"/>
                  <a:gd name="T65" fmla="*/ 136 h 278"/>
                  <a:gd name="T66" fmla="*/ 0 w 272"/>
                  <a:gd name="T67" fmla="*/ 140 h 278"/>
                  <a:gd name="T68" fmla="*/ 4 w 272"/>
                  <a:gd name="T69" fmla="*/ 150 h 278"/>
                  <a:gd name="T70" fmla="*/ 12 w 272"/>
                  <a:gd name="T71" fmla="*/ 154 h 278"/>
                  <a:gd name="T72" fmla="*/ 32 w 272"/>
                  <a:gd name="T73" fmla="*/ 204 h 278"/>
                  <a:gd name="T74" fmla="*/ 12 w 272"/>
                  <a:gd name="T75" fmla="*/ 204 h 278"/>
                  <a:gd name="T76" fmla="*/ 4 w 272"/>
                  <a:gd name="T77" fmla="*/ 208 h 278"/>
                  <a:gd name="T78" fmla="*/ 0 w 272"/>
                  <a:gd name="T79" fmla="*/ 218 h 278"/>
                  <a:gd name="T80" fmla="*/ 0 w 272"/>
                  <a:gd name="T81" fmla="*/ 222 h 278"/>
                  <a:gd name="T82" fmla="*/ 8 w 272"/>
                  <a:gd name="T83" fmla="*/ 230 h 278"/>
                  <a:gd name="T84" fmla="*/ 32 w 272"/>
                  <a:gd name="T85" fmla="*/ 232 h 278"/>
                  <a:gd name="T86" fmla="*/ 32 w 272"/>
                  <a:gd name="T87" fmla="*/ 240 h 278"/>
                  <a:gd name="T88" fmla="*/ 36 w 272"/>
                  <a:gd name="T89" fmla="*/ 256 h 278"/>
                  <a:gd name="T90" fmla="*/ 44 w 272"/>
                  <a:gd name="T91" fmla="*/ 268 h 278"/>
                  <a:gd name="T92" fmla="*/ 56 w 272"/>
                  <a:gd name="T93" fmla="*/ 276 h 278"/>
                  <a:gd name="T94" fmla="*/ 70 w 272"/>
                  <a:gd name="T95" fmla="*/ 278 h 278"/>
                  <a:gd name="T96" fmla="*/ 234 w 272"/>
                  <a:gd name="T97" fmla="*/ 278 h 278"/>
                  <a:gd name="T98" fmla="*/ 248 w 272"/>
                  <a:gd name="T99" fmla="*/ 276 h 278"/>
                  <a:gd name="T100" fmla="*/ 260 w 272"/>
                  <a:gd name="T101" fmla="*/ 268 h 278"/>
                  <a:gd name="T102" fmla="*/ 268 w 272"/>
                  <a:gd name="T103" fmla="*/ 256 h 278"/>
                  <a:gd name="T104" fmla="*/ 272 w 272"/>
                  <a:gd name="T105" fmla="*/ 240 h 278"/>
                  <a:gd name="T106" fmla="*/ 262 w 272"/>
                  <a:gd name="T107" fmla="*/ 226 h 2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2" h="278">
                    <a:moveTo>
                      <a:pt x="246" y="232"/>
                    </a:moveTo>
                    <a:lnTo>
                      <a:pt x="246" y="240"/>
                    </a:lnTo>
                    <a:lnTo>
                      <a:pt x="246" y="240"/>
                    </a:lnTo>
                    <a:lnTo>
                      <a:pt x="244" y="244"/>
                    </a:lnTo>
                    <a:lnTo>
                      <a:pt x="242" y="248"/>
                    </a:lnTo>
                    <a:lnTo>
                      <a:pt x="238" y="252"/>
                    </a:lnTo>
                    <a:lnTo>
                      <a:pt x="234" y="252"/>
                    </a:lnTo>
                    <a:lnTo>
                      <a:pt x="70" y="252"/>
                    </a:lnTo>
                    <a:lnTo>
                      <a:pt x="70" y="252"/>
                    </a:lnTo>
                    <a:lnTo>
                      <a:pt x="66" y="252"/>
                    </a:lnTo>
                    <a:lnTo>
                      <a:pt x="62" y="248"/>
                    </a:lnTo>
                    <a:lnTo>
                      <a:pt x="60" y="244"/>
                    </a:lnTo>
                    <a:lnTo>
                      <a:pt x="58" y="240"/>
                    </a:lnTo>
                    <a:lnTo>
                      <a:pt x="58" y="38"/>
                    </a:lnTo>
                    <a:lnTo>
                      <a:pt x="58" y="38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6" y="28"/>
                    </a:lnTo>
                    <a:lnTo>
                      <a:pt x="70" y="26"/>
                    </a:lnTo>
                    <a:lnTo>
                      <a:pt x="234" y="26"/>
                    </a:lnTo>
                    <a:lnTo>
                      <a:pt x="234" y="26"/>
                    </a:lnTo>
                    <a:lnTo>
                      <a:pt x="238" y="28"/>
                    </a:lnTo>
                    <a:lnTo>
                      <a:pt x="242" y="30"/>
                    </a:lnTo>
                    <a:lnTo>
                      <a:pt x="244" y="34"/>
                    </a:lnTo>
                    <a:lnTo>
                      <a:pt x="246" y="38"/>
                    </a:lnTo>
                    <a:lnTo>
                      <a:pt x="246" y="112"/>
                    </a:lnTo>
                    <a:lnTo>
                      <a:pt x="272" y="86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0" y="30"/>
                    </a:lnTo>
                    <a:lnTo>
                      <a:pt x="268" y="24"/>
                    </a:lnTo>
                    <a:lnTo>
                      <a:pt x="266" y="16"/>
                    </a:lnTo>
                    <a:lnTo>
                      <a:pt x="260" y="12"/>
                    </a:lnTo>
                    <a:lnTo>
                      <a:pt x="254" y="6"/>
                    </a:lnTo>
                    <a:lnTo>
                      <a:pt x="248" y="2"/>
                    </a:lnTo>
                    <a:lnTo>
                      <a:pt x="240" y="0"/>
                    </a:lnTo>
                    <a:lnTo>
                      <a:pt x="23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6" y="2"/>
                    </a:lnTo>
                    <a:lnTo>
                      <a:pt x="50" y="6"/>
                    </a:lnTo>
                    <a:lnTo>
                      <a:pt x="44" y="12"/>
                    </a:lnTo>
                    <a:lnTo>
                      <a:pt x="38" y="16"/>
                    </a:lnTo>
                    <a:lnTo>
                      <a:pt x="36" y="24"/>
                    </a:lnTo>
                    <a:lnTo>
                      <a:pt x="34" y="30"/>
                    </a:lnTo>
                    <a:lnTo>
                      <a:pt x="32" y="38"/>
                    </a:lnTo>
                    <a:lnTo>
                      <a:pt x="3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8" y="56"/>
                    </a:lnTo>
                    <a:lnTo>
                      <a:pt x="4" y="60"/>
                    </a:lnTo>
                    <a:lnTo>
                      <a:pt x="0" y="64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4" y="78"/>
                    </a:lnTo>
                    <a:lnTo>
                      <a:pt x="8" y="80"/>
                    </a:lnTo>
                    <a:lnTo>
                      <a:pt x="12" y="82"/>
                    </a:lnTo>
                    <a:lnTo>
                      <a:pt x="32" y="82"/>
                    </a:lnTo>
                    <a:lnTo>
                      <a:pt x="32" y="128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8" y="128"/>
                    </a:lnTo>
                    <a:lnTo>
                      <a:pt x="4" y="132"/>
                    </a:lnTo>
                    <a:lnTo>
                      <a:pt x="0" y="13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2" y="154"/>
                    </a:lnTo>
                    <a:lnTo>
                      <a:pt x="32" y="204"/>
                    </a:lnTo>
                    <a:lnTo>
                      <a:pt x="12" y="204"/>
                    </a:lnTo>
                    <a:lnTo>
                      <a:pt x="12" y="204"/>
                    </a:lnTo>
                    <a:lnTo>
                      <a:pt x="8" y="206"/>
                    </a:lnTo>
                    <a:lnTo>
                      <a:pt x="4" y="208"/>
                    </a:lnTo>
                    <a:lnTo>
                      <a:pt x="0" y="212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4" y="228"/>
                    </a:lnTo>
                    <a:lnTo>
                      <a:pt x="8" y="230"/>
                    </a:lnTo>
                    <a:lnTo>
                      <a:pt x="12" y="232"/>
                    </a:lnTo>
                    <a:lnTo>
                      <a:pt x="32" y="232"/>
                    </a:lnTo>
                    <a:lnTo>
                      <a:pt x="32" y="240"/>
                    </a:lnTo>
                    <a:lnTo>
                      <a:pt x="32" y="240"/>
                    </a:lnTo>
                    <a:lnTo>
                      <a:pt x="34" y="248"/>
                    </a:lnTo>
                    <a:lnTo>
                      <a:pt x="36" y="256"/>
                    </a:lnTo>
                    <a:lnTo>
                      <a:pt x="38" y="262"/>
                    </a:lnTo>
                    <a:lnTo>
                      <a:pt x="44" y="268"/>
                    </a:lnTo>
                    <a:lnTo>
                      <a:pt x="50" y="272"/>
                    </a:lnTo>
                    <a:lnTo>
                      <a:pt x="56" y="276"/>
                    </a:lnTo>
                    <a:lnTo>
                      <a:pt x="64" y="278"/>
                    </a:lnTo>
                    <a:lnTo>
                      <a:pt x="70" y="278"/>
                    </a:lnTo>
                    <a:lnTo>
                      <a:pt x="234" y="278"/>
                    </a:lnTo>
                    <a:lnTo>
                      <a:pt x="234" y="278"/>
                    </a:lnTo>
                    <a:lnTo>
                      <a:pt x="240" y="278"/>
                    </a:lnTo>
                    <a:lnTo>
                      <a:pt x="248" y="276"/>
                    </a:lnTo>
                    <a:lnTo>
                      <a:pt x="254" y="272"/>
                    </a:lnTo>
                    <a:lnTo>
                      <a:pt x="260" y="268"/>
                    </a:lnTo>
                    <a:lnTo>
                      <a:pt x="266" y="262"/>
                    </a:lnTo>
                    <a:lnTo>
                      <a:pt x="268" y="256"/>
                    </a:lnTo>
                    <a:lnTo>
                      <a:pt x="270" y="248"/>
                    </a:lnTo>
                    <a:lnTo>
                      <a:pt x="272" y="240"/>
                    </a:lnTo>
                    <a:lnTo>
                      <a:pt x="272" y="214"/>
                    </a:lnTo>
                    <a:lnTo>
                      <a:pt x="262" y="226"/>
                    </a:lnTo>
                    <a:lnTo>
                      <a:pt x="246" y="2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47" name="Freeform 1847"/>
              <p:cNvSpPr/>
              <p:nvPr/>
            </p:nvSpPr>
            <p:spPr>
              <a:xfrm>
                <a:off x="7889535" y="6280622"/>
                <a:ext cx="90618" cy="84577"/>
              </a:xfrm>
              <a:custGeom>
                <a:avLst/>
                <a:gdLst>
                  <a:gd name="T0" fmla="*/ 32 w 60"/>
                  <a:gd name="T1" fmla="*/ 4 h 56"/>
                  <a:gd name="T2" fmla="*/ 32 w 60"/>
                  <a:gd name="T3" fmla="*/ 4 h 56"/>
                  <a:gd name="T4" fmla="*/ 26 w 60"/>
                  <a:gd name="T5" fmla="*/ 0 h 56"/>
                  <a:gd name="T6" fmla="*/ 22 w 60"/>
                  <a:gd name="T7" fmla="*/ 0 h 56"/>
                  <a:gd name="T8" fmla="*/ 16 w 60"/>
                  <a:gd name="T9" fmla="*/ 2 h 56"/>
                  <a:gd name="T10" fmla="*/ 12 w 60"/>
                  <a:gd name="T11" fmla="*/ 6 h 56"/>
                  <a:gd name="T12" fmla="*/ 0 w 60"/>
                  <a:gd name="T13" fmla="*/ 18 h 56"/>
                  <a:gd name="T14" fmla="*/ 44 w 60"/>
                  <a:gd name="T15" fmla="*/ 56 h 56"/>
                  <a:gd name="T16" fmla="*/ 56 w 60"/>
                  <a:gd name="T17" fmla="*/ 44 h 56"/>
                  <a:gd name="T18" fmla="*/ 56 w 60"/>
                  <a:gd name="T19" fmla="*/ 44 h 56"/>
                  <a:gd name="T20" fmla="*/ 58 w 60"/>
                  <a:gd name="T21" fmla="*/ 38 h 56"/>
                  <a:gd name="T22" fmla="*/ 60 w 60"/>
                  <a:gd name="T23" fmla="*/ 34 h 56"/>
                  <a:gd name="T24" fmla="*/ 58 w 60"/>
                  <a:gd name="T25" fmla="*/ 28 h 56"/>
                  <a:gd name="T26" fmla="*/ 54 w 60"/>
                  <a:gd name="T27" fmla="*/ 24 h 56"/>
                  <a:gd name="T28" fmla="*/ 32 w 60"/>
                  <a:gd name="T29" fmla="*/ 4 h 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56">
                    <a:moveTo>
                      <a:pt x="32" y="4"/>
                    </a:moveTo>
                    <a:lnTo>
                      <a:pt x="32" y="4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6" y="2"/>
                    </a:lnTo>
                    <a:lnTo>
                      <a:pt x="12" y="6"/>
                    </a:lnTo>
                    <a:lnTo>
                      <a:pt x="0" y="18"/>
                    </a:lnTo>
                    <a:lnTo>
                      <a:pt x="44" y="56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8" y="38"/>
                    </a:lnTo>
                    <a:lnTo>
                      <a:pt x="60" y="34"/>
                    </a:lnTo>
                    <a:lnTo>
                      <a:pt x="58" y="28"/>
                    </a:lnTo>
                    <a:lnTo>
                      <a:pt x="54" y="24"/>
                    </a:lnTo>
                    <a:lnTo>
                      <a:pt x="32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48" name="Freeform 1848"/>
              <p:cNvSpPr/>
              <p:nvPr/>
            </p:nvSpPr>
            <p:spPr>
              <a:xfrm>
                <a:off x="7795897" y="6325931"/>
                <a:ext cx="144988" cy="148009"/>
              </a:xfrm>
              <a:custGeom>
                <a:avLst/>
                <a:gdLst>
                  <a:gd name="T0" fmla="*/ 0 w 96"/>
                  <a:gd name="T1" fmla="*/ 60 h 98"/>
                  <a:gd name="T2" fmla="*/ 44 w 96"/>
                  <a:gd name="T3" fmla="*/ 98 h 98"/>
                  <a:gd name="T4" fmla="*/ 96 w 96"/>
                  <a:gd name="T5" fmla="*/ 38 h 98"/>
                  <a:gd name="T6" fmla="*/ 52 w 96"/>
                  <a:gd name="T7" fmla="*/ 0 h 98"/>
                  <a:gd name="T8" fmla="*/ 0 w 96"/>
                  <a:gd name="T9" fmla="*/ 60 h 9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8">
                    <a:moveTo>
                      <a:pt x="0" y="60"/>
                    </a:moveTo>
                    <a:lnTo>
                      <a:pt x="44" y="98"/>
                    </a:lnTo>
                    <a:lnTo>
                      <a:pt x="96" y="38"/>
                    </a:lnTo>
                    <a:lnTo>
                      <a:pt x="52" y="0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49" name="Freeform 1849"/>
              <p:cNvSpPr/>
              <p:nvPr/>
            </p:nvSpPr>
            <p:spPr>
              <a:xfrm>
                <a:off x="7768712" y="6434672"/>
                <a:ext cx="78535" cy="78535"/>
              </a:xfrm>
              <a:custGeom>
                <a:avLst/>
                <a:gdLst>
                  <a:gd name="T0" fmla="*/ 2 w 52"/>
                  <a:gd name="T1" fmla="*/ 42 h 52"/>
                  <a:gd name="T2" fmla="*/ 2 w 52"/>
                  <a:gd name="T3" fmla="*/ 42 h 52"/>
                  <a:gd name="T4" fmla="*/ 0 w 52"/>
                  <a:gd name="T5" fmla="*/ 46 h 52"/>
                  <a:gd name="T6" fmla="*/ 0 w 52"/>
                  <a:gd name="T7" fmla="*/ 50 h 52"/>
                  <a:gd name="T8" fmla="*/ 2 w 52"/>
                  <a:gd name="T9" fmla="*/ 52 h 52"/>
                  <a:gd name="T10" fmla="*/ 2 w 52"/>
                  <a:gd name="T11" fmla="*/ 52 h 52"/>
                  <a:gd name="T12" fmla="*/ 4 w 52"/>
                  <a:gd name="T13" fmla="*/ 52 h 52"/>
                  <a:gd name="T14" fmla="*/ 8 w 52"/>
                  <a:gd name="T15" fmla="*/ 52 h 52"/>
                  <a:gd name="T16" fmla="*/ 12 w 52"/>
                  <a:gd name="T17" fmla="*/ 52 h 52"/>
                  <a:gd name="T18" fmla="*/ 52 w 52"/>
                  <a:gd name="T19" fmla="*/ 38 h 52"/>
                  <a:gd name="T20" fmla="*/ 8 w 52"/>
                  <a:gd name="T21" fmla="*/ 0 h 52"/>
                  <a:gd name="T22" fmla="*/ 2 w 52"/>
                  <a:gd name="T23" fmla="*/ 42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" h="52">
                    <a:moveTo>
                      <a:pt x="2" y="42"/>
                    </a:moveTo>
                    <a:lnTo>
                      <a:pt x="2" y="42"/>
                    </a:lnTo>
                    <a:lnTo>
                      <a:pt x="0" y="46"/>
                    </a:lnTo>
                    <a:lnTo>
                      <a:pt x="0" y="50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4" y="52"/>
                    </a:lnTo>
                    <a:lnTo>
                      <a:pt x="8" y="52"/>
                    </a:lnTo>
                    <a:lnTo>
                      <a:pt x="12" y="52"/>
                    </a:lnTo>
                    <a:lnTo>
                      <a:pt x="52" y="38"/>
                    </a:lnTo>
                    <a:lnTo>
                      <a:pt x="8" y="0"/>
                    </a:lnTo>
                    <a:lnTo>
                      <a:pt x="2" y="4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50" name="Freeform 1850"/>
              <p:cNvSpPr/>
              <p:nvPr/>
            </p:nvSpPr>
            <p:spPr>
              <a:xfrm>
                <a:off x="7605600" y="6301766"/>
                <a:ext cx="184256" cy="144988"/>
              </a:xfrm>
              <a:custGeom>
                <a:avLst/>
                <a:gdLst>
                  <a:gd name="T0" fmla="*/ 98 w 122"/>
                  <a:gd name="T1" fmla="*/ 4 h 96"/>
                  <a:gd name="T2" fmla="*/ 46 w 122"/>
                  <a:gd name="T3" fmla="*/ 64 h 96"/>
                  <a:gd name="T4" fmla="*/ 24 w 122"/>
                  <a:gd name="T5" fmla="*/ 40 h 96"/>
                  <a:gd name="T6" fmla="*/ 24 w 122"/>
                  <a:gd name="T7" fmla="*/ 40 h 96"/>
                  <a:gd name="T8" fmla="*/ 18 w 122"/>
                  <a:gd name="T9" fmla="*/ 38 h 96"/>
                  <a:gd name="T10" fmla="*/ 14 w 122"/>
                  <a:gd name="T11" fmla="*/ 36 h 96"/>
                  <a:gd name="T12" fmla="*/ 8 w 122"/>
                  <a:gd name="T13" fmla="*/ 38 h 96"/>
                  <a:gd name="T14" fmla="*/ 4 w 122"/>
                  <a:gd name="T15" fmla="*/ 40 h 96"/>
                  <a:gd name="T16" fmla="*/ 4 w 122"/>
                  <a:gd name="T17" fmla="*/ 40 h 96"/>
                  <a:gd name="T18" fmla="*/ 2 w 122"/>
                  <a:gd name="T19" fmla="*/ 44 h 96"/>
                  <a:gd name="T20" fmla="*/ 0 w 122"/>
                  <a:gd name="T21" fmla="*/ 50 h 96"/>
                  <a:gd name="T22" fmla="*/ 2 w 122"/>
                  <a:gd name="T23" fmla="*/ 54 h 96"/>
                  <a:gd name="T24" fmla="*/ 4 w 122"/>
                  <a:gd name="T25" fmla="*/ 58 h 96"/>
                  <a:gd name="T26" fmla="*/ 38 w 122"/>
                  <a:gd name="T27" fmla="*/ 92 h 96"/>
                  <a:gd name="T28" fmla="*/ 38 w 122"/>
                  <a:gd name="T29" fmla="*/ 92 h 96"/>
                  <a:gd name="T30" fmla="*/ 42 w 122"/>
                  <a:gd name="T31" fmla="*/ 96 h 96"/>
                  <a:gd name="T32" fmla="*/ 46 w 122"/>
                  <a:gd name="T33" fmla="*/ 96 h 96"/>
                  <a:gd name="T34" fmla="*/ 46 w 122"/>
                  <a:gd name="T35" fmla="*/ 96 h 96"/>
                  <a:gd name="T36" fmla="*/ 48 w 122"/>
                  <a:gd name="T37" fmla="*/ 96 h 96"/>
                  <a:gd name="T38" fmla="*/ 48 w 122"/>
                  <a:gd name="T39" fmla="*/ 96 h 96"/>
                  <a:gd name="T40" fmla="*/ 52 w 122"/>
                  <a:gd name="T41" fmla="*/ 96 h 96"/>
                  <a:gd name="T42" fmla="*/ 56 w 122"/>
                  <a:gd name="T43" fmla="*/ 92 h 96"/>
                  <a:gd name="T44" fmla="*/ 118 w 122"/>
                  <a:gd name="T45" fmla="*/ 22 h 96"/>
                  <a:gd name="T46" fmla="*/ 118 w 122"/>
                  <a:gd name="T47" fmla="*/ 22 h 96"/>
                  <a:gd name="T48" fmla="*/ 120 w 122"/>
                  <a:gd name="T49" fmla="*/ 18 h 96"/>
                  <a:gd name="T50" fmla="*/ 122 w 122"/>
                  <a:gd name="T51" fmla="*/ 12 h 96"/>
                  <a:gd name="T52" fmla="*/ 120 w 122"/>
                  <a:gd name="T53" fmla="*/ 8 h 96"/>
                  <a:gd name="T54" fmla="*/ 116 w 122"/>
                  <a:gd name="T55" fmla="*/ 4 h 96"/>
                  <a:gd name="T56" fmla="*/ 116 w 122"/>
                  <a:gd name="T57" fmla="*/ 4 h 96"/>
                  <a:gd name="T58" fmla="*/ 112 w 122"/>
                  <a:gd name="T59" fmla="*/ 2 h 96"/>
                  <a:gd name="T60" fmla="*/ 108 w 122"/>
                  <a:gd name="T61" fmla="*/ 0 h 96"/>
                  <a:gd name="T62" fmla="*/ 102 w 122"/>
                  <a:gd name="T63" fmla="*/ 2 h 96"/>
                  <a:gd name="T64" fmla="*/ 98 w 122"/>
                  <a:gd name="T65" fmla="*/ 4 h 96"/>
                  <a:gd name="T66" fmla="*/ 98 w 122"/>
                  <a:gd name="T67" fmla="*/ 4 h 9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" h="96">
                    <a:moveTo>
                      <a:pt x="98" y="4"/>
                    </a:moveTo>
                    <a:lnTo>
                      <a:pt x="46" y="64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18" y="38"/>
                    </a:lnTo>
                    <a:lnTo>
                      <a:pt x="14" y="36"/>
                    </a:lnTo>
                    <a:lnTo>
                      <a:pt x="8" y="38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2" y="44"/>
                    </a:lnTo>
                    <a:lnTo>
                      <a:pt x="0" y="50"/>
                    </a:lnTo>
                    <a:lnTo>
                      <a:pt x="2" y="54"/>
                    </a:lnTo>
                    <a:lnTo>
                      <a:pt x="4" y="58"/>
                    </a:lnTo>
                    <a:lnTo>
                      <a:pt x="38" y="92"/>
                    </a:lnTo>
                    <a:lnTo>
                      <a:pt x="38" y="92"/>
                    </a:lnTo>
                    <a:lnTo>
                      <a:pt x="42" y="96"/>
                    </a:lnTo>
                    <a:lnTo>
                      <a:pt x="46" y="96"/>
                    </a:lnTo>
                    <a:lnTo>
                      <a:pt x="46" y="96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2" y="96"/>
                    </a:lnTo>
                    <a:lnTo>
                      <a:pt x="56" y="92"/>
                    </a:lnTo>
                    <a:lnTo>
                      <a:pt x="118" y="22"/>
                    </a:lnTo>
                    <a:lnTo>
                      <a:pt x="118" y="22"/>
                    </a:lnTo>
                    <a:lnTo>
                      <a:pt x="120" y="18"/>
                    </a:lnTo>
                    <a:lnTo>
                      <a:pt x="122" y="12"/>
                    </a:lnTo>
                    <a:lnTo>
                      <a:pt x="120" y="8"/>
                    </a:lnTo>
                    <a:lnTo>
                      <a:pt x="116" y="4"/>
                    </a:lnTo>
                    <a:lnTo>
                      <a:pt x="116" y="4"/>
                    </a:lnTo>
                    <a:lnTo>
                      <a:pt x="112" y="2"/>
                    </a:lnTo>
                    <a:lnTo>
                      <a:pt x="108" y="0"/>
                    </a:lnTo>
                    <a:lnTo>
                      <a:pt x="102" y="2"/>
                    </a:lnTo>
                    <a:lnTo>
                      <a:pt x="98" y="4"/>
                    </a:lnTo>
                    <a:lnTo>
                      <a:pt x="98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</p:grpSp>
      <p:grpSp>
        <p:nvGrpSpPr>
          <p:cNvPr id="7" name="그룹 6"/>
          <p:cNvGrpSpPr/>
          <p:nvPr/>
        </p:nvGrpSpPr>
        <p:grpSpPr>
          <a:xfrm rot="0">
            <a:off x="3092353" y="2875137"/>
            <a:ext cx="292233" cy="1487930"/>
            <a:chOff x="1568353" y="2875137"/>
            <a:chExt cx="292233" cy="1487930"/>
          </a:xfrm>
          <a:scene3d>
            <a:camera prst="obliqueBottomRight"/>
            <a:lightRig rig="threePt" dir="t"/>
          </a:scene3d>
        </p:grpSpPr>
        <p:cxnSp>
          <p:nvCxnSpPr>
            <p:cNvPr id="52" name="직선 연결선 51"/>
            <p:cNvCxnSpPr/>
            <p:nvPr/>
          </p:nvCxnSpPr>
          <p:spPr>
            <a:xfrm>
              <a:off x="1568353" y="2875137"/>
              <a:ext cx="292233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/>
            <p:nvPr/>
          </p:nvCxnSpPr>
          <p:spPr>
            <a:xfrm>
              <a:off x="1585364" y="2875137"/>
              <a:ext cx="0" cy="148793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1568353" y="4363067"/>
              <a:ext cx="292233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TextBox 55"/>
          <p:cNvSpPr txBox="1"/>
          <p:nvPr/>
        </p:nvSpPr>
        <p:spPr>
          <a:xfrm>
            <a:off x="3428862" y="4117793"/>
            <a:ext cx="2494969" cy="1384995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chemeClr val="tx1"/>
                </a:solidFill>
                <a:latin typeface="맑은 고딕"/>
                <a:ea typeface="맑은 고딕"/>
              </a:rPr>
              <a:t>효과</a:t>
            </a:r>
            <a:r>
              <a:rPr lang="en-US" altLang="ko-KR" sz="2800" b="1" spc="-300">
                <a:solidFill>
                  <a:schemeClr val="tx1"/>
                </a:solidFill>
                <a:latin typeface="맑은 고딕"/>
                <a:ea typeface="맑은 고딕"/>
              </a:rPr>
              <a:t>:</a:t>
            </a:r>
            <a:endParaRPr lang="en-US" altLang="ko-KR" sz="2800" b="1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marL="342900" indent="-342900">
              <a:buFont typeface="Arial"/>
              <a:buChar char="•"/>
              <a:defRPr/>
            </a:pPr>
            <a:endParaRPr lang="en-US" altLang="ko-KR" sz="2800" b="1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marL="342900" indent="-342900">
              <a:buFont typeface="Arial"/>
              <a:buChar char="•"/>
              <a:defRPr/>
            </a:pPr>
            <a:endParaRPr lang="en-US" altLang="ko-KR" sz="2800" b="1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414999" y="4117793"/>
            <a:ext cx="6134263" cy="954107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vl="0" latinLnBrk="1">
              <a:defRPr/>
            </a:pPr>
            <a:r>
              <a:rPr lang="ko-KR" altLang="en-US" sz="2800" spc="-300">
                <a:latin typeface="맑은 고딕"/>
                <a:ea typeface="맑은 고딕"/>
              </a:rPr>
              <a:t>직접 설명하는 것보다 참신하고 생생한 </a:t>
            </a:r>
            <a:endParaRPr lang="ko-KR" altLang="en-US" sz="2800" spc="-300">
              <a:latin typeface="맑은 고딕"/>
              <a:ea typeface="맑은 고딕"/>
            </a:endParaRPr>
          </a:p>
          <a:p>
            <a:pPr lvl="0" latinLnBrk="1">
              <a:defRPr/>
            </a:pPr>
            <a:r>
              <a:rPr lang="ko-KR" altLang="en-US" sz="2800" spc="-300">
                <a:latin typeface="맑은 고딕"/>
                <a:ea typeface="맑은 고딕"/>
              </a:rPr>
              <a:t>느낌을 줄 수 있다</a:t>
            </a:r>
            <a:r>
              <a:rPr lang="en-US" altLang="ko-KR" sz="2800" spc="-300">
                <a:latin typeface="맑은 고딕"/>
                <a:ea typeface="맑은 고딕"/>
              </a:rPr>
              <a:t>.</a:t>
            </a:r>
            <a:endParaRPr lang="en-US" altLang="ko-KR" sz="2800" spc="-300"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32" grpId="1"/>
      <p:bldP spid="10" grpId="2"/>
      <p:bldP spid="56" grpId="3"/>
    </p:bldLst>
  </p:timing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3729936" y="0"/>
            <a:ext cx="4701302" cy="1084400"/>
          </a:xfrm>
          <a:prstGeom prst="rect">
            <a:avLst/>
          </a:prstGeom>
        </p:spPr>
        <p:txBody>
          <a:bodyPr lIns="91424" tIns="91424" rIns="91424" bIns="91424" anchor="t" anchorCtr="0">
            <a:noAutofit/>
          </a:bodyPr>
          <a:lstStyle/>
          <a:p>
            <a:pPr algn="ctr">
              <a:lnSpc>
                <a:spcPct val="100000"/>
              </a:lnSpc>
              <a:spcAft>
                <a:spcPts val="1000"/>
              </a:spcAft>
              <a:defRPr/>
            </a:pPr>
            <a:r>
              <a:rPr lang="ko-KR" altLang="en-US" sz="7200" spc="-300">
                <a:solidFill>
                  <a:schemeClr val="tx1"/>
                </a:solidFill>
                <a:latin typeface="맑은 고딕"/>
                <a:ea typeface="맑은 고딕"/>
              </a:rPr>
              <a:t>오세영</a:t>
            </a:r>
            <a:r>
              <a:rPr lang="en-US" altLang="ko-KR" sz="4400" spc="-300">
                <a:solidFill>
                  <a:schemeClr val="tx1"/>
                </a:solidFill>
                <a:latin typeface="맑은 고딕"/>
                <a:ea typeface="맑은 고딕"/>
              </a:rPr>
              <a:t>(1942~ )</a:t>
            </a:r>
            <a:endParaRPr lang="en" sz="44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16" name="텍스트 개체 틀 1"/>
          <p:cNvSpPr txBox="1"/>
          <p:nvPr/>
        </p:nvSpPr>
        <p:spPr>
          <a:xfrm>
            <a:off x="4063124" y="2529467"/>
            <a:ext cx="6408106" cy="3311606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indent="-457200" latinLnBrk="1">
              <a:spcAft>
                <a:spcPts val="1000"/>
              </a:spcAft>
              <a:buFont typeface="Arial"/>
              <a:buChar char="•"/>
              <a:defRPr/>
            </a:pPr>
            <a:r>
              <a:rPr lang="ko-KR" altLang="en-US" sz="2800" b="1" spc="-300">
                <a:latin typeface="맑은 고딕"/>
                <a:ea typeface="맑은 고딕"/>
              </a:rPr>
              <a:t>시인</a:t>
            </a:r>
            <a:endParaRPr lang="ko-KR" altLang="en-US" sz="2800" b="1" spc="-300">
              <a:latin typeface="맑은 고딕"/>
              <a:ea typeface="맑은 고딕"/>
            </a:endParaRPr>
          </a:p>
          <a:p>
            <a:pPr marL="457200" indent="-457200" latinLnBrk="1">
              <a:spcAft>
                <a:spcPts val="1000"/>
              </a:spcAft>
              <a:buFont typeface="Arial"/>
              <a:buChar char="•"/>
              <a:defRPr/>
            </a:pPr>
            <a:r>
              <a:rPr lang="ko-KR" altLang="en-US" sz="2800" b="1" spc="-300">
                <a:latin typeface="맑은 고딕"/>
                <a:ea typeface="맑은 고딕"/>
              </a:rPr>
              <a:t>사물이나 현상을 깊이 있게 관찰함으로써 존재의 의미를 탐구한 시를 많이 썼다</a:t>
            </a:r>
            <a:r>
              <a:rPr lang="en-US" altLang="ko-KR" sz="2800" b="1" spc="-300">
                <a:latin typeface="맑은 고딕"/>
                <a:ea typeface="맑은 고딕"/>
              </a:rPr>
              <a:t>. </a:t>
            </a:r>
            <a:endParaRPr lang="en-US" altLang="ko-KR" sz="2800" b="1" spc="-300">
              <a:latin typeface="맑은 고딕"/>
              <a:ea typeface="맑은 고딕"/>
            </a:endParaRPr>
          </a:p>
          <a:p>
            <a:pPr marL="457200" indent="-457200" latinLnBrk="1">
              <a:spcAft>
                <a:spcPts val="1000"/>
              </a:spcAft>
              <a:buFont typeface="Arial"/>
              <a:buChar char="•"/>
              <a:defRPr/>
            </a:pPr>
            <a:r>
              <a:rPr lang="ko-KR" altLang="en-US" sz="2800" b="1" spc="-300">
                <a:latin typeface="맑은 고딕"/>
                <a:ea typeface="맑은 고딕"/>
              </a:rPr>
              <a:t>주요 작품으로는 「잠 깨는 추상」</a:t>
            </a:r>
            <a:r>
              <a:rPr lang="en-US" altLang="ko-KR" sz="2800" b="1" spc="-300">
                <a:latin typeface="맑은 고딕"/>
                <a:ea typeface="맑은 고딕"/>
              </a:rPr>
              <a:t>, </a:t>
            </a:r>
            <a:r>
              <a:rPr lang="ko-KR" altLang="en-US" sz="2800" b="1" spc="-300">
                <a:latin typeface="맑은 고딕"/>
                <a:ea typeface="맑은 고딕"/>
              </a:rPr>
              <a:t>「모순의 흙」</a:t>
            </a:r>
            <a:r>
              <a:rPr lang="en-US" altLang="ko-KR" sz="2800" b="1" spc="-300">
                <a:latin typeface="맑은 고딕"/>
                <a:ea typeface="맑은 고딕"/>
              </a:rPr>
              <a:t>, </a:t>
            </a:r>
            <a:r>
              <a:rPr lang="ko-KR" altLang="en-US" sz="2800" b="1" spc="-300">
                <a:latin typeface="맑은 고딕"/>
                <a:ea typeface="맑은 고딕"/>
              </a:rPr>
              <a:t>「그릇 </a:t>
            </a:r>
            <a:r>
              <a:rPr lang="en-US" altLang="ko-KR" sz="2800" b="1" spc="-300">
                <a:latin typeface="맑은 고딕"/>
                <a:ea typeface="맑은 고딕"/>
              </a:rPr>
              <a:t>1</a:t>
            </a:r>
            <a:r>
              <a:rPr lang="ko-KR" altLang="en-US" sz="2800" b="1" spc="-300">
                <a:latin typeface="맑은 고딕"/>
                <a:ea typeface="맑은 고딕"/>
              </a:rPr>
              <a:t>」 등이 있다</a:t>
            </a:r>
            <a:r>
              <a:rPr lang="en-US" altLang="ko-KR" sz="2800" b="1" spc="-300">
                <a:latin typeface="맑은 고딕"/>
                <a:ea typeface="맑은 고딕"/>
              </a:rPr>
              <a:t>.</a:t>
            </a:r>
            <a:endParaRPr lang="en" altLang="ko-KR" sz="2800" b="1" spc="-300">
              <a:latin typeface="맑은 고딕"/>
              <a:ea typeface="맑은 고딕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l="24910" t="21960" r="59460" b="50570"/>
          <a:stretch>
            <a:fillRect/>
          </a:stretch>
        </p:blipFill>
        <p:spPr>
          <a:xfrm>
            <a:off x="1654359" y="2529467"/>
            <a:ext cx="2721283" cy="2689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2349661"/>
            <a:ext cx="8115300" cy="3841589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반짝거리는 별들로 가득 찬 밤하늘의 모습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</a:rPr>
              <a:t>교과서 </a:t>
            </a:r>
            <a:r>
              <a:rPr lang="en-US" altLang="ko-KR" spc="-150">
                <a:latin typeface="맑은 고딕"/>
                <a:ea typeface="맑은 고딕"/>
              </a:rPr>
              <a:t>16</a:t>
            </a:r>
            <a:r>
              <a:rPr lang="ko-KR" altLang="en-US" spc="-150">
                <a:latin typeface="맑은 고딕"/>
                <a:ea typeface="맑은 고딕"/>
              </a:rPr>
              <a:t>쪽</a:t>
            </a:r>
            <a:endParaRPr lang="ko-KR" altLang="en-US" spc="-150">
              <a:latin typeface="맑은 고딕"/>
              <a:ea typeface="맑은 고딕"/>
            </a:endParaRPr>
          </a:p>
        </p:txBody>
      </p:sp>
      <p:sp>
        <p:nvSpPr>
          <p:cNvPr id="7" name="텍스트 개체 틀 42"/>
          <p:cNvSpPr txBox="1"/>
          <p:nvPr/>
        </p:nvSpPr>
        <p:spPr>
          <a:xfrm>
            <a:off x="1911299" y="260945"/>
            <a:ext cx="8447210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514350" indent="-514350" latinLnBrk="1">
              <a:lnSpc>
                <a:spcPct val="100000"/>
              </a:lnSpc>
              <a:buAutoNum type="arabicPeriod"/>
              <a:defRPr/>
            </a:pP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이 시의 말하는 이가 바라본 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‘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밤하늘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’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의 모습을 상상해 보면서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,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다음의 활동을 해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(1)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이 시의 말하는 이가 바라본 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‘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밤하늘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’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이 어떤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  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모습일지 써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1" animBg="1"/>
    </p:bldLst>
  </p:timing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1504708"/>
            <a:ext cx="8115300" cy="4686541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latinLnBrk="1">
              <a:lnSpc>
                <a:spcPct val="110000"/>
              </a:lnSpc>
              <a:defRPr/>
            </a:pP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먼 곳에서 아슴푸레 빈 우레 소리 들리더니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라는 시구가 가장 인상 깊었다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 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그 까닭은 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밤하늘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에 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유성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이 갑자기 나타난 그 순간을 마치 천둥소리가 갑자기 들린 것처럼 표현하여 생생한 느낌을 주기 때문이다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텍스트 개체 틀 42"/>
          <p:cNvSpPr txBox="1"/>
          <p:nvPr/>
        </p:nvSpPr>
        <p:spPr>
          <a:xfrm>
            <a:off x="1911298" y="260945"/>
            <a:ext cx="8385227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(2)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이 시를 읽으면서 가장 인상 깊게 느낀 시구를   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  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떠올려 보고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,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그 까닭을 말해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10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</a:rPr>
              <a:t>교과서 </a:t>
            </a:r>
            <a:r>
              <a:rPr lang="en-US" altLang="ko-KR" spc="-150">
                <a:latin typeface="맑은 고딕"/>
                <a:ea typeface="맑은 고딕"/>
              </a:rPr>
              <a:t>16</a:t>
            </a:r>
            <a:r>
              <a:rPr lang="ko-KR" altLang="en-US" spc="-150">
                <a:latin typeface="맑은 고딕"/>
                <a:ea typeface="맑은 고딕"/>
              </a:rPr>
              <a:t>쪽</a:t>
            </a:r>
            <a:endParaRPr lang="ko-KR" altLang="en-US" spc="-150"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1" animBg="1"/>
    </p:bldLst>
  </p:timing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대각선 방향의 모서리가 둥근 사각형 13"/>
          <p:cNvSpPr/>
          <p:nvPr/>
        </p:nvSpPr>
        <p:spPr>
          <a:xfrm>
            <a:off x="2827311" y="2708476"/>
            <a:ext cx="6553200" cy="3324024"/>
          </a:xfrm>
          <a:prstGeom prst="round2DiagRect">
            <a:avLst>
              <a:gd name="adj1" fmla="val 16667"/>
              <a:gd name="adj2" fmla="val 0"/>
            </a:avLst>
          </a:prstGeom>
          <a:noFill/>
          <a:ln w="76200">
            <a:solidFill>
              <a:srgbClr val="b2e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</a:rPr>
              <a:t>교과서 </a:t>
            </a:r>
            <a:r>
              <a:rPr lang="en-US" altLang="ko-KR" spc="-150">
                <a:latin typeface="맑은 고딕"/>
                <a:ea typeface="맑은 고딕"/>
              </a:rPr>
              <a:t>16</a:t>
            </a:r>
            <a:r>
              <a:rPr lang="ko-KR" altLang="en-US" spc="-150">
                <a:latin typeface="맑은 고딕"/>
                <a:ea typeface="맑은 고딕"/>
              </a:rPr>
              <a:t>쪽</a:t>
            </a:r>
            <a:endParaRPr lang="ko-KR" altLang="en-US" spc="-150">
              <a:latin typeface="맑은 고딕"/>
              <a:ea typeface="맑은 고딕"/>
            </a:endParaRPr>
          </a:p>
        </p:txBody>
      </p:sp>
      <p:sp>
        <p:nvSpPr>
          <p:cNvPr id="10" name="텍스트 개체 틀 42"/>
          <p:cNvSpPr txBox="1"/>
          <p:nvPr/>
        </p:nvSpPr>
        <p:spPr>
          <a:xfrm>
            <a:off x="1911298" y="260945"/>
            <a:ext cx="8664105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2.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이 시에 활용된 비유와 그 효과를 알아보자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(1)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다음 밑줄 친 표현이 뜻하는 대상이 무엇인지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  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생각해 보고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,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밑줄 친 표현과 그 대상의 공통점을 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  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찾아 써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0945" y="3171570"/>
            <a:ext cx="5944808" cy="2427225"/>
          </a:xfrm>
          <a:prstGeom prst="rect">
            <a:avLst/>
          </a:prstGeom>
          <a:noFill/>
          <a:ln w="12700">
            <a:noFill/>
          </a:ln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빗나간 야구공 하나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쨍그랑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유리창을 깨고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>
              <a:lnSpc>
                <a:spcPct val="120000"/>
              </a:lnSpc>
              <a:defRPr/>
            </a:pP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또르르 지구로 떨어져 구른다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grpSp>
        <p:nvGrpSpPr>
          <p:cNvPr id="9" name="그룹 8"/>
          <p:cNvGrpSpPr/>
          <p:nvPr/>
        </p:nvGrpSpPr>
        <p:grpSpPr>
          <a:xfrm rot="0">
            <a:off x="3409653" y="3714185"/>
            <a:ext cx="2281233" cy="198058"/>
            <a:chOff x="231495" y="3900668"/>
            <a:chExt cx="2847372" cy="489198"/>
          </a:xfrm>
          <a:solidFill>
            <a:srgbClr val="b2e0fc"/>
          </a:solidFill>
        </p:grpSpPr>
        <p:sp>
          <p:nvSpPr>
            <p:cNvPr id="7" name="물결 6"/>
            <p:cNvSpPr/>
            <p:nvPr/>
          </p:nvSpPr>
          <p:spPr>
            <a:xfrm>
              <a:off x="231495" y="3900668"/>
              <a:ext cx="474562" cy="451413"/>
            </a:xfrm>
            <a:prstGeom prst="wave">
              <a:avLst>
                <a:gd name="adj1" fmla="val 125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1" name="물결 10"/>
            <p:cNvSpPr/>
            <p:nvPr/>
          </p:nvSpPr>
          <p:spPr>
            <a:xfrm>
              <a:off x="706057" y="3908225"/>
              <a:ext cx="474562" cy="451413"/>
            </a:xfrm>
            <a:prstGeom prst="wave">
              <a:avLst>
                <a:gd name="adj1" fmla="val 125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물결 11"/>
            <p:cNvSpPr/>
            <p:nvPr/>
          </p:nvSpPr>
          <p:spPr>
            <a:xfrm>
              <a:off x="1180619" y="3915782"/>
              <a:ext cx="474562" cy="451413"/>
            </a:xfrm>
            <a:prstGeom prst="wave">
              <a:avLst>
                <a:gd name="adj1" fmla="val 125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3" name="물결 12"/>
            <p:cNvSpPr/>
            <p:nvPr/>
          </p:nvSpPr>
          <p:spPr>
            <a:xfrm>
              <a:off x="1655181" y="3923339"/>
              <a:ext cx="474562" cy="451413"/>
            </a:xfrm>
            <a:prstGeom prst="wave">
              <a:avLst>
                <a:gd name="adj1" fmla="val 125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물결 14"/>
            <p:cNvSpPr/>
            <p:nvPr/>
          </p:nvSpPr>
          <p:spPr>
            <a:xfrm>
              <a:off x="2129743" y="3930896"/>
              <a:ext cx="474562" cy="451413"/>
            </a:xfrm>
            <a:prstGeom prst="wave">
              <a:avLst>
                <a:gd name="adj1" fmla="val 125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6" name="물결 15"/>
            <p:cNvSpPr/>
            <p:nvPr/>
          </p:nvSpPr>
          <p:spPr>
            <a:xfrm>
              <a:off x="2604305" y="3938453"/>
              <a:ext cx="474562" cy="451413"/>
            </a:xfrm>
            <a:prstGeom prst="wave">
              <a:avLst>
                <a:gd name="adj1" fmla="val 125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1" animBg="1"/>
      <p:bldP spid="3" grpId="2"/>
    </p:bldLst>
  </p:timing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534572"/>
            <a:ext cx="8115300" cy="5656678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lvl="0" indent="-457200">
              <a:lnSpc>
                <a:spcPct val="110000"/>
              </a:lnSpc>
              <a:buFont typeface="Arial"/>
              <a:buChar char="•"/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뜻하는 대상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: 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유성</a:t>
            </a:r>
            <a:endParaRPr lang="ko-KR" altLang="en-US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457200" lvl="0" indent="-457200">
              <a:lnSpc>
                <a:spcPct val="110000"/>
              </a:lnSpc>
              <a:buFont typeface="Arial"/>
              <a:buChar char="•"/>
              <a:defRPr/>
            </a:pP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457200" lvl="0" indent="-457200">
              <a:lnSpc>
                <a:spcPct val="110000"/>
              </a:lnSpc>
              <a:buFont typeface="Arial"/>
              <a:buChar char="•"/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공통점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: 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빗나간 야구공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과 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‘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유성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’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은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, 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예정된 궤도에서 벗어난 움직임을 보인다는 점에서 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                </a:t>
            </a: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유사하다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</a:rPr>
              <a:t>교과서 </a:t>
            </a:r>
            <a:r>
              <a:rPr lang="en-US" altLang="ko-KR" spc="-150">
                <a:latin typeface="맑은 고딕"/>
                <a:ea typeface="맑은 고딕"/>
              </a:rPr>
              <a:t>16</a:t>
            </a:r>
            <a:r>
              <a:rPr lang="ko-KR" altLang="en-US" spc="-150">
                <a:latin typeface="맑은 고딕"/>
                <a:ea typeface="맑은 고딕"/>
              </a:rPr>
              <a:t>쪽</a:t>
            </a:r>
            <a:endParaRPr lang="ko-KR" altLang="en-US" spc="-150"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6" name="순서도: 문서 2"/>
          <p:cNvSpPr/>
          <p:nvPr/>
        </p:nvSpPr>
        <p:spPr>
          <a:xfrm flipH="1">
            <a:off x="6885247" y="2834672"/>
            <a:ext cx="3411278" cy="1744435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1542"/>
              <a:gd name="connsiteX1" fmla="*/ 21600 w 21600"/>
              <a:gd name="connsiteY1" fmla="*/ 0 h 21542"/>
              <a:gd name="connsiteX2" fmla="*/ 21600 w 21600"/>
              <a:gd name="connsiteY2" fmla="*/ 18790 h 21542"/>
              <a:gd name="connsiteX3" fmla="*/ 0 w 21600"/>
              <a:gd name="connsiteY3" fmla="*/ 20172 h 21542"/>
              <a:gd name="connsiteX4" fmla="*/ 0 w 21600"/>
              <a:gd name="connsiteY4" fmla="*/ 0 h 21542"/>
              <a:gd name="connsiteX0" fmla="*/ 0 w 21600"/>
              <a:gd name="connsiteY0" fmla="*/ 0 h 20748"/>
              <a:gd name="connsiteX1" fmla="*/ 21600 w 21600"/>
              <a:gd name="connsiteY1" fmla="*/ 0 h 20748"/>
              <a:gd name="connsiteX2" fmla="*/ 21600 w 21600"/>
              <a:gd name="connsiteY2" fmla="*/ 18790 h 20748"/>
              <a:gd name="connsiteX3" fmla="*/ 29 w 21600"/>
              <a:gd name="connsiteY3" fmla="*/ 19176 h 20748"/>
              <a:gd name="connsiteX4" fmla="*/ 0 w 21600"/>
              <a:gd name="connsiteY4" fmla="*/ 0 h 2074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748">
                <a:moveTo>
                  <a:pt x="0" y="0"/>
                </a:moveTo>
                <a:lnTo>
                  <a:pt x="21600" y="0"/>
                </a:lnTo>
                <a:lnTo>
                  <a:pt x="21600" y="18790"/>
                </a:lnTo>
                <a:cubicBezTo>
                  <a:pt x="10800" y="18790"/>
                  <a:pt x="10829" y="22926"/>
                  <a:pt x="29" y="19176"/>
                </a:cubicBezTo>
                <a:cubicBezTo>
                  <a:pt x="19" y="12784"/>
                  <a:pt x="10" y="6392"/>
                  <a:pt x="0" y="0"/>
                </a:cubicBezTo>
                <a:close/>
              </a:path>
            </a:pathLst>
          </a:custGeom>
          <a:solidFill>
            <a:srgbClr val="b2e0f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" name="그룹 2"/>
          <p:cNvGrpSpPr/>
          <p:nvPr/>
        </p:nvGrpSpPr>
        <p:grpSpPr>
          <a:xfrm rot="0">
            <a:off x="1805046" y="3118032"/>
            <a:ext cx="8950073" cy="1092850"/>
            <a:chOff x="281045" y="3118032"/>
            <a:chExt cx="8950074" cy="1092850"/>
          </a:xfrm>
        </p:grpSpPr>
        <p:sp>
          <p:nvSpPr>
            <p:cNvPr id="9" name="TextBox 8"/>
            <p:cNvSpPr txBox="1"/>
            <p:nvPr/>
          </p:nvSpPr>
          <p:spPr>
            <a:xfrm>
              <a:off x="281045" y="3131612"/>
              <a:ext cx="3869870" cy="1095583"/>
            </a:xfrm>
            <a:prstGeom prst="rect">
              <a:avLst/>
            </a:prstGeom>
            <a:noFill/>
            <a:scene3d>
              <a:camera prst="obliqueBottomRight"/>
              <a:lightRig rig="threePt" dir="t"/>
            </a:scene3d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sz="2000" b="1" spc="-300">
                  <a:latin typeface="맑은 고딕"/>
                  <a:ea typeface="맑은 고딕"/>
                </a:rPr>
                <a:t>밤하늘은</a:t>
              </a:r>
              <a:endParaRPr lang="ko-KR" altLang="en-US" sz="2000" b="1" spc="-300">
                <a:latin typeface="맑은 고딕"/>
                <a:ea typeface="맑은 고딕"/>
              </a:endParaRPr>
            </a:p>
            <a:p>
              <a:pPr>
                <a:lnSpc>
                  <a:spcPct val="110000"/>
                </a:lnSpc>
                <a:defRPr/>
              </a:pPr>
              <a:r>
                <a:rPr lang="ko-KR" altLang="en-US" sz="2000" b="1" spc="-300">
                  <a:latin typeface="맑은 고딕"/>
                  <a:ea typeface="맑은 고딕"/>
                </a:rPr>
                <a:t>별들의 운동장</a:t>
              </a:r>
              <a:endParaRPr lang="ko-KR" altLang="en-US" sz="2000" b="1" spc="-300">
                <a:latin typeface="맑은 고딕"/>
                <a:ea typeface="맑은 고딕"/>
              </a:endParaRPr>
            </a:p>
            <a:p>
              <a:pPr>
                <a:lnSpc>
                  <a:spcPct val="110000"/>
                </a:lnSpc>
                <a:defRPr/>
              </a:pPr>
              <a:r>
                <a:rPr lang="ko-KR" altLang="en-US" sz="2000" b="1" spc="-300">
                  <a:latin typeface="맑은 고딕"/>
                  <a:ea typeface="맑은 고딕"/>
                </a:rPr>
                <a:t>오늘따라 별들 부산하게 바자닌다</a:t>
              </a:r>
              <a:r>
                <a:rPr lang="en-US" altLang="ko-KR" sz="2000" b="1" spc="-300">
                  <a:latin typeface="맑은 고딕"/>
                  <a:ea typeface="맑은 고딕"/>
                </a:rPr>
                <a:t>.</a:t>
              </a:r>
              <a:endParaRPr lang="ko-KR" altLang="en-US" sz="2000" b="1" spc="-300">
                <a:latin typeface="맑은 고딕"/>
                <a:ea typeface="맑은 고딕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361247" y="3118032"/>
              <a:ext cx="3869871" cy="1099638"/>
            </a:xfrm>
            <a:prstGeom prst="rect">
              <a:avLst/>
            </a:prstGeom>
            <a:noFill/>
            <a:scene3d>
              <a:camera prst="obliqueBottomRight"/>
              <a:lightRig rig="threePt" dir="t"/>
            </a:scene3d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sz="2000" b="1" spc="-300">
                  <a:solidFill>
                    <a:schemeClr val="tx1"/>
                  </a:solidFill>
                  <a:latin typeface="맑은 고딕"/>
                  <a:ea typeface="맑은 고딕"/>
                </a:rPr>
                <a:t>밤하늘에는</a:t>
              </a:r>
              <a:endParaRPr lang="ko-KR" altLang="en-US" sz="2000" b="1" spc="-30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pPr>
                <a:lnSpc>
                  <a:spcPct val="110000"/>
                </a:lnSpc>
                <a:defRPr/>
              </a:pPr>
              <a:r>
                <a:rPr lang="ko-KR" altLang="en-US" sz="2000" b="1" spc="-300">
                  <a:solidFill>
                    <a:schemeClr val="tx1"/>
                  </a:solidFill>
                  <a:latin typeface="맑은 고딕"/>
                  <a:ea typeface="맑은 고딕"/>
                </a:rPr>
                <a:t>수없이 많은 별이</a:t>
              </a:r>
              <a:endParaRPr lang="ko-KR" altLang="en-US" sz="2000" b="1" spc="-30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pPr>
                <a:lnSpc>
                  <a:spcPct val="110000"/>
                </a:lnSpc>
                <a:defRPr/>
              </a:pPr>
              <a:r>
                <a:rPr lang="ko-KR" altLang="en-US" sz="2000" b="1" spc="-300">
                  <a:solidFill>
                    <a:schemeClr val="tx1"/>
                  </a:solidFill>
                  <a:latin typeface="맑은 고딕"/>
                  <a:ea typeface="맑은 고딕"/>
                </a:rPr>
                <a:t>오늘따라 더욱 반짝거리며 떠 있다</a:t>
              </a:r>
              <a:r>
                <a:rPr lang="en-US" altLang="ko-KR" sz="2000" b="1" spc="-300">
                  <a:solidFill>
                    <a:schemeClr val="tx1"/>
                  </a:solidFill>
                  <a:latin typeface="맑은 고딕"/>
                  <a:ea typeface="맑은 고딕"/>
                </a:rPr>
                <a:t>.</a:t>
              </a:r>
              <a:endParaRPr lang="ko-KR" altLang="en-US" sz="2000" b="1" spc="-3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" name="오른쪽 화살표 11"/>
            <p:cNvSpPr/>
            <p:nvPr/>
          </p:nvSpPr>
          <p:spPr>
            <a:xfrm>
              <a:off x="4200685" y="3429712"/>
              <a:ext cx="755226" cy="554358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a3d3f3"/>
            </a:solidFill>
            <a:ln>
              <a:solidFill>
                <a:srgbClr val="a3d3f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4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</a:rPr>
              <a:t>교과서 </a:t>
            </a:r>
            <a:r>
              <a:rPr lang="en-US" altLang="ko-KR" spc="-150">
                <a:latin typeface="맑은 고딕"/>
                <a:ea typeface="맑은 고딕"/>
              </a:rPr>
              <a:t>17</a:t>
            </a:r>
            <a:r>
              <a:rPr lang="ko-KR" altLang="en-US" spc="-150">
                <a:latin typeface="맑은 고딕"/>
                <a:ea typeface="맑은 고딕"/>
              </a:rPr>
              <a:t>쪽</a:t>
            </a:r>
            <a:endParaRPr lang="ko-KR" altLang="en-US" spc="-150">
              <a:latin typeface="맑은 고딕"/>
              <a:ea typeface="맑은 고딕"/>
            </a:endParaRPr>
          </a:p>
        </p:txBody>
      </p:sp>
      <p:sp>
        <p:nvSpPr>
          <p:cNvPr id="15" name="텍스트 개체 틀 42"/>
          <p:cNvSpPr txBox="1"/>
          <p:nvPr/>
        </p:nvSpPr>
        <p:spPr>
          <a:xfrm>
            <a:off x="1911298" y="260945"/>
            <a:ext cx="8385227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(2)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이 시의 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1~3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행을 다음과 같이 바꾸어 썼을 때  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  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그 느낌이 어떻게 달라지는지 비교해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13" name="순서도: 문서 2"/>
          <p:cNvSpPr/>
          <p:nvPr/>
        </p:nvSpPr>
        <p:spPr>
          <a:xfrm flipH="1">
            <a:off x="1805046" y="2834673"/>
            <a:ext cx="3411278" cy="1744435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1542"/>
              <a:gd name="connsiteX1" fmla="*/ 21600 w 21600"/>
              <a:gd name="connsiteY1" fmla="*/ 0 h 21542"/>
              <a:gd name="connsiteX2" fmla="*/ 21600 w 21600"/>
              <a:gd name="connsiteY2" fmla="*/ 18790 h 21542"/>
              <a:gd name="connsiteX3" fmla="*/ 0 w 21600"/>
              <a:gd name="connsiteY3" fmla="*/ 20172 h 21542"/>
              <a:gd name="connsiteX4" fmla="*/ 0 w 21600"/>
              <a:gd name="connsiteY4" fmla="*/ 0 h 21542"/>
              <a:gd name="connsiteX0" fmla="*/ 0 w 21600"/>
              <a:gd name="connsiteY0" fmla="*/ 0 h 20748"/>
              <a:gd name="connsiteX1" fmla="*/ 21600 w 21600"/>
              <a:gd name="connsiteY1" fmla="*/ 0 h 20748"/>
              <a:gd name="connsiteX2" fmla="*/ 21600 w 21600"/>
              <a:gd name="connsiteY2" fmla="*/ 18790 h 20748"/>
              <a:gd name="connsiteX3" fmla="*/ 29 w 21600"/>
              <a:gd name="connsiteY3" fmla="*/ 19176 h 20748"/>
              <a:gd name="connsiteX4" fmla="*/ 0 w 21600"/>
              <a:gd name="connsiteY4" fmla="*/ 0 h 2074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748">
                <a:moveTo>
                  <a:pt x="0" y="0"/>
                </a:moveTo>
                <a:lnTo>
                  <a:pt x="21600" y="0"/>
                </a:lnTo>
                <a:lnTo>
                  <a:pt x="21600" y="18790"/>
                </a:lnTo>
                <a:cubicBezTo>
                  <a:pt x="10800" y="18790"/>
                  <a:pt x="10829" y="22926"/>
                  <a:pt x="29" y="19176"/>
                </a:cubicBezTo>
                <a:cubicBezTo>
                  <a:pt x="19" y="12784"/>
                  <a:pt x="10" y="6392"/>
                  <a:pt x="0" y="0"/>
                </a:cubicBezTo>
                <a:close/>
              </a:path>
            </a:pathLst>
          </a:custGeom>
          <a:noFill/>
          <a:ln w="76200">
            <a:solidFill>
              <a:srgbClr val="b2e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981075" y="6484246"/>
            <a:ext cx="9315450" cy="37375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095500" y="1576136"/>
            <a:ext cx="8115300" cy="4789211"/>
          </a:xfrm>
          <a:prstGeom prst="roundRect">
            <a:avLst>
              <a:gd name="adj" fmla="val 4863"/>
            </a:avLst>
          </a:prstGeom>
          <a:gradFill>
            <a:gsLst>
              <a:gs pos="74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2700">
            <a:solidFill>
              <a:schemeClr val="bg1">
                <a:lumMod val="85000"/>
              </a:schemeClr>
            </a:solidFill>
            <a:prstDash val="solid"/>
          </a:ln>
          <a:effectLst>
            <a:outerShdw blurRad="50800" dist="38100" dir="2700000" algn="tl" rotWithShape="0">
              <a:prstClr val="black">
                <a:alpha val="35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71500" lvl="0" indent="-571500">
              <a:buFont typeface="Arial"/>
              <a:buChar char="•"/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대상을 참신하게 표현하여 대상을 새로운 시각에서 바라보게 할 수 있다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lvl="0">
              <a:defRPr/>
            </a:pP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  <a:p>
            <a:pPr marL="571500" lvl="0" indent="-571500">
              <a:buFont typeface="Arial"/>
              <a:buChar char="•"/>
              <a:defRPr/>
            </a:pPr>
            <a:r>
              <a:rPr lang="ko-KR" altLang="en-US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대상을 구체화하고 생생한 느낌을 줄 수 있다</a:t>
            </a:r>
            <a:r>
              <a:rPr lang="en-US" altLang="ko-KR" sz="3200" b="1" spc="-300">
                <a:solidFill>
                  <a:srgbClr val="0070c0"/>
                </a:solidFill>
                <a:latin typeface="맑은 고딕"/>
                <a:ea typeface="맑은 고딕"/>
                <a:cs typeface="Arial"/>
              </a:rPr>
              <a:t>.</a:t>
            </a:r>
            <a:endParaRPr lang="en-US" altLang="ko-KR" sz="3200" b="1" spc="-300">
              <a:solidFill>
                <a:srgbClr val="0070c0"/>
              </a:solidFill>
              <a:latin typeface="맑은 고딕"/>
              <a:ea typeface="맑은 고딕"/>
              <a:cs typeface="Arial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009775" y="214483"/>
            <a:ext cx="8286750" cy="0"/>
          </a:xfrm>
          <a:prstGeom prst="line">
            <a:avLst/>
          </a:prstGeom>
          <a:solidFill>
            <a:schemeClr val="bg1">
              <a:alpha val="71000"/>
            </a:schemeClr>
          </a:solidFill>
          <a:ln w="76200">
            <a:solidFill>
              <a:srgbClr val="b2e0fc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7" name="텍스트 개체 틀 42"/>
          <p:cNvSpPr txBox="1"/>
          <p:nvPr/>
        </p:nvSpPr>
        <p:spPr>
          <a:xfrm>
            <a:off x="8620125" y="5362575"/>
            <a:ext cx="8201025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endParaRPr lang="en-US" altLang="ko-KR" spc="-150"/>
          </a:p>
        </p:txBody>
      </p:sp>
      <p:sp>
        <p:nvSpPr>
          <p:cNvPr id="8" name="텍스트 개체 틀 40"/>
          <p:cNvSpPr txBox="1"/>
          <p:nvPr/>
        </p:nvSpPr>
        <p:spPr>
          <a:xfrm>
            <a:off x="7029450" y="6503296"/>
            <a:ext cx="3181350" cy="335654"/>
          </a:xfrm>
          <a:prstGeom prst="rect">
            <a:avLst/>
          </a:prstGeom>
          <a:scene3d>
            <a:camera prst="obliqueBottomRight"/>
            <a:lightRig rig="threePt" dir="t"/>
          </a:scene3d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1" i="0" u="none" strike="noStrike" cap="none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/>
            </a:pPr>
            <a:r>
              <a:rPr lang="ko-KR" altLang="en-US" spc="-150">
                <a:latin typeface="맑은 고딕"/>
                <a:ea typeface="맑은 고딕"/>
              </a:rPr>
              <a:t>교과서 </a:t>
            </a:r>
            <a:r>
              <a:rPr lang="en-US" altLang="ko-KR" spc="-150">
                <a:latin typeface="맑은 고딕"/>
                <a:ea typeface="맑은 고딕"/>
              </a:rPr>
              <a:t>17</a:t>
            </a:r>
            <a:r>
              <a:rPr lang="ko-KR" altLang="en-US" spc="-150">
                <a:latin typeface="맑은 고딕"/>
                <a:ea typeface="맑은 고딕"/>
              </a:rPr>
              <a:t>쪽</a:t>
            </a:r>
            <a:endParaRPr lang="ko-KR" altLang="en-US" spc="-150">
              <a:latin typeface="맑은 고딕"/>
              <a:ea typeface="맑은 고딕"/>
            </a:endParaRPr>
          </a:p>
        </p:txBody>
      </p:sp>
      <p:sp>
        <p:nvSpPr>
          <p:cNvPr id="10" name="텍스트 개체 틀 42"/>
          <p:cNvSpPr txBox="1"/>
          <p:nvPr/>
        </p:nvSpPr>
        <p:spPr>
          <a:xfrm>
            <a:off x="1911298" y="260945"/>
            <a:ext cx="8385227" cy="147637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 sz="3500" b="1" i="0" u="none" strike="noStrike" cap="none">
                <a:solidFill>
                  <a:srgbClr val="000000"/>
                </a:solidFill>
                <a:latin typeface="+mn-ea"/>
                <a:ea typeface="+mn-ea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(3) (1), (2)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를 바탕으로 이 시에서 활용된 비유의 </a:t>
            </a:r>
            <a:endParaRPr lang="ko-KR" altLang="en-US" sz="3200" spc="-300">
              <a:solidFill>
                <a:schemeClr val="tx1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00000"/>
              </a:lnSpc>
              <a:defRPr/>
            </a:pP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        </a:t>
            </a:r>
            <a:r>
              <a:rPr lang="ko-KR" altLang="en-US" sz="3200" spc="-300">
                <a:solidFill>
                  <a:schemeClr val="tx1"/>
                </a:solidFill>
                <a:latin typeface="맑은 고딕"/>
                <a:ea typeface="맑은 고딕"/>
              </a:rPr>
              <a:t>효과를 말해 보자</a:t>
            </a:r>
            <a:r>
              <a:rPr lang="en-US" altLang="ko-KR" sz="3200" spc="-300">
                <a:solidFill>
                  <a:schemeClr val="tx1"/>
                </a:solidFill>
                <a:latin typeface="맑은 고딕"/>
                <a:ea typeface="맑은 고딕"/>
              </a:rPr>
              <a:t>.</a:t>
            </a:r>
            <a:endParaRPr lang="en-US" altLang="ko-KR" sz="3200" spc="-3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1"/>
      <p:bldP spid="3" grpId="2" animBg="1"/>
    </p:bldLst>
  </p:timing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981200" y="407988"/>
            <a:ext cx="8229600" cy="1068205"/>
          </a:xfrm>
        </p:spPr>
        <p:txBody>
          <a:bodyPr/>
          <a:lstStyle/>
          <a:p>
            <a:pPr algn="ctr">
              <a:defRPr/>
            </a:pPr>
            <a:r>
              <a:rPr lang="ko-KR" altLang="en-US" sz="4500" spc="-300">
                <a:latin typeface="맑은 고딕"/>
                <a:ea typeface="맑은 고딕"/>
              </a:rPr>
              <a:t>유성</a:t>
            </a:r>
            <a:r>
              <a:rPr lang="en-US" altLang="ko-KR" sz="4500" spc="-300">
                <a:latin typeface="맑은 고딕"/>
                <a:ea typeface="맑은 고딕"/>
              </a:rPr>
              <a:t>_</a:t>
            </a:r>
            <a:r>
              <a:rPr lang="ko-KR" altLang="en-US" sz="3200" spc="-300">
                <a:latin typeface="맑은 고딕"/>
                <a:ea typeface="맑은 고딕"/>
              </a:rPr>
              <a:t>오세영</a:t>
            </a:r>
            <a:endParaRPr lang="ko-KR" altLang="en-US" sz="4500" spc="-300">
              <a:latin typeface="맑은 고딕"/>
              <a:ea typeface="맑은 고딕"/>
            </a:endParaRPr>
          </a:p>
        </p:txBody>
      </p:sp>
      <p:graphicFrame>
        <p:nvGraphicFramePr>
          <p:cNvPr id="5" name="Shape 228"/>
          <p:cNvGraphicFramePr/>
          <p:nvPr/>
        </p:nvGraphicFramePr>
        <p:xfrm>
          <a:off x="1981200" y="1625083"/>
          <a:ext cx="8180363" cy="4878734"/>
        </p:xfrm>
        <a:graphic>
          <a:graphicData uri="http://schemas.openxmlformats.org/drawingml/2006/table">
            <a:tbl>
              <a:tblPr>
                <a:noFill/>
                <a:tableStyleId>{71968124-75CB-471B-9688-5FAE5362A449}</a:tableStyleId>
              </a:tblPr>
              <a:tblGrid>
                <a:gridCol w="1174652"/>
                <a:gridCol w="7005711"/>
              </a:tblGrid>
              <a:tr h="419617">
                <a:tc>
                  <a:txBody>
                    <a:bodyPr vert="horz" lIns="91424" tIns="68575" rIns="91424" bIns="68575" anchor="ctr" anchorCtr="0"/>
                    <a:p>
                      <a:pPr lvl="0" algn="ctr">
                        <a:spcBef>
                          <a:spcPts val="0"/>
                        </a:spcBef>
                        <a:buNone/>
                        <a:defRPr/>
                      </a:pPr>
                      <a:r>
                        <a:rPr lang="ko-KR" altLang="en-US" sz="3200" b="1" spc="-3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Roboto"/>
                          <a:sym typeface="Roboto"/>
                        </a:rPr>
                        <a:t>갈래</a:t>
                      </a:r>
                      <a:endParaRPr sz="3200" b="1" spc="-3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91424" tIns="68575" rIns="91424" bIns="68575" anchor="ctr" anchorCtr="0"/>
                    <a:p>
                      <a:pPr lvl="0" algn="ctr">
                        <a:spcBef>
                          <a:spcPts val="0"/>
                        </a:spcBef>
                        <a:buNone/>
                        <a:defRPr/>
                      </a:pPr>
                      <a:endParaRPr lang="en" sz="1100">
                        <a:solidFill>
                          <a:srgbClr val="073763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391687">
                <a:tc>
                  <a:txBody>
                    <a:bodyPr vert="horz" lIns="91424" tIns="68575" rIns="91424" bIns="68575" anchor="ctr" anchorCtr="0"/>
                    <a:p>
                      <a:pPr lvl="0" algn="ctr">
                        <a:spcBef>
                          <a:spcPts val="0"/>
                        </a:spcBef>
                        <a:buNone/>
                        <a:defRPr/>
                      </a:pPr>
                      <a:r>
                        <a:rPr lang="ko-KR" altLang="en-US" sz="3200" b="1" spc="-3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Roboto"/>
                          <a:sym typeface="Roboto"/>
                        </a:rPr>
                        <a:t>성격</a:t>
                      </a:r>
                      <a:endParaRPr lang="en" sz="3200" b="1" spc="-3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 vert="horz" lIns="91424" tIns="68575" rIns="91424" bIns="68575" anchor="ctr" anchorCtr="0"/>
                    <a:p>
                      <a:pPr lvl="0" algn="ctr">
                        <a:spcBef>
                          <a:spcPts val="0"/>
                        </a:spcBef>
                        <a:buNone/>
                        <a:defRPr/>
                      </a:pPr>
                      <a:endParaRPr lang="en" sz="1900" b="1">
                        <a:solidFill>
                          <a:srgbClr val="07376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fe2f3"/>
                    </a:solidFill>
                  </a:tcPr>
                </a:tc>
              </a:tr>
              <a:tr h="312957">
                <a:tc>
                  <a:txBody>
                    <a:bodyPr vert="horz" lIns="91424" tIns="68575" rIns="91424" bIns="68575" anchor="ctr" anchorCtr="0"/>
                    <a:p>
                      <a:pPr lvl="0" algn="ctr">
                        <a:spcBef>
                          <a:spcPts val="0"/>
                        </a:spcBef>
                        <a:buNone/>
                        <a:defRPr/>
                      </a:pPr>
                      <a:r>
                        <a:rPr lang="ko-KR" altLang="en-US" sz="3200" b="1" spc="-3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Roboto"/>
                          <a:sym typeface="Roboto"/>
                        </a:rPr>
                        <a:t>운율</a:t>
                      </a:r>
                      <a:endParaRPr lang="en" sz="3200" b="1" spc="-3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91424" tIns="68575" rIns="91424" bIns="68575" anchor="ctr" anchorCtr="0"/>
                    <a:p>
                      <a:pPr lvl="0" algn="ctr">
                        <a:spcBef>
                          <a:spcPts val="0"/>
                        </a:spcBef>
                        <a:buNone/>
                        <a:defRPr/>
                      </a:pPr>
                      <a:endParaRPr lang="en" sz="1900" b="1">
                        <a:solidFill>
                          <a:srgbClr val="07376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537855">
                <a:tc>
                  <a:txBody>
                    <a:bodyPr vert="horz" lIns="91424" tIns="68575" rIns="91424" bIns="68575" anchor="ctr" anchorCtr="0"/>
                    <a:p>
                      <a:pPr lvl="0" algn="ctr" rtl="0">
                        <a:spcBef>
                          <a:spcPts val="0"/>
                        </a:spcBef>
                        <a:buNone/>
                        <a:defRPr/>
                      </a:pPr>
                      <a:r>
                        <a:rPr lang="ko-KR" altLang="en-US" sz="3200" b="1" spc="-3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Roboto"/>
                          <a:sym typeface="Roboto"/>
                        </a:rPr>
                        <a:t>소재</a:t>
                      </a:r>
                      <a:endParaRPr lang="en" sz="3200" b="1" spc="-3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 vert="horz" lIns="91424" tIns="68575" rIns="91424" bIns="68575" anchor="ctr" anchorCtr="0"/>
                    <a:p>
                      <a:pPr lvl="0" algn="ctr" rtl="0">
                        <a:spcBef>
                          <a:spcPts val="0"/>
                        </a:spcBef>
                        <a:buNone/>
                        <a:defRPr/>
                      </a:pPr>
                      <a:endParaRPr lang="en" sz="1900" b="1">
                        <a:solidFill>
                          <a:srgbClr val="07376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fe2f3"/>
                    </a:solidFill>
                  </a:tcPr>
                </a:tc>
              </a:tr>
              <a:tr h="0">
                <a:tc>
                  <a:txBody>
                    <a:bodyPr vert="horz" lIns="91424" tIns="68575" rIns="91424" bIns="68575" anchor="ctr" anchorCtr="0"/>
                    <a:p>
                      <a:pPr lvl="0" algn="ctr" rtl="0">
                        <a:spcBef>
                          <a:spcPts val="0"/>
                        </a:spcBef>
                        <a:buNone/>
                        <a:defRPr/>
                      </a:pPr>
                      <a:r>
                        <a:rPr lang="ko-KR" altLang="en-US" sz="3200" b="1" spc="-3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Roboto"/>
                          <a:sym typeface="Roboto"/>
                        </a:rPr>
                        <a:t>주제</a:t>
                      </a:r>
                      <a:endParaRPr lang="en" sz="3200" b="1" spc="-3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24" tIns="68575" rIns="91424" bIns="68575" anchor="ctr" anchorCtr="0"/>
                    <a:p>
                      <a:pPr lvl="0" algn="ctr" rtl="0">
                        <a:spcBef>
                          <a:spcPts val="0"/>
                        </a:spcBef>
                        <a:buNone/>
                        <a:defRPr/>
                      </a:pPr>
                      <a:endParaRPr lang="en" sz="1900" b="1">
                        <a:solidFill>
                          <a:srgbClr val="07376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1764109">
                <a:tc>
                  <a:txBody>
                    <a:bodyPr vert="horz" lIns="91424" tIns="68575" rIns="91424" bIns="68575" anchor="ctr" anchorCtr="0"/>
                    <a:p>
                      <a:pPr lvl="0" algn="ctr" rtl="0">
                        <a:spcBef>
                          <a:spcPts val="0"/>
                        </a:spcBef>
                        <a:buNone/>
                        <a:defRPr/>
                      </a:pPr>
                      <a:r>
                        <a:rPr lang="ko-KR" altLang="en-US" sz="3200" b="1" spc="-3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Roboto"/>
                          <a:sym typeface="Roboto"/>
                        </a:rPr>
                        <a:t>특징</a:t>
                      </a:r>
                      <a:endParaRPr lang="en" sz="3200" b="1" spc="-3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Roboto"/>
                        <a:sym typeface="Roboto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9525" cap="flat" cmpd="sng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 vert="horz" lIns="91424" tIns="68575" rIns="91424" bIns="68575" anchor="ctr" anchorCtr="0"/>
                    <a:p>
                      <a:pPr lvl="0" algn="ctr" rtl="0">
                        <a:spcBef>
                          <a:spcPts val="0"/>
                        </a:spcBef>
                        <a:buNone/>
                        <a:defRPr/>
                      </a:pPr>
                      <a:endParaRPr lang="en" sz="1900" b="1">
                        <a:solidFill>
                          <a:srgbClr val="07376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9fc5e8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53050" y="1675259"/>
            <a:ext cx="2239065" cy="513586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자유시</a:t>
            </a:r>
            <a:r>
              <a:rPr lang="en-US" altLang="ko-KR" sz="2800" b="1" spc="-300">
                <a:solidFill>
                  <a:srgbClr val="0070c0"/>
                </a:solidFill>
                <a:latin typeface="맑은 고딕"/>
                <a:ea typeface="맑은 고딕"/>
              </a:rPr>
              <a:t>, </a:t>
            </a: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서정시</a:t>
            </a:r>
            <a:endParaRPr lang="ko-KR" altLang="en-US" sz="28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53050" y="2284385"/>
            <a:ext cx="2239065" cy="523220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비유적</a:t>
            </a:r>
            <a:r>
              <a:rPr lang="en-US" altLang="ko-KR" sz="2800" b="1" spc="-300">
                <a:solidFill>
                  <a:srgbClr val="0070c0"/>
                </a:solidFill>
                <a:latin typeface="맑은 고딕"/>
                <a:ea typeface="맑은 고딕"/>
              </a:rPr>
              <a:t>, </a:t>
            </a: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감각적</a:t>
            </a:r>
            <a:endParaRPr lang="ko-KR" altLang="en-US" sz="28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53050" y="2931970"/>
            <a:ext cx="1146468" cy="523220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내재율</a:t>
            </a:r>
            <a:endParaRPr lang="ko-KR" altLang="en-US" sz="28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3050" y="4173392"/>
            <a:ext cx="6224803" cy="511003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밤하늘의 아름다운 모습과 유성의 생동감</a:t>
            </a:r>
            <a:endParaRPr lang="ko-KR" altLang="en-US" sz="28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grpSp>
        <p:nvGrpSpPr>
          <p:cNvPr id="10" name="그룹 9"/>
          <p:cNvGrpSpPr/>
          <p:nvPr/>
        </p:nvGrpSpPr>
        <p:grpSpPr>
          <a:xfrm rot="0">
            <a:off x="4093258" y="546257"/>
            <a:ext cx="638175" cy="638175"/>
            <a:chOff x="552450" y="1332162"/>
            <a:chExt cx="638175" cy="638175"/>
          </a:xfrm>
        </p:grpSpPr>
        <p:sp>
          <p:nvSpPr>
            <p:cNvPr id="11" name="타원 10"/>
            <p:cNvSpPr/>
            <p:nvPr/>
          </p:nvSpPr>
          <p:spPr>
            <a:xfrm>
              <a:off x="552450" y="1332162"/>
              <a:ext cx="638175" cy="63817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12" name="그룹 11"/>
            <p:cNvGrpSpPr/>
            <p:nvPr/>
          </p:nvGrpSpPr>
          <p:grpSpPr>
            <a:xfrm rot="0">
              <a:off x="656948" y="1451245"/>
              <a:ext cx="495471" cy="400410"/>
              <a:chOff x="7460612" y="6171881"/>
              <a:chExt cx="519541" cy="419862"/>
            </a:xfrm>
            <a:solidFill>
              <a:schemeClr val="bg1"/>
            </a:solidFill>
          </p:grpSpPr>
          <p:sp>
            <p:nvSpPr>
              <p:cNvPr id="13" name="Freeform 1846"/>
              <p:cNvSpPr/>
              <p:nvPr/>
            </p:nvSpPr>
            <p:spPr>
              <a:xfrm>
                <a:off x="7460612" y="6171881"/>
                <a:ext cx="410800" cy="419862"/>
              </a:xfrm>
              <a:custGeom>
                <a:avLst/>
                <a:gdLst>
                  <a:gd name="T0" fmla="*/ 246 w 272"/>
                  <a:gd name="T1" fmla="*/ 240 h 278"/>
                  <a:gd name="T2" fmla="*/ 244 w 272"/>
                  <a:gd name="T3" fmla="*/ 244 h 278"/>
                  <a:gd name="T4" fmla="*/ 238 w 272"/>
                  <a:gd name="T5" fmla="*/ 252 h 278"/>
                  <a:gd name="T6" fmla="*/ 70 w 272"/>
                  <a:gd name="T7" fmla="*/ 252 h 278"/>
                  <a:gd name="T8" fmla="*/ 66 w 272"/>
                  <a:gd name="T9" fmla="*/ 252 h 278"/>
                  <a:gd name="T10" fmla="*/ 60 w 272"/>
                  <a:gd name="T11" fmla="*/ 244 h 278"/>
                  <a:gd name="T12" fmla="*/ 58 w 272"/>
                  <a:gd name="T13" fmla="*/ 38 h 278"/>
                  <a:gd name="T14" fmla="*/ 60 w 272"/>
                  <a:gd name="T15" fmla="*/ 34 h 278"/>
                  <a:gd name="T16" fmla="*/ 66 w 272"/>
                  <a:gd name="T17" fmla="*/ 28 h 278"/>
                  <a:gd name="T18" fmla="*/ 234 w 272"/>
                  <a:gd name="T19" fmla="*/ 26 h 278"/>
                  <a:gd name="T20" fmla="*/ 238 w 272"/>
                  <a:gd name="T21" fmla="*/ 28 h 278"/>
                  <a:gd name="T22" fmla="*/ 244 w 272"/>
                  <a:gd name="T23" fmla="*/ 34 h 278"/>
                  <a:gd name="T24" fmla="*/ 246 w 272"/>
                  <a:gd name="T25" fmla="*/ 112 h 278"/>
                  <a:gd name="T26" fmla="*/ 272 w 272"/>
                  <a:gd name="T27" fmla="*/ 38 h 278"/>
                  <a:gd name="T28" fmla="*/ 270 w 272"/>
                  <a:gd name="T29" fmla="*/ 30 h 278"/>
                  <a:gd name="T30" fmla="*/ 266 w 272"/>
                  <a:gd name="T31" fmla="*/ 16 h 278"/>
                  <a:gd name="T32" fmla="*/ 254 w 272"/>
                  <a:gd name="T33" fmla="*/ 6 h 278"/>
                  <a:gd name="T34" fmla="*/ 240 w 272"/>
                  <a:gd name="T35" fmla="*/ 0 h 278"/>
                  <a:gd name="T36" fmla="*/ 70 w 272"/>
                  <a:gd name="T37" fmla="*/ 0 h 278"/>
                  <a:gd name="T38" fmla="*/ 64 w 272"/>
                  <a:gd name="T39" fmla="*/ 0 h 278"/>
                  <a:gd name="T40" fmla="*/ 50 w 272"/>
                  <a:gd name="T41" fmla="*/ 6 h 278"/>
                  <a:gd name="T42" fmla="*/ 38 w 272"/>
                  <a:gd name="T43" fmla="*/ 16 h 278"/>
                  <a:gd name="T44" fmla="*/ 34 w 272"/>
                  <a:gd name="T45" fmla="*/ 30 h 278"/>
                  <a:gd name="T46" fmla="*/ 32 w 272"/>
                  <a:gd name="T47" fmla="*/ 56 h 278"/>
                  <a:gd name="T48" fmla="*/ 12 w 272"/>
                  <a:gd name="T49" fmla="*/ 56 h 278"/>
                  <a:gd name="T50" fmla="*/ 4 w 272"/>
                  <a:gd name="T51" fmla="*/ 60 h 278"/>
                  <a:gd name="T52" fmla="*/ 0 w 272"/>
                  <a:gd name="T53" fmla="*/ 68 h 278"/>
                  <a:gd name="T54" fmla="*/ 0 w 272"/>
                  <a:gd name="T55" fmla="*/ 74 h 278"/>
                  <a:gd name="T56" fmla="*/ 8 w 272"/>
                  <a:gd name="T57" fmla="*/ 80 h 278"/>
                  <a:gd name="T58" fmla="*/ 32 w 272"/>
                  <a:gd name="T59" fmla="*/ 82 h 278"/>
                  <a:gd name="T60" fmla="*/ 12 w 272"/>
                  <a:gd name="T61" fmla="*/ 128 h 278"/>
                  <a:gd name="T62" fmla="*/ 8 w 272"/>
                  <a:gd name="T63" fmla="*/ 128 h 278"/>
                  <a:gd name="T64" fmla="*/ 0 w 272"/>
                  <a:gd name="T65" fmla="*/ 136 h 278"/>
                  <a:gd name="T66" fmla="*/ 0 w 272"/>
                  <a:gd name="T67" fmla="*/ 140 h 278"/>
                  <a:gd name="T68" fmla="*/ 4 w 272"/>
                  <a:gd name="T69" fmla="*/ 150 h 278"/>
                  <a:gd name="T70" fmla="*/ 12 w 272"/>
                  <a:gd name="T71" fmla="*/ 154 h 278"/>
                  <a:gd name="T72" fmla="*/ 32 w 272"/>
                  <a:gd name="T73" fmla="*/ 204 h 278"/>
                  <a:gd name="T74" fmla="*/ 12 w 272"/>
                  <a:gd name="T75" fmla="*/ 204 h 278"/>
                  <a:gd name="T76" fmla="*/ 4 w 272"/>
                  <a:gd name="T77" fmla="*/ 208 h 278"/>
                  <a:gd name="T78" fmla="*/ 0 w 272"/>
                  <a:gd name="T79" fmla="*/ 218 h 278"/>
                  <a:gd name="T80" fmla="*/ 0 w 272"/>
                  <a:gd name="T81" fmla="*/ 222 h 278"/>
                  <a:gd name="T82" fmla="*/ 8 w 272"/>
                  <a:gd name="T83" fmla="*/ 230 h 278"/>
                  <a:gd name="T84" fmla="*/ 32 w 272"/>
                  <a:gd name="T85" fmla="*/ 232 h 278"/>
                  <a:gd name="T86" fmla="*/ 32 w 272"/>
                  <a:gd name="T87" fmla="*/ 240 h 278"/>
                  <a:gd name="T88" fmla="*/ 36 w 272"/>
                  <a:gd name="T89" fmla="*/ 256 h 278"/>
                  <a:gd name="T90" fmla="*/ 44 w 272"/>
                  <a:gd name="T91" fmla="*/ 268 h 278"/>
                  <a:gd name="T92" fmla="*/ 56 w 272"/>
                  <a:gd name="T93" fmla="*/ 276 h 278"/>
                  <a:gd name="T94" fmla="*/ 70 w 272"/>
                  <a:gd name="T95" fmla="*/ 278 h 278"/>
                  <a:gd name="T96" fmla="*/ 234 w 272"/>
                  <a:gd name="T97" fmla="*/ 278 h 278"/>
                  <a:gd name="T98" fmla="*/ 248 w 272"/>
                  <a:gd name="T99" fmla="*/ 276 h 278"/>
                  <a:gd name="T100" fmla="*/ 260 w 272"/>
                  <a:gd name="T101" fmla="*/ 268 h 278"/>
                  <a:gd name="T102" fmla="*/ 268 w 272"/>
                  <a:gd name="T103" fmla="*/ 256 h 278"/>
                  <a:gd name="T104" fmla="*/ 272 w 272"/>
                  <a:gd name="T105" fmla="*/ 240 h 278"/>
                  <a:gd name="T106" fmla="*/ 262 w 272"/>
                  <a:gd name="T107" fmla="*/ 226 h 27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2" h="278">
                    <a:moveTo>
                      <a:pt x="246" y="232"/>
                    </a:moveTo>
                    <a:lnTo>
                      <a:pt x="246" y="240"/>
                    </a:lnTo>
                    <a:lnTo>
                      <a:pt x="246" y="240"/>
                    </a:lnTo>
                    <a:lnTo>
                      <a:pt x="244" y="244"/>
                    </a:lnTo>
                    <a:lnTo>
                      <a:pt x="242" y="248"/>
                    </a:lnTo>
                    <a:lnTo>
                      <a:pt x="238" y="252"/>
                    </a:lnTo>
                    <a:lnTo>
                      <a:pt x="234" y="252"/>
                    </a:lnTo>
                    <a:lnTo>
                      <a:pt x="70" y="252"/>
                    </a:lnTo>
                    <a:lnTo>
                      <a:pt x="70" y="252"/>
                    </a:lnTo>
                    <a:lnTo>
                      <a:pt x="66" y="252"/>
                    </a:lnTo>
                    <a:lnTo>
                      <a:pt x="62" y="248"/>
                    </a:lnTo>
                    <a:lnTo>
                      <a:pt x="60" y="244"/>
                    </a:lnTo>
                    <a:lnTo>
                      <a:pt x="58" y="240"/>
                    </a:lnTo>
                    <a:lnTo>
                      <a:pt x="58" y="38"/>
                    </a:lnTo>
                    <a:lnTo>
                      <a:pt x="58" y="38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6" y="28"/>
                    </a:lnTo>
                    <a:lnTo>
                      <a:pt x="70" y="26"/>
                    </a:lnTo>
                    <a:lnTo>
                      <a:pt x="234" y="26"/>
                    </a:lnTo>
                    <a:lnTo>
                      <a:pt x="234" y="26"/>
                    </a:lnTo>
                    <a:lnTo>
                      <a:pt x="238" y="28"/>
                    </a:lnTo>
                    <a:lnTo>
                      <a:pt x="242" y="30"/>
                    </a:lnTo>
                    <a:lnTo>
                      <a:pt x="244" y="34"/>
                    </a:lnTo>
                    <a:lnTo>
                      <a:pt x="246" y="38"/>
                    </a:lnTo>
                    <a:lnTo>
                      <a:pt x="246" y="112"/>
                    </a:lnTo>
                    <a:lnTo>
                      <a:pt x="272" y="86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0" y="30"/>
                    </a:lnTo>
                    <a:lnTo>
                      <a:pt x="268" y="24"/>
                    </a:lnTo>
                    <a:lnTo>
                      <a:pt x="266" y="16"/>
                    </a:lnTo>
                    <a:lnTo>
                      <a:pt x="260" y="12"/>
                    </a:lnTo>
                    <a:lnTo>
                      <a:pt x="254" y="6"/>
                    </a:lnTo>
                    <a:lnTo>
                      <a:pt x="248" y="2"/>
                    </a:lnTo>
                    <a:lnTo>
                      <a:pt x="240" y="0"/>
                    </a:lnTo>
                    <a:lnTo>
                      <a:pt x="23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56" y="2"/>
                    </a:lnTo>
                    <a:lnTo>
                      <a:pt x="50" y="6"/>
                    </a:lnTo>
                    <a:lnTo>
                      <a:pt x="44" y="12"/>
                    </a:lnTo>
                    <a:lnTo>
                      <a:pt x="38" y="16"/>
                    </a:lnTo>
                    <a:lnTo>
                      <a:pt x="36" y="24"/>
                    </a:lnTo>
                    <a:lnTo>
                      <a:pt x="34" y="30"/>
                    </a:lnTo>
                    <a:lnTo>
                      <a:pt x="32" y="38"/>
                    </a:lnTo>
                    <a:lnTo>
                      <a:pt x="32" y="56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8" y="56"/>
                    </a:lnTo>
                    <a:lnTo>
                      <a:pt x="4" y="60"/>
                    </a:lnTo>
                    <a:lnTo>
                      <a:pt x="0" y="64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0" y="74"/>
                    </a:lnTo>
                    <a:lnTo>
                      <a:pt x="4" y="78"/>
                    </a:lnTo>
                    <a:lnTo>
                      <a:pt x="8" y="80"/>
                    </a:lnTo>
                    <a:lnTo>
                      <a:pt x="12" y="82"/>
                    </a:lnTo>
                    <a:lnTo>
                      <a:pt x="32" y="82"/>
                    </a:lnTo>
                    <a:lnTo>
                      <a:pt x="32" y="128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8" y="128"/>
                    </a:lnTo>
                    <a:lnTo>
                      <a:pt x="4" y="132"/>
                    </a:lnTo>
                    <a:lnTo>
                      <a:pt x="0" y="136"/>
                    </a:lnTo>
                    <a:lnTo>
                      <a:pt x="0" y="140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2" y="154"/>
                    </a:lnTo>
                    <a:lnTo>
                      <a:pt x="32" y="204"/>
                    </a:lnTo>
                    <a:lnTo>
                      <a:pt x="12" y="204"/>
                    </a:lnTo>
                    <a:lnTo>
                      <a:pt x="12" y="204"/>
                    </a:lnTo>
                    <a:lnTo>
                      <a:pt x="8" y="206"/>
                    </a:lnTo>
                    <a:lnTo>
                      <a:pt x="4" y="208"/>
                    </a:lnTo>
                    <a:lnTo>
                      <a:pt x="0" y="212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4" y="228"/>
                    </a:lnTo>
                    <a:lnTo>
                      <a:pt x="8" y="230"/>
                    </a:lnTo>
                    <a:lnTo>
                      <a:pt x="12" y="232"/>
                    </a:lnTo>
                    <a:lnTo>
                      <a:pt x="32" y="232"/>
                    </a:lnTo>
                    <a:lnTo>
                      <a:pt x="32" y="240"/>
                    </a:lnTo>
                    <a:lnTo>
                      <a:pt x="32" y="240"/>
                    </a:lnTo>
                    <a:lnTo>
                      <a:pt x="34" y="248"/>
                    </a:lnTo>
                    <a:lnTo>
                      <a:pt x="36" y="256"/>
                    </a:lnTo>
                    <a:lnTo>
                      <a:pt x="38" y="262"/>
                    </a:lnTo>
                    <a:lnTo>
                      <a:pt x="44" y="268"/>
                    </a:lnTo>
                    <a:lnTo>
                      <a:pt x="50" y="272"/>
                    </a:lnTo>
                    <a:lnTo>
                      <a:pt x="56" y="276"/>
                    </a:lnTo>
                    <a:lnTo>
                      <a:pt x="64" y="278"/>
                    </a:lnTo>
                    <a:lnTo>
                      <a:pt x="70" y="278"/>
                    </a:lnTo>
                    <a:lnTo>
                      <a:pt x="234" y="278"/>
                    </a:lnTo>
                    <a:lnTo>
                      <a:pt x="234" y="278"/>
                    </a:lnTo>
                    <a:lnTo>
                      <a:pt x="240" y="278"/>
                    </a:lnTo>
                    <a:lnTo>
                      <a:pt x="248" y="276"/>
                    </a:lnTo>
                    <a:lnTo>
                      <a:pt x="254" y="272"/>
                    </a:lnTo>
                    <a:lnTo>
                      <a:pt x="260" y="268"/>
                    </a:lnTo>
                    <a:lnTo>
                      <a:pt x="266" y="262"/>
                    </a:lnTo>
                    <a:lnTo>
                      <a:pt x="268" y="256"/>
                    </a:lnTo>
                    <a:lnTo>
                      <a:pt x="270" y="248"/>
                    </a:lnTo>
                    <a:lnTo>
                      <a:pt x="272" y="240"/>
                    </a:lnTo>
                    <a:lnTo>
                      <a:pt x="272" y="214"/>
                    </a:lnTo>
                    <a:lnTo>
                      <a:pt x="262" y="226"/>
                    </a:lnTo>
                    <a:lnTo>
                      <a:pt x="246" y="2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14" name="Freeform 1847"/>
              <p:cNvSpPr/>
              <p:nvPr/>
            </p:nvSpPr>
            <p:spPr>
              <a:xfrm>
                <a:off x="7889535" y="6280622"/>
                <a:ext cx="90618" cy="84577"/>
              </a:xfrm>
              <a:custGeom>
                <a:avLst/>
                <a:gdLst>
                  <a:gd name="T0" fmla="*/ 32 w 60"/>
                  <a:gd name="T1" fmla="*/ 4 h 56"/>
                  <a:gd name="T2" fmla="*/ 32 w 60"/>
                  <a:gd name="T3" fmla="*/ 4 h 56"/>
                  <a:gd name="T4" fmla="*/ 26 w 60"/>
                  <a:gd name="T5" fmla="*/ 0 h 56"/>
                  <a:gd name="T6" fmla="*/ 22 w 60"/>
                  <a:gd name="T7" fmla="*/ 0 h 56"/>
                  <a:gd name="T8" fmla="*/ 16 w 60"/>
                  <a:gd name="T9" fmla="*/ 2 h 56"/>
                  <a:gd name="T10" fmla="*/ 12 w 60"/>
                  <a:gd name="T11" fmla="*/ 6 h 56"/>
                  <a:gd name="T12" fmla="*/ 0 w 60"/>
                  <a:gd name="T13" fmla="*/ 18 h 56"/>
                  <a:gd name="T14" fmla="*/ 44 w 60"/>
                  <a:gd name="T15" fmla="*/ 56 h 56"/>
                  <a:gd name="T16" fmla="*/ 56 w 60"/>
                  <a:gd name="T17" fmla="*/ 44 h 56"/>
                  <a:gd name="T18" fmla="*/ 56 w 60"/>
                  <a:gd name="T19" fmla="*/ 44 h 56"/>
                  <a:gd name="T20" fmla="*/ 58 w 60"/>
                  <a:gd name="T21" fmla="*/ 38 h 56"/>
                  <a:gd name="T22" fmla="*/ 60 w 60"/>
                  <a:gd name="T23" fmla="*/ 34 h 56"/>
                  <a:gd name="T24" fmla="*/ 58 w 60"/>
                  <a:gd name="T25" fmla="*/ 28 h 56"/>
                  <a:gd name="T26" fmla="*/ 54 w 60"/>
                  <a:gd name="T27" fmla="*/ 24 h 56"/>
                  <a:gd name="T28" fmla="*/ 32 w 60"/>
                  <a:gd name="T29" fmla="*/ 4 h 5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56">
                    <a:moveTo>
                      <a:pt x="32" y="4"/>
                    </a:moveTo>
                    <a:lnTo>
                      <a:pt x="32" y="4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6" y="2"/>
                    </a:lnTo>
                    <a:lnTo>
                      <a:pt x="12" y="6"/>
                    </a:lnTo>
                    <a:lnTo>
                      <a:pt x="0" y="18"/>
                    </a:lnTo>
                    <a:lnTo>
                      <a:pt x="44" y="56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8" y="38"/>
                    </a:lnTo>
                    <a:lnTo>
                      <a:pt x="60" y="34"/>
                    </a:lnTo>
                    <a:lnTo>
                      <a:pt x="58" y="28"/>
                    </a:lnTo>
                    <a:lnTo>
                      <a:pt x="54" y="24"/>
                    </a:lnTo>
                    <a:lnTo>
                      <a:pt x="32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15" name="Freeform 1848"/>
              <p:cNvSpPr/>
              <p:nvPr/>
            </p:nvSpPr>
            <p:spPr>
              <a:xfrm>
                <a:off x="7795897" y="6325931"/>
                <a:ext cx="144988" cy="148009"/>
              </a:xfrm>
              <a:custGeom>
                <a:avLst/>
                <a:gdLst>
                  <a:gd name="T0" fmla="*/ 0 w 96"/>
                  <a:gd name="T1" fmla="*/ 60 h 98"/>
                  <a:gd name="T2" fmla="*/ 44 w 96"/>
                  <a:gd name="T3" fmla="*/ 98 h 98"/>
                  <a:gd name="T4" fmla="*/ 96 w 96"/>
                  <a:gd name="T5" fmla="*/ 38 h 98"/>
                  <a:gd name="T6" fmla="*/ 52 w 96"/>
                  <a:gd name="T7" fmla="*/ 0 h 98"/>
                  <a:gd name="T8" fmla="*/ 0 w 96"/>
                  <a:gd name="T9" fmla="*/ 60 h 98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98">
                    <a:moveTo>
                      <a:pt x="0" y="60"/>
                    </a:moveTo>
                    <a:lnTo>
                      <a:pt x="44" y="98"/>
                    </a:lnTo>
                    <a:lnTo>
                      <a:pt x="96" y="38"/>
                    </a:lnTo>
                    <a:lnTo>
                      <a:pt x="52" y="0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16" name="Freeform 1849"/>
              <p:cNvSpPr/>
              <p:nvPr/>
            </p:nvSpPr>
            <p:spPr>
              <a:xfrm>
                <a:off x="7768712" y="6434672"/>
                <a:ext cx="78535" cy="78535"/>
              </a:xfrm>
              <a:custGeom>
                <a:avLst/>
                <a:gdLst>
                  <a:gd name="T0" fmla="*/ 2 w 52"/>
                  <a:gd name="T1" fmla="*/ 42 h 52"/>
                  <a:gd name="T2" fmla="*/ 2 w 52"/>
                  <a:gd name="T3" fmla="*/ 42 h 52"/>
                  <a:gd name="T4" fmla="*/ 0 w 52"/>
                  <a:gd name="T5" fmla="*/ 46 h 52"/>
                  <a:gd name="T6" fmla="*/ 0 w 52"/>
                  <a:gd name="T7" fmla="*/ 50 h 52"/>
                  <a:gd name="T8" fmla="*/ 2 w 52"/>
                  <a:gd name="T9" fmla="*/ 52 h 52"/>
                  <a:gd name="T10" fmla="*/ 2 w 52"/>
                  <a:gd name="T11" fmla="*/ 52 h 52"/>
                  <a:gd name="T12" fmla="*/ 4 w 52"/>
                  <a:gd name="T13" fmla="*/ 52 h 52"/>
                  <a:gd name="T14" fmla="*/ 8 w 52"/>
                  <a:gd name="T15" fmla="*/ 52 h 52"/>
                  <a:gd name="T16" fmla="*/ 12 w 52"/>
                  <a:gd name="T17" fmla="*/ 52 h 52"/>
                  <a:gd name="T18" fmla="*/ 52 w 52"/>
                  <a:gd name="T19" fmla="*/ 38 h 52"/>
                  <a:gd name="T20" fmla="*/ 8 w 52"/>
                  <a:gd name="T21" fmla="*/ 0 h 52"/>
                  <a:gd name="T22" fmla="*/ 2 w 52"/>
                  <a:gd name="T23" fmla="*/ 42 h 52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" h="52">
                    <a:moveTo>
                      <a:pt x="2" y="42"/>
                    </a:moveTo>
                    <a:lnTo>
                      <a:pt x="2" y="42"/>
                    </a:lnTo>
                    <a:lnTo>
                      <a:pt x="0" y="46"/>
                    </a:lnTo>
                    <a:lnTo>
                      <a:pt x="0" y="50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4" y="52"/>
                    </a:lnTo>
                    <a:lnTo>
                      <a:pt x="8" y="52"/>
                    </a:lnTo>
                    <a:lnTo>
                      <a:pt x="12" y="52"/>
                    </a:lnTo>
                    <a:lnTo>
                      <a:pt x="52" y="38"/>
                    </a:lnTo>
                    <a:lnTo>
                      <a:pt x="8" y="0"/>
                    </a:lnTo>
                    <a:lnTo>
                      <a:pt x="2" y="4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  <p:sp>
            <p:nvSpPr>
              <p:cNvPr id="17" name="Freeform 1850"/>
              <p:cNvSpPr/>
              <p:nvPr/>
            </p:nvSpPr>
            <p:spPr>
              <a:xfrm>
                <a:off x="7605600" y="6301766"/>
                <a:ext cx="184256" cy="144988"/>
              </a:xfrm>
              <a:custGeom>
                <a:avLst/>
                <a:gdLst>
                  <a:gd name="T0" fmla="*/ 98 w 122"/>
                  <a:gd name="T1" fmla="*/ 4 h 96"/>
                  <a:gd name="T2" fmla="*/ 46 w 122"/>
                  <a:gd name="T3" fmla="*/ 64 h 96"/>
                  <a:gd name="T4" fmla="*/ 24 w 122"/>
                  <a:gd name="T5" fmla="*/ 40 h 96"/>
                  <a:gd name="T6" fmla="*/ 24 w 122"/>
                  <a:gd name="T7" fmla="*/ 40 h 96"/>
                  <a:gd name="T8" fmla="*/ 18 w 122"/>
                  <a:gd name="T9" fmla="*/ 38 h 96"/>
                  <a:gd name="T10" fmla="*/ 14 w 122"/>
                  <a:gd name="T11" fmla="*/ 36 h 96"/>
                  <a:gd name="T12" fmla="*/ 8 w 122"/>
                  <a:gd name="T13" fmla="*/ 38 h 96"/>
                  <a:gd name="T14" fmla="*/ 4 w 122"/>
                  <a:gd name="T15" fmla="*/ 40 h 96"/>
                  <a:gd name="T16" fmla="*/ 4 w 122"/>
                  <a:gd name="T17" fmla="*/ 40 h 96"/>
                  <a:gd name="T18" fmla="*/ 2 w 122"/>
                  <a:gd name="T19" fmla="*/ 44 h 96"/>
                  <a:gd name="T20" fmla="*/ 0 w 122"/>
                  <a:gd name="T21" fmla="*/ 50 h 96"/>
                  <a:gd name="T22" fmla="*/ 2 w 122"/>
                  <a:gd name="T23" fmla="*/ 54 h 96"/>
                  <a:gd name="T24" fmla="*/ 4 w 122"/>
                  <a:gd name="T25" fmla="*/ 58 h 96"/>
                  <a:gd name="T26" fmla="*/ 38 w 122"/>
                  <a:gd name="T27" fmla="*/ 92 h 96"/>
                  <a:gd name="T28" fmla="*/ 38 w 122"/>
                  <a:gd name="T29" fmla="*/ 92 h 96"/>
                  <a:gd name="T30" fmla="*/ 42 w 122"/>
                  <a:gd name="T31" fmla="*/ 96 h 96"/>
                  <a:gd name="T32" fmla="*/ 46 w 122"/>
                  <a:gd name="T33" fmla="*/ 96 h 96"/>
                  <a:gd name="T34" fmla="*/ 46 w 122"/>
                  <a:gd name="T35" fmla="*/ 96 h 96"/>
                  <a:gd name="T36" fmla="*/ 48 w 122"/>
                  <a:gd name="T37" fmla="*/ 96 h 96"/>
                  <a:gd name="T38" fmla="*/ 48 w 122"/>
                  <a:gd name="T39" fmla="*/ 96 h 96"/>
                  <a:gd name="T40" fmla="*/ 52 w 122"/>
                  <a:gd name="T41" fmla="*/ 96 h 96"/>
                  <a:gd name="T42" fmla="*/ 56 w 122"/>
                  <a:gd name="T43" fmla="*/ 92 h 96"/>
                  <a:gd name="T44" fmla="*/ 118 w 122"/>
                  <a:gd name="T45" fmla="*/ 22 h 96"/>
                  <a:gd name="T46" fmla="*/ 118 w 122"/>
                  <a:gd name="T47" fmla="*/ 22 h 96"/>
                  <a:gd name="T48" fmla="*/ 120 w 122"/>
                  <a:gd name="T49" fmla="*/ 18 h 96"/>
                  <a:gd name="T50" fmla="*/ 122 w 122"/>
                  <a:gd name="T51" fmla="*/ 12 h 96"/>
                  <a:gd name="T52" fmla="*/ 120 w 122"/>
                  <a:gd name="T53" fmla="*/ 8 h 96"/>
                  <a:gd name="T54" fmla="*/ 116 w 122"/>
                  <a:gd name="T55" fmla="*/ 4 h 96"/>
                  <a:gd name="T56" fmla="*/ 116 w 122"/>
                  <a:gd name="T57" fmla="*/ 4 h 96"/>
                  <a:gd name="T58" fmla="*/ 112 w 122"/>
                  <a:gd name="T59" fmla="*/ 2 h 96"/>
                  <a:gd name="T60" fmla="*/ 108 w 122"/>
                  <a:gd name="T61" fmla="*/ 0 h 96"/>
                  <a:gd name="T62" fmla="*/ 102 w 122"/>
                  <a:gd name="T63" fmla="*/ 2 h 96"/>
                  <a:gd name="T64" fmla="*/ 98 w 122"/>
                  <a:gd name="T65" fmla="*/ 4 h 96"/>
                  <a:gd name="T66" fmla="*/ 98 w 122"/>
                  <a:gd name="T67" fmla="*/ 4 h 96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" h="96">
                    <a:moveTo>
                      <a:pt x="98" y="4"/>
                    </a:moveTo>
                    <a:lnTo>
                      <a:pt x="46" y="64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18" y="38"/>
                    </a:lnTo>
                    <a:lnTo>
                      <a:pt x="14" y="36"/>
                    </a:lnTo>
                    <a:lnTo>
                      <a:pt x="8" y="38"/>
                    </a:lnTo>
                    <a:lnTo>
                      <a:pt x="4" y="40"/>
                    </a:lnTo>
                    <a:lnTo>
                      <a:pt x="4" y="40"/>
                    </a:lnTo>
                    <a:lnTo>
                      <a:pt x="2" y="44"/>
                    </a:lnTo>
                    <a:lnTo>
                      <a:pt x="0" y="50"/>
                    </a:lnTo>
                    <a:lnTo>
                      <a:pt x="2" y="54"/>
                    </a:lnTo>
                    <a:lnTo>
                      <a:pt x="4" y="58"/>
                    </a:lnTo>
                    <a:lnTo>
                      <a:pt x="38" y="92"/>
                    </a:lnTo>
                    <a:lnTo>
                      <a:pt x="38" y="92"/>
                    </a:lnTo>
                    <a:lnTo>
                      <a:pt x="42" y="96"/>
                    </a:lnTo>
                    <a:lnTo>
                      <a:pt x="46" y="96"/>
                    </a:lnTo>
                    <a:lnTo>
                      <a:pt x="46" y="96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2" y="96"/>
                    </a:lnTo>
                    <a:lnTo>
                      <a:pt x="56" y="92"/>
                    </a:lnTo>
                    <a:lnTo>
                      <a:pt x="118" y="22"/>
                    </a:lnTo>
                    <a:lnTo>
                      <a:pt x="118" y="22"/>
                    </a:lnTo>
                    <a:lnTo>
                      <a:pt x="120" y="18"/>
                    </a:lnTo>
                    <a:lnTo>
                      <a:pt x="122" y="12"/>
                    </a:lnTo>
                    <a:lnTo>
                      <a:pt x="120" y="8"/>
                    </a:lnTo>
                    <a:lnTo>
                      <a:pt x="116" y="4"/>
                    </a:lnTo>
                    <a:lnTo>
                      <a:pt x="116" y="4"/>
                    </a:lnTo>
                    <a:lnTo>
                      <a:pt x="112" y="2"/>
                    </a:lnTo>
                    <a:lnTo>
                      <a:pt x="108" y="0"/>
                    </a:lnTo>
                    <a:lnTo>
                      <a:pt x="102" y="2"/>
                    </a:lnTo>
                    <a:lnTo>
                      <a:pt x="98" y="4"/>
                    </a:lnTo>
                    <a:lnTo>
                      <a:pt x="98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/>
              </a:p>
            </p:txBody>
          </p:sp>
        </p:grpSp>
      </p:grpSp>
      <p:sp>
        <p:nvSpPr>
          <p:cNvPr id="18" name="TextBox 17"/>
          <p:cNvSpPr txBox="1"/>
          <p:nvPr/>
        </p:nvSpPr>
        <p:spPr>
          <a:xfrm>
            <a:off x="3148875" y="4989294"/>
            <a:ext cx="7027200" cy="1295300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>
            <a:spAutoFit/>
          </a:bodyPr>
          <a:lstStyle/>
          <a:p>
            <a:pPr latinLnBrk="1">
              <a:lnSpc>
                <a:spcPct val="110000"/>
              </a:lnSpc>
              <a:defRPr/>
            </a:pPr>
            <a:r>
              <a:rPr lang="ko-KR" altLang="en-US" sz="2400" b="1" spc="-300">
                <a:solidFill>
                  <a:srgbClr val="0070c0"/>
                </a:solidFill>
                <a:latin typeface="맑은 고딕"/>
                <a:ea typeface="맑은 고딕"/>
              </a:rPr>
              <a:t>① 은유법과 의인법을 활용하여 대상을 감각적으로 표현함</a:t>
            </a:r>
            <a:r>
              <a:rPr lang="en-US" altLang="ko-KR" sz="2400" b="1" spc="-300">
                <a:solidFill>
                  <a:srgbClr val="0070c0"/>
                </a:solidFill>
                <a:latin typeface="맑은 고딕"/>
                <a:ea typeface="맑은 고딕"/>
              </a:rPr>
              <a:t>.</a:t>
            </a:r>
            <a:endParaRPr lang="en-US" altLang="ko-KR" sz="2400" b="1" spc="-300">
              <a:solidFill>
                <a:srgbClr val="0070c0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10000"/>
              </a:lnSpc>
              <a:defRPr/>
            </a:pPr>
            <a:r>
              <a:rPr lang="ko-KR" altLang="en-US" sz="2400" b="1" spc="-300">
                <a:solidFill>
                  <a:srgbClr val="0070c0"/>
                </a:solidFill>
                <a:latin typeface="맑은 고딕"/>
                <a:ea typeface="맑은 고딕"/>
              </a:rPr>
              <a:t>② 시각적</a:t>
            </a:r>
            <a:r>
              <a:rPr lang="en-US" altLang="ko-KR" sz="2400" b="1" spc="-300">
                <a:solidFill>
                  <a:srgbClr val="0070c0"/>
                </a:solidFill>
                <a:latin typeface="맑은 고딕"/>
                <a:ea typeface="맑은 고딕"/>
              </a:rPr>
              <a:t>, </a:t>
            </a:r>
            <a:r>
              <a:rPr lang="ko-KR" altLang="en-US" sz="2400" b="1" spc="-300">
                <a:solidFill>
                  <a:srgbClr val="0070c0"/>
                </a:solidFill>
                <a:latin typeface="맑은 고딕"/>
                <a:ea typeface="맑은 고딕"/>
              </a:rPr>
              <a:t>청각적 심상을 활용하여 대상의 모습을 생생하</a:t>
            </a:r>
            <a:endParaRPr lang="ko-KR" altLang="en-US" sz="2400" b="1" spc="-300">
              <a:solidFill>
                <a:srgbClr val="0070c0"/>
              </a:solidFill>
              <a:latin typeface="맑은 고딕"/>
              <a:ea typeface="맑은 고딕"/>
            </a:endParaRPr>
          </a:p>
          <a:p>
            <a:pPr latinLnBrk="1">
              <a:lnSpc>
                <a:spcPct val="110000"/>
              </a:lnSpc>
              <a:defRPr/>
            </a:pPr>
            <a:r>
              <a:rPr lang="en-US" altLang="ko-KR" sz="2400" b="1" spc="-300">
                <a:solidFill>
                  <a:srgbClr val="0070c0"/>
                </a:solidFill>
                <a:latin typeface="맑은 고딕"/>
                <a:ea typeface="맑은 고딕"/>
              </a:rPr>
              <a:t>     </a:t>
            </a:r>
            <a:r>
              <a:rPr lang="ko-KR" altLang="en-US" sz="2400" b="1" spc="-300">
                <a:solidFill>
                  <a:srgbClr val="0070c0"/>
                </a:solidFill>
                <a:latin typeface="맑은 고딕"/>
                <a:ea typeface="맑은 고딕"/>
              </a:rPr>
              <a:t>게 표현함</a:t>
            </a:r>
            <a:r>
              <a:rPr lang="en-US" altLang="ko-KR" sz="2400" b="1" spc="-300">
                <a:solidFill>
                  <a:srgbClr val="0070c0"/>
                </a:solidFill>
                <a:latin typeface="맑은 고딕"/>
                <a:ea typeface="맑은 고딕"/>
              </a:rPr>
              <a:t>.</a:t>
            </a:r>
            <a:endParaRPr lang="ko-KR" altLang="en-US" sz="24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53050" y="3563371"/>
            <a:ext cx="2905815" cy="511424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spc="-300">
                <a:solidFill>
                  <a:srgbClr val="0070c0"/>
                </a:solidFill>
                <a:latin typeface="맑은 고딕"/>
                <a:ea typeface="맑은 고딕"/>
              </a:rPr>
              <a:t>밤하늘의 별과 유성</a:t>
            </a:r>
            <a:endParaRPr lang="ko-KR" altLang="en-US" sz="2800" b="1" spc="-300">
              <a:solidFill>
                <a:srgbClr val="0070c0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341</ep:Words>
  <ep:PresentationFormat>화면 슬라이드 쇼(4:3)</ep:PresentationFormat>
  <ep:Paragraphs>60</ep:Paragraphs>
  <ep:Slides>15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ep:HeadingPairs>
  <ep:TitlesOfParts>
    <vt:vector size="16" baseType="lpstr">
      <vt:lpstr>한컴오피스</vt:lpstr>
      <vt:lpstr>&lt;테스트&gt; 1. 마음을  움직이는 글</vt:lpstr>
      <vt:lpstr>학습 목표</vt:lpstr>
      <vt:lpstr>슬라이드 3</vt:lpstr>
      <vt:lpstr>슬라이드 4</vt:lpstr>
      <vt:lpstr>슬라이드 5</vt:lpstr>
      <vt:lpstr>슬라이드 6</vt:lpstr>
      <vt:lpstr>비유의 개념과 효과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유성_오세영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2020-03-23T02:48:53.399</dcterms:created>
  <dc:creator>admins</dc:creator>
  <cp:lastModifiedBy>admins</cp:lastModifiedBy>
  <dcterms:modified xsi:type="dcterms:W3CDTF">2020-03-23T03:15:54.926</dcterms:modified>
  <cp:revision>7</cp:revision>
  <dc:title>&lt;테스트&gt; 1. 마음을  움직이는 글</dc:title>
  <cp:version>1000.0100.01</cp:version>
</cp:coreProperties>
</file>