
<file path=[Content_Types].xml><?xml version="1.0" encoding="utf-8"?>
<Types xmlns="http://schemas.openxmlformats.org/package/2006/content-types">
  <Override PartName="/docProps/app.xml" ContentType="application/vnd.openxmlformats-officedocument.extended-properties+xml"/>
  <Override PartName="/docProps/core.xml" ContentType="application/vnd.openxmlformats-package.core-properties+xml"/>
  <Override PartName="/ppt/presProps.xml" ContentType="application/vnd.openxmlformats-officedocument.presentationml.presProps+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tableStyles.xml" ContentType="application/vnd.openxmlformats-officedocument.presentationml.tableStyles+xml"/>
  <Override PartName="/ppt/theme/theme1.xml" ContentType="application/vnd.openxmlformats-officedocument.theme+xml"/>
  <Override PartName="/ppt/viewProps.xml" ContentType="application/vnd.openxmlformats-officedocument.presentationml.viewProps+xml"/>
  <Default Extension="jpeg" ContentType="image/jpeg"/>
  <Default Extension="png" ContentType="image/png"/>
  <Default Extension="rels" ContentType="application/vnd.openxmlformats-package.relationships+xml"/>
  <Default Extension="xml" ContentType="application/xml"/>
</Types>
</file>

<file path=_rels/.rels><?xml version="1.0" encoding="UTF-8" standalone="yes" ?><Relationships xmlns="http://schemas.openxmlformats.org/package/2006/relationships"><Relationship Id="rId1" Type="http://schemas.openxmlformats.org/officeDocument/2006/relationships/officeDocument" Target="ppt/presentation.xml"  /><Relationship Id="rId2" Type="http://schemas.openxmlformats.org/officeDocument/2006/relationships/extended-properties" Target="docProps/app.xml"  /><Relationship Id="rId3" Type="http://schemas.openxmlformats.org/package/2006/relationships/metadata/core-properties" Target="docProps/core.xml"  /><Relationship Id="rId4" Type="http://schemas.openxmlformats.org/package/2006/relationships/metadata/thumbnail" Target="docProps/thumbnail.jpeg"  /></Relationships>
</file>

<file path=ppt/presentation.xml><?xml version="1.0" encoding="utf-8"?>
<p:presentation xmlns:r="http://schemas.openxmlformats.org/officeDocument/2006/relationships" xmlns:c="http://schemas.openxmlformats.org/drawingml/2006/chart" xmlns:a="http://schemas.openxmlformats.org/drawingml/2006/main" xmlns:dgm="http://schemas.openxmlformats.org/drawingml/2006/diagram" xmlns:dsp="http://schemas.microsoft.com/office/drawing/2008/diagram" xmlns:p="http://schemas.openxmlformats.org/presentationml/2006/main" saveSubsetFonts="1">
  <p:sldMasterIdLst>
    <p:sldMasterId id="2147483817" r:id="rId9"/>
  </p:sldMasterIdLst>
  <p:sldIdLst>
    <p:sldId id="257" r:id="rId1"/>
    <p:sldId id="258" r:id="rId2"/>
    <p:sldId id="259" r:id="rId3"/>
    <p:sldId id="260" r:id="rId4"/>
    <p:sldId id="261" r:id="rId5"/>
    <p:sldId id="262" r:id="rId6"/>
  </p:sldIdLst>
  <p:sldSz cx="9144000" cy="6858000" type="screen4x3"/>
  <p:notesSz cx="6858000" cy="9144000"/>
  <p:defaultTextStyle>
    <a:defPPr>
      <a:defRPr lang="ko-KR"/>
    </a:defPPr>
    <a:lvl1pPr marL="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r="http://schemas.openxmlformats.org/officeDocument/2006/relationships" xmlns:c="http://schemas.openxmlformats.org/drawingml/2006/chart" xmlns:a="http://schemas.openxmlformats.org/drawingml/2006/main" xmlns:dgm="http://schemas.openxmlformats.org/drawingml/2006/diagram" xmlns:dsp="http://schemas.microsoft.com/office/drawing/2008/diagram" xmlns:p="http://schemas.openxmlformats.org/presentationml/2006/main"/>
</file>

<file path=ppt/tableStyles.xml><?xml version="1.0" encoding="utf-8"?>
<a:tblStyleLst xmlns:r="http://schemas.openxmlformats.org/officeDocument/2006/relationships" xmlns:c="http://schemas.openxmlformats.org/drawingml/2006/chart" xmlns:dgm="http://schemas.openxmlformats.org/drawingml/2006/diagram" xmlns:dsp="http://schemas.microsoft.com/office/drawing/2008/diagram" xmlns:a="http://schemas.openxmlformats.org/drawingml/2006/main" xmlns:pic="http://schemas.openxmlformats.org/drawingml/2006/picture" xmlns:wp="http://schemas.openxmlformats.org/drawingml/2006/wordprocessingDrawing" xmlns:xdr="http://schemas.openxmlformats.org/drawingml/2006/spreadsheetDrawing" def="{5C22544A-7EE6-4342-B048-85BDC9FD1C3A}"/>
</file>

<file path=ppt/viewProps.xml><?xml version="1.0" encoding="utf-8"?>
<p:viewPr xmlns:r="http://schemas.openxmlformats.org/officeDocument/2006/relationships" xmlns:c="http://schemas.openxmlformats.org/drawingml/2006/chart" xmlns:a="http://schemas.openxmlformats.org/drawingml/2006/main" xmlns:dgm="http://schemas.openxmlformats.org/drawingml/2006/diagram" xmlns:dsp="http://schemas.microsoft.com/office/drawing/2008/diagram" xmlns:p="http://schemas.openxmlformats.org/presentationml/2006/main" lastView="sldThumbnailView">
  <p:normalViewPr showOutlineIcons="0">
    <p:restoredLeft sz="10843"/>
    <p:restoredTop sz="96359"/>
  </p:normalViewPr>
  <p:slideViewPr>
    <p:cSldViewPr snapToObjects="1">
      <p:cViewPr varScale="1">
        <p:scale>
          <a:sx n="100" d="100"/>
          <a:sy n="100" d="100"/>
        </p:scale>
        <p:origin x="0" y="0"/>
      </p:cViewPr>
      <p:guideLst>
        <p:guide orient="horz" pos="2157"/>
        <p:guide pos="2878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7216" cy="73737216"/>
</p:viewPr>
</file>

<file path=ppt/_rels/presentation.xml.rels><?xml version="1.0" encoding="UTF-8" standalone="yes" ?><Relationships xmlns="http://schemas.openxmlformats.org/package/2006/relationships"><Relationship Id="rId1" Type="http://schemas.openxmlformats.org/officeDocument/2006/relationships/slide" Target="slides/slide1.xml"  /><Relationship Id="rId10" Type="http://schemas.openxmlformats.org/officeDocument/2006/relationships/theme" Target="theme/theme1.xml"  /><Relationship Id="rId11" Type="http://schemas.openxmlformats.org/officeDocument/2006/relationships/tableStyles" Target="tableStyles.xml"  /><Relationship Id="rId2" Type="http://schemas.openxmlformats.org/officeDocument/2006/relationships/slide" Target="slides/slide2.xml"  /><Relationship Id="rId3" Type="http://schemas.openxmlformats.org/officeDocument/2006/relationships/slide" Target="slides/slide3.xml"  /><Relationship Id="rId4" Type="http://schemas.openxmlformats.org/officeDocument/2006/relationships/slide" Target="slides/slide4.xml"  /><Relationship Id="rId5" Type="http://schemas.openxmlformats.org/officeDocument/2006/relationships/slide" Target="slides/slide5.xml"  /><Relationship Id="rId6" Type="http://schemas.openxmlformats.org/officeDocument/2006/relationships/slide" Target="slides/slide6.xml"  /><Relationship Id="rId7" Type="http://schemas.openxmlformats.org/officeDocument/2006/relationships/presProps" Target="presProps.xml"  /><Relationship Id="rId8" Type="http://schemas.openxmlformats.org/officeDocument/2006/relationships/viewProps" Target="viewProps.xml"  /><Relationship Id="rId9" Type="http://schemas.openxmlformats.org/officeDocument/2006/relationships/slideMaster" Target="slideMasters/slideMaster1.xml"  /></Relationships>
</file>

<file path=ppt/slideLayouts/_rels/slideLayout1.xml.rels><?xml version="1.0" encoding="UTF-8" standalone="yes" ?><Relationships xmlns="http://schemas.openxmlformats.org/package/2006/relationships"><Relationship Id="rId1" Type="http://schemas.openxmlformats.org/officeDocument/2006/relationships/slideMaster" Target="../slideMasters/slideMaster1.xml"  /></Relationships>
</file>

<file path=ppt/slideLayouts/_rels/slideLayout2.xml.rels><?xml version="1.0" encoding="UTF-8" standalone="yes" ?><Relationships xmlns="http://schemas.openxmlformats.org/package/2006/relationships"><Relationship Id="rId1" Type="http://schemas.openxmlformats.org/officeDocument/2006/relationships/slideMaster" Target="../slideMasters/slideMaster1.xml"  /></Relationships>
</file>

<file path=ppt/slideLayouts/_rels/slideLayout3.xml.rels><?xml version="1.0" encoding="UTF-8" standalone="yes" ?><Relationships xmlns="http://schemas.openxmlformats.org/package/2006/relationships"><Relationship Id="rId1" Type="http://schemas.openxmlformats.org/officeDocument/2006/relationships/slideMaster" Target="../slideMasters/slideMaster1.xml"  /></Relationships>
</file>

<file path=ppt/slideLayouts/_rels/slideLayout4.xml.rels><?xml version="1.0" encoding="UTF-8" standalone="yes" ?><Relationships xmlns="http://schemas.openxmlformats.org/package/2006/relationships"><Relationship Id="rId1" Type="http://schemas.openxmlformats.org/officeDocument/2006/relationships/slideMaster" Target="../slideMasters/slideMaster1.xml"  /></Relationships>
</file>

<file path=ppt/slideLayouts/_rels/slideLayout5.xml.rels><?xml version="1.0" encoding="UTF-8" standalone="yes" ?><Relationships xmlns="http://schemas.openxmlformats.org/package/2006/relationships"><Relationship Id="rId1" Type="http://schemas.openxmlformats.org/officeDocument/2006/relationships/slideMaster" Target="../slideMasters/slideMaster1.xml"  /></Relationships>
</file>

<file path=ppt/slideLayouts/_rels/slideLayout6.xml.rels><?xml version="1.0" encoding="UTF-8" standalone="yes" ?><Relationships xmlns="http://schemas.openxmlformats.org/package/2006/relationships"><Relationship Id="rId1" Type="http://schemas.openxmlformats.org/officeDocument/2006/relationships/slideMaster" Target="../slideMasters/slideMaster1.xml"  /></Relationships>
</file>

<file path=ppt/slideLayouts/_rels/slideLayout7.xml.rels><?xml version="1.0" encoding="UTF-8" standalone="yes" ?><Relationships xmlns="http://schemas.openxmlformats.org/package/2006/relationships"><Relationship Id="rId1" Type="http://schemas.openxmlformats.org/officeDocument/2006/relationships/slideMaster" Target="../slideMasters/slideMaster1.xml"  /></Relationships>
</file>

<file path=ppt/slideLayouts/_rels/slideLayout8.xml.rels><?xml version="1.0" encoding="UTF-8" standalone="yes" ?><Relationships xmlns="http://schemas.openxmlformats.org/package/2006/relationships"><Relationship Id="rId1" Type="http://schemas.openxmlformats.org/officeDocument/2006/relationships/slideMaster" Target="../slideMasters/slideMaster1.xml"  /></Relationships>
</file>

<file path=ppt/slideLayouts/_rels/slideLayout9.xml.rels><?xml version="1.0" encoding="UTF-8" standalone="yes" ?><Relationships xmlns="http://schemas.openxmlformats.org/package/2006/relationships"><Relationship Id="rId1" Type="http://schemas.openxmlformats.org/officeDocument/2006/relationships/slideMaster" Target="../slideMasters/slideMaster1.xml"  /></Relationships>
</file>

<file path=ppt/slideLayouts/_rels/slideLayout10.xml.rels><?xml version="1.0" encoding="UTF-8" standalone="yes" ?><Relationships xmlns="http://schemas.openxmlformats.org/package/2006/relationships"><Relationship Id="rId1" Type="http://schemas.openxmlformats.org/officeDocument/2006/relationships/slideMaster" Target="../slideMasters/slideMaster1.xml"  /></Relationships>
</file>

<file path=ppt/slideLayouts/_rels/slideLayout11.xml.rels><?xml version="1.0" encoding="UTF-8" standalone="yes" ?><Relationships xmlns="http://schemas.openxmlformats.org/package/2006/relationships"><Relationship Id="rId1" Type="http://schemas.openxmlformats.org/officeDocument/2006/relationships/slideMaster" Target="../slideMasters/slideMaster1.xml"  /></Relationships>
</file>

<file path=ppt/slideLayouts/_rels/slideLayout12.xml.rels><?xml version="1.0" encoding="UTF-8" standalone="yes" ?><Relationships xmlns="http://schemas.openxmlformats.org/package/2006/relationships"><Relationship Id="rId1" Type="http://schemas.openxmlformats.org/officeDocument/2006/relationships/slideMaster" Target="../slideMasters/slideMaster1.xml"  /></Relationships>
</file>

<file path=ppt/slideLayouts/slideLayout1.xml><?xml version="1.0" encoding="utf-8"?>
<p:sldLayout xmlns:r="http://schemas.openxmlformats.org/officeDocument/2006/relationships" xmlns:c="http://schemas.openxmlformats.org/drawingml/2006/chart" xmlns:a="http://schemas.openxmlformats.org/drawingml/2006/main" xmlns:dgm="http://schemas.openxmlformats.org/drawingml/2006/diagram" xmlns:dsp="http://schemas.microsoft.com/office/drawing/2008/diagram" xmlns:p="http://schemas.openxmlformats.org/presentationml/2006/main" showMasterPhAnim="1" matchingName="제목 슬라이드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ctrTitle" idx="0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pPr lvl="0"/>
            <a:r>
              <a:rPr lang="ko-KR" altLang="en-US"/>
              <a:t>마스터 제목 스타일 편집</a:t>
            </a:r>
            <a:endParaRPr lang="ko-KR" altLang="en-US"/>
          </a:p>
        </p:txBody>
      </p:sp>
      <p:sp>
        <p:nvSpPr>
          <p:cNvPr id="3" name="부제목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ko-KR" altLang="en-US"/>
              <a:t>마스터 부제목 스타일 편집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fld id="{940A130E-E3B8-4EBE-931F-81B26B8448AA}" type="datetime1">
              <a:rPr lang="ko-KR" altLang="en-US"/>
              <a:pPr lvl="0"/>
              <a:t>2019-05-12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r>
              <a:rPr lang="ko-KR" altLang="en-US"/>
              <a:t/>
            </a:r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800C6A38-4290-41DD-B95C-4155372FD4AF}" type="slidenum">
              <a:rPr lang="ko-KR" altLang="en-US"/>
              <a:pPr lvl="0"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r="http://schemas.openxmlformats.org/officeDocument/2006/relationships" xmlns:c="http://schemas.openxmlformats.org/drawingml/2006/chart" xmlns:a="http://schemas.openxmlformats.org/drawingml/2006/main" xmlns:dgm="http://schemas.openxmlformats.org/drawingml/2006/diagram" xmlns:dsp="http://schemas.microsoft.com/office/drawing/2008/diagram" xmlns:p="http://schemas.openxmlformats.org/presentationml/2006/main" showMasterPhAnim="1" matchingName="제목 및 내용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 idx="0"/>
          </p:nvPr>
        </p:nvSpPr>
        <p:spPr/>
        <p:txBody>
          <a:bodyPr/>
          <a:lstStyle/>
          <a:p>
            <a:pPr lvl="0"/>
            <a:r>
              <a:rPr lang="ko-KR" altLang="en-US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ko-KR" altLang="en-US"/>
              <a:t>마스터 텍스트 스타일을 편집합니다</a:t>
            </a:r>
            <a:endParaRPr lang="ko-KR" altLang="en-US"/>
          </a:p>
          <a:p>
            <a:pPr lvl="1"/>
            <a:r>
              <a:rPr lang="ko-KR" altLang="en-US"/>
              <a:t>둘째 수준</a:t>
            </a:r>
            <a:endParaRPr lang="ko-KR" altLang="en-US"/>
          </a:p>
          <a:p>
            <a:pPr lvl="2"/>
            <a:r>
              <a:rPr lang="ko-KR" altLang="en-US"/>
              <a:t>셋째 수준</a:t>
            </a:r>
            <a:endParaRPr lang="ko-KR" altLang="en-US"/>
          </a:p>
          <a:p>
            <a:pPr lvl="3"/>
            <a:r>
              <a:rPr lang="ko-KR" altLang="en-US"/>
              <a:t>넷째 수준</a:t>
            </a:r>
            <a:endParaRPr lang="ko-KR" altLang="en-US"/>
          </a:p>
          <a:p>
            <a:pPr lvl="4"/>
            <a:r>
              <a:rPr lang="ko-KR" altLang="en-US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fld id="{4953836A-82A3-4C8B-9D31-CD724F3673ED}" type="datetime1">
              <a:rPr lang="ko-KR" altLang="en-US"/>
              <a:pPr lvl="0"/>
              <a:t>2019-05-12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r>
              <a:rPr lang="ko-KR" altLang="en-US"/>
              <a:t/>
            </a:r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AD22CD3B-FDDF-4998-970C-76E6E0BEC65F}" type="slidenum">
              <a:rPr lang="ko-KR" altLang="en-US"/>
              <a:pPr lvl="0"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r="http://schemas.openxmlformats.org/officeDocument/2006/relationships" xmlns:c="http://schemas.openxmlformats.org/drawingml/2006/chart" xmlns:a="http://schemas.openxmlformats.org/drawingml/2006/main" xmlns:dgm="http://schemas.openxmlformats.org/drawingml/2006/diagram" xmlns:dsp="http://schemas.microsoft.com/office/drawing/2008/diagram" xmlns:p="http://schemas.openxmlformats.org/presentationml/2006/main" showMasterPhAnim="1" matchingName="빈 화면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fld id="{AD2EBAF6-36D0-4DD8-B695-D4C1B37E35D6}" type="datetime1">
              <a:rPr lang="ko-KR" altLang="en-US"/>
              <a:pPr lvl="0"/>
              <a:t>2019-05-12</a:t>
            </a:fld>
            <a:endParaRPr lang="ko-KR" altLang="en-US"/>
          </a:p>
        </p:txBody>
      </p:sp>
      <p:sp>
        <p:nvSpPr>
          <p:cNvPr id="3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r>
              <a:rPr lang="ko-KR" altLang="en-US"/>
              <a:t/>
            </a:r>
            <a:endParaRPr lang="ko-KR" altLang="en-US"/>
          </a:p>
        </p:txBody>
      </p:sp>
      <p:sp>
        <p:nvSpPr>
          <p:cNvPr id="4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AD22CD3B-FDDF-4998-970C-76E6E0BEC65F}" type="slidenum">
              <a:rPr lang="ko-KR" altLang="en-US"/>
              <a:pPr lvl="0"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r="http://schemas.openxmlformats.org/officeDocument/2006/relationships" xmlns:c="http://schemas.openxmlformats.org/drawingml/2006/chart" xmlns:a="http://schemas.openxmlformats.org/drawingml/2006/main" xmlns:dgm="http://schemas.openxmlformats.org/drawingml/2006/diagram" xmlns:dsp="http://schemas.microsoft.com/office/drawing/2008/diagram" xmlns:p="http://schemas.openxmlformats.org/presentationml/2006/main" showMasterPhAnim="1" matchingName="구역 머리글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 idx="0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pPr lvl="0"/>
            <a:r>
              <a:rPr lang="ko-KR" altLang="en-US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ko-KR" altLang="en-US"/>
              <a:t>마스터 텍스트 스타일을 편집합니다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fld id="{60728D28-603B-4EFC-80F8-17E5E9107035}" type="datetime1">
              <a:rPr lang="ko-KR" altLang="en-US"/>
              <a:pPr lvl="0"/>
              <a:t>2019-05-12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r>
              <a:rPr lang="ko-KR" altLang="en-US"/>
              <a:t/>
            </a:r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AD22CD3B-FDDF-4998-970C-76E6E0BEC65F}" type="slidenum">
              <a:rPr lang="ko-KR" altLang="en-US"/>
              <a:pPr lvl="0"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r="http://schemas.openxmlformats.org/officeDocument/2006/relationships" xmlns:c="http://schemas.openxmlformats.org/drawingml/2006/chart" xmlns:a="http://schemas.openxmlformats.org/drawingml/2006/main" xmlns:dgm="http://schemas.openxmlformats.org/drawingml/2006/diagram" xmlns:dsp="http://schemas.microsoft.com/office/drawing/2008/diagram" xmlns:p="http://schemas.openxmlformats.org/presentationml/2006/main" showMasterPhAnim="1" matchingName="제목 및 내용 2개" type="twoObj" preserve="1">
  <p:cSld name="제목 및 내용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 idx="0"/>
          </p:nvPr>
        </p:nvSpPr>
        <p:spPr/>
        <p:txBody>
          <a:bodyPr/>
          <a:lstStyle/>
          <a:p>
            <a:pPr lvl="0"/>
            <a:r>
              <a:rPr lang="ko-KR" altLang="en-US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2800"/>
            </a:lvl9pPr>
          </a:lstStyle>
          <a:p>
            <a:pPr lvl="0"/>
            <a:r>
              <a:rPr lang="ko-KR" altLang="en-US"/>
              <a:t>마스터 텍스트 스타일을 편집합니다</a:t>
            </a:r>
            <a:endParaRPr lang="ko-KR" altLang="en-US"/>
          </a:p>
          <a:p>
            <a:pPr lvl="1"/>
            <a:r>
              <a:rPr lang="ko-KR" altLang="en-US"/>
              <a:t>둘째 수준</a:t>
            </a:r>
            <a:endParaRPr lang="ko-KR" altLang="en-US"/>
          </a:p>
          <a:p>
            <a:pPr lvl="2"/>
            <a:r>
              <a:rPr lang="ko-KR" altLang="en-US"/>
              <a:t>셋째 수준</a:t>
            </a:r>
            <a:endParaRPr lang="ko-KR" altLang="en-US"/>
          </a:p>
          <a:p>
            <a:pPr lvl="3"/>
            <a:r>
              <a:rPr lang="ko-KR" altLang="en-US"/>
              <a:t>넷째 수준</a:t>
            </a:r>
            <a:endParaRPr lang="ko-KR" altLang="en-US"/>
          </a:p>
          <a:p>
            <a:pPr lvl="4"/>
            <a:r>
              <a:rPr lang="ko-KR" altLang="en-US"/>
              <a:t>다섯째 수준</a:t>
            </a:r>
            <a:endParaRPr lang="ko-KR" altLang="en-US"/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2800"/>
            </a:lvl9pPr>
          </a:lstStyle>
          <a:p>
            <a:pPr lvl="0"/>
            <a:r>
              <a:rPr lang="ko-KR" altLang="en-US"/>
              <a:t>마스터 텍스트 스타일을 편집합니다</a:t>
            </a:r>
            <a:endParaRPr lang="ko-KR" altLang="en-US"/>
          </a:p>
          <a:p>
            <a:pPr lvl="1"/>
            <a:r>
              <a:rPr lang="ko-KR" altLang="en-US"/>
              <a:t>둘째 수준</a:t>
            </a:r>
            <a:endParaRPr lang="ko-KR" altLang="en-US"/>
          </a:p>
          <a:p>
            <a:pPr lvl="2"/>
            <a:r>
              <a:rPr lang="ko-KR" altLang="en-US"/>
              <a:t>셋째 수준</a:t>
            </a:r>
            <a:endParaRPr lang="ko-KR" altLang="en-US"/>
          </a:p>
          <a:p>
            <a:pPr lvl="3"/>
            <a:r>
              <a:rPr lang="ko-KR" altLang="en-US"/>
              <a:t>넷째 수준</a:t>
            </a:r>
            <a:endParaRPr lang="ko-KR" altLang="en-US"/>
          </a:p>
          <a:p>
            <a:pPr lvl="4"/>
            <a:r>
              <a:rPr lang="ko-KR" altLang="en-US"/>
              <a:t>다섯째 수준</a:t>
            </a:r>
            <a:endParaRPr lang="ko-KR" altLang="en-US"/>
          </a:p>
        </p:txBody>
      </p:sp>
      <p:sp>
        <p:nvSpPr>
          <p:cNvPr id="5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fld id="{A27A1F4E-0809-4239-8034-C38E431DAF92}" type="datetime1">
              <a:rPr lang="ko-KR" altLang="en-US"/>
              <a:pPr lvl="0"/>
              <a:t>2019-05-12</a:t>
            </a:fld>
            <a:endParaRPr lang="ko-KR" altLang="en-US"/>
          </a:p>
        </p:txBody>
      </p:sp>
      <p:sp>
        <p:nvSpPr>
          <p:cNvPr id="6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r>
              <a:rPr lang="ko-KR" altLang="en-US"/>
              <a:t/>
            </a:r>
            <a:endParaRPr lang="ko-KR" altLang="en-US"/>
          </a:p>
        </p:txBody>
      </p:sp>
      <p:sp>
        <p:nvSpPr>
          <p:cNvPr id="7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AD22CD3B-FDDF-4998-970C-76E6E0BEC65F}" type="slidenum">
              <a:rPr lang="ko-KR" altLang="en-US"/>
              <a:pPr lvl="0"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r="http://schemas.openxmlformats.org/officeDocument/2006/relationships" xmlns:c="http://schemas.openxmlformats.org/drawingml/2006/chart" xmlns:a="http://schemas.openxmlformats.org/drawingml/2006/main" xmlns:dgm="http://schemas.openxmlformats.org/drawingml/2006/diagram" xmlns:dsp="http://schemas.microsoft.com/office/drawing/2008/diagram" xmlns:p="http://schemas.openxmlformats.org/presentationml/2006/main" showMasterPhAnim="1" matchingName="제목만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 idx="0"/>
          </p:nvPr>
        </p:nvSpPr>
        <p:spPr/>
        <p:txBody>
          <a:bodyPr/>
          <a:lstStyle/>
          <a:p>
            <a:pPr lvl="0"/>
            <a:r>
              <a:rPr lang="ko-KR" altLang="en-US"/>
              <a:t>마스터 제목 스타일 편집</a:t>
            </a:r>
            <a:endParaRPr lang="ko-KR" altLang="en-US"/>
          </a:p>
        </p:txBody>
      </p:sp>
      <p:sp>
        <p:nvSpPr>
          <p:cNvPr id="3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fld id="{5E0DA496-7307-4E8B-88DE-CB97B48BAB6F}" type="datetime1">
              <a:rPr lang="ko-KR" altLang="en-US"/>
              <a:pPr lvl="0"/>
              <a:t>2019-05-12</a:t>
            </a:fld>
            <a:endParaRPr lang="ko-KR" altLang="en-US"/>
          </a:p>
        </p:txBody>
      </p:sp>
      <p:sp>
        <p:nvSpPr>
          <p:cNvPr id="4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r>
              <a:rPr lang="ko-KR" altLang="en-US"/>
              <a:t/>
            </a:r>
            <a:endParaRPr lang="ko-KR" altLang="en-US"/>
          </a:p>
        </p:txBody>
      </p:sp>
      <p:sp>
        <p:nvSpPr>
          <p:cNvPr id="5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AD22CD3B-FDDF-4998-970C-76E6E0BEC65F}" type="slidenum">
              <a:rPr lang="ko-KR" altLang="en-US"/>
              <a:pPr lvl="0"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r="http://schemas.openxmlformats.org/officeDocument/2006/relationships" xmlns:c="http://schemas.openxmlformats.org/drawingml/2006/chart" xmlns:a="http://schemas.openxmlformats.org/drawingml/2006/main" xmlns:dgm="http://schemas.openxmlformats.org/drawingml/2006/diagram" xmlns:dsp="http://schemas.microsoft.com/office/drawing/2008/diagram" xmlns:p="http://schemas.openxmlformats.org/presentationml/2006/main" showMasterPhAnim="1" matchingName="제목 및 표" type="tbl" preserve="1">
  <p:cSld name="제목 및 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 idx="0"/>
          </p:nvPr>
        </p:nvSpPr>
        <p:spPr/>
        <p:txBody>
          <a:bodyPr/>
          <a:lstStyle/>
          <a:p>
            <a:pPr lvl="0"/>
            <a:r>
              <a:rPr lang="ko-KR" altLang="en-US"/>
              <a:t>마스터 제목 스타일 편집</a:t>
            </a:r>
            <a:endParaRPr lang="ko-KR" altLang="en-US"/>
          </a:p>
        </p:txBody>
      </p:sp>
      <p:sp>
        <p:nvSpPr>
          <p:cNvPr id="3" name="표 개체 틀 2"/>
          <p:cNvSpPr>
            <a:spLocks noGrp="1" noTextEdit="1"/>
          </p:cNvSpPr>
          <p:nvPr>
            <p:ph type="tbl" sz="quarter" idx="13"/>
          </p:nvPr>
        </p:nvSpPr>
        <p:spPr>
          <a:xfrm>
            <a:off x="456028" y="1643063"/>
            <a:ext cx="8229600" cy="4525200"/>
          </a:xfrm>
        </p:spPr>
        <p:txBody>
          <a:bodyPr/>
          <a:lstStyle>
            <a:lvl1pPr>
              <a:buNone/>
              <a:defRPr/>
            </a:lvl1pPr>
          </a:lstStyle>
          <a:p>
            <a:pPr lvl="0"/>
            <a:r>
              <a:rPr lang="ko-KR" altLang="en-US"/>
              <a:t>표를 추가하려면 아이콘을 클릭하십시오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fld id="{58721E90-850C-410B-8B89-8394F580CFDA}" type="datetime1">
              <a:rPr lang="ko-KR" altLang="en-US"/>
              <a:pPr lvl="0"/>
              <a:t>2019-05-12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r>
              <a:rPr lang="ko-KR" altLang="en-US"/>
              <a:t/>
            </a:r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AD22CD3B-FDDF-4998-970C-76E6E0BEC65F}" type="slidenum">
              <a:rPr lang="ko-KR" altLang="en-US"/>
              <a:pPr lvl="0"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r="http://schemas.openxmlformats.org/officeDocument/2006/relationships" xmlns:c="http://schemas.openxmlformats.org/drawingml/2006/chart" xmlns:a="http://schemas.openxmlformats.org/drawingml/2006/main" xmlns:dgm="http://schemas.openxmlformats.org/drawingml/2006/diagram" xmlns:dsp="http://schemas.microsoft.com/office/drawing/2008/diagram" xmlns:p="http://schemas.openxmlformats.org/presentationml/2006/main" showMasterPhAnim="1" matchingName="제목 및 내용 4개" type="fourObj" preserve="1">
  <p:cSld name="제목 및 내용 4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 idx="0"/>
          </p:nvPr>
        </p:nvSpPr>
        <p:spPr/>
        <p:txBody>
          <a:bodyPr/>
          <a:lstStyle/>
          <a:p>
            <a:pPr lvl="0"/>
            <a:r>
              <a:rPr lang="ko-KR" altLang="en-US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4038600" cy="219600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/>
              <a:t>마스터 텍스트 스타일을 편집합니다</a:t>
            </a:r>
            <a:endParaRPr lang="ko-KR" altLang="en-US"/>
          </a:p>
          <a:p>
            <a:pPr lvl="1"/>
            <a:r>
              <a:rPr lang="ko-KR" altLang="en-US"/>
              <a:t>둘째 수준</a:t>
            </a:r>
            <a:endParaRPr lang="ko-KR" altLang="en-US"/>
          </a:p>
          <a:p>
            <a:pPr lvl="2"/>
            <a:r>
              <a:rPr lang="ko-KR" altLang="en-US"/>
              <a:t>셋째 수준</a:t>
            </a:r>
            <a:endParaRPr lang="ko-KR" altLang="en-US"/>
          </a:p>
          <a:p>
            <a:pPr lvl="3"/>
            <a:r>
              <a:rPr lang="ko-KR" altLang="en-US"/>
              <a:t>넷째 수준</a:t>
            </a:r>
            <a:endParaRPr lang="ko-KR" altLang="en-US"/>
          </a:p>
          <a:p>
            <a:pPr lvl="4"/>
            <a:r>
              <a:rPr lang="ko-KR" altLang="en-US"/>
              <a:t>다섯째 수준</a:t>
            </a:r>
            <a:endParaRPr lang="ko-KR" altLang="en-US"/>
          </a:p>
        </p:txBody>
      </p:sp>
      <p:sp>
        <p:nvSpPr>
          <p:cNvPr id="4" name="내용 개체 틀 3"/>
          <p:cNvSpPr>
            <a:spLocks noGrp="1"/>
          </p:cNvSpPr>
          <p:nvPr>
            <p:ph sz="quarter" idx="2"/>
          </p:nvPr>
        </p:nvSpPr>
        <p:spPr>
          <a:xfrm>
            <a:off x="4648200" y="1600200"/>
            <a:ext cx="4038600" cy="219600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/>
              <a:t>마스터 텍스트 스타일을 편집합니다</a:t>
            </a:r>
            <a:endParaRPr lang="ko-KR" altLang="en-US"/>
          </a:p>
          <a:p>
            <a:pPr lvl="1"/>
            <a:r>
              <a:rPr lang="ko-KR" altLang="en-US"/>
              <a:t>둘째 수준</a:t>
            </a:r>
            <a:endParaRPr lang="ko-KR" altLang="en-US"/>
          </a:p>
          <a:p>
            <a:pPr lvl="2"/>
            <a:r>
              <a:rPr lang="ko-KR" altLang="en-US"/>
              <a:t>셋째 수준</a:t>
            </a:r>
            <a:endParaRPr lang="ko-KR" altLang="en-US"/>
          </a:p>
          <a:p>
            <a:pPr lvl="3"/>
            <a:r>
              <a:rPr lang="ko-KR" altLang="en-US"/>
              <a:t>넷째 수준</a:t>
            </a:r>
            <a:endParaRPr lang="ko-KR" altLang="en-US"/>
          </a:p>
          <a:p>
            <a:pPr lvl="4"/>
            <a:r>
              <a:rPr lang="ko-KR" altLang="en-US"/>
              <a:t>다섯째 수준</a:t>
            </a:r>
            <a:endParaRPr lang="ko-KR" altLang="en-US"/>
          </a:p>
        </p:txBody>
      </p:sp>
      <p:sp>
        <p:nvSpPr>
          <p:cNvPr id="5" name="내용 개체 틀 4"/>
          <p:cNvSpPr>
            <a:spLocks noGrp="1"/>
          </p:cNvSpPr>
          <p:nvPr>
            <p:ph sz="quarter" idx="3"/>
          </p:nvPr>
        </p:nvSpPr>
        <p:spPr>
          <a:xfrm>
            <a:off x="456028" y="3984220"/>
            <a:ext cx="4038600" cy="219600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/>
              <a:t>마스터 텍스트 스타일을 편집합니다</a:t>
            </a:r>
            <a:endParaRPr lang="ko-KR" altLang="en-US"/>
          </a:p>
          <a:p>
            <a:pPr lvl="1"/>
            <a:r>
              <a:rPr lang="ko-KR" altLang="en-US"/>
              <a:t>둘째 수준</a:t>
            </a:r>
            <a:endParaRPr lang="ko-KR" altLang="en-US"/>
          </a:p>
          <a:p>
            <a:pPr lvl="2"/>
            <a:r>
              <a:rPr lang="ko-KR" altLang="en-US"/>
              <a:t>셋째 수준</a:t>
            </a:r>
            <a:endParaRPr lang="ko-KR" altLang="en-US"/>
          </a:p>
          <a:p>
            <a:pPr lvl="3"/>
            <a:r>
              <a:rPr lang="ko-KR" altLang="en-US"/>
              <a:t>넷째 수준</a:t>
            </a:r>
            <a:endParaRPr lang="ko-KR" altLang="en-US"/>
          </a:p>
          <a:p>
            <a:pPr lvl="4"/>
            <a:r>
              <a:rPr lang="ko-KR" altLang="en-US"/>
              <a:t>다섯째 수준</a:t>
            </a:r>
            <a:endParaRPr lang="ko-KR" altLang="en-US"/>
          </a:p>
        </p:txBody>
      </p:sp>
      <p:sp>
        <p:nvSpPr>
          <p:cNvPr id="6" name="내용 개체 틀 5"/>
          <p:cNvSpPr>
            <a:spLocks noGrp="1"/>
          </p:cNvSpPr>
          <p:nvPr>
            <p:ph sz="quarter" idx="4"/>
          </p:nvPr>
        </p:nvSpPr>
        <p:spPr>
          <a:xfrm>
            <a:off x="4647028" y="3984220"/>
            <a:ext cx="4038600" cy="219600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/>
              <a:t>마스터 텍스트 스타일을 편집합니다</a:t>
            </a:r>
            <a:endParaRPr lang="ko-KR" altLang="en-US"/>
          </a:p>
          <a:p>
            <a:pPr lvl="1"/>
            <a:r>
              <a:rPr lang="ko-KR" altLang="en-US"/>
              <a:t>둘째 수준</a:t>
            </a:r>
            <a:endParaRPr lang="ko-KR" altLang="en-US"/>
          </a:p>
          <a:p>
            <a:pPr lvl="2"/>
            <a:r>
              <a:rPr lang="ko-KR" altLang="en-US"/>
              <a:t>셋째 수준</a:t>
            </a:r>
            <a:endParaRPr lang="ko-KR" altLang="en-US"/>
          </a:p>
          <a:p>
            <a:pPr lvl="3"/>
            <a:r>
              <a:rPr lang="ko-KR" altLang="en-US"/>
              <a:t>넷째 수준</a:t>
            </a:r>
            <a:endParaRPr lang="ko-KR" altLang="en-US"/>
          </a:p>
          <a:p>
            <a:pPr lvl="4"/>
            <a:r>
              <a:rPr lang="ko-KR" altLang="en-US"/>
              <a:t>다섯째 수준</a:t>
            </a:r>
            <a:endParaRPr lang="ko-KR" altLang="en-US"/>
          </a:p>
        </p:txBody>
      </p:sp>
      <p:sp>
        <p:nvSpPr>
          <p:cNvPr id="7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fld id="{5ACE7E28-9336-4363-8674-B91477D8F243}" type="datetime1">
              <a:rPr lang="ko-KR" altLang="en-US"/>
              <a:pPr lvl="0"/>
              <a:t>2019-05-12</a:t>
            </a:fld>
            <a:endParaRPr lang="ko-KR" altLang="en-US"/>
          </a:p>
        </p:txBody>
      </p:sp>
      <p:sp>
        <p:nvSpPr>
          <p:cNvPr id="8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r>
              <a:rPr lang="ko-KR" altLang="en-US"/>
              <a:t/>
            </a:r>
            <a:endParaRPr lang="ko-KR" altLang="en-US"/>
          </a:p>
        </p:txBody>
      </p:sp>
      <p:sp>
        <p:nvSpPr>
          <p:cNvPr id="9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AD22CD3B-FDDF-4998-970C-76E6E0BEC65F}" type="slidenum">
              <a:rPr lang="ko-KR" altLang="en-US"/>
              <a:pPr lvl="0"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r="http://schemas.openxmlformats.org/officeDocument/2006/relationships" xmlns:c="http://schemas.openxmlformats.org/drawingml/2006/chart" xmlns:a="http://schemas.openxmlformats.org/drawingml/2006/main" xmlns:dgm="http://schemas.openxmlformats.org/drawingml/2006/diagram" xmlns:dsp="http://schemas.microsoft.com/office/drawing/2008/diagram" xmlns:p="http://schemas.openxmlformats.org/presentationml/2006/main" showMasterPhAnim="1" matchingName="그림 및 설명" type="picTx" preserve="1">
  <p:cSld name="그림 및 설명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 idx="0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pPr lvl="0"/>
            <a:r>
              <a:rPr lang="ko-KR" altLang="en-US"/>
              <a:t>마스터 제목 스타일 편집</a:t>
            </a:r>
            <a:endParaRPr lang="ko-KR" altLang="en-US"/>
          </a:p>
        </p:txBody>
      </p:sp>
      <p:sp>
        <p:nvSpPr>
          <p:cNvPr id="3" name="그림 개체 틀 2"/>
          <p:cNvSpPr>
            <a:spLocks noGrp="1" noTextEdit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ko-KR" altLang="en-US"/>
              <a:t>그림을 추가하려면 아이콘을 클릭하십시오</a:t>
            </a:r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/>
              <a:t>마스터 텍스트 스타일을 편집합니다</a:t>
            </a:r>
            <a:endParaRPr lang="ko-KR" altLang="en-US"/>
          </a:p>
        </p:txBody>
      </p:sp>
      <p:sp>
        <p:nvSpPr>
          <p:cNvPr id="5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fld id="{5ACE7E28-9336-4363-8674-B91477D8F243}" type="datetime1">
              <a:rPr lang="ko-KR" altLang="en-US"/>
              <a:pPr lvl="0"/>
              <a:t>2019-05-12</a:t>
            </a:fld>
            <a:endParaRPr lang="ko-KR" altLang="en-US"/>
          </a:p>
        </p:txBody>
      </p:sp>
      <p:sp>
        <p:nvSpPr>
          <p:cNvPr id="6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r>
              <a:rPr lang="ko-KR" altLang="en-US"/>
              <a:t/>
            </a:r>
            <a:endParaRPr lang="ko-KR" altLang="en-US"/>
          </a:p>
        </p:txBody>
      </p:sp>
      <p:sp>
        <p:nvSpPr>
          <p:cNvPr id="7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AD22CD3B-FDDF-4998-970C-76E6E0BEC65F}" type="slidenum">
              <a:rPr lang="ko-KR" altLang="en-US"/>
              <a:pPr lvl="0"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r="http://schemas.openxmlformats.org/officeDocument/2006/relationships" xmlns:c="http://schemas.openxmlformats.org/drawingml/2006/chart" xmlns:a="http://schemas.openxmlformats.org/drawingml/2006/main" xmlns:dgm="http://schemas.openxmlformats.org/drawingml/2006/diagram" xmlns:dsp="http://schemas.microsoft.com/office/drawing/2008/diagram" xmlns:p="http://schemas.openxmlformats.org/presentationml/2006/main" showMasterPhAnim="1" matchingName="간지" type="objOnly" preserve="1">
  <p:cSld name="간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ctrTitle" idx="0"/>
          </p:nvPr>
        </p:nvSpPr>
        <p:spPr>
          <a:xfrm>
            <a:off x="0" y="2130425"/>
            <a:ext cx="9144000" cy="1470025"/>
          </a:xfrm>
        </p:spPr>
        <p:txBody>
          <a:bodyPr>
            <a:normAutofit lnSpcReduction="0"/>
          </a:bodyPr>
          <a:lstStyle>
            <a:lvl1pPr>
              <a:defRPr sz="4400" b="1"/>
            </a:lvl1pPr>
          </a:lstStyle>
          <a:p>
            <a:pPr lvl="0"/>
            <a:r>
              <a:rPr lang="ko-KR" altLang="en-US"/>
              <a:t>마스터 제목 스타일 편집</a:t>
            </a:r>
            <a:endParaRPr lang="ko-KR" altLang="en-US"/>
          </a:p>
        </p:txBody>
      </p:sp>
      <p:sp>
        <p:nvSpPr>
          <p:cNvPr id="3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fld id="{CA348888-F454-4AD2-BA62-3AF29D9807C0}" type="datetime1">
              <a:rPr lang="ko-KR" altLang="en-US"/>
              <a:pPr lvl="0"/>
              <a:t>2019-05-12</a:t>
            </a:fld>
            <a:endParaRPr lang="ko-KR" altLang="en-US"/>
          </a:p>
        </p:txBody>
      </p:sp>
      <p:sp>
        <p:nvSpPr>
          <p:cNvPr id="4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r>
              <a:rPr lang="ko-KR" altLang="en-US"/>
              <a:t/>
            </a:r>
            <a:endParaRPr lang="ko-KR" altLang="en-US"/>
          </a:p>
        </p:txBody>
      </p:sp>
      <p:sp>
        <p:nvSpPr>
          <p:cNvPr id="5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AD22CD3B-FDDF-4998-970C-76E6E0BEC65F}" type="slidenum">
              <a:rPr lang="ko-KR" altLang="en-US"/>
              <a:pPr lvl="0"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r="http://schemas.openxmlformats.org/officeDocument/2006/relationships" xmlns:c="http://schemas.openxmlformats.org/drawingml/2006/chart" xmlns:a="http://schemas.openxmlformats.org/drawingml/2006/main" xmlns:dgm="http://schemas.openxmlformats.org/drawingml/2006/diagram" xmlns:dsp="http://schemas.microsoft.com/office/drawing/2008/diagram" xmlns:p="http://schemas.openxmlformats.org/presentationml/2006/main" showMasterPhAnim="1" matchingName="목차" type="clipArtAndTx" preserve="1">
  <p:cSld name="목차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 idx="0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pPr lvl="0"/>
            <a:r>
              <a:rPr lang="ko-KR" altLang="en-US"/>
              <a:t>마스터 제목 스타일 편집</a:t>
            </a:r>
            <a:endParaRPr lang="ko-KR" altLang="en-US"/>
          </a:p>
        </p:txBody>
      </p:sp>
      <p:sp>
        <p:nvSpPr>
          <p:cNvPr id="8" name="텍스트 개체 틀 7"/>
          <p:cNvSpPr>
            <a:spLocks noGrp="1"/>
          </p:cNvSpPr>
          <p:nvPr>
            <p:ph type="body" sz="quarter" idx="14" hasCustomPrompt="1"/>
          </p:nvPr>
        </p:nvSpPr>
        <p:spPr>
          <a:xfrm>
            <a:off x="2143108" y="2214563"/>
            <a:ext cx="4857767" cy="3214687"/>
          </a:xfrm>
        </p:spPr>
        <p:txBody>
          <a:bodyPr>
            <a:normAutofit lnSpcReduction="0"/>
          </a:bodyPr>
          <a:lstStyle>
            <a:lvl1pPr>
              <a:lnSpc>
                <a:spcPct val="150000"/>
              </a:lnSpc>
              <a:defRPr sz="2400"/>
            </a:lvl1pPr>
          </a:lstStyle>
          <a:p>
            <a:pPr lvl="0"/>
            <a:r>
              <a:rPr lang="ko-KR" altLang="en-US"/>
              <a:t>첫째 목차</a:t>
            </a:r>
            <a:endParaRPr lang="ko-KR" altLang="en-US"/>
          </a:p>
          <a:p>
            <a:pPr lvl="0"/>
            <a:r>
              <a:rPr lang="ko-KR" altLang="en-US"/>
              <a:t>둘째 목차</a:t>
            </a:r>
            <a:endParaRPr lang="ko-KR" altLang="en-US"/>
          </a:p>
          <a:p>
            <a:pPr lvl="0"/>
            <a:r>
              <a:rPr lang="ko-KR" altLang="en-US"/>
              <a:t>셋째 목차</a:t>
            </a:r>
            <a:endParaRPr lang="ko-KR" altLang="en-US"/>
          </a:p>
          <a:p>
            <a:pPr lvl="0"/>
            <a:r>
              <a:rPr lang="ko-KR" altLang="en-US"/>
              <a:t>넷째 목차</a:t>
            </a:r>
            <a:endParaRPr lang="ko-KR" altLang="en-US"/>
          </a:p>
          <a:p>
            <a:pPr lvl="0"/>
            <a:r>
              <a:rPr lang="ko-KR" altLang="en-US"/>
              <a:t>다섯째 목차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fld id="{956FEC12-A4C9-4837-AF94-AD867782C04C}" type="datetime1">
              <a:rPr lang="ko-KR" altLang="en-US"/>
              <a:pPr lvl="0"/>
              <a:t>2019-05-12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r>
              <a:rPr lang="ko-KR" altLang="en-US"/>
              <a:t/>
            </a:r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AD22CD3B-FDDF-4998-970C-76E6E0BEC65F}" type="slidenum">
              <a:rPr lang="ko-KR" altLang="en-US"/>
              <a:pPr lvl="0"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12.xml><?xml version="1.0" encoding="utf-8"?>
<p:sldLayout xmlns:r="http://schemas.openxmlformats.org/officeDocument/2006/relationships" xmlns:c="http://schemas.openxmlformats.org/drawingml/2006/chart" xmlns:a="http://schemas.openxmlformats.org/drawingml/2006/main" xmlns:dgm="http://schemas.openxmlformats.org/drawingml/2006/diagram" xmlns:dsp="http://schemas.microsoft.com/office/drawing/2008/diagram" xmlns:p="http://schemas.openxmlformats.org/presentationml/2006/main" showMasterPhAnim="1" matchingName="세로 제목 및 본문" type="vertTitleAndTx" preserve="1">
  <p:cSld name="세로 제목 및 본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세로 제목 1"/>
          <p:cNvSpPr>
            <a:spLocks noGrp="1"/>
          </p:cNvSpPr>
          <p:nvPr>
            <p:ph type="title" orient="vert" idx="0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pPr lvl="0"/>
            <a:r>
              <a:rPr lang="ko-KR" altLang="en-US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ko-KR" altLang="en-US"/>
              <a:t>마스터 텍스트 스타일을 편집합니다</a:t>
            </a:r>
            <a:endParaRPr lang="ko-KR" altLang="en-US"/>
          </a:p>
          <a:p>
            <a:pPr lvl="1"/>
            <a:r>
              <a:rPr lang="ko-KR" altLang="en-US"/>
              <a:t>둘째 수준</a:t>
            </a:r>
            <a:endParaRPr lang="ko-KR" altLang="en-US"/>
          </a:p>
          <a:p>
            <a:pPr lvl="2"/>
            <a:r>
              <a:rPr lang="ko-KR" altLang="en-US"/>
              <a:t>셋째 수준</a:t>
            </a:r>
            <a:endParaRPr lang="ko-KR" altLang="en-US"/>
          </a:p>
          <a:p>
            <a:pPr lvl="3"/>
            <a:r>
              <a:rPr lang="ko-KR" altLang="en-US"/>
              <a:t>넷째 수준</a:t>
            </a:r>
            <a:endParaRPr lang="ko-KR" altLang="en-US"/>
          </a:p>
          <a:p>
            <a:pPr lvl="4"/>
            <a:r>
              <a:rPr lang="ko-KR" altLang="en-US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fld id="{957F84A3-4F29-4053-ACFD-1BAF2D3F140C}" type="datetime1">
              <a:rPr lang="ko-KR" altLang="en-US"/>
              <a:pPr lvl="0"/>
              <a:t>2019-05-12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r>
              <a:rPr lang="ko-KR" altLang="en-US"/>
              <a:t/>
            </a:r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AD22CD3B-FDDF-4998-970C-76E6E0BEC65F}" type="slidenum">
              <a:rPr lang="ko-KR" altLang="en-US"/>
              <a:pPr lvl="0"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 ?><Relationships xmlns="http://schemas.openxmlformats.org/package/2006/relationships"><Relationship Id="rId1" Type="http://schemas.openxmlformats.org/officeDocument/2006/relationships/theme" Target="../theme/theme1.xml"  /><Relationship Id="rId10" Type="http://schemas.openxmlformats.org/officeDocument/2006/relationships/slideLayout" Target="../slideLayouts/slideLayout9.xml"  /><Relationship Id="rId11" Type="http://schemas.openxmlformats.org/officeDocument/2006/relationships/slideLayout" Target="../slideLayouts/slideLayout10.xml"  /><Relationship Id="rId12" Type="http://schemas.openxmlformats.org/officeDocument/2006/relationships/slideLayout" Target="../slideLayouts/slideLayout11.xml"  /><Relationship Id="rId13" Type="http://schemas.openxmlformats.org/officeDocument/2006/relationships/slideLayout" Target="../slideLayouts/slideLayout12.xml"  /><Relationship Id="rId2" Type="http://schemas.openxmlformats.org/officeDocument/2006/relationships/slideLayout" Target="../slideLayouts/slideLayout1.xml"  /><Relationship Id="rId3" Type="http://schemas.openxmlformats.org/officeDocument/2006/relationships/slideLayout" Target="../slideLayouts/slideLayout2.xml"  /><Relationship Id="rId4" Type="http://schemas.openxmlformats.org/officeDocument/2006/relationships/slideLayout" Target="../slideLayouts/slideLayout3.xml"  /><Relationship Id="rId5" Type="http://schemas.openxmlformats.org/officeDocument/2006/relationships/slideLayout" Target="../slideLayouts/slideLayout4.xml"  /><Relationship Id="rId6" Type="http://schemas.openxmlformats.org/officeDocument/2006/relationships/slideLayout" Target="../slideLayouts/slideLayout5.xml"  /><Relationship Id="rId7" Type="http://schemas.openxmlformats.org/officeDocument/2006/relationships/slideLayout" Target="../slideLayouts/slideLayout6.xml"  /><Relationship Id="rId8" Type="http://schemas.openxmlformats.org/officeDocument/2006/relationships/slideLayout" Target="../slideLayouts/slideLayout7.xml"  /><Relationship Id="rId9" Type="http://schemas.openxmlformats.org/officeDocument/2006/relationships/slideLayout" Target="../slideLayouts/slideLayout8.xml"  /></Relationships>
</file>

<file path=ppt/slideMasters/slideMaster1.xml><?xml version="1.0" encoding="utf-8"?>
<p:sldMaster xmlns:r="http://schemas.openxmlformats.org/officeDocument/2006/relationships" xmlns:c="http://schemas.openxmlformats.org/drawingml/2006/chart" xmlns:a="http://schemas.openxmlformats.org/drawingml/2006/main" xmlns:dgm="http://schemas.openxmlformats.org/drawingml/2006/diagram" xmlns:dsp="http://schemas.microsoft.com/office/drawing/2008/diagram" xmlns:p="http://schemas.openxmlformats.org/presentationml/2006/main">
  <p:cSld name="한컴오피스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개체 틀 1"/>
          <p:cNvSpPr>
            <a:spLocks noGrp="1"/>
          </p:cNvSpPr>
          <p:nvPr>
            <p:ph type="title" idx="0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anchor="ctr">
            <a:normAutofit lnSpcReduction="0"/>
          </a:bodyPr>
          <a:lstStyle/>
          <a:p>
            <a:pPr lvl="0"/>
            <a:r>
              <a:rPr lang="ko-KR" altLang="en-US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>
            <a:normAutofit lnSpcReduction="0"/>
          </a:bodyPr>
          <a:lstStyle/>
          <a:p>
            <a:pPr lvl="0"/>
            <a:r>
              <a:rPr lang="ko-KR" altLang="en-US"/>
              <a:t>마스터 텍스트 스타일을 편집합니다</a:t>
            </a:r>
            <a:endParaRPr lang="ko-KR" altLang="en-US"/>
          </a:p>
          <a:p>
            <a:pPr lvl="1"/>
            <a:r>
              <a:rPr lang="ko-KR" altLang="en-US"/>
              <a:t>둘째 수준</a:t>
            </a:r>
            <a:endParaRPr lang="ko-KR" altLang="en-US"/>
          </a:p>
          <a:p>
            <a:pPr lvl="2"/>
            <a:r>
              <a:rPr lang="ko-KR" altLang="en-US"/>
              <a:t>셋째 수준</a:t>
            </a:r>
            <a:endParaRPr lang="ko-KR" altLang="en-US"/>
          </a:p>
          <a:p>
            <a:pPr lvl="3"/>
            <a:r>
              <a:rPr lang="ko-KR" altLang="en-US"/>
              <a:t>넷째 수준</a:t>
            </a:r>
            <a:endParaRPr lang="ko-KR" altLang="en-US"/>
          </a:p>
          <a:p>
            <a:pPr lvl="4"/>
            <a:r>
              <a:rPr lang="ko-KR" altLang="en-US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lvl="0"/>
            <a:fld id="{D422D86A-5F52-4165-8473-F1B836277586}" type="datetime1">
              <a:rPr lang="ko-KR" altLang="en-US"/>
              <a:pPr lvl="0"/>
              <a:t>2019-05-21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lvl="0"/>
            <a:r>
              <a:rPr lang="ko-KR" altLang="en-US"/>
              <a:t/>
            </a:r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lvl="0"/>
            <a:fld id="{AD22CD3B-FDDF-4998-970C-76E6E0BEC65F}" type="slidenum">
              <a:rPr lang="ko-KR" altLang="en-US"/>
              <a:pPr lvl="0"/>
              <a:t>‹#›</a:t>
            </a:fld>
            <a:endParaRPr lang="ko-KR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805" r:id="rId2"/>
    <p:sldLayoutId id="2147483806" r:id="rId3"/>
    <p:sldLayoutId id="2147483807" r:id="rId4"/>
    <p:sldLayoutId id="2147483808" r:id="rId5"/>
    <p:sldLayoutId id="2147483809" r:id="rId6"/>
    <p:sldLayoutId id="2147483810" r:id="rId7"/>
    <p:sldLayoutId id="2147483811" r:id="rId8"/>
    <p:sldLayoutId id="2147483812" r:id="rId9"/>
    <p:sldLayoutId id="2147483813" r:id="rId10"/>
    <p:sldLayoutId id="2147483814" r:id="rId11"/>
    <p:sldLayoutId id="2147483815" r:id="rId12"/>
    <p:sldLayoutId id="2147483816" r:id="rId13"/>
  </p:sldLayoutIdLst>
  <p:hf sldNum="0" hdr="0" ftr="0" dt="0"/>
  <p:txStyles>
    <p:titleStyle>
      <a:lvl1pPr algn="ctr" defTabSz="914400" rtl="0" eaLnBrk="1" latinLnBrk="1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eaLnBrk="1" latinLnBrk="1" hangingPunct="1">
        <a:defRPr>
          <a:solidFill>
            <a:schemeClr val="tx2"/>
          </a:solidFill>
        </a:defRPr>
      </a:lvl2pPr>
      <a:lvl3pPr eaLnBrk="1" latinLnBrk="1" hangingPunct="1">
        <a:defRPr>
          <a:solidFill>
            <a:schemeClr val="tx2"/>
          </a:solidFill>
        </a:defRPr>
      </a:lvl3pPr>
      <a:lvl4pPr eaLnBrk="1" latinLnBrk="1" hangingPunct="1">
        <a:defRPr>
          <a:solidFill>
            <a:schemeClr val="tx2"/>
          </a:solidFill>
        </a:defRPr>
      </a:lvl4pPr>
      <a:lvl5pPr eaLnBrk="1" latinLnBrk="1" hangingPunct="1">
        <a:defRPr>
          <a:solidFill>
            <a:schemeClr val="tx2"/>
          </a:solidFill>
        </a:defRPr>
      </a:lvl5pPr>
      <a:lvl6pPr eaLnBrk="1" latinLnBrk="1" hangingPunct="1">
        <a:defRPr>
          <a:solidFill>
            <a:schemeClr val="tx2"/>
          </a:solidFill>
        </a:defRPr>
      </a:lvl6pPr>
      <a:lvl7pPr eaLnBrk="1" latinLnBrk="1" hangingPunct="1">
        <a:defRPr>
          <a:solidFill>
            <a:schemeClr val="tx2"/>
          </a:solidFill>
        </a:defRPr>
      </a:lvl7pPr>
      <a:lvl8pPr eaLnBrk="1" latinLnBrk="1" hangingPunct="1">
        <a:defRPr>
          <a:solidFill>
            <a:schemeClr val="tx2"/>
          </a:solidFill>
        </a:defRPr>
      </a:lvl8pPr>
      <a:lvl9pPr eaLnBrk="1" latinLnBrk="1" hangingPunct="1">
        <a:defRPr>
          <a:solidFill>
            <a:schemeClr val="tx2"/>
          </a:solidFill>
        </a:defRPr>
      </a:lvl9pPr>
    </p:titleStyle>
    <p:bodyStyle>
      <a:lvl1pPr marL="342900" indent="-342900" algn="l" defTabSz="914400" rtl="0" eaLnBrk="1" latinLnBrk="1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1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1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1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1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 ?><Relationships xmlns="http://schemas.openxmlformats.org/package/2006/relationships"><Relationship Id="rId1" Type="http://schemas.openxmlformats.org/officeDocument/2006/relationships/slideLayout" Target="../slideLayouts/slideLayout1.xml"  /><Relationship Id="rId2" Type="http://schemas.openxmlformats.org/officeDocument/2006/relationships/image" Target="../media/image1.jpeg"  /></Relationships>
</file>

<file path=ppt/slides/_rels/slide2.xml.rels><?xml version="1.0" encoding="UTF-8" standalone="yes" ?><Relationships xmlns="http://schemas.openxmlformats.org/package/2006/relationships"><Relationship Id="rId1" Type="http://schemas.openxmlformats.org/officeDocument/2006/relationships/slideLayout" Target="../slideLayouts/slideLayout2.xml"  /><Relationship Id="rId2" Type="http://schemas.openxmlformats.org/officeDocument/2006/relationships/image" Target="../media/image2.jpeg"  /></Relationships>
</file>

<file path=ppt/slides/_rels/slide3.xml.rels><?xml version="1.0" encoding="UTF-8" standalone="yes" ?><Relationships xmlns="http://schemas.openxmlformats.org/package/2006/relationships"><Relationship Id="rId1" Type="http://schemas.openxmlformats.org/officeDocument/2006/relationships/slideLayout" Target="../slideLayouts/slideLayout2.xml"  /><Relationship Id="rId2" Type="http://schemas.openxmlformats.org/officeDocument/2006/relationships/image" Target="../media/image3.jpeg"  /><Relationship Id="rId3" Type="http://schemas.openxmlformats.org/officeDocument/2006/relationships/image" Target="../media/image4.jpeg"  /><Relationship Id="rId4" Type="http://schemas.openxmlformats.org/officeDocument/2006/relationships/image" Target="../media/image5.png"  /><Relationship Id="rId5" Type="http://schemas.openxmlformats.org/officeDocument/2006/relationships/image" Target="../media/image6.png"  /></Relationships>
</file>

<file path=ppt/slides/_rels/slide4.xml.rels><?xml version="1.0" encoding="UTF-8" standalone="yes" ?><Relationships xmlns="http://schemas.openxmlformats.org/package/2006/relationships"><Relationship Id="rId1" Type="http://schemas.openxmlformats.org/officeDocument/2006/relationships/slideLayout" Target="../slideLayouts/slideLayout2.xml"  /><Relationship Id="rId2" Type="http://schemas.openxmlformats.org/officeDocument/2006/relationships/image" Target="../media/image7.jpeg"  /><Relationship Id="rId3" Type="http://schemas.openxmlformats.org/officeDocument/2006/relationships/image" Target="../media/image8.jpeg"  /><Relationship Id="rId4" Type="http://schemas.openxmlformats.org/officeDocument/2006/relationships/image" Target="../media/image9.jpeg"  /><Relationship Id="rId5" Type="http://schemas.openxmlformats.org/officeDocument/2006/relationships/image" Target="../media/image10.jpeg"  /></Relationships>
</file>

<file path=ppt/slides/_rels/slide5.xml.rels><?xml version="1.0" encoding="UTF-8" standalone="yes" ?><Relationships xmlns="http://schemas.openxmlformats.org/package/2006/relationships"><Relationship Id="rId1" Type="http://schemas.openxmlformats.org/officeDocument/2006/relationships/slideLayout" Target="../slideLayouts/slideLayout6.xml"  /></Relationships>
</file>

<file path=ppt/slides/_rels/slide6.xml.rels><?xml version="1.0" encoding="UTF-8" standalone="yes" ?><Relationships xmlns="http://schemas.openxmlformats.org/package/2006/relationships"><Relationship Id="rId1" Type="http://schemas.openxmlformats.org/officeDocument/2006/relationships/slideLayout" Target="../slideLayouts/slideLayout6.xml"  /><Relationship Id="rId2" Type="http://schemas.openxmlformats.org/officeDocument/2006/relationships/image" Target="../media/image1.jpeg"  /></Relationships>
</file>

<file path=ppt/slides/slide1.xml><?xml version="1.0" encoding="utf-8"?>
<p:sld xmlns:r="http://schemas.openxmlformats.org/officeDocument/2006/relationships" xmlns:c="http://schemas.openxmlformats.org/drawingml/2006/chart" xmlns:a="http://schemas.openxmlformats.org/drawingml/2006/main" xmlns:dgm="http://schemas.openxmlformats.org/drawingml/2006/diagram" xmlns:dsp="http://schemas.microsoft.com/office/drawing/2008/diagram" xmlns:p="http://schemas.openxmlformats.org/presentationml/2006/main">
  <p:cSld>
    <p:bg>
      <p:bgPr shadeToTitle="0">
        <a:solidFill>
          <a:schemeClr val="accent6">
            <a:lumMod val="90000"/>
          </a:schemeClr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직사각형 1"/>
          <p:cNvSpPr>
            <a:spLocks noGrp="1"/>
          </p:cNvSpPr>
          <p:nvPr>
            <p:ph type="ctrTitle" idx="0"/>
          </p:nvPr>
        </p:nvSpPr>
        <p:spPr>
          <a:solidFill>
            <a:schemeClr val="bg1"/>
          </a:solidFill>
        </p:spPr>
        <p:txBody>
          <a:bodyPr/>
          <a:lstStyle/>
          <a:p>
            <a:pPr/>
            <a:r>
              <a:rPr lang="ko-KR" altLang="en-US" sz="5100" b="1">
                <a:solidFill>
                  <a:schemeClr val="tx1"/>
                </a:solidFill>
                <a:latin typeface="한컴 바겐세일 M"/>
                <a:ea typeface="한컴 바겐세일 M"/>
              </a:rPr>
              <a:t>독후감 발표 대회</a:t>
            </a:r>
            <a:endParaRPr lang="ko-KR" altLang="en-US" sz="5100" b="1">
              <a:solidFill>
                <a:schemeClr val="tx1"/>
              </a:solidFill>
              <a:latin typeface="한컴 바겐세일 M"/>
              <a:ea typeface="한컴 바겐세일 M"/>
            </a:endParaRPr>
          </a:p>
        </p:txBody>
      </p:sp>
      <p:sp>
        <p:nvSpPr>
          <p:cNvPr id="3" name="직사각형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876300"/>
          </a:xfrm>
          <a:solidFill>
            <a:schemeClr val="bg1"/>
          </a:solidFill>
        </p:spPr>
        <p:txBody>
          <a:bodyPr/>
          <a:lstStyle/>
          <a:p>
            <a:pPr/>
            <a:r>
              <a:rPr lang="ko-KR" altLang="en-US" sz="3900" b="1">
                <a:solidFill>
                  <a:schemeClr val="tx1"/>
                </a:solidFill>
                <a:latin typeface="한컴 바겐세일 M"/>
                <a:ea typeface="한컴 바겐세일 M"/>
              </a:rPr>
              <a:t>작은 아씨들-1학년 7반 김인</a:t>
            </a:r>
            <a:endParaRPr lang="ko-KR" altLang="en-US" sz="3900" b="1">
              <a:solidFill>
                <a:schemeClr val="tx1"/>
              </a:solidFill>
              <a:latin typeface="한컴 바겐세일 M"/>
              <a:ea typeface="한컴 바겐세일 M"/>
            </a:endParaRPr>
          </a:p>
        </p:txBody>
      </p:sp>
      <p:pic>
        <p:nvPicPr>
          <p:cNvPr id="4" name="그림 3"/>
          <p:cNvPicPr/>
          <p:nvPr/>
        </p:nvPicPr>
        <p:blipFill rotWithShape="1">
          <a:blip r:embed="rId2"/>
          <a:srcRect l="4260" t="8000" r="68230" b="53910"/>
          <a:stretch>
            <a:fillRect/>
          </a:stretch>
        </p:blipFill>
        <p:spPr>
          <a:xfrm>
            <a:off x="6836283" y="5013198"/>
            <a:ext cx="1872234" cy="1584198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>
    <mc:Choice xmlns:hp="http://schemas.haansoft.com/office/presentation/8.0" Requires="hp">
      <p:transition xmlns:mc="http://schemas.openxmlformats.org/markup-compatibility/2006" xmlns:hp="http://schemas.haansoft.com/office/presentation/8.0" spd="med" mc:Ignorable="hp" hp:hslDur="1200">
        <hp:hncExtTransition type="pageflip" attr="SubType=right"/>
      </p:transition>
    </mc:Choice>
    <mc:Fallback>
      <p:transition xmlns:mc="http://schemas.openxmlformats.org/markup-compatibility/2006" xmlns:hp="http://schemas.haansoft.com/office/presentation/8.0" spd="med" mc:Ignorable="hp" hp:hslDur="1200">
        <p:fade/>
      </p:transition>
    </mc:Fallback>
  </mc:AlternateContent>
</p:sld>
</file>

<file path=ppt/slides/slide2.xml><?xml version="1.0" encoding="utf-8"?>
<p:sld xmlns:r="http://schemas.openxmlformats.org/officeDocument/2006/relationships" xmlns:c="http://schemas.openxmlformats.org/drawingml/2006/chart" xmlns:a="http://schemas.openxmlformats.org/drawingml/2006/main" xmlns:dgm="http://schemas.openxmlformats.org/drawingml/2006/diagram" xmlns:dsp="http://schemas.microsoft.com/office/drawing/2008/diagram" xmlns:p="http://schemas.openxmlformats.org/presentationml/2006/main">
  <p:cSld>
    <p:bg>
      <p:bgPr shadeToTitle="0">
        <a:solidFill>
          <a:schemeClr val="accent6">
            <a:lumMod val="80000"/>
            <a:lumOff val="20000"/>
          </a:schemeClr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직사각형 1"/>
          <p:cNvSpPr>
            <a:spLocks noGrp="1"/>
          </p:cNvSpPr>
          <p:nvPr>
            <p:ph type="title" idx="0"/>
          </p:nvPr>
        </p:nvSpPr>
        <p:spPr/>
        <p:txBody>
          <a:bodyPr/>
          <a:lstStyle/>
          <a:p>
            <a:pPr algn="l"/>
            <a:r>
              <a:rPr lang="ko-KR" altLang="en-US" sz="4900" b="1">
                <a:latin typeface="한컴 바겐세일 M"/>
                <a:ea typeface="한컴 바겐세일 M"/>
              </a:rPr>
              <a:t>&gt;&gt;작가 소개</a:t>
            </a:r>
            <a:endParaRPr lang="ko-KR" altLang="en-US" sz="4900" b="1">
              <a:latin typeface="한컴 바겐세일 M"/>
              <a:ea typeface="한컴 바겐세일 M"/>
            </a:endParaRPr>
          </a:p>
        </p:txBody>
      </p:sp>
      <p:pic>
        <p:nvPicPr>
          <p:cNvPr id="4" name="그림 3"/>
          <p:cNvPicPr/>
          <p:nvPr/>
        </p:nvPicPr>
        <p:blipFill rotWithShape="1">
          <a:blip r:embed="rId2"/>
          <a:stretch>
            <a:fillRect/>
          </a:stretch>
        </p:blipFill>
        <p:spPr>
          <a:xfrm>
            <a:off x="251460" y="1844802"/>
            <a:ext cx="2890647" cy="3888486"/>
          </a:xfrm>
          <a:prstGeom prst="ellipse">
            <a:avLst/>
          </a:prstGeom>
        </p:spPr>
      </p:pic>
      <p:sp>
        <p:nvSpPr>
          <p:cNvPr id="5" name="직사각형 4"/>
          <p:cNvSpPr txBox="1"/>
          <p:nvPr/>
        </p:nvSpPr>
        <p:spPr>
          <a:xfrm>
            <a:off x="3142103" y="4132898"/>
            <a:ext cx="6001893" cy="570547"/>
          </a:xfrm>
          <a:prstGeom prst="rect">
            <a:avLst/>
          </a:prstGeom>
        </p:spPr>
        <p:txBody>
          <a:bodyPr wrap="square">
            <a:spAutoFit/>
          </a:bodyPr>
          <a:p>
            <a:pPr/>
            <a:r>
              <a:rPr lang="ko-KR" altLang="en-US" sz="3200" b="1">
                <a:latin typeface="한컴 바겐세일 M"/>
                <a:ea typeface="한컴 바겐세일 M"/>
              </a:rPr>
              <a:t>직업:작가,노예제폐지론자,여성주의자</a:t>
            </a:r>
            <a:endParaRPr lang="ko-KR" altLang="en-US" sz="3200" b="1">
              <a:latin typeface="한컴 바겐세일 M"/>
              <a:ea typeface="한컴 바겐세일 M"/>
            </a:endParaRPr>
          </a:p>
        </p:txBody>
      </p:sp>
      <p:sp>
        <p:nvSpPr>
          <p:cNvPr id="6" name="직사각형 5"/>
          <p:cNvSpPr txBox="1"/>
          <p:nvPr/>
        </p:nvSpPr>
        <p:spPr>
          <a:xfrm>
            <a:off x="3131820" y="3228594"/>
            <a:ext cx="5652135" cy="1065276"/>
          </a:xfrm>
          <a:prstGeom prst="rect">
            <a:avLst/>
          </a:prstGeom>
        </p:spPr>
        <p:txBody>
          <a:bodyPr wrap="square">
            <a:spAutoFit/>
          </a:bodyPr>
          <a:p>
            <a:pPr marL="0" defTabSz="914400" eaLnBrk="1" latinLnBrk="1" hangingPunct="1"/>
            <a:r>
              <a:rPr xmlns:mc="http://schemas.openxmlformats.org/markup-compatibility/2006" xmlns:hp="http://schemas.haansoft.com/office/presentation/8.0" lang="ko-KR" altLang="en-US" sz="3200" b="1" i="0" spc="5" mc:Ignorable="hp" hp:hslEmbossed="0">
                <a:solidFill>
                  <a:schemeClr val="tx1"/>
                </a:solidFill>
                <a:latin typeface="한컴 바겐세일 M"/>
                <a:ea typeface="한컴 바겐세일 M"/>
              </a:rPr>
              <a:t>태어난 곳: 미국펜실베이니아 주 </a:t>
            </a:r>
            <a:endParaRPr xmlns:mc="http://schemas.openxmlformats.org/markup-compatibility/2006" xmlns:hp="http://schemas.haansoft.com/office/presentation/8.0" lang="ko-KR" altLang="en-US" sz="3200" b="1" i="0" spc="5" mc:Ignorable="hp" hp:hslEmbossed="0">
              <a:solidFill>
                <a:schemeClr val="tx1"/>
              </a:solidFill>
              <a:latin typeface="한컴 바겐세일 M"/>
              <a:ea typeface="한컴 바겐세일 M"/>
            </a:endParaRPr>
          </a:p>
          <a:p>
            <a:pPr marL="0" defTabSz="914400" eaLnBrk="1" latinLnBrk="1" hangingPunct="1"/>
            <a:r>
              <a:rPr xmlns:mc="http://schemas.openxmlformats.org/markup-compatibility/2006" xmlns:hp="http://schemas.haansoft.com/office/presentation/8.0" lang="ko-KR" altLang="en-US" sz="3200" b="1" i="0" spc="5" mc:Ignorable="hp" hp:hslEmbossed="0">
                <a:solidFill>
                  <a:schemeClr val="tx1"/>
                </a:solidFill>
                <a:latin typeface="한컴 바겐세일 M"/>
                <a:ea typeface="한컴 바겐세일 M"/>
              </a:rPr>
              <a:t>저먼터운</a:t>
            </a:r>
            <a:endParaRPr xmlns:mc="http://schemas.openxmlformats.org/markup-compatibility/2006" xmlns:hp="http://schemas.haansoft.com/office/presentation/8.0" lang="ko-KR" altLang="en-US" sz="3200" b="1" i="0" spc="5" mc:Ignorable="hp" hp:hslEmbossed="0">
              <a:solidFill>
                <a:schemeClr val="tx1"/>
              </a:solidFill>
              <a:latin typeface="한컴 바겐세일 M"/>
              <a:ea typeface="한컴 바겐세일 M"/>
            </a:endParaRPr>
          </a:p>
        </p:txBody>
      </p:sp>
      <p:sp>
        <p:nvSpPr>
          <p:cNvPr id="7" name="직사각형 6"/>
          <p:cNvSpPr txBox="1"/>
          <p:nvPr/>
        </p:nvSpPr>
        <p:spPr>
          <a:xfrm>
            <a:off x="3131820" y="2636901"/>
            <a:ext cx="4392549" cy="571119"/>
          </a:xfrm>
          <a:prstGeom prst="rect">
            <a:avLst/>
          </a:prstGeom>
        </p:spPr>
        <p:txBody>
          <a:bodyPr wrap="square">
            <a:spAutoFit/>
          </a:bodyPr>
          <a:p>
            <a:pPr marL="0" defTabSz="914400" eaLnBrk="1" latinLnBrk="1" hangingPunct="1"/>
            <a:r>
              <a:rPr xmlns:mc="http://schemas.openxmlformats.org/markup-compatibility/2006" xmlns:hp="http://schemas.haansoft.com/office/presentation/8.0" lang="ko-KR" altLang="en-US" sz="3200" b="1" i="0" spc="5" mc:Ignorable="hp" hp:hslEmbossed="0">
                <a:solidFill>
                  <a:schemeClr val="tx1"/>
                </a:solidFill>
                <a:latin typeface="한컴 바겐세일 M"/>
                <a:ea typeface="한컴 바겐세일 M"/>
              </a:rPr>
              <a:t>이름: 루이자 메이 올콧</a:t>
            </a:r>
            <a:endParaRPr xmlns:mc="http://schemas.openxmlformats.org/markup-compatibility/2006" xmlns:hp="http://schemas.haansoft.com/office/presentation/8.0" lang="ko-KR" altLang="en-US" sz="3200" b="1" i="0" spc="5" mc:Ignorable="hp" hp:hslEmbossed="0">
              <a:solidFill>
                <a:schemeClr val="tx1"/>
              </a:solidFill>
              <a:latin typeface="한컴 바겐세일 M"/>
              <a:ea typeface="한컴 바겐세일 M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hp="http://schemas.haansoft.com/office/presentation/8.0" Requires="hp">
      <p:transition xmlns:mc="http://schemas.openxmlformats.org/markup-compatibility/2006" xmlns:hp="http://schemas.haansoft.com/office/presentation/8.0" spd="med" mc:Ignorable="hp" hp:hslDur="1200">
        <hp:hncExtTransition type="pageflip" attr="SubType=right"/>
      </p:transition>
    </mc:Choice>
    <mc:Fallback>
      <p:transition xmlns:mc="http://schemas.openxmlformats.org/markup-compatibility/2006" xmlns:hp="http://schemas.haansoft.com/office/presentation/8.0" spd="med" mc:Ignorable="hp" hp:hslDur="12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xmlns:mc="http://schemas.openxmlformats.org/markup-compatibility/2006" xmlns:hp="http://schemas.haansoft.com/office/presentation/8.0" id="5" presetID="37" presetClass="entr" presetSubtype="0" fill="hold" grpId="0" nodeType="clickEffect" mc:Ignorable="hp" hp:hslPresetID="55" hp:hslPresetSubtype="DirectionNone" hp:hslDuration="1000" hp:hslTextDuration="1000">
                                  <p:stCondLst>
                                    <p:cond delay="0"/>
                                  </p:stCondLst>
                                  <p:iterate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decel="10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xmlns:mc="http://schemas.openxmlformats.org/markup-compatibility/2006" xmlns:hp="http://schemas.haansoft.com/office/presentation/8.0" id="13" presetID="37" presetClass="entr" presetSubtype="0" fill="hold" grpId="1" nodeType="clickEffect" mc:Ignorable="hp" hp:hslPresetID="55" hp:hslPresetSubtype="DirectionNone" hp:hslDuration="1000" hp:hslTextDuration="1000">
                                  <p:stCondLst>
                                    <p:cond delay="0"/>
                                  </p:stCondLst>
                                  <p:iterate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decel="10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0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xmlns:mc="http://schemas.openxmlformats.org/markup-compatibility/2006" xmlns:hp="http://schemas.haansoft.com/office/presentation/8.0" id="21" presetID="37" presetClass="entr" presetSubtype="0" fill="hold" grpId="0" nodeType="clickEffect" mc:Ignorable="hp" hp:hslPresetID="55" hp:hslPresetSubtype="DirectionNone" hp:hslDuration="1000" hp:hslTextDuration="1000">
                                  <p:stCondLst>
                                    <p:cond delay="0"/>
                                  </p:stCondLst>
                                  <p:iterate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 decel="10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bldLvl="0" animBg="1" autoUpdateAnimBg="1"/>
      <p:bldP spid="6" grpId="1" bldLvl="0" animBg="1" autoUpdateAnimBg="1"/>
      <p:bldP spid="5" grpId="0" bldLvl="0" animBg="1" autoUpdateAnimBg="1"/>
    </p:bldLst>
  </p:timing>
</p:sld>
</file>

<file path=ppt/slides/slide3.xml><?xml version="1.0" encoding="utf-8"?>
<p:sld xmlns:r="http://schemas.openxmlformats.org/officeDocument/2006/relationships" xmlns:c="http://schemas.openxmlformats.org/drawingml/2006/chart" xmlns:a="http://schemas.openxmlformats.org/drawingml/2006/main" xmlns:dgm="http://schemas.openxmlformats.org/drawingml/2006/diagram" xmlns:dsp="http://schemas.microsoft.com/office/drawing/2008/diagram" xmlns:p="http://schemas.openxmlformats.org/presentationml/2006/main">
  <p:cSld>
    <p:bg>
      <p:bgPr shadeToTitle="0">
        <a:solidFill>
          <a:schemeClr val="accent6">
            <a:lumMod val="60000"/>
            <a:lumOff val="40000"/>
          </a:schemeClr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직사각형 1"/>
          <p:cNvSpPr>
            <a:spLocks noGrp="1"/>
          </p:cNvSpPr>
          <p:nvPr>
            <p:ph type="title" idx="0"/>
          </p:nvPr>
        </p:nvSpPr>
        <p:spPr/>
        <p:txBody>
          <a:bodyPr/>
          <a:lstStyle/>
          <a:p>
            <a:pPr algn="l"/>
            <a:r>
              <a:rPr lang="ko-KR" altLang="en-US" sz="4600" b="1">
                <a:latin typeface="한컴 바겐세일 M"/>
                <a:ea typeface="한컴 바겐세일 M"/>
              </a:rPr>
              <a:t>&gt;&gt;루이자 메이 올콧의 대표작</a:t>
            </a:r>
            <a:endParaRPr lang="ko-KR" altLang="en-US" sz="4600" b="1">
              <a:latin typeface="한컴 바겐세일 M"/>
              <a:ea typeface="한컴 바겐세일 M"/>
            </a:endParaRPr>
          </a:p>
        </p:txBody>
      </p:sp>
      <p:pic>
        <p:nvPicPr>
          <p:cNvPr id="4" name="그림 3"/>
          <p:cNvPicPr/>
          <p:nvPr/>
        </p:nvPicPr>
        <p:blipFill rotWithShape="1">
          <a:blip r:embed="rId2"/>
          <a:stretch>
            <a:fillRect/>
          </a:stretch>
        </p:blipFill>
        <p:spPr>
          <a:xfrm>
            <a:off x="395478" y="1707261"/>
            <a:ext cx="2548890" cy="3810000"/>
          </a:xfrm>
          <a:prstGeom prst="rect">
            <a:avLst/>
          </a:prstGeom>
        </p:spPr>
      </p:pic>
      <p:pic>
        <p:nvPicPr>
          <p:cNvPr id="5" name="그림 4"/>
          <p:cNvPicPr/>
          <p:nvPr/>
        </p:nvPicPr>
        <p:blipFill rotWithShape="1">
          <a:blip r:embed="rId3"/>
          <a:stretch>
            <a:fillRect/>
          </a:stretch>
        </p:blipFill>
        <p:spPr>
          <a:xfrm>
            <a:off x="3203829" y="1707260"/>
            <a:ext cx="2548890" cy="3809999"/>
          </a:xfrm>
          <a:prstGeom prst="rect">
            <a:avLst/>
          </a:prstGeom>
        </p:spPr>
      </p:pic>
      <p:pic>
        <p:nvPicPr>
          <p:cNvPr id="6" name="그림 5"/>
          <p:cNvPicPr>
            <a:picLocks noChangeAspect="1"/>
          </p:cNvPicPr>
          <p:nvPr/>
        </p:nvPicPr>
        <p:blipFill rotWithShape="1">
          <a:blip r:embed="rId4"/>
          <a:srcRect t="10560" r="10930"/>
          <a:stretch>
            <a:fillRect/>
          </a:stretch>
        </p:blipFill>
        <p:spPr>
          <a:xfrm>
            <a:off x="6012180" y="1707261"/>
            <a:ext cx="2548890" cy="3810000"/>
          </a:xfrm>
          <a:prstGeom prst="rect">
            <a:avLst/>
          </a:prstGeom>
        </p:spPr>
      </p:pic>
      <p:pic>
        <p:nvPicPr>
          <p:cNvPr id="7" name="그림 6"/>
          <p:cNvPicPr>
            <a:picLocks noChangeAspect="1"/>
          </p:cNvPicPr>
          <p:nvPr/>
        </p:nvPicPr>
        <p:blipFill rotWithShape="1">
          <a:blip r:embed="rId5">
            <a:lum bright="5000" contrast="40000"/>
          </a:blip>
          <a:srcRect l="3560" t="15390" r="3560" b="11290"/>
          <a:stretch>
            <a:fillRect/>
          </a:stretch>
        </p:blipFill>
        <p:spPr>
          <a:xfrm>
            <a:off x="2101977" y="1417638"/>
            <a:ext cx="4752594" cy="5253419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>
    <mc:Choice xmlns:hp="http://schemas.haansoft.com/office/presentation/8.0" Requires="hp">
      <p:transition xmlns:mc="http://schemas.openxmlformats.org/markup-compatibility/2006" xmlns:hp="http://schemas.haansoft.com/office/presentation/8.0" spd="med" mc:Ignorable="hp" hp:hslDur="1200">
        <hp:hncExtTransition type="pageflip" attr="SubType=right"/>
      </p:transition>
    </mc:Choice>
    <mc:Fallback>
      <p:transition xmlns:mc="http://schemas.openxmlformats.org/markup-compatibility/2006" xmlns:hp="http://schemas.haansoft.com/office/presentation/8.0" spd="med" mc:Ignorable="hp" hp:hslDur="12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xmlns:mc="http://schemas.openxmlformats.org/markup-compatibility/2006" xmlns:hp="http://schemas.haansoft.com/office/presentation/8.0" id="5" presetID="54" presetClass="entr" presetSubtype="0" accel="100000" fill="hold" nodeType="clickEffect" mc:Ignorable="hp" hp:hslPresetID="39" hp:hslPresetSubtype="DirectionNone" hp:hslDuration="100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accel="10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xmlns:mc="http://schemas.openxmlformats.org/markup-compatibility/2006" xmlns:hp="http://schemas.haansoft.com/office/presentation/8.0" id="14" presetID="54" presetClass="entr" presetSubtype="0" accel="100000" fill="hold" nodeType="clickEffect" mc:Ignorable="hp" hp:hslPresetID="39" hp:hslPresetSubtype="DirectionNone" hp:hslDuration="100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accel="10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xmlns:mc="http://schemas.openxmlformats.org/markup-compatibility/2006" xmlns:hp="http://schemas.haansoft.com/office/presentation/8.0" id="23" presetID="54" presetClass="entr" presetSubtype="0" accel="100000" fill="hold" nodeType="clickEffect" mc:Ignorable="hp" hp:hslPresetID="39" hp:hslPresetSubtype="DirectionNone" hp:hslDuration="100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accel="10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xmlns:mc="http://schemas.openxmlformats.org/markup-compatibility/2006" xmlns:hp="http://schemas.haansoft.com/office/presentation/8.0" id="32" presetID="37" presetClass="entr" presetSubtype="0" fill="hold" nodeType="clickEffect" mc:Ignorable="hp" hp:hslPresetID="55" hp:hslPresetSubtype="DirectionNone" hp:hslDuration="1000">
                                  <p:stCondLst>
                                    <p:cond delay="0"/>
                                  </p:stCondLst>
                                  <p:iterate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1000" decel="10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r="http://schemas.openxmlformats.org/officeDocument/2006/relationships" xmlns:c="http://schemas.openxmlformats.org/drawingml/2006/chart" xmlns:a="http://schemas.openxmlformats.org/drawingml/2006/main" xmlns:dgm="http://schemas.openxmlformats.org/drawingml/2006/diagram" xmlns:dsp="http://schemas.microsoft.com/office/drawing/2008/diagram" xmlns:p="http://schemas.openxmlformats.org/presentationml/2006/main">
  <p:cSld>
    <p:bg>
      <p:bgPr shadeToTitle="0">
        <a:solidFill>
          <a:schemeClr val="accent6">
            <a:lumMod val="40000"/>
            <a:lumOff val="60000"/>
          </a:schemeClr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직사각형 1"/>
          <p:cNvSpPr>
            <a:spLocks noGrp="1"/>
          </p:cNvSpPr>
          <p:nvPr>
            <p:ph type="title" idx="0"/>
          </p:nvPr>
        </p:nvSpPr>
        <p:spPr/>
        <p:txBody>
          <a:bodyPr/>
          <a:lstStyle/>
          <a:p>
            <a:pPr algn="l"/>
            <a:r>
              <a:rPr lang="ko-KR" altLang="en-US" sz="4900" b="1">
                <a:latin typeface="한컴 바겐세일 M"/>
                <a:ea typeface="한컴 바겐세일 M"/>
              </a:rPr>
              <a:t>&gt;&gt;등장인물</a:t>
            </a:r>
            <a:endParaRPr lang="ko-KR" altLang="en-US" sz="4900" b="1">
              <a:latin typeface="한컴 바겐세일 M"/>
              <a:ea typeface="한컴 바겐세일 M"/>
            </a:endParaRPr>
          </a:p>
        </p:txBody>
      </p:sp>
      <p:pic>
        <p:nvPicPr>
          <p:cNvPr id="3" name="그림 2"/>
          <p:cNvPicPr>
            <a:picLocks noChangeAspect="1"/>
          </p:cNvPicPr>
          <p:nvPr/>
        </p:nvPicPr>
        <p:blipFill rotWithShape="1">
          <a:blip r:embed="rId2">
            <a:lum bright="-10000" contrast="40000"/>
          </a:blip>
          <a:srcRect l="36700" t="50000" r="33000" b="25850"/>
          <a:stretch>
            <a:fillRect/>
          </a:stretch>
        </p:blipFill>
        <p:spPr>
          <a:xfrm>
            <a:off x="2458537" y="4077081"/>
            <a:ext cx="2163718" cy="2299398"/>
          </a:xfrm>
          <a:prstGeom prst="ellipse">
            <a:avLst/>
          </a:prstGeom>
        </p:spPr>
      </p:pic>
      <p:pic>
        <p:nvPicPr>
          <p:cNvPr id="4" name="그림 3"/>
          <p:cNvPicPr>
            <a:picLocks noChangeAspect="1"/>
          </p:cNvPicPr>
          <p:nvPr/>
        </p:nvPicPr>
        <p:blipFill rotWithShape="1">
          <a:blip r:embed="rId3">
            <a:lum bright="5000" contrast="30000"/>
          </a:blip>
          <a:srcRect l="31100" t="38450" r="37800" b="34250"/>
          <a:stretch>
            <a:fillRect/>
          </a:stretch>
        </p:blipFill>
        <p:spPr>
          <a:xfrm>
            <a:off x="2890590" y="1268730"/>
            <a:ext cx="2257481" cy="2520315"/>
          </a:xfrm>
          <a:prstGeom prst="ellipse">
            <a:avLst/>
          </a:prstGeom>
        </p:spPr>
      </p:pic>
      <p:pic>
        <p:nvPicPr>
          <p:cNvPr id="5" name="그림 4"/>
          <p:cNvPicPr>
            <a:picLocks noChangeAspect="1"/>
          </p:cNvPicPr>
          <p:nvPr/>
        </p:nvPicPr>
        <p:blipFill rotWithShape="1">
          <a:blip r:embed="rId2">
            <a:lum bright="-10000" contrast="30000"/>
          </a:blip>
          <a:srcRect l="37400" t="19550" r="36000" b="59450"/>
          <a:stretch>
            <a:fillRect/>
          </a:stretch>
        </p:blipFill>
        <p:spPr>
          <a:xfrm>
            <a:off x="5916767" y="846137"/>
            <a:ext cx="2257481" cy="2376297"/>
          </a:xfrm>
          <a:prstGeom prst="ellipse">
            <a:avLst/>
          </a:prstGeom>
        </p:spPr>
      </p:pic>
      <p:pic>
        <p:nvPicPr>
          <p:cNvPr id="6" name="그림 5"/>
          <p:cNvPicPr>
            <a:picLocks noChangeAspect="1"/>
          </p:cNvPicPr>
          <p:nvPr/>
        </p:nvPicPr>
        <p:blipFill rotWithShape="1">
          <a:blip r:embed="rId2">
            <a:lum bright="5000" contrast="20000"/>
          </a:blip>
          <a:srcRect l="2400" t="18500" r="61200" b="32150"/>
          <a:stretch>
            <a:fillRect/>
          </a:stretch>
        </p:blipFill>
        <p:spPr>
          <a:xfrm>
            <a:off x="281459" y="1844802"/>
            <a:ext cx="2234003" cy="4104513"/>
          </a:xfrm>
          <a:prstGeom prst="ellipse">
            <a:avLst/>
          </a:prstGeom>
        </p:spPr>
      </p:pic>
      <p:pic>
        <p:nvPicPr>
          <p:cNvPr id="8" name="그림 7"/>
          <p:cNvPicPr>
            <a:picLocks noChangeAspect="1"/>
          </p:cNvPicPr>
          <p:nvPr/>
        </p:nvPicPr>
        <p:blipFill rotWithShape="1">
          <a:blip r:embed="rId4">
            <a:lum bright="5000" contrast="30000"/>
          </a:blip>
          <a:srcRect l="33200" t="35300" r="37890" b="38450"/>
          <a:stretch>
            <a:fillRect/>
          </a:stretch>
        </p:blipFill>
        <p:spPr>
          <a:xfrm>
            <a:off x="4932045" y="3429000"/>
            <a:ext cx="1872234" cy="2664333"/>
          </a:xfrm>
          <a:prstGeom prst="ellipse">
            <a:avLst/>
          </a:prstGeom>
        </p:spPr>
      </p:pic>
      <p:pic>
        <p:nvPicPr>
          <p:cNvPr id="11" name="그림 10"/>
          <p:cNvPicPr>
            <a:picLocks noChangeAspect="1"/>
          </p:cNvPicPr>
          <p:nvPr/>
        </p:nvPicPr>
        <p:blipFill rotWithShape="1">
          <a:blip r:embed="rId5">
            <a:lum bright="10000" contrast="30000"/>
          </a:blip>
          <a:srcRect l="30860" t="44230" r="34570" b="27890"/>
          <a:stretch>
            <a:fillRect/>
          </a:stretch>
        </p:blipFill>
        <p:spPr>
          <a:xfrm>
            <a:off x="7045508" y="3429000"/>
            <a:ext cx="1778236" cy="2664333"/>
          </a:xfrm>
          <a:prstGeom prst="ellipse">
            <a:avLst/>
          </a:prstGeom>
        </p:spPr>
      </p:pic>
      <p:sp>
        <p:nvSpPr>
          <p:cNvPr id="12" name="도넛 11"/>
          <p:cNvSpPr/>
          <p:nvPr/>
        </p:nvSpPr>
        <p:spPr>
          <a:xfrm>
            <a:off x="97155" y="2034285"/>
            <a:ext cx="2602611" cy="3312414"/>
          </a:xfrm>
          <a:prstGeom prst="donut">
            <a:avLst>
              <a:gd name="adj" fmla="val 4687"/>
            </a:avLst>
          </a:prstGeom>
          <a:solidFill>
            <a:srgbClr val="ff5200"/>
          </a:solidFill>
        </p:spPr>
        <p:style>
          <a:lnRef idx="2">
            <a:schemeClr val="accent1">
              <a:shade val="2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p>
            <a:pPr algn="ctr"/>
            <a:endParaRPr lang="ko-KR" altLang="en-US"/>
          </a:p>
        </p:txBody>
      </p:sp>
    </p:spTree>
  </p:cSld>
  <p:clrMapOvr>
    <a:masterClrMapping/>
  </p:clrMapOvr>
  <mc:AlternateContent xmlns:mc="http://schemas.openxmlformats.org/markup-compatibility/2006">
    <mc:Choice xmlns:hp="http://schemas.haansoft.com/office/presentation/8.0" Requires="hp">
      <p:transition xmlns:mc="http://schemas.openxmlformats.org/markup-compatibility/2006" xmlns:hp="http://schemas.haansoft.com/office/presentation/8.0" spd="med" mc:Ignorable="hp" hp:hslDur="1200">
        <hp:hncExtTransition type="pageflip" attr="SubType=right"/>
      </p:transition>
    </mc:Choice>
    <mc:Fallback>
      <p:transition xmlns:mc="http://schemas.openxmlformats.org/markup-compatibility/2006" xmlns:hp="http://schemas.haansoft.com/office/presentation/8.0" spd="med" mc:Ignorable="hp" hp:hslDur="12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xmlns:mc="http://schemas.openxmlformats.org/markup-compatibility/2006" xmlns:hp="http://schemas.haansoft.com/office/presentation/8.0" id="5" presetID="19" presetClass="entr" presetSubtype="10" fill="hold" nodeType="clickEffect" mc:Ignorable="hp" hp:hslPresetID="21" hp:hslPresetSubtype="DirectionWidth" hp:hslDuration="100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xmlns:mc="http://schemas.openxmlformats.org/markup-compatibility/2006" xmlns:hp="http://schemas.haansoft.com/office/presentation/8.0" id="11" presetID="19" presetClass="entr" presetSubtype="10" fill="hold" nodeType="clickEffect" mc:Ignorable="hp" hp:hslPresetID="21" hp:hslPresetSubtype="DirectionWidth" hp:hslDuration="100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xmlns:mc="http://schemas.openxmlformats.org/markup-compatibility/2006" xmlns:hp="http://schemas.haansoft.com/office/presentation/8.0" id="17" presetID="19" presetClass="entr" presetSubtype="10" fill="hold" nodeType="clickEffect" mc:Ignorable="hp" hp:hslPresetID="21" hp:hslPresetSubtype="DirectionWidth" hp:hslDuration="100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xmlns:mc="http://schemas.openxmlformats.org/markup-compatibility/2006" xmlns:hp="http://schemas.haansoft.com/office/presentation/8.0" id="23" presetID="19" presetClass="entr" presetSubtype="10" fill="hold" nodeType="clickEffect" mc:Ignorable="hp" hp:hslPresetID="21" hp:hslPresetSubtype="DirectionWidth" hp:hslDuration="100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xmlns:mc="http://schemas.openxmlformats.org/markup-compatibility/2006" xmlns:hp="http://schemas.haansoft.com/office/presentation/8.0" id="29" presetID="19" presetClass="entr" presetSubtype="10" fill="hold" nodeType="clickEffect" mc:Ignorable="hp" hp:hslPresetID="21" hp:hslPresetSubtype="DirectionWidth" hp:hslDuration="100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xmlns:mc="http://schemas.openxmlformats.org/markup-compatibility/2006" xmlns:hp="http://schemas.haansoft.com/office/presentation/8.0" id="35" presetID="19" presetClass="entr" presetSubtype="10" fill="hold" nodeType="clickEffect" mc:Ignorable="hp" hp:hslPresetID="21" hp:hslPresetSubtype="DirectionWidth" hp:hslDuration="100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xmlns:mc="http://schemas.openxmlformats.org/markup-compatibility/2006" xmlns:hp="http://schemas.haansoft.com/office/presentation/8.0" id="41" presetID="1" presetClass="entr" presetSubtype="0" fill="hold" grpId="0" nodeType="clickEffect" mc:Ignorable="hp" hp:hslPresetID="3" hp:hslPresetSubtype="DirectionNone" hp:hslDuration="1000" hp:hslTextDuration="1000">
                                  <p:stCondLst>
                                    <p:cond delay="0"/>
                                  </p:stCondLst>
                                  <p:iterate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 bldLvl="0" animBg="1" autoUpdateAnimBg="1"/>
    </p:bldLst>
  </p:timing>
</p:sld>
</file>

<file path=ppt/slides/slide5.xml><?xml version="1.0" encoding="utf-8"?>
<p:sld xmlns:r="http://schemas.openxmlformats.org/officeDocument/2006/relationships" xmlns:c="http://schemas.openxmlformats.org/drawingml/2006/chart" xmlns:a="http://schemas.openxmlformats.org/drawingml/2006/main" xmlns:dgm="http://schemas.openxmlformats.org/drawingml/2006/diagram" xmlns:dsp="http://schemas.microsoft.com/office/drawing/2008/diagram" xmlns:p="http://schemas.openxmlformats.org/presentationml/2006/main">
  <p:cSld>
    <p:bg>
      <p:bgPr shadeToTitle="0">
        <a:solidFill>
          <a:schemeClr val="accent6">
            <a:lumMod val="20000"/>
            <a:lumOff val="80000"/>
          </a:schemeClr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직사각형 2"/>
          <p:cNvSpPr>
            <a:spLocks noGrp="1"/>
          </p:cNvSpPr>
          <p:nvPr>
            <p:ph type="title" idx="0"/>
          </p:nvPr>
        </p:nvSpPr>
        <p:spPr>
          <a:xfrm>
            <a:off x="971550" y="2708910"/>
            <a:ext cx="7272909" cy="1512189"/>
          </a:xfrm>
        </p:spPr>
        <p:txBody>
          <a:bodyPr/>
          <a:lstStyle/>
          <a:p>
            <a:pPr/>
            <a:r>
              <a:rPr lang="ko-KR" altLang="en-US" sz="4800" b="1">
                <a:solidFill>
                  <a:schemeClr val="tx1"/>
                </a:solidFill>
                <a:latin typeface="한컴 바겐세일 M"/>
                <a:ea typeface="한컴 바겐세일 M"/>
              </a:rPr>
              <a:t>짧은 줄거리 및 느낀 점 발표</a:t>
            </a:r>
            <a:endParaRPr lang="ko-KR" altLang="en-US" sz="4800" b="1">
              <a:solidFill>
                <a:schemeClr val="tx1"/>
              </a:solidFill>
              <a:latin typeface="한컴 바겐세일 M"/>
              <a:ea typeface="한컴 바겐세일 M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hp="http://schemas.haansoft.com/office/presentation/8.0" Requires="hp">
      <p:transition xmlns:mc="http://schemas.openxmlformats.org/markup-compatibility/2006" xmlns:hp="http://schemas.haansoft.com/office/presentation/8.0" spd="med" mc:Ignorable="hp" hp:hslDur="1200">
        <hp:hncExtTransition type="pageflip" attr="SubType=right"/>
      </p:transition>
    </mc:Choice>
    <mc:Fallback>
      <p:transition xmlns:mc="http://schemas.openxmlformats.org/markup-compatibility/2006" xmlns:hp="http://schemas.haansoft.com/office/presentation/8.0" spd="med" mc:Ignorable="hp" hp:hslDur="1200">
        <p:fade/>
      </p:transition>
    </mc:Fallback>
  </mc:AlternateContent>
  <p:timing/>
</p:sld>
</file>

<file path=ppt/slides/slide6.xml><?xml version="1.0" encoding="utf-8"?>
<p:sld xmlns:r="http://schemas.openxmlformats.org/officeDocument/2006/relationships" xmlns:c="http://schemas.openxmlformats.org/drawingml/2006/chart" xmlns:a="http://schemas.openxmlformats.org/drawingml/2006/main" xmlns:dgm="http://schemas.openxmlformats.org/drawingml/2006/diagram" xmlns:dsp="http://schemas.microsoft.com/office/drawing/2008/diagram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직사각형 1"/>
          <p:cNvSpPr>
            <a:spLocks noGrp="1"/>
          </p:cNvSpPr>
          <p:nvPr>
            <p:ph type="title" idx="0"/>
          </p:nvPr>
        </p:nvSpPr>
        <p:spPr>
          <a:xfrm>
            <a:off x="457200" y="2780919"/>
            <a:ext cx="8229600" cy="1143000"/>
          </a:xfrm>
        </p:spPr>
        <p:txBody>
          <a:bodyPr/>
          <a:lstStyle/>
          <a:p>
            <a:pPr/>
            <a:r>
              <a:rPr lang="ko-KR" altLang="en-US" sz="5500" b="1">
                <a:latin typeface="한컴 바겐세일 M"/>
                <a:ea typeface="한컴 바겐세일 M"/>
              </a:rPr>
              <a:t>감사합니다!!</a:t>
            </a:r>
            <a:endParaRPr lang="ko-KR" altLang="en-US" sz="5500" b="1">
              <a:latin typeface="한컴 바겐세일 M"/>
              <a:ea typeface="한컴 바겐세일 M"/>
            </a:endParaRPr>
          </a:p>
        </p:txBody>
      </p:sp>
      <p:pic>
        <p:nvPicPr>
          <p:cNvPr id="3" name="그림 2"/>
          <p:cNvPicPr/>
          <p:nvPr/>
        </p:nvPicPr>
        <p:blipFill rotWithShape="1">
          <a:blip r:embed="rId2">
            <a:clrChange>
              <a:clrFrom>
                <a:srgbClr val="f9f9f9"/>
              </a:clrFrom>
              <a:clrTo>
                <a:srgbClr val="f9f9f9">
                  <a:alpha val="0"/>
                </a:srgbClr>
              </a:clrTo>
            </a:clrChange>
          </a:blip>
          <a:srcRect r="64580" b="46260"/>
          <a:stretch>
            <a:fillRect/>
          </a:stretch>
        </p:blipFill>
        <p:spPr>
          <a:xfrm>
            <a:off x="6588253" y="4293108"/>
            <a:ext cx="2555747" cy="2407729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>
    <mc:Choice xmlns:hp="http://schemas.haansoft.com/office/presentation/8.0" Requires="hp">
      <p:transition xmlns:mc="http://schemas.openxmlformats.org/markup-compatibility/2006" xmlns:hp="http://schemas.haansoft.com/office/presentation/8.0" spd="med" mc:Ignorable="hp" hp:hslDur="1200">
        <hp:hncExtTransition type="pageflip" attr="SubType=right"/>
      </p:transition>
    </mc:Choice>
    <mc:Fallback>
      <p:transition xmlns:mc="http://schemas.openxmlformats.org/markup-compatibility/2006" xmlns:hp="http://schemas.haansoft.com/office/presentation/8.0" spd="med" mc:Ignorable="hp" hp:hslDur="1200">
        <p:fade/>
      </p:transition>
    </mc:Fallback>
  </mc:AlternateContent>
</p:sld>
</file>

<file path=ppt/theme/theme1.xml><?xml version="1.0" encoding="utf-8"?>
<a:theme xmlns:r="http://schemas.openxmlformats.org/officeDocument/2006/relationships" xmlns:c="http://schemas.openxmlformats.org/drawingml/2006/chart" xmlns:dgm="http://schemas.openxmlformats.org/drawingml/2006/diagram" xmlns:dsp="http://schemas.microsoft.com/office/drawing/2008/diagram" xmlns:a="http://schemas.openxmlformats.org/drawingml/2006/main" xmlns:pic="http://schemas.openxmlformats.org/drawingml/2006/picture" xmlns:wp="http://schemas.openxmlformats.org/drawingml/2006/wordprocessingDrawing" xmlns:xdr="http://schemas.openxmlformats.org/drawingml/2006/spreadsheetDrawing" name="한컴오피스">
  <a:themeElements>
    <a:clrScheme name="한컴오피스">
      <a:dk1>
        <a:sysClr val="windowText" lastClr="000000"/>
      </a:dk1>
      <a:lt1>
        <a:sysClr val="window" lastClr="ffffff"/>
      </a:lt1>
      <a:dk2>
        <a:srgbClr val="1c3d62"/>
      </a:dk2>
      <a:lt2>
        <a:srgbClr val="e3dcc1"/>
      </a:lt2>
      <a:accent1>
        <a:srgbClr val="315f97"/>
      </a:accent1>
      <a:accent2>
        <a:srgbClr val="c75252"/>
      </a:accent2>
      <a:accent3>
        <a:srgbClr val="e9ae2b"/>
      </a:accent3>
      <a:accent4>
        <a:srgbClr val="699b37"/>
      </a:accent4>
      <a:accent5>
        <a:srgbClr val="358791"/>
      </a:accent5>
      <a:accent6>
        <a:srgbClr val="ca56a7"/>
      </a:accent6>
      <a:hlink>
        <a:srgbClr val="0000ff"/>
      </a:hlink>
      <a:folHlink>
        <a:srgbClr val="800080"/>
      </a:folHlink>
    </a:clrScheme>
    <a:fontScheme name="한컴오피스">
      <a:majorFont>
        <a:latin typeface="함초롬돋움"/>
        <a:ea typeface="함초롬돋움"/>
        <a:cs typeface=""/>
      </a:majorFont>
      <a:minorFont>
        <a:latin typeface="함초롬돋움"/>
        <a:ea typeface="함초롬돋움"/>
        <a:cs typeface=""/>
      </a:minorFont>
    </a:fontScheme>
    <a:fmtScheme name="한컴오피스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12700" cap="flat" cmpd="sng" algn="ctr">
          <a:solidFill>
            <a:schemeClr val="phClr">
              <a:satMod val="105000"/>
            </a:schemeClr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38100" dist="25400" dir="5400000" rotWithShape="0">
              <a:srgbClr val="000000">
                <a:alpha val="75000"/>
              </a:srgbClr>
            </a:outerShdw>
          </a:effectLst>
        </a:effectStyle>
        <a:effectStyle>
          <a:effectLst>
            <a:outerShdw blurRad="38100" dist="25400" dir="5400000" rotWithShape="0">
              <a:srgbClr val="000000">
                <a:alpha val="75000"/>
              </a:srgbClr>
            </a:outerShdw>
          </a:effectLst>
        </a:effectStyle>
        <a:effectStyle>
          <a:effectLst>
            <a:reflection blurRad="12700" stA="26000" endPos="28000" dist="38100" dir="5400000" sy="-100000" rotWithShape="0"/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

<file path=docProps/app.xml><?xml version="1.0" encoding="utf-8"?>
<ep:Properties xmlns:r="http://schemas.openxmlformats.org/officeDocument/2006/relationships" xmlns:ep="http://schemas.openxmlformats.org/officeDocument/2006/extended-properties" xmlns:vt="http://schemas.openxmlformats.org/officeDocument/2006/docPropsVTypes">
  <ep:Manager/>
  <ep:Company/>
  <ep:TotalTime>0</ep:TotalTime>
  <ep:HyperlinkBase/>
  <ep:Application>Hancom Office Hanshow 2010</ep:Application>
  <ep:AppVersion>8.5</ep:AppVersion>
</ep:Properties>
</file>

<file path=docProps/core.xml><?xml version="1.0" encoding="utf-8"?>
<cp:coreProperties xmlns:r="http://schemas.openxmlformats.org/officeDocument/2006/relationships" xmlns:cp="http://schemas.openxmlformats.org/package/2006/metadata/core-properties" xmlns:dc="http://purl.org/dc/elements/1.1/" xmlns:dcterms="http://purl.org/dc/terms/" xmlns:dcmitype="http://purl.org/dc/dcmitype/" xmlns:xsi="http://www.w3.org/2001/XMLSchema-instance">
  <cp:category/>
  <cp:contentStatus>화면 슬라이드 쇼(4:3)</cp:contentStatus>
  <dcterms:created xsi:type="dcterms:W3CDTF">2019-05-12T10:22:47.710</dcterms:created>
  <dc:creator>com</dc:creator>
  <dc:description/>
  <cp:keywords/>
  <cp:lastModifiedBy>com</cp:lastModifiedBy>
  <dcterms:modified xsi:type="dcterms:W3CDTF">2019-05-21T13:25:20.012</dcterms:modified>
  <cp:revision>22</cp:revision>
  <dc:subject/>
  <dc:title>독후감 발표 대회</dc:title>
</cp:coreProperties>
</file>