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presProps" Target="presProp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Relationship Id="rId2" Type="http://schemas.openxmlformats.org/officeDocument/2006/relationships/image" Target="../media/image1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Relationship Id="rId2" Type="http://schemas.openxmlformats.org/officeDocument/2006/relationships/image" Target="../media/image2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응용활동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524000" y="-9672"/>
            <a:ext cx="9155941" cy="68697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직사각형 2"/>
          <p:cNvSpPr/>
          <p:nvPr/>
        </p:nvSpPr>
        <p:spPr>
          <a:xfrm rot="16200000">
            <a:off x="4414838" y="1875566"/>
            <a:ext cx="3365922" cy="3352493"/>
          </a:xfrm>
          <a:prstGeom prst="rect">
            <a:avLst/>
          </a:prstGeom>
          <a:gradFill flip="none" rotWithShape="1">
            <a:gsLst>
              <a:gs pos="0">
                <a:srgbClr val="74a6e2">
                  <a:alpha val="70000"/>
                </a:srgbClr>
              </a:gs>
              <a:gs pos="100000">
                <a:schemeClr val="accent5">
                  <a:lumMod val="60000"/>
                  <a:lumOff val="40000"/>
                  <a:alpha val="5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121920" tIns="60960" rIns="121920" bIns="6096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489"/>
          </a:p>
        </p:txBody>
      </p:sp>
      <p:grpSp>
        <p:nvGrpSpPr>
          <p:cNvPr id="4" name="그룹 3"/>
          <p:cNvGrpSpPr/>
          <p:nvPr/>
        </p:nvGrpSpPr>
        <p:grpSpPr>
          <a:xfrm rot="0">
            <a:off x="5134065" y="3197194"/>
            <a:ext cx="1981019" cy="1910118"/>
            <a:chOff x="117475" y="715963"/>
            <a:chExt cx="5232400" cy="5045133"/>
          </a:xfrm>
          <a:solidFill>
            <a:schemeClr val="bg1"/>
          </a:solidFill>
        </p:grpSpPr>
        <p:sp>
          <p:nvSpPr>
            <p:cNvPr id="5" name="Freeform 6"/>
            <p:cNvSpPr/>
            <p:nvPr userDrawn="1"/>
          </p:nvSpPr>
          <p:spPr>
            <a:xfrm>
              <a:off x="1841500" y="3816408"/>
              <a:ext cx="1322388" cy="1944688"/>
            </a:xfrm>
            <a:custGeom>
              <a:avLst/>
              <a:gdLst>
                <a:gd name="T0" fmla="*/ 785 w 833"/>
                <a:gd name="T1" fmla="*/ 0 h 1225"/>
                <a:gd name="T2" fmla="*/ 753 w 833"/>
                <a:gd name="T3" fmla="*/ 51 h 1225"/>
                <a:gd name="T4" fmla="*/ 672 w 833"/>
                <a:gd name="T5" fmla="*/ 163 h 1225"/>
                <a:gd name="T6" fmla="*/ 624 w 833"/>
                <a:gd name="T7" fmla="*/ 221 h 1225"/>
                <a:gd name="T8" fmla="*/ 575 w 833"/>
                <a:gd name="T9" fmla="*/ 268 h 1225"/>
                <a:gd name="T10" fmla="*/ 541 w 833"/>
                <a:gd name="T11" fmla="*/ 293 h 1225"/>
                <a:gd name="T12" fmla="*/ 519 w 833"/>
                <a:gd name="T13" fmla="*/ 302 h 1225"/>
                <a:gd name="T14" fmla="*/ 499 w 833"/>
                <a:gd name="T15" fmla="*/ 304 h 1225"/>
                <a:gd name="T16" fmla="*/ 492 w 833"/>
                <a:gd name="T17" fmla="*/ 302 h 1225"/>
                <a:gd name="T18" fmla="*/ 475 w 833"/>
                <a:gd name="T19" fmla="*/ 293 h 1225"/>
                <a:gd name="T20" fmla="*/ 441 w 833"/>
                <a:gd name="T21" fmla="*/ 265 h 1225"/>
                <a:gd name="T22" fmla="*/ 408 w 833"/>
                <a:gd name="T23" fmla="*/ 227 h 1225"/>
                <a:gd name="T24" fmla="*/ 380 w 833"/>
                <a:gd name="T25" fmla="*/ 182 h 1225"/>
                <a:gd name="T26" fmla="*/ 343 w 833"/>
                <a:gd name="T27" fmla="*/ 115 h 1225"/>
                <a:gd name="T28" fmla="*/ 309 w 833"/>
                <a:gd name="T29" fmla="*/ 43 h 1225"/>
                <a:gd name="T30" fmla="*/ 247 w 833"/>
                <a:gd name="T31" fmla="*/ 43 h 1225"/>
                <a:gd name="T32" fmla="*/ 294 w 833"/>
                <a:gd name="T33" fmla="*/ 115 h 1225"/>
                <a:gd name="T34" fmla="*/ 342 w 833"/>
                <a:gd name="T35" fmla="*/ 200 h 1225"/>
                <a:gd name="T36" fmla="*/ 357 w 833"/>
                <a:gd name="T37" fmla="*/ 239 h 1225"/>
                <a:gd name="T38" fmla="*/ 363 w 833"/>
                <a:gd name="T39" fmla="*/ 265 h 1225"/>
                <a:gd name="T40" fmla="*/ 362 w 833"/>
                <a:gd name="T41" fmla="*/ 275 h 1225"/>
                <a:gd name="T42" fmla="*/ 356 w 833"/>
                <a:gd name="T43" fmla="*/ 278 h 1225"/>
                <a:gd name="T44" fmla="*/ 346 w 833"/>
                <a:gd name="T45" fmla="*/ 278 h 1225"/>
                <a:gd name="T46" fmla="*/ 326 w 833"/>
                <a:gd name="T47" fmla="*/ 273 h 1225"/>
                <a:gd name="T48" fmla="*/ 292 w 833"/>
                <a:gd name="T49" fmla="*/ 258 h 1225"/>
                <a:gd name="T50" fmla="*/ 240 w 833"/>
                <a:gd name="T51" fmla="*/ 224 h 1225"/>
                <a:gd name="T52" fmla="*/ 187 w 833"/>
                <a:gd name="T53" fmla="*/ 180 h 1225"/>
                <a:gd name="T54" fmla="*/ 111 w 833"/>
                <a:gd name="T55" fmla="*/ 111 h 1225"/>
                <a:gd name="T56" fmla="*/ 34 w 833"/>
                <a:gd name="T57" fmla="*/ 31 h 1225"/>
                <a:gd name="T58" fmla="*/ 305 w 833"/>
                <a:gd name="T59" fmla="*/ 344 h 1225"/>
                <a:gd name="T60" fmla="*/ 315 w 833"/>
                <a:gd name="T61" fmla="*/ 357 h 1225"/>
                <a:gd name="T62" fmla="*/ 336 w 833"/>
                <a:gd name="T63" fmla="*/ 387 h 1225"/>
                <a:gd name="T64" fmla="*/ 362 w 833"/>
                <a:gd name="T65" fmla="*/ 437 h 1225"/>
                <a:gd name="T66" fmla="*/ 387 w 833"/>
                <a:gd name="T67" fmla="*/ 510 h 1225"/>
                <a:gd name="T68" fmla="*/ 399 w 833"/>
                <a:gd name="T69" fmla="*/ 584 h 1225"/>
                <a:gd name="T70" fmla="*/ 368 w 833"/>
                <a:gd name="T71" fmla="*/ 1225 h 1225"/>
                <a:gd name="T72" fmla="*/ 550 w 833"/>
                <a:gd name="T73" fmla="*/ 579 h 1225"/>
                <a:gd name="T74" fmla="*/ 552 w 833"/>
                <a:gd name="T75" fmla="*/ 562 h 1225"/>
                <a:gd name="T76" fmla="*/ 560 w 833"/>
                <a:gd name="T77" fmla="*/ 513 h 1225"/>
                <a:gd name="T78" fmla="*/ 580 w 833"/>
                <a:gd name="T79" fmla="*/ 446 h 1225"/>
                <a:gd name="T80" fmla="*/ 609 w 833"/>
                <a:gd name="T81" fmla="*/ 383 h 1225"/>
                <a:gd name="T82" fmla="*/ 833 w 833"/>
                <a:gd name="T83" fmla="*/ 43 h 122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3" h="1225">
                  <a:moveTo>
                    <a:pt x="833" y="43"/>
                  </a:moveTo>
                  <a:lnTo>
                    <a:pt x="785" y="0"/>
                  </a:lnTo>
                  <a:lnTo>
                    <a:pt x="785" y="0"/>
                  </a:lnTo>
                  <a:lnTo>
                    <a:pt x="753" y="51"/>
                  </a:lnTo>
                  <a:lnTo>
                    <a:pt x="716" y="103"/>
                  </a:lnTo>
                  <a:lnTo>
                    <a:pt x="672" y="163"/>
                  </a:lnTo>
                  <a:lnTo>
                    <a:pt x="649" y="193"/>
                  </a:lnTo>
                  <a:lnTo>
                    <a:pt x="624" y="221"/>
                  </a:lnTo>
                  <a:lnTo>
                    <a:pt x="600" y="247"/>
                  </a:lnTo>
                  <a:lnTo>
                    <a:pt x="575" y="268"/>
                  </a:lnTo>
                  <a:lnTo>
                    <a:pt x="552" y="287"/>
                  </a:lnTo>
                  <a:lnTo>
                    <a:pt x="541" y="293"/>
                  </a:lnTo>
                  <a:lnTo>
                    <a:pt x="530" y="298"/>
                  </a:lnTo>
                  <a:lnTo>
                    <a:pt x="519" y="302"/>
                  </a:lnTo>
                  <a:lnTo>
                    <a:pt x="509" y="304"/>
                  </a:lnTo>
                  <a:lnTo>
                    <a:pt x="499" y="304"/>
                  </a:lnTo>
                  <a:lnTo>
                    <a:pt x="492" y="302"/>
                  </a:lnTo>
                  <a:lnTo>
                    <a:pt x="492" y="302"/>
                  </a:lnTo>
                  <a:lnTo>
                    <a:pt x="482" y="298"/>
                  </a:lnTo>
                  <a:lnTo>
                    <a:pt x="475" y="293"/>
                  </a:lnTo>
                  <a:lnTo>
                    <a:pt x="458" y="281"/>
                  </a:lnTo>
                  <a:lnTo>
                    <a:pt x="441" y="265"/>
                  </a:lnTo>
                  <a:lnTo>
                    <a:pt x="425" y="247"/>
                  </a:lnTo>
                  <a:lnTo>
                    <a:pt x="408" y="227"/>
                  </a:lnTo>
                  <a:lnTo>
                    <a:pt x="394" y="205"/>
                  </a:lnTo>
                  <a:lnTo>
                    <a:pt x="380" y="182"/>
                  </a:lnTo>
                  <a:lnTo>
                    <a:pt x="366" y="160"/>
                  </a:lnTo>
                  <a:lnTo>
                    <a:pt x="343" y="115"/>
                  </a:lnTo>
                  <a:lnTo>
                    <a:pt x="325" y="78"/>
                  </a:lnTo>
                  <a:lnTo>
                    <a:pt x="309" y="43"/>
                  </a:lnTo>
                  <a:lnTo>
                    <a:pt x="247" y="43"/>
                  </a:lnTo>
                  <a:lnTo>
                    <a:pt x="247" y="43"/>
                  </a:lnTo>
                  <a:lnTo>
                    <a:pt x="271" y="78"/>
                  </a:lnTo>
                  <a:lnTo>
                    <a:pt x="294" y="115"/>
                  </a:lnTo>
                  <a:lnTo>
                    <a:pt x="319" y="159"/>
                  </a:lnTo>
                  <a:lnTo>
                    <a:pt x="342" y="200"/>
                  </a:lnTo>
                  <a:lnTo>
                    <a:pt x="351" y="221"/>
                  </a:lnTo>
                  <a:lnTo>
                    <a:pt x="357" y="239"/>
                  </a:lnTo>
                  <a:lnTo>
                    <a:pt x="362" y="255"/>
                  </a:lnTo>
                  <a:lnTo>
                    <a:pt x="363" y="265"/>
                  </a:lnTo>
                  <a:lnTo>
                    <a:pt x="363" y="270"/>
                  </a:lnTo>
                  <a:lnTo>
                    <a:pt x="362" y="275"/>
                  </a:lnTo>
                  <a:lnTo>
                    <a:pt x="359" y="276"/>
                  </a:lnTo>
                  <a:lnTo>
                    <a:pt x="356" y="278"/>
                  </a:lnTo>
                  <a:lnTo>
                    <a:pt x="356" y="278"/>
                  </a:lnTo>
                  <a:lnTo>
                    <a:pt x="346" y="278"/>
                  </a:lnTo>
                  <a:lnTo>
                    <a:pt x="337" y="276"/>
                  </a:lnTo>
                  <a:lnTo>
                    <a:pt x="326" y="273"/>
                  </a:lnTo>
                  <a:lnTo>
                    <a:pt x="315" y="268"/>
                  </a:lnTo>
                  <a:lnTo>
                    <a:pt x="292" y="258"/>
                  </a:lnTo>
                  <a:lnTo>
                    <a:pt x="266" y="242"/>
                  </a:lnTo>
                  <a:lnTo>
                    <a:pt x="240" y="224"/>
                  </a:lnTo>
                  <a:lnTo>
                    <a:pt x="213" y="202"/>
                  </a:lnTo>
                  <a:lnTo>
                    <a:pt x="187" y="180"/>
                  </a:lnTo>
                  <a:lnTo>
                    <a:pt x="161" y="157"/>
                  </a:lnTo>
                  <a:lnTo>
                    <a:pt x="111" y="111"/>
                  </a:lnTo>
                  <a:lnTo>
                    <a:pt x="71" y="69"/>
                  </a:lnTo>
                  <a:lnTo>
                    <a:pt x="34" y="31"/>
                  </a:lnTo>
                  <a:lnTo>
                    <a:pt x="0" y="34"/>
                  </a:lnTo>
                  <a:lnTo>
                    <a:pt x="305" y="344"/>
                  </a:lnTo>
                  <a:lnTo>
                    <a:pt x="305" y="344"/>
                  </a:lnTo>
                  <a:lnTo>
                    <a:pt x="315" y="357"/>
                  </a:lnTo>
                  <a:lnTo>
                    <a:pt x="326" y="372"/>
                  </a:lnTo>
                  <a:lnTo>
                    <a:pt x="336" y="387"/>
                  </a:lnTo>
                  <a:lnTo>
                    <a:pt x="345" y="403"/>
                  </a:lnTo>
                  <a:lnTo>
                    <a:pt x="362" y="437"/>
                  </a:lnTo>
                  <a:lnTo>
                    <a:pt x="376" y="472"/>
                  </a:lnTo>
                  <a:lnTo>
                    <a:pt x="387" y="510"/>
                  </a:lnTo>
                  <a:lnTo>
                    <a:pt x="394" y="547"/>
                  </a:lnTo>
                  <a:lnTo>
                    <a:pt x="399" y="584"/>
                  </a:lnTo>
                  <a:lnTo>
                    <a:pt x="400" y="619"/>
                  </a:lnTo>
                  <a:lnTo>
                    <a:pt x="368" y="1225"/>
                  </a:lnTo>
                  <a:lnTo>
                    <a:pt x="618" y="1225"/>
                  </a:lnTo>
                  <a:lnTo>
                    <a:pt x="550" y="579"/>
                  </a:lnTo>
                  <a:lnTo>
                    <a:pt x="550" y="579"/>
                  </a:lnTo>
                  <a:lnTo>
                    <a:pt x="552" y="562"/>
                  </a:lnTo>
                  <a:lnTo>
                    <a:pt x="553" y="545"/>
                  </a:lnTo>
                  <a:lnTo>
                    <a:pt x="560" y="513"/>
                  </a:lnTo>
                  <a:lnTo>
                    <a:pt x="567" y="479"/>
                  </a:lnTo>
                  <a:lnTo>
                    <a:pt x="580" y="446"/>
                  </a:lnTo>
                  <a:lnTo>
                    <a:pt x="594" y="414"/>
                  </a:lnTo>
                  <a:lnTo>
                    <a:pt x="609" y="383"/>
                  </a:lnTo>
                  <a:lnTo>
                    <a:pt x="640" y="321"/>
                  </a:lnTo>
                  <a:lnTo>
                    <a:pt x="833" y="4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" name="Freeform 7"/>
            <p:cNvSpPr/>
            <p:nvPr userDrawn="1"/>
          </p:nvSpPr>
          <p:spPr>
            <a:xfrm>
              <a:off x="2344738" y="1400176"/>
              <a:ext cx="300038" cy="552450"/>
            </a:xfrm>
            <a:custGeom>
              <a:avLst/>
              <a:gdLst>
                <a:gd name="T0" fmla="*/ 36 w 189"/>
                <a:gd name="T1" fmla="*/ 0 h 348"/>
                <a:gd name="T2" fmla="*/ 36 w 189"/>
                <a:gd name="T3" fmla="*/ 0 h 348"/>
                <a:gd name="T4" fmla="*/ 29 w 189"/>
                <a:gd name="T5" fmla="*/ 11 h 348"/>
                <a:gd name="T6" fmla="*/ 23 w 189"/>
                <a:gd name="T7" fmla="*/ 25 h 348"/>
                <a:gd name="T8" fmla="*/ 17 w 189"/>
                <a:gd name="T9" fmla="*/ 39 h 348"/>
                <a:gd name="T10" fmla="*/ 12 w 189"/>
                <a:gd name="T11" fmla="*/ 53 h 348"/>
                <a:gd name="T12" fmla="*/ 6 w 189"/>
                <a:gd name="T13" fmla="*/ 84 h 348"/>
                <a:gd name="T14" fmla="*/ 2 w 189"/>
                <a:gd name="T15" fmla="*/ 114 h 348"/>
                <a:gd name="T16" fmla="*/ 0 w 189"/>
                <a:gd name="T17" fmla="*/ 147 h 348"/>
                <a:gd name="T18" fmla="*/ 2 w 189"/>
                <a:gd name="T19" fmla="*/ 179 h 348"/>
                <a:gd name="T20" fmla="*/ 6 w 189"/>
                <a:gd name="T21" fmla="*/ 209 h 348"/>
                <a:gd name="T22" fmla="*/ 12 w 189"/>
                <a:gd name="T23" fmla="*/ 235 h 348"/>
                <a:gd name="T24" fmla="*/ 12 w 189"/>
                <a:gd name="T25" fmla="*/ 235 h 348"/>
                <a:gd name="T26" fmla="*/ 20 w 189"/>
                <a:gd name="T27" fmla="*/ 258 h 348"/>
                <a:gd name="T28" fmla="*/ 29 w 189"/>
                <a:gd name="T29" fmla="*/ 277 h 348"/>
                <a:gd name="T30" fmla="*/ 42 w 189"/>
                <a:gd name="T31" fmla="*/ 292 h 348"/>
                <a:gd name="T32" fmla="*/ 57 w 189"/>
                <a:gd name="T33" fmla="*/ 306 h 348"/>
                <a:gd name="T34" fmla="*/ 73 w 189"/>
                <a:gd name="T35" fmla="*/ 317 h 348"/>
                <a:gd name="T36" fmla="*/ 91 w 189"/>
                <a:gd name="T37" fmla="*/ 326 h 348"/>
                <a:gd name="T38" fmla="*/ 136 w 189"/>
                <a:gd name="T39" fmla="*/ 348 h 348"/>
                <a:gd name="T40" fmla="*/ 136 w 189"/>
                <a:gd name="T41" fmla="*/ 348 h 348"/>
                <a:gd name="T42" fmla="*/ 162 w 189"/>
                <a:gd name="T43" fmla="*/ 306 h 348"/>
                <a:gd name="T44" fmla="*/ 173 w 189"/>
                <a:gd name="T45" fmla="*/ 288 h 348"/>
                <a:gd name="T46" fmla="*/ 181 w 189"/>
                <a:gd name="T47" fmla="*/ 269 h 348"/>
                <a:gd name="T48" fmla="*/ 187 w 189"/>
                <a:gd name="T49" fmla="*/ 250 h 348"/>
                <a:gd name="T50" fmla="*/ 189 w 189"/>
                <a:gd name="T51" fmla="*/ 232 h 348"/>
                <a:gd name="T52" fmla="*/ 187 w 189"/>
                <a:gd name="T53" fmla="*/ 210 h 348"/>
                <a:gd name="T54" fmla="*/ 182 w 189"/>
                <a:gd name="T55" fmla="*/ 187 h 348"/>
                <a:gd name="T56" fmla="*/ 182 w 189"/>
                <a:gd name="T57" fmla="*/ 187 h 348"/>
                <a:gd name="T58" fmla="*/ 173 w 189"/>
                <a:gd name="T59" fmla="*/ 161 h 348"/>
                <a:gd name="T60" fmla="*/ 161 w 189"/>
                <a:gd name="T61" fmla="*/ 133 h 348"/>
                <a:gd name="T62" fmla="*/ 144 w 189"/>
                <a:gd name="T63" fmla="*/ 105 h 348"/>
                <a:gd name="T64" fmla="*/ 127 w 189"/>
                <a:gd name="T65" fmla="*/ 79 h 348"/>
                <a:gd name="T66" fmla="*/ 105 w 189"/>
                <a:gd name="T67" fmla="*/ 54 h 348"/>
                <a:gd name="T68" fmla="*/ 83 w 189"/>
                <a:gd name="T69" fmla="*/ 33 h 348"/>
                <a:gd name="T70" fmla="*/ 73 w 189"/>
                <a:gd name="T71" fmla="*/ 22 h 348"/>
                <a:gd name="T72" fmla="*/ 60 w 189"/>
                <a:gd name="T73" fmla="*/ 14 h 348"/>
                <a:gd name="T74" fmla="*/ 48 w 189"/>
                <a:gd name="T75" fmla="*/ 6 h 348"/>
                <a:gd name="T76" fmla="*/ 36 w 189"/>
                <a:gd name="T77" fmla="*/ 0 h 348"/>
                <a:gd name="T78" fmla="*/ 36 w 189"/>
                <a:gd name="T79" fmla="*/ 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9" h="348">
                  <a:moveTo>
                    <a:pt x="36" y="0"/>
                  </a:moveTo>
                  <a:lnTo>
                    <a:pt x="36" y="0"/>
                  </a:lnTo>
                  <a:lnTo>
                    <a:pt x="29" y="11"/>
                  </a:lnTo>
                  <a:lnTo>
                    <a:pt x="23" y="25"/>
                  </a:lnTo>
                  <a:lnTo>
                    <a:pt x="17" y="39"/>
                  </a:lnTo>
                  <a:lnTo>
                    <a:pt x="12" y="53"/>
                  </a:lnTo>
                  <a:lnTo>
                    <a:pt x="6" y="84"/>
                  </a:lnTo>
                  <a:lnTo>
                    <a:pt x="2" y="114"/>
                  </a:lnTo>
                  <a:lnTo>
                    <a:pt x="0" y="147"/>
                  </a:lnTo>
                  <a:lnTo>
                    <a:pt x="2" y="179"/>
                  </a:lnTo>
                  <a:lnTo>
                    <a:pt x="6" y="209"/>
                  </a:lnTo>
                  <a:lnTo>
                    <a:pt x="12" y="235"/>
                  </a:lnTo>
                  <a:lnTo>
                    <a:pt x="12" y="235"/>
                  </a:lnTo>
                  <a:lnTo>
                    <a:pt x="20" y="258"/>
                  </a:lnTo>
                  <a:lnTo>
                    <a:pt x="29" y="277"/>
                  </a:lnTo>
                  <a:lnTo>
                    <a:pt x="42" y="292"/>
                  </a:lnTo>
                  <a:lnTo>
                    <a:pt x="57" y="306"/>
                  </a:lnTo>
                  <a:lnTo>
                    <a:pt x="73" y="317"/>
                  </a:lnTo>
                  <a:lnTo>
                    <a:pt x="91" y="326"/>
                  </a:lnTo>
                  <a:lnTo>
                    <a:pt x="136" y="348"/>
                  </a:lnTo>
                  <a:lnTo>
                    <a:pt x="136" y="348"/>
                  </a:lnTo>
                  <a:lnTo>
                    <a:pt x="162" y="306"/>
                  </a:lnTo>
                  <a:lnTo>
                    <a:pt x="173" y="288"/>
                  </a:lnTo>
                  <a:lnTo>
                    <a:pt x="181" y="269"/>
                  </a:lnTo>
                  <a:lnTo>
                    <a:pt x="187" y="250"/>
                  </a:lnTo>
                  <a:lnTo>
                    <a:pt x="189" y="232"/>
                  </a:lnTo>
                  <a:lnTo>
                    <a:pt x="187" y="210"/>
                  </a:lnTo>
                  <a:lnTo>
                    <a:pt x="182" y="187"/>
                  </a:lnTo>
                  <a:lnTo>
                    <a:pt x="182" y="187"/>
                  </a:lnTo>
                  <a:lnTo>
                    <a:pt x="173" y="161"/>
                  </a:lnTo>
                  <a:lnTo>
                    <a:pt x="161" y="133"/>
                  </a:lnTo>
                  <a:lnTo>
                    <a:pt x="144" y="105"/>
                  </a:lnTo>
                  <a:lnTo>
                    <a:pt x="127" y="79"/>
                  </a:lnTo>
                  <a:lnTo>
                    <a:pt x="105" y="54"/>
                  </a:lnTo>
                  <a:lnTo>
                    <a:pt x="83" y="33"/>
                  </a:lnTo>
                  <a:lnTo>
                    <a:pt x="73" y="22"/>
                  </a:lnTo>
                  <a:lnTo>
                    <a:pt x="60" y="14"/>
                  </a:lnTo>
                  <a:lnTo>
                    <a:pt x="48" y="6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" name="Freeform 8"/>
            <p:cNvSpPr/>
            <p:nvPr userDrawn="1"/>
          </p:nvSpPr>
          <p:spPr>
            <a:xfrm>
              <a:off x="1806518" y="1429803"/>
              <a:ext cx="333375" cy="508000"/>
            </a:xfrm>
            <a:custGeom>
              <a:avLst/>
              <a:gdLst>
                <a:gd name="T0" fmla="*/ 12 w 210"/>
                <a:gd name="T1" fmla="*/ 0 h 320"/>
                <a:gd name="T2" fmla="*/ 12 w 210"/>
                <a:gd name="T3" fmla="*/ 0 h 320"/>
                <a:gd name="T4" fmla="*/ 7 w 210"/>
                <a:gd name="T5" fmla="*/ 12 h 320"/>
                <a:gd name="T6" fmla="*/ 4 w 210"/>
                <a:gd name="T7" fmla="*/ 26 h 320"/>
                <a:gd name="T8" fmla="*/ 1 w 210"/>
                <a:gd name="T9" fmla="*/ 41 h 320"/>
                <a:gd name="T10" fmla="*/ 0 w 210"/>
                <a:gd name="T11" fmla="*/ 55 h 320"/>
                <a:gd name="T12" fmla="*/ 0 w 210"/>
                <a:gd name="T13" fmla="*/ 88 h 320"/>
                <a:gd name="T14" fmla="*/ 1 w 210"/>
                <a:gd name="T15" fmla="*/ 119 h 320"/>
                <a:gd name="T16" fmla="*/ 7 w 210"/>
                <a:gd name="T17" fmla="*/ 151 h 320"/>
                <a:gd name="T18" fmla="*/ 15 w 210"/>
                <a:gd name="T19" fmla="*/ 182 h 320"/>
                <a:gd name="T20" fmla="*/ 24 w 210"/>
                <a:gd name="T21" fmla="*/ 210 h 320"/>
                <a:gd name="T22" fmla="*/ 35 w 210"/>
                <a:gd name="T23" fmla="*/ 236 h 320"/>
                <a:gd name="T24" fmla="*/ 35 w 210"/>
                <a:gd name="T25" fmla="*/ 236 h 320"/>
                <a:gd name="T26" fmla="*/ 48 w 210"/>
                <a:gd name="T27" fmla="*/ 256 h 320"/>
                <a:gd name="T28" fmla="*/ 61 w 210"/>
                <a:gd name="T29" fmla="*/ 273 h 320"/>
                <a:gd name="T30" fmla="*/ 77 w 210"/>
                <a:gd name="T31" fmla="*/ 286 h 320"/>
                <a:gd name="T32" fmla="*/ 94 w 210"/>
                <a:gd name="T33" fmla="*/ 295 h 320"/>
                <a:gd name="T34" fmla="*/ 112 w 210"/>
                <a:gd name="T35" fmla="*/ 303 h 320"/>
                <a:gd name="T36" fmla="*/ 133 w 210"/>
                <a:gd name="T37" fmla="*/ 309 h 320"/>
                <a:gd name="T38" fmla="*/ 180 w 210"/>
                <a:gd name="T39" fmla="*/ 320 h 320"/>
                <a:gd name="T40" fmla="*/ 180 w 210"/>
                <a:gd name="T41" fmla="*/ 320 h 320"/>
                <a:gd name="T42" fmla="*/ 197 w 210"/>
                <a:gd name="T43" fmla="*/ 275 h 320"/>
                <a:gd name="T44" fmla="*/ 204 w 210"/>
                <a:gd name="T45" fmla="*/ 255 h 320"/>
                <a:gd name="T46" fmla="*/ 208 w 210"/>
                <a:gd name="T47" fmla="*/ 235 h 320"/>
                <a:gd name="T48" fmla="*/ 210 w 210"/>
                <a:gd name="T49" fmla="*/ 216 h 320"/>
                <a:gd name="T50" fmla="*/ 208 w 210"/>
                <a:gd name="T51" fmla="*/ 196 h 320"/>
                <a:gd name="T52" fmla="*/ 202 w 210"/>
                <a:gd name="T53" fmla="*/ 176 h 320"/>
                <a:gd name="T54" fmla="*/ 193 w 210"/>
                <a:gd name="T55" fmla="*/ 153 h 320"/>
                <a:gd name="T56" fmla="*/ 193 w 210"/>
                <a:gd name="T57" fmla="*/ 153 h 320"/>
                <a:gd name="T58" fmla="*/ 179 w 210"/>
                <a:gd name="T59" fmla="*/ 130 h 320"/>
                <a:gd name="T60" fmla="*/ 160 w 210"/>
                <a:gd name="T61" fmla="*/ 105 h 320"/>
                <a:gd name="T62" fmla="*/ 140 w 210"/>
                <a:gd name="T63" fmla="*/ 82 h 320"/>
                <a:gd name="T64" fmla="*/ 117 w 210"/>
                <a:gd name="T65" fmla="*/ 58 h 320"/>
                <a:gd name="T66" fmla="*/ 92 w 210"/>
                <a:gd name="T67" fmla="*/ 38 h 320"/>
                <a:gd name="T68" fmla="*/ 66 w 210"/>
                <a:gd name="T69" fmla="*/ 21 h 320"/>
                <a:gd name="T70" fmla="*/ 52 w 210"/>
                <a:gd name="T71" fmla="*/ 14 h 320"/>
                <a:gd name="T72" fmla="*/ 38 w 210"/>
                <a:gd name="T73" fmla="*/ 9 h 320"/>
                <a:gd name="T74" fmla="*/ 26 w 210"/>
                <a:gd name="T75" fmla="*/ 3 h 320"/>
                <a:gd name="T76" fmla="*/ 12 w 210"/>
                <a:gd name="T77" fmla="*/ 0 h 320"/>
                <a:gd name="T78" fmla="*/ 12 w 210"/>
                <a:gd name="T79" fmla="*/ 0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0" h="320">
                  <a:moveTo>
                    <a:pt x="12" y="0"/>
                  </a:moveTo>
                  <a:lnTo>
                    <a:pt x="12" y="0"/>
                  </a:lnTo>
                  <a:lnTo>
                    <a:pt x="7" y="12"/>
                  </a:lnTo>
                  <a:lnTo>
                    <a:pt x="4" y="26"/>
                  </a:lnTo>
                  <a:lnTo>
                    <a:pt x="1" y="41"/>
                  </a:lnTo>
                  <a:lnTo>
                    <a:pt x="0" y="55"/>
                  </a:lnTo>
                  <a:lnTo>
                    <a:pt x="0" y="88"/>
                  </a:lnTo>
                  <a:lnTo>
                    <a:pt x="1" y="119"/>
                  </a:lnTo>
                  <a:lnTo>
                    <a:pt x="7" y="151"/>
                  </a:lnTo>
                  <a:lnTo>
                    <a:pt x="15" y="182"/>
                  </a:lnTo>
                  <a:lnTo>
                    <a:pt x="24" y="210"/>
                  </a:lnTo>
                  <a:lnTo>
                    <a:pt x="35" y="236"/>
                  </a:lnTo>
                  <a:lnTo>
                    <a:pt x="35" y="236"/>
                  </a:lnTo>
                  <a:lnTo>
                    <a:pt x="48" y="256"/>
                  </a:lnTo>
                  <a:lnTo>
                    <a:pt x="61" y="273"/>
                  </a:lnTo>
                  <a:lnTo>
                    <a:pt x="77" y="286"/>
                  </a:lnTo>
                  <a:lnTo>
                    <a:pt x="94" y="295"/>
                  </a:lnTo>
                  <a:lnTo>
                    <a:pt x="112" y="303"/>
                  </a:lnTo>
                  <a:lnTo>
                    <a:pt x="133" y="309"/>
                  </a:lnTo>
                  <a:lnTo>
                    <a:pt x="180" y="320"/>
                  </a:lnTo>
                  <a:lnTo>
                    <a:pt x="180" y="320"/>
                  </a:lnTo>
                  <a:lnTo>
                    <a:pt x="197" y="275"/>
                  </a:lnTo>
                  <a:lnTo>
                    <a:pt x="204" y="255"/>
                  </a:lnTo>
                  <a:lnTo>
                    <a:pt x="208" y="235"/>
                  </a:lnTo>
                  <a:lnTo>
                    <a:pt x="210" y="216"/>
                  </a:lnTo>
                  <a:lnTo>
                    <a:pt x="208" y="196"/>
                  </a:lnTo>
                  <a:lnTo>
                    <a:pt x="202" y="176"/>
                  </a:lnTo>
                  <a:lnTo>
                    <a:pt x="193" y="153"/>
                  </a:lnTo>
                  <a:lnTo>
                    <a:pt x="193" y="153"/>
                  </a:lnTo>
                  <a:lnTo>
                    <a:pt x="179" y="130"/>
                  </a:lnTo>
                  <a:lnTo>
                    <a:pt x="160" y="105"/>
                  </a:lnTo>
                  <a:lnTo>
                    <a:pt x="140" y="82"/>
                  </a:lnTo>
                  <a:lnTo>
                    <a:pt x="117" y="58"/>
                  </a:lnTo>
                  <a:lnTo>
                    <a:pt x="92" y="38"/>
                  </a:lnTo>
                  <a:lnTo>
                    <a:pt x="66" y="21"/>
                  </a:lnTo>
                  <a:lnTo>
                    <a:pt x="52" y="14"/>
                  </a:lnTo>
                  <a:lnTo>
                    <a:pt x="38" y="9"/>
                  </a:lnTo>
                  <a:lnTo>
                    <a:pt x="26" y="3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" name="Freeform 9"/>
            <p:cNvSpPr/>
            <p:nvPr userDrawn="1"/>
          </p:nvSpPr>
          <p:spPr>
            <a:xfrm>
              <a:off x="2055813" y="2560638"/>
              <a:ext cx="311150" cy="536575"/>
            </a:xfrm>
            <a:custGeom>
              <a:avLst/>
              <a:gdLst>
                <a:gd name="T0" fmla="*/ 171 w 196"/>
                <a:gd name="T1" fmla="*/ 338 h 338"/>
                <a:gd name="T2" fmla="*/ 171 w 196"/>
                <a:gd name="T3" fmla="*/ 338 h 338"/>
                <a:gd name="T4" fmla="*/ 177 w 196"/>
                <a:gd name="T5" fmla="*/ 326 h 338"/>
                <a:gd name="T6" fmla="*/ 182 w 196"/>
                <a:gd name="T7" fmla="*/ 312 h 338"/>
                <a:gd name="T8" fmla="*/ 187 w 196"/>
                <a:gd name="T9" fmla="*/ 298 h 338"/>
                <a:gd name="T10" fmla="*/ 190 w 196"/>
                <a:gd name="T11" fmla="*/ 284 h 338"/>
                <a:gd name="T12" fmla="*/ 194 w 196"/>
                <a:gd name="T13" fmla="*/ 253 h 338"/>
                <a:gd name="T14" fmla="*/ 196 w 196"/>
                <a:gd name="T15" fmla="*/ 221 h 338"/>
                <a:gd name="T16" fmla="*/ 194 w 196"/>
                <a:gd name="T17" fmla="*/ 189 h 338"/>
                <a:gd name="T18" fmla="*/ 191 w 196"/>
                <a:gd name="T19" fmla="*/ 158 h 338"/>
                <a:gd name="T20" fmla="*/ 185 w 196"/>
                <a:gd name="T21" fmla="*/ 128 h 338"/>
                <a:gd name="T22" fmla="*/ 176 w 196"/>
                <a:gd name="T23" fmla="*/ 100 h 338"/>
                <a:gd name="T24" fmla="*/ 176 w 196"/>
                <a:gd name="T25" fmla="*/ 100 h 338"/>
                <a:gd name="T26" fmla="*/ 167 w 196"/>
                <a:gd name="T27" fmla="*/ 79 h 338"/>
                <a:gd name="T28" fmla="*/ 154 w 196"/>
                <a:gd name="T29" fmla="*/ 62 h 338"/>
                <a:gd name="T30" fmla="*/ 142 w 196"/>
                <a:gd name="T31" fmla="*/ 46 h 338"/>
                <a:gd name="T32" fmla="*/ 126 w 196"/>
                <a:gd name="T33" fmla="*/ 36 h 338"/>
                <a:gd name="T34" fmla="*/ 108 w 196"/>
                <a:gd name="T35" fmla="*/ 25 h 338"/>
                <a:gd name="T36" fmla="*/ 89 w 196"/>
                <a:gd name="T37" fmla="*/ 17 h 338"/>
                <a:gd name="T38" fmla="*/ 43 w 196"/>
                <a:gd name="T39" fmla="*/ 0 h 338"/>
                <a:gd name="T40" fmla="*/ 43 w 196"/>
                <a:gd name="T41" fmla="*/ 0 h 338"/>
                <a:gd name="T42" fmla="*/ 20 w 196"/>
                <a:gd name="T43" fmla="*/ 43 h 338"/>
                <a:gd name="T44" fmla="*/ 10 w 196"/>
                <a:gd name="T45" fmla="*/ 62 h 338"/>
                <a:gd name="T46" fmla="*/ 4 w 196"/>
                <a:gd name="T47" fmla="*/ 82 h 338"/>
                <a:gd name="T48" fmla="*/ 1 w 196"/>
                <a:gd name="T49" fmla="*/ 100 h 338"/>
                <a:gd name="T50" fmla="*/ 0 w 196"/>
                <a:gd name="T51" fmla="*/ 119 h 338"/>
                <a:gd name="T52" fmla="*/ 3 w 196"/>
                <a:gd name="T53" fmla="*/ 141 h 338"/>
                <a:gd name="T54" fmla="*/ 10 w 196"/>
                <a:gd name="T55" fmla="*/ 164 h 338"/>
                <a:gd name="T56" fmla="*/ 10 w 196"/>
                <a:gd name="T57" fmla="*/ 164 h 338"/>
                <a:gd name="T58" fmla="*/ 21 w 196"/>
                <a:gd name="T59" fmla="*/ 190 h 338"/>
                <a:gd name="T60" fmla="*/ 37 w 196"/>
                <a:gd name="T61" fmla="*/ 216 h 338"/>
                <a:gd name="T62" fmla="*/ 55 w 196"/>
                <a:gd name="T63" fmla="*/ 241 h 338"/>
                <a:gd name="T64" fmla="*/ 75 w 196"/>
                <a:gd name="T65" fmla="*/ 267 h 338"/>
                <a:gd name="T66" fmla="*/ 97 w 196"/>
                <a:gd name="T67" fmla="*/ 289 h 338"/>
                <a:gd name="T68" fmla="*/ 122 w 196"/>
                <a:gd name="T69" fmla="*/ 311 h 338"/>
                <a:gd name="T70" fmla="*/ 134 w 196"/>
                <a:gd name="T71" fmla="*/ 318 h 338"/>
                <a:gd name="T72" fmla="*/ 146 w 196"/>
                <a:gd name="T73" fmla="*/ 326 h 338"/>
                <a:gd name="T74" fmla="*/ 159 w 196"/>
                <a:gd name="T75" fmla="*/ 332 h 338"/>
                <a:gd name="T76" fmla="*/ 171 w 196"/>
                <a:gd name="T77" fmla="*/ 338 h 338"/>
                <a:gd name="T78" fmla="*/ 171 w 196"/>
                <a:gd name="T79" fmla="*/ 338 h 3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6" h="338">
                  <a:moveTo>
                    <a:pt x="171" y="338"/>
                  </a:moveTo>
                  <a:lnTo>
                    <a:pt x="171" y="338"/>
                  </a:lnTo>
                  <a:lnTo>
                    <a:pt x="177" y="326"/>
                  </a:lnTo>
                  <a:lnTo>
                    <a:pt x="182" y="312"/>
                  </a:lnTo>
                  <a:lnTo>
                    <a:pt x="187" y="298"/>
                  </a:lnTo>
                  <a:lnTo>
                    <a:pt x="190" y="284"/>
                  </a:lnTo>
                  <a:lnTo>
                    <a:pt x="194" y="253"/>
                  </a:lnTo>
                  <a:lnTo>
                    <a:pt x="196" y="221"/>
                  </a:lnTo>
                  <a:lnTo>
                    <a:pt x="194" y="189"/>
                  </a:lnTo>
                  <a:lnTo>
                    <a:pt x="191" y="158"/>
                  </a:lnTo>
                  <a:lnTo>
                    <a:pt x="185" y="128"/>
                  </a:lnTo>
                  <a:lnTo>
                    <a:pt x="176" y="100"/>
                  </a:lnTo>
                  <a:lnTo>
                    <a:pt x="176" y="100"/>
                  </a:lnTo>
                  <a:lnTo>
                    <a:pt x="167" y="79"/>
                  </a:lnTo>
                  <a:lnTo>
                    <a:pt x="154" y="62"/>
                  </a:lnTo>
                  <a:lnTo>
                    <a:pt x="142" y="46"/>
                  </a:lnTo>
                  <a:lnTo>
                    <a:pt x="126" y="36"/>
                  </a:lnTo>
                  <a:lnTo>
                    <a:pt x="108" y="25"/>
                  </a:lnTo>
                  <a:lnTo>
                    <a:pt x="89" y="17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20" y="43"/>
                  </a:lnTo>
                  <a:lnTo>
                    <a:pt x="10" y="62"/>
                  </a:lnTo>
                  <a:lnTo>
                    <a:pt x="4" y="82"/>
                  </a:lnTo>
                  <a:lnTo>
                    <a:pt x="1" y="100"/>
                  </a:lnTo>
                  <a:lnTo>
                    <a:pt x="0" y="119"/>
                  </a:lnTo>
                  <a:lnTo>
                    <a:pt x="3" y="141"/>
                  </a:lnTo>
                  <a:lnTo>
                    <a:pt x="10" y="164"/>
                  </a:lnTo>
                  <a:lnTo>
                    <a:pt x="10" y="164"/>
                  </a:lnTo>
                  <a:lnTo>
                    <a:pt x="21" y="190"/>
                  </a:lnTo>
                  <a:lnTo>
                    <a:pt x="37" y="216"/>
                  </a:lnTo>
                  <a:lnTo>
                    <a:pt x="55" y="241"/>
                  </a:lnTo>
                  <a:lnTo>
                    <a:pt x="75" y="267"/>
                  </a:lnTo>
                  <a:lnTo>
                    <a:pt x="97" y="289"/>
                  </a:lnTo>
                  <a:lnTo>
                    <a:pt x="122" y="311"/>
                  </a:lnTo>
                  <a:lnTo>
                    <a:pt x="134" y="318"/>
                  </a:lnTo>
                  <a:lnTo>
                    <a:pt x="146" y="326"/>
                  </a:lnTo>
                  <a:lnTo>
                    <a:pt x="159" y="332"/>
                  </a:lnTo>
                  <a:lnTo>
                    <a:pt x="171" y="338"/>
                  </a:lnTo>
                  <a:lnTo>
                    <a:pt x="171" y="3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" name="Freeform 10"/>
            <p:cNvSpPr/>
            <p:nvPr userDrawn="1"/>
          </p:nvSpPr>
          <p:spPr>
            <a:xfrm>
              <a:off x="1404938" y="2116137"/>
              <a:ext cx="507902" cy="412057"/>
            </a:xfrm>
            <a:custGeom>
              <a:avLst/>
              <a:gdLst>
                <a:gd name="T0" fmla="*/ 0 w 314"/>
                <a:gd name="T1" fmla="*/ 10 h 217"/>
                <a:gd name="T2" fmla="*/ 0 w 314"/>
                <a:gd name="T3" fmla="*/ 10 h 217"/>
                <a:gd name="T4" fmla="*/ 3 w 314"/>
                <a:gd name="T5" fmla="*/ 24 h 217"/>
                <a:gd name="T6" fmla="*/ 8 w 314"/>
                <a:gd name="T7" fmla="*/ 37 h 217"/>
                <a:gd name="T8" fmla="*/ 14 w 314"/>
                <a:gd name="T9" fmla="*/ 50 h 217"/>
                <a:gd name="T10" fmla="*/ 20 w 314"/>
                <a:gd name="T11" fmla="*/ 64 h 217"/>
                <a:gd name="T12" fmla="*/ 37 w 314"/>
                <a:gd name="T13" fmla="*/ 92 h 217"/>
                <a:gd name="T14" fmla="*/ 56 w 314"/>
                <a:gd name="T15" fmla="*/ 116 h 217"/>
                <a:gd name="T16" fmla="*/ 77 w 314"/>
                <a:gd name="T17" fmla="*/ 141 h 217"/>
                <a:gd name="T18" fmla="*/ 101 w 314"/>
                <a:gd name="T19" fmla="*/ 163 h 217"/>
                <a:gd name="T20" fmla="*/ 124 w 314"/>
                <a:gd name="T21" fmla="*/ 181 h 217"/>
                <a:gd name="T22" fmla="*/ 147 w 314"/>
                <a:gd name="T23" fmla="*/ 197 h 217"/>
                <a:gd name="T24" fmla="*/ 147 w 314"/>
                <a:gd name="T25" fmla="*/ 197 h 217"/>
                <a:gd name="T26" fmla="*/ 169 w 314"/>
                <a:gd name="T27" fmla="*/ 207 h 217"/>
                <a:gd name="T28" fmla="*/ 190 w 314"/>
                <a:gd name="T29" fmla="*/ 214 h 217"/>
                <a:gd name="T30" fmla="*/ 209 w 314"/>
                <a:gd name="T31" fmla="*/ 217 h 217"/>
                <a:gd name="T32" fmla="*/ 229 w 314"/>
                <a:gd name="T33" fmla="*/ 215 h 217"/>
                <a:gd name="T34" fmla="*/ 247 w 314"/>
                <a:gd name="T35" fmla="*/ 212 h 217"/>
                <a:gd name="T36" fmla="*/ 268 w 314"/>
                <a:gd name="T37" fmla="*/ 206 h 217"/>
                <a:gd name="T38" fmla="*/ 314 w 314"/>
                <a:gd name="T39" fmla="*/ 190 h 217"/>
                <a:gd name="T40" fmla="*/ 314 w 314"/>
                <a:gd name="T41" fmla="*/ 190 h 217"/>
                <a:gd name="T42" fmla="*/ 305 w 314"/>
                <a:gd name="T43" fmla="*/ 143 h 217"/>
                <a:gd name="T44" fmla="*/ 300 w 314"/>
                <a:gd name="T45" fmla="*/ 121 h 217"/>
                <a:gd name="T46" fmla="*/ 292 w 314"/>
                <a:gd name="T47" fmla="*/ 102 h 217"/>
                <a:gd name="T48" fmla="*/ 285 w 314"/>
                <a:gd name="T49" fmla="*/ 85 h 217"/>
                <a:gd name="T50" fmla="*/ 272 w 314"/>
                <a:gd name="T51" fmla="*/ 70 h 217"/>
                <a:gd name="T52" fmla="*/ 257 w 314"/>
                <a:gd name="T53" fmla="*/ 56 h 217"/>
                <a:gd name="T54" fmla="*/ 235 w 314"/>
                <a:gd name="T55" fmla="*/ 42 h 217"/>
                <a:gd name="T56" fmla="*/ 235 w 314"/>
                <a:gd name="T57" fmla="*/ 42 h 217"/>
                <a:gd name="T58" fmla="*/ 210 w 314"/>
                <a:gd name="T59" fmla="*/ 30 h 217"/>
                <a:gd name="T60" fmla="*/ 183 w 314"/>
                <a:gd name="T61" fmla="*/ 19 h 217"/>
                <a:gd name="T62" fmla="*/ 153 w 314"/>
                <a:gd name="T63" fmla="*/ 11 h 217"/>
                <a:gd name="T64" fmla="*/ 121 w 314"/>
                <a:gd name="T65" fmla="*/ 3 h 217"/>
                <a:gd name="T66" fmla="*/ 88 w 314"/>
                <a:gd name="T67" fmla="*/ 0 h 217"/>
                <a:gd name="T68" fmla="*/ 57 w 314"/>
                <a:gd name="T69" fmla="*/ 0 h 217"/>
                <a:gd name="T70" fmla="*/ 42 w 314"/>
                <a:gd name="T71" fmla="*/ 0 h 217"/>
                <a:gd name="T72" fmla="*/ 28 w 314"/>
                <a:gd name="T73" fmla="*/ 3 h 217"/>
                <a:gd name="T74" fmla="*/ 14 w 314"/>
                <a:gd name="T75" fmla="*/ 7 h 217"/>
                <a:gd name="T76" fmla="*/ 0 w 314"/>
                <a:gd name="T77" fmla="*/ 10 h 217"/>
                <a:gd name="T78" fmla="*/ 0 w 314"/>
                <a:gd name="T79" fmla="*/ 10 h 2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4" h="217">
                  <a:moveTo>
                    <a:pt x="0" y="10"/>
                  </a:moveTo>
                  <a:lnTo>
                    <a:pt x="0" y="10"/>
                  </a:lnTo>
                  <a:lnTo>
                    <a:pt x="3" y="24"/>
                  </a:lnTo>
                  <a:lnTo>
                    <a:pt x="8" y="37"/>
                  </a:lnTo>
                  <a:lnTo>
                    <a:pt x="14" y="50"/>
                  </a:lnTo>
                  <a:lnTo>
                    <a:pt x="20" y="64"/>
                  </a:lnTo>
                  <a:lnTo>
                    <a:pt x="37" y="92"/>
                  </a:lnTo>
                  <a:lnTo>
                    <a:pt x="56" y="116"/>
                  </a:lnTo>
                  <a:lnTo>
                    <a:pt x="77" y="141"/>
                  </a:lnTo>
                  <a:lnTo>
                    <a:pt x="101" y="163"/>
                  </a:lnTo>
                  <a:lnTo>
                    <a:pt x="124" y="181"/>
                  </a:lnTo>
                  <a:lnTo>
                    <a:pt x="147" y="197"/>
                  </a:lnTo>
                  <a:lnTo>
                    <a:pt x="147" y="197"/>
                  </a:lnTo>
                  <a:lnTo>
                    <a:pt x="169" y="207"/>
                  </a:lnTo>
                  <a:lnTo>
                    <a:pt x="190" y="214"/>
                  </a:lnTo>
                  <a:lnTo>
                    <a:pt x="209" y="217"/>
                  </a:lnTo>
                  <a:lnTo>
                    <a:pt x="229" y="215"/>
                  </a:lnTo>
                  <a:lnTo>
                    <a:pt x="247" y="212"/>
                  </a:lnTo>
                  <a:lnTo>
                    <a:pt x="268" y="206"/>
                  </a:lnTo>
                  <a:lnTo>
                    <a:pt x="314" y="190"/>
                  </a:lnTo>
                  <a:lnTo>
                    <a:pt x="314" y="190"/>
                  </a:lnTo>
                  <a:lnTo>
                    <a:pt x="305" y="143"/>
                  </a:lnTo>
                  <a:lnTo>
                    <a:pt x="300" y="121"/>
                  </a:lnTo>
                  <a:lnTo>
                    <a:pt x="292" y="102"/>
                  </a:lnTo>
                  <a:lnTo>
                    <a:pt x="285" y="85"/>
                  </a:lnTo>
                  <a:lnTo>
                    <a:pt x="272" y="70"/>
                  </a:lnTo>
                  <a:lnTo>
                    <a:pt x="257" y="56"/>
                  </a:lnTo>
                  <a:lnTo>
                    <a:pt x="235" y="42"/>
                  </a:lnTo>
                  <a:lnTo>
                    <a:pt x="235" y="42"/>
                  </a:lnTo>
                  <a:lnTo>
                    <a:pt x="210" y="30"/>
                  </a:lnTo>
                  <a:lnTo>
                    <a:pt x="183" y="19"/>
                  </a:lnTo>
                  <a:lnTo>
                    <a:pt x="153" y="11"/>
                  </a:lnTo>
                  <a:lnTo>
                    <a:pt x="121" y="3"/>
                  </a:lnTo>
                  <a:lnTo>
                    <a:pt x="88" y="0"/>
                  </a:lnTo>
                  <a:lnTo>
                    <a:pt x="57" y="0"/>
                  </a:lnTo>
                  <a:lnTo>
                    <a:pt x="42" y="0"/>
                  </a:lnTo>
                  <a:lnTo>
                    <a:pt x="28" y="3"/>
                  </a:lnTo>
                  <a:lnTo>
                    <a:pt x="14" y="7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" name="Freeform 11"/>
            <p:cNvSpPr/>
            <p:nvPr userDrawn="1"/>
          </p:nvSpPr>
          <p:spPr>
            <a:xfrm>
              <a:off x="1338263" y="1700809"/>
              <a:ext cx="557213" cy="372468"/>
            </a:xfrm>
            <a:custGeom>
              <a:avLst/>
              <a:gdLst>
                <a:gd name="T0" fmla="*/ 351 w 351"/>
                <a:gd name="T1" fmla="*/ 145 h 186"/>
                <a:gd name="T2" fmla="*/ 351 w 351"/>
                <a:gd name="T3" fmla="*/ 145 h 186"/>
                <a:gd name="T4" fmla="*/ 345 w 351"/>
                <a:gd name="T5" fmla="*/ 133 h 186"/>
                <a:gd name="T6" fmla="*/ 337 w 351"/>
                <a:gd name="T7" fmla="*/ 122 h 186"/>
                <a:gd name="T8" fmla="*/ 328 w 351"/>
                <a:gd name="T9" fmla="*/ 110 h 186"/>
                <a:gd name="T10" fmla="*/ 317 w 351"/>
                <a:gd name="T11" fmla="*/ 99 h 186"/>
                <a:gd name="T12" fmla="*/ 294 w 351"/>
                <a:gd name="T13" fmla="*/ 77 h 186"/>
                <a:gd name="T14" fmla="*/ 269 w 351"/>
                <a:gd name="T15" fmla="*/ 57 h 186"/>
                <a:gd name="T16" fmla="*/ 242 w 351"/>
                <a:gd name="T17" fmla="*/ 40 h 186"/>
                <a:gd name="T18" fmla="*/ 214 w 351"/>
                <a:gd name="T19" fmla="*/ 25 h 186"/>
                <a:gd name="T20" fmla="*/ 186 w 351"/>
                <a:gd name="T21" fmla="*/ 14 h 186"/>
                <a:gd name="T22" fmla="*/ 160 w 351"/>
                <a:gd name="T23" fmla="*/ 5 h 186"/>
                <a:gd name="T24" fmla="*/ 160 w 351"/>
                <a:gd name="T25" fmla="*/ 5 h 186"/>
                <a:gd name="T26" fmla="*/ 136 w 351"/>
                <a:gd name="T27" fmla="*/ 0 h 186"/>
                <a:gd name="T28" fmla="*/ 115 w 351"/>
                <a:gd name="T29" fmla="*/ 0 h 186"/>
                <a:gd name="T30" fmla="*/ 95 w 351"/>
                <a:gd name="T31" fmla="*/ 3 h 186"/>
                <a:gd name="T32" fmla="*/ 78 w 351"/>
                <a:gd name="T33" fmla="*/ 8 h 186"/>
                <a:gd name="T34" fmla="*/ 59 w 351"/>
                <a:gd name="T35" fmla="*/ 17 h 186"/>
                <a:gd name="T36" fmla="*/ 41 w 351"/>
                <a:gd name="T37" fmla="*/ 28 h 186"/>
                <a:gd name="T38" fmla="*/ 0 w 351"/>
                <a:gd name="T39" fmla="*/ 56 h 186"/>
                <a:gd name="T40" fmla="*/ 0 w 351"/>
                <a:gd name="T41" fmla="*/ 56 h 186"/>
                <a:gd name="T42" fmla="*/ 22 w 351"/>
                <a:gd name="T43" fmla="*/ 99 h 186"/>
                <a:gd name="T44" fmla="*/ 33 w 351"/>
                <a:gd name="T45" fmla="*/ 118 h 186"/>
                <a:gd name="T46" fmla="*/ 45 w 351"/>
                <a:gd name="T47" fmla="*/ 135 h 186"/>
                <a:gd name="T48" fmla="*/ 58 w 351"/>
                <a:gd name="T49" fmla="*/ 148 h 186"/>
                <a:gd name="T50" fmla="*/ 75 w 351"/>
                <a:gd name="T51" fmla="*/ 159 h 186"/>
                <a:gd name="T52" fmla="*/ 93 w 351"/>
                <a:gd name="T53" fmla="*/ 169 h 186"/>
                <a:gd name="T54" fmla="*/ 116 w 351"/>
                <a:gd name="T55" fmla="*/ 176 h 186"/>
                <a:gd name="T56" fmla="*/ 116 w 351"/>
                <a:gd name="T57" fmla="*/ 176 h 186"/>
                <a:gd name="T58" fmla="*/ 144 w 351"/>
                <a:gd name="T59" fmla="*/ 182 h 186"/>
                <a:gd name="T60" fmla="*/ 174 w 351"/>
                <a:gd name="T61" fmla="*/ 186 h 186"/>
                <a:gd name="T62" fmla="*/ 204 w 351"/>
                <a:gd name="T63" fmla="*/ 186 h 186"/>
                <a:gd name="T64" fmla="*/ 237 w 351"/>
                <a:gd name="T65" fmla="*/ 182 h 186"/>
                <a:gd name="T66" fmla="*/ 269 w 351"/>
                <a:gd name="T67" fmla="*/ 178 h 186"/>
                <a:gd name="T68" fmla="*/ 299 w 351"/>
                <a:gd name="T69" fmla="*/ 170 h 186"/>
                <a:gd name="T70" fmla="*/ 314 w 351"/>
                <a:gd name="T71" fmla="*/ 165 h 186"/>
                <a:gd name="T72" fmla="*/ 327 w 351"/>
                <a:gd name="T73" fmla="*/ 159 h 186"/>
                <a:gd name="T74" fmla="*/ 339 w 351"/>
                <a:gd name="T75" fmla="*/ 153 h 186"/>
                <a:gd name="T76" fmla="*/ 351 w 351"/>
                <a:gd name="T77" fmla="*/ 145 h 186"/>
                <a:gd name="T78" fmla="*/ 351 w 351"/>
                <a:gd name="T79" fmla="*/ 145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1" h="186">
                  <a:moveTo>
                    <a:pt x="351" y="145"/>
                  </a:moveTo>
                  <a:lnTo>
                    <a:pt x="351" y="145"/>
                  </a:lnTo>
                  <a:lnTo>
                    <a:pt x="345" y="133"/>
                  </a:lnTo>
                  <a:lnTo>
                    <a:pt x="337" y="122"/>
                  </a:lnTo>
                  <a:lnTo>
                    <a:pt x="328" y="110"/>
                  </a:lnTo>
                  <a:lnTo>
                    <a:pt x="317" y="99"/>
                  </a:lnTo>
                  <a:lnTo>
                    <a:pt x="294" y="77"/>
                  </a:lnTo>
                  <a:lnTo>
                    <a:pt x="269" y="57"/>
                  </a:lnTo>
                  <a:lnTo>
                    <a:pt x="242" y="40"/>
                  </a:lnTo>
                  <a:lnTo>
                    <a:pt x="214" y="25"/>
                  </a:lnTo>
                  <a:lnTo>
                    <a:pt x="186" y="14"/>
                  </a:lnTo>
                  <a:lnTo>
                    <a:pt x="160" y="5"/>
                  </a:lnTo>
                  <a:lnTo>
                    <a:pt x="160" y="5"/>
                  </a:lnTo>
                  <a:lnTo>
                    <a:pt x="136" y="0"/>
                  </a:lnTo>
                  <a:lnTo>
                    <a:pt x="115" y="0"/>
                  </a:lnTo>
                  <a:lnTo>
                    <a:pt x="95" y="3"/>
                  </a:lnTo>
                  <a:lnTo>
                    <a:pt x="78" y="8"/>
                  </a:lnTo>
                  <a:lnTo>
                    <a:pt x="59" y="17"/>
                  </a:lnTo>
                  <a:lnTo>
                    <a:pt x="41" y="2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2" y="99"/>
                  </a:lnTo>
                  <a:lnTo>
                    <a:pt x="33" y="118"/>
                  </a:lnTo>
                  <a:lnTo>
                    <a:pt x="45" y="135"/>
                  </a:lnTo>
                  <a:lnTo>
                    <a:pt x="58" y="148"/>
                  </a:lnTo>
                  <a:lnTo>
                    <a:pt x="75" y="159"/>
                  </a:lnTo>
                  <a:lnTo>
                    <a:pt x="93" y="169"/>
                  </a:lnTo>
                  <a:lnTo>
                    <a:pt x="116" y="176"/>
                  </a:lnTo>
                  <a:lnTo>
                    <a:pt x="116" y="176"/>
                  </a:lnTo>
                  <a:lnTo>
                    <a:pt x="144" y="182"/>
                  </a:lnTo>
                  <a:lnTo>
                    <a:pt x="174" y="186"/>
                  </a:lnTo>
                  <a:lnTo>
                    <a:pt x="204" y="186"/>
                  </a:lnTo>
                  <a:lnTo>
                    <a:pt x="237" y="182"/>
                  </a:lnTo>
                  <a:lnTo>
                    <a:pt x="269" y="178"/>
                  </a:lnTo>
                  <a:lnTo>
                    <a:pt x="299" y="170"/>
                  </a:lnTo>
                  <a:lnTo>
                    <a:pt x="314" y="165"/>
                  </a:lnTo>
                  <a:lnTo>
                    <a:pt x="327" y="159"/>
                  </a:lnTo>
                  <a:lnTo>
                    <a:pt x="339" y="153"/>
                  </a:lnTo>
                  <a:lnTo>
                    <a:pt x="351" y="145"/>
                  </a:lnTo>
                  <a:lnTo>
                    <a:pt x="351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" name="Freeform 12"/>
            <p:cNvSpPr/>
            <p:nvPr userDrawn="1"/>
          </p:nvSpPr>
          <p:spPr>
            <a:xfrm>
              <a:off x="1945681" y="1908994"/>
              <a:ext cx="451849" cy="602432"/>
            </a:xfrm>
            <a:custGeom>
              <a:avLst/>
              <a:gdLst>
                <a:gd name="T0" fmla="*/ 203 w 214"/>
                <a:gd name="T1" fmla="*/ 0 h 317"/>
                <a:gd name="T2" fmla="*/ 203 w 214"/>
                <a:gd name="T3" fmla="*/ 0 h 317"/>
                <a:gd name="T4" fmla="*/ 189 w 214"/>
                <a:gd name="T5" fmla="*/ 3 h 317"/>
                <a:gd name="T6" fmla="*/ 175 w 214"/>
                <a:gd name="T7" fmla="*/ 8 h 317"/>
                <a:gd name="T8" fmla="*/ 163 w 214"/>
                <a:gd name="T9" fmla="*/ 14 h 317"/>
                <a:gd name="T10" fmla="*/ 149 w 214"/>
                <a:gd name="T11" fmla="*/ 22 h 317"/>
                <a:gd name="T12" fmla="*/ 122 w 214"/>
                <a:gd name="T13" fmla="*/ 37 h 317"/>
                <a:gd name="T14" fmla="*/ 96 w 214"/>
                <a:gd name="T15" fmla="*/ 58 h 317"/>
                <a:gd name="T16" fmla="*/ 73 w 214"/>
                <a:gd name="T17" fmla="*/ 79 h 317"/>
                <a:gd name="T18" fmla="*/ 51 w 214"/>
                <a:gd name="T19" fmla="*/ 104 h 317"/>
                <a:gd name="T20" fmla="*/ 33 w 214"/>
                <a:gd name="T21" fmla="*/ 127 h 317"/>
                <a:gd name="T22" fmla="*/ 19 w 214"/>
                <a:gd name="T23" fmla="*/ 150 h 317"/>
                <a:gd name="T24" fmla="*/ 19 w 214"/>
                <a:gd name="T25" fmla="*/ 150 h 317"/>
                <a:gd name="T26" fmla="*/ 8 w 214"/>
                <a:gd name="T27" fmla="*/ 172 h 317"/>
                <a:gd name="T28" fmla="*/ 2 w 214"/>
                <a:gd name="T29" fmla="*/ 194 h 317"/>
                <a:gd name="T30" fmla="*/ 0 w 214"/>
                <a:gd name="T31" fmla="*/ 212 h 317"/>
                <a:gd name="T32" fmla="*/ 2 w 214"/>
                <a:gd name="T33" fmla="*/ 232 h 317"/>
                <a:gd name="T34" fmla="*/ 5 w 214"/>
                <a:gd name="T35" fmla="*/ 251 h 317"/>
                <a:gd name="T36" fmla="*/ 11 w 214"/>
                <a:gd name="T37" fmla="*/ 272 h 317"/>
                <a:gd name="T38" fmla="*/ 28 w 214"/>
                <a:gd name="T39" fmla="*/ 317 h 317"/>
                <a:gd name="T40" fmla="*/ 28 w 214"/>
                <a:gd name="T41" fmla="*/ 317 h 317"/>
                <a:gd name="T42" fmla="*/ 76 w 214"/>
                <a:gd name="T43" fmla="*/ 308 h 317"/>
                <a:gd name="T44" fmla="*/ 96 w 214"/>
                <a:gd name="T45" fmla="*/ 302 h 317"/>
                <a:gd name="T46" fmla="*/ 115 w 214"/>
                <a:gd name="T47" fmla="*/ 294 h 317"/>
                <a:gd name="T48" fmla="*/ 132 w 214"/>
                <a:gd name="T49" fmla="*/ 285 h 317"/>
                <a:gd name="T50" fmla="*/ 147 w 214"/>
                <a:gd name="T51" fmla="*/ 272 h 317"/>
                <a:gd name="T52" fmla="*/ 161 w 214"/>
                <a:gd name="T53" fmla="*/ 257 h 317"/>
                <a:gd name="T54" fmla="*/ 173 w 214"/>
                <a:gd name="T55" fmla="*/ 235 h 317"/>
                <a:gd name="T56" fmla="*/ 173 w 214"/>
                <a:gd name="T57" fmla="*/ 235 h 317"/>
                <a:gd name="T58" fmla="*/ 186 w 214"/>
                <a:gd name="T59" fmla="*/ 211 h 317"/>
                <a:gd name="T60" fmla="*/ 197 w 214"/>
                <a:gd name="T61" fmla="*/ 183 h 317"/>
                <a:gd name="T62" fmla="*/ 204 w 214"/>
                <a:gd name="T63" fmla="*/ 152 h 317"/>
                <a:gd name="T64" fmla="*/ 210 w 214"/>
                <a:gd name="T65" fmla="*/ 121 h 317"/>
                <a:gd name="T66" fmla="*/ 214 w 214"/>
                <a:gd name="T67" fmla="*/ 88 h 317"/>
                <a:gd name="T68" fmla="*/ 214 w 214"/>
                <a:gd name="T69" fmla="*/ 58 h 317"/>
                <a:gd name="T70" fmla="*/ 212 w 214"/>
                <a:gd name="T71" fmla="*/ 42 h 317"/>
                <a:gd name="T72" fmla="*/ 210 w 214"/>
                <a:gd name="T73" fmla="*/ 28 h 317"/>
                <a:gd name="T74" fmla="*/ 206 w 214"/>
                <a:gd name="T75" fmla="*/ 14 h 317"/>
                <a:gd name="T76" fmla="*/ 203 w 214"/>
                <a:gd name="T77" fmla="*/ 0 h 317"/>
                <a:gd name="T78" fmla="*/ 203 w 214"/>
                <a:gd name="T79" fmla="*/ 0 h 3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4" h="317">
                  <a:moveTo>
                    <a:pt x="203" y="0"/>
                  </a:moveTo>
                  <a:lnTo>
                    <a:pt x="203" y="0"/>
                  </a:lnTo>
                  <a:lnTo>
                    <a:pt x="189" y="3"/>
                  </a:lnTo>
                  <a:lnTo>
                    <a:pt x="175" y="8"/>
                  </a:lnTo>
                  <a:lnTo>
                    <a:pt x="163" y="14"/>
                  </a:lnTo>
                  <a:lnTo>
                    <a:pt x="149" y="22"/>
                  </a:lnTo>
                  <a:lnTo>
                    <a:pt x="122" y="37"/>
                  </a:lnTo>
                  <a:lnTo>
                    <a:pt x="96" y="58"/>
                  </a:lnTo>
                  <a:lnTo>
                    <a:pt x="73" y="79"/>
                  </a:lnTo>
                  <a:lnTo>
                    <a:pt x="51" y="104"/>
                  </a:lnTo>
                  <a:lnTo>
                    <a:pt x="33" y="127"/>
                  </a:lnTo>
                  <a:lnTo>
                    <a:pt x="19" y="150"/>
                  </a:lnTo>
                  <a:lnTo>
                    <a:pt x="19" y="150"/>
                  </a:lnTo>
                  <a:lnTo>
                    <a:pt x="8" y="172"/>
                  </a:lnTo>
                  <a:lnTo>
                    <a:pt x="2" y="194"/>
                  </a:lnTo>
                  <a:lnTo>
                    <a:pt x="0" y="212"/>
                  </a:lnTo>
                  <a:lnTo>
                    <a:pt x="2" y="232"/>
                  </a:lnTo>
                  <a:lnTo>
                    <a:pt x="5" y="251"/>
                  </a:lnTo>
                  <a:lnTo>
                    <a:pt x="11" y="272"/>
                  </a:lnTo>
                  <a:lnTo>
                    <a:pt x="28" y="317"/>
                  </a:lnTo>
                  <a:lnTo>
                    <a:pt x="28" y="317"/>
                  </a:lnTo>
                  <a:lnTo>
                    <a:pt x="76" y="308"/>
                  </a:lnTo>
                  <a:lnTo>
                    <a:pt x="96" y="302"/>
                  </a:lnTo>
                  <a:lnTo>
                    <a:pt x="115" y="294"/>
                  </a:lnTo>
                  <a:lnTo>
                    <a:pt x="132" y="285"/>
                  </a:lnTo>
                  <a:lnTo>
                    <a:pt x="147" y="272"/>
                  </a:lnTo>
                  <a:lnTo>
                    <a:pt x="161" y="257"/>
                  </a:lnTo>
                  <a:lnTo>
                    <a:pt x="173" y="235"/>
                  </a:lnTo>
                  <a:lnTo>
                    <a:pt x="173" y="235"/>
                  </a:lnTo>
                  <a:lnTo>
                    <a:pt x="186" y="211"/>
                  </a:lnTo>
                  <a:lnTo>
                    <a:pt x="197" y="183"/>
                  </a:lnTo>
                  <a:lnTo>
                    <a:pt x="204" y="152"/>
                  </a:lnTo>
                  <a:lnTo>
                    <a:pt x="210" y="121"/>
                  </a:lnTo>
                  <a:lnTo>
                    <a:pt x="214" y="88"/>
                  </a:lnTo>
                  <a:lnTo>
                    <a:pt x="214" y="58"/>
                  </a:lnTo>
                  <a:lnTo>
                    <a:pt x="212" y="42"/>
                  </a:lnTo>
                  <a:lnTo>
                    <a:pt x="210" y="28"/>
                  </a:lnTo>
                  <a:lnTo>
                    <a:pt x="206" y="14"/>
                  </a:lnTo>
                  <a:lnTo>
                    <a:pt x="203" y="0"/>
                  </a:lnTo>
                  <a:lnTo>
                    <a:pt x="2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" name="Freeform 13"/>
            <p:cNvSpPr/>
            <p:nvPr userDrawn="1"/>
          </p:nvSpPr>
          <p:spPr>
            <a:xfrm>
              <a:off x="1088814" y="2209801"/>
              <a:ext cx="450223" cy="556966"/>
            </a:xfrm>
            <a:custGeom>
              <a:avLst/>
              <a:gdLst>
                <a:gd name="T0" fmla="*/ 218 w 226"/>
                <a:gd name="T1" fmla="*/ 303 h 303"/>
                <a:gd name="T2" fmla="*/ 218 w 226"/>
                <a:gd name="T3" fmla="*/ 303 h 303"/>
                <a:gd name="T4" fmla="*/ 221 w 226"/>
                <a:gd name="T5" fmla="*/ 291 h 303"/>
                <a:gd name="T6" fmla="*/ 224 w 226"/>
                <a:gd name="T7" fmla="*/ 277 h 303"/>
                <a:gd name="T8" fmla="*/ 226 w 226"/>
                <a:gd name="T9" fmla="*/ 261 h 303"/>
                <a:gd name="T10" fmla="*/ 226 w 226"/>
                <a:gd name="T11" fmla="*/ 246 h 303"/>
                <a:gd name="T12" fmla="*/ 223 w 226"/>
                <a:gd name="T13" fmla="*/ 215 h 303"/>
                <a:gd name="T14" fmla="*/ 218 w 226"/>
                <a:gd name="T15" fmla="*/ 184 h 303"/>
                <a:gd name="T16" fmla="*/ 210 w 226"/>
                <a:gd name="T17" fmla="*/ 152 h 303"/>
                <a:gd name="T18" fmla="*/ 199 w 226"/>
                <a:gd name="T19" fmla="*/ 122 h 303"/>
                <a:gd name="T20" fmla="*/ 187 w 226"/>
                <a:gd name="T21" fmla="*/ 94 h 303"/>
                <a:gd name="T22" fmla="*/ 173 w 226"/>
                <a:gd name="T23" fmla="*/ 71 h 303"/>
                <a:gd name="T24" fmla="*/ 173 w 226"/>
                <a:gd name="T25" fmla="*/ 71 h 303"/>
                <a:gd name="T26" fmla="*/ 158 w 226"/>
                <a:gd name="T27" fmla="*/ 51 h 303"/>
                <a:gd name="T28" fmla="*/ 144 w 226"/>
                <a:gd name="T29" fmla="*/ 36 h 303"/>
                <a:gd name="T30" fmla="*/ 127 w 226"/>
                <a:gd name="T31" fmla="*/ 25 h 303"/>
                <a:gd name="T32" fmla="*/ 110 w 226"/>
                <a:gd name="T33" fmla="*/ 17 h 303"/>
                <a:gd name="T34" fmla="*/ 91 w 226"/>
                <a:gd name="T35" fmla="*/ 11 h 303"/>
                <a:gd name="T36" fmla="*/ 70 w 226"/>
                <a:gd name="T37" fmla="*/ 6 h 303"/>
                <a:gd name="T38" fmla="*/ 22 w 226"/>
                <a:gd name="T39" fmla="*/ 0 h 303"/>
                <a:gd name="T40" fmla="*/ 22 w 226"/>
                <a:gd name="T41" fmla="*/ 0 h 303"/>
                <a:gd name="T42" fmla="*/ 8 w 226"/>
                <a:gd name="T43" fmla="*/ 48 h 303"/>
                <a:gd name="T44" fmla="*/ 3 w 226"/>
                <a:gd name="T45" fmla="*/ 68 h 303"/>
                <a:gd name="T46" fmla="*/ 0 w 226"/>
                <a:gd name="T47" fmla="*/ 88 h 303"/>
                <a:gd name="T48" fmla="*/ 2 w 226"/>
                <a:gd name="T49" fmla="*/ 107 h 303"/>
                <a:gd name="T50" fmla="*/ 5 w 226"/>
                <a:gd name="T51" fmla="*/ 127 h 303"/>
                <a:gd name="T52" fmla="*/ 12 w 226"/>
                <a:gd name="T53" fmla="*/ 147 h 303"/>
                <a:gd name="T54" fmla="*/ 25 w 226"/>
                <a:gd name="T55" fmla="*/ 167 h 303"/>
                <a:gd name="T56" fmla="*/ 25 w 226"/>
                <a:gd name="T57" fmla="*/ 167 h 303"/>
                <a:gd name="T58" fmla="*/ 40 w 226"/>
                <a:gd name="T59" fmla="*/ 190 h 303"/>
                <a:gd name="T60" fmla="*/ 60 w 226"/>
                <a:gd name="T61" fmla="*/ 212 h 303"/>
                <a:gd name="T62" fmla="*/ 84 w 226"/>
                <a:gd name="T63" fmla="*/ 233 h 303"/>
                <a:gd name="T64" fmla="*/ 108 w 226"/>
                <a:gd name="T65" fmla="*/ 253 h 303"/>
                <a:gd name="T66" fmla="*/ 136 w 226"/>
                <a:gd name="T67" fmla="*/ 272 h 303"/>
                <a:gd name="T68" fmla="*/ 164 w 226"/>
                <a:gd name="T69" fmla="*/ 286 h 303"/>
                <a:gd name="T70" fmla="*/ 178 w 226"/>
                <a:gd name="T71" fmla="*/ 292 h 303"/>
                <a:gd name="T72" fmla="*/ 192 w 226"/>
                <a:gd name="T73" fmla="*/ 297 h 303"/>
                <a:gd name="T74" fmla="*/ 204 w 226"/>
                <a:gd name="T75" fmla="*/ 301 h 303"/>
                <a:gd name="T76" fmla="*/ 218 w 226"/>
                <a:gd name="T77" fmla="*/ 303 h 303"/>
                <a:gd name="T78" fmla="*/ 218 w 226"/>
                <a:gd name="T79" fmla="*/ 303 h 30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6" h="303">
                  <a:moveTo>
                    <a:pt x="218" y="303"/>
                  </a:moveTo>
                  <a:lnTo>
                    <a:pt x="218" y="303"/>
                  </a:lnTo>
                  <a:lnTo>
                    <a:pt x="221" y="291"/>
                  </a:lnTo>
                  <a:lnTo>
                    <a:pt x="224" y="277"/>
                  </a:lnTo>
                  <a:lnTo>
                    <a:pt x="226" y="261"/>
                  </a:lnTo>
                  <a:lnTo>
                    <a:pt x="226" y="246"/>
                  </a:lnTo>
                  <a:lnTo>
                    <a:pt x="223" y="215"/>
                  </a:lnTo>
                  <a:lnTo>
                    <a:pt x="218" y="184"/>
                  </a:lnTo>
                  <a:lnTo>
                    <a:pt x="210" y="152"/>
                  </a:lnTo>
                  <a:lnTo>
                    <a:pt x="199" y="122"/>
                  </a:lnTo>
                  <a:lnTo>
                    <a:pt x="187" y="94"/>
                  </a:lnTo>
                  <a:lnTo>
                    <a:pt x="173" y="71"/>
                  </a:lnTo>
                  <a:lnTo>
                    <a:pt x="173" y="71"/>
                  </a:lnTo>
                  <a:lnTo>
                    <a:pt x="158" y="51"/>
                  </a:lnTo>
                  <a:lnTo>
                    <a:pt x="144" y="36"/>
                  </a:lnTo>
                  <a:lnTo>
                    <a:pt x="127" y="25"/>
                  </a:lnTo>
                  <a:lnTo>
                    <a:pt x="110" y="17"/>
                  </a:lnTo>
                  <a:lnTo>
                    <a:pt x="91" y="11"/>
                  </a:lnTo>
                  <a:lnTo>
                    <a:pt x="70" y="6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8" y="48"/>
                  </a:lnTo>
                  <a:lnTo>
                    <a:pt x="3" y="68"/>
                  </a:lnTo>
                  <a:lnTo>
                    <a:pt x="0" y="88"/>
                  </a:lnTo>
                  <a:lnTo>
                    <a:pt x="2" y="107"/>
                  </a:lnTo>
                  <a:lnTo>
                    <a:pt x="5" y="127"/>
                  </a:lnTo>
                  <a:lnTo>
                    <a:pt x="12" y="147"/>
                  </a:lnTo>
                  <a:lnTo>
                    <a:pt x="25" y="167"/>
                  </a:lnTo>
                  <a:lnTo>
                    <a:pt x="25" y="167"/>
                  </a:lnTo>
                  <a:lnTo>
                    <a:pt x="40" y="190"/>
                  </a:lnTo>
                  <a:lnTo>
                    <a:pt x="60" y="212"/>
                  </a:lnTo>
                  <a:lnTo>
                    <a:pt x="84" y="233"/>
                  </a:lnTo>
                  <a:lnTo>
                    <a:pt x="108" y="253"/>
                  </a:lnTo>
                  <a:lnTo>
                    <a:pt x="136" y="272"/>
                  </a:lnTo>
                  <a:lnTo>
                    <a:pt x="164" y="286"/>
                  </a:lnTo>
                  <a:lnTo>
                    <a:pt x="178" y="292"/>
                  </a:lnTo>
                  <a:lnTo>
                    <a:pt x="192" y="297"/>
                  </a:lnTo>
                  <a:lnTo>
                    <a:pt x="204" y="301"/>
                  </a:lnTo>
                  <a:lnTo>
                    <a:pt x="218" y="303"/>
                  </a:lnTo>
                  <a:lnTo>
                    <a:pt x="218" y="30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" name="Freeform 14"/>
            <p:cNvSpPr/>
            <p:nvPr userDrawn="1"/>
          </p:nvSpPr>
          <p:spPr>
            <a:xfrm>
              <a:off x="3625850" y="2608034"/>
              <a:ext cx="558800" cy="368797"/>
            </a:xfrm>
            <a:custGeom>
              <a:avLst/>
              <a:gdLst>
                <a:gd name="T0" fmla="*/ 352 w 352"/>
                <a:gd name="T1" fmla="*/ 46 h 184"/>
                <a:gd name="T2" fmla="*/ 352 w 352"/>
                <a:gd name="T3" fmla="*/ 46 h 184"/>
                <a:gd name="T4" fmla="*/ 341 w 352"/>
                <a:gd name="T5" fmla="*/ 39 h 184"/>
                <a:gd name="T6" fmla="*/ 329 w 352"/>
                <a:gd name="T7" fmla="*/ 31 h 184"/>
                <a:gd name="T8" fmla="*/ 315 w 352"/>
                <a:gd name="T9" fmla="*/ 25 h 184"/>
                <a:gd name="T10" fmla="*/ 301 w 352"/>
                <a:gd name="T11" fmla="*/ 20 h 184"/>
                <a:gd name="T12" fmla="*/ 272 w 352"/>
                <a:gd name="T13" fmla="*/ 11 h 184"/>
                <a:gd name="T14" fmla="*/ 239 w 352"/>
                <a:gd name="T15" fmla="*/ 5 h 184"/>
                <a:gd name="T16" fmla="*/ 208 w 352"/>
                <a:gd name="T17" fmla="*/ 2 h 184"/>
                <a:gd name="T18" fmla="*/ 176 w 352"/>
                <a:gd name="T19" fmla="*/ 0 h 184"/>
                <a:gd name="T20" fmla="*/ 146 w 352"/>
                <a:gd name="T21" fmla="*/ 2 h 184"/>
                <a:gd name="T22" fmla="*/ 119 w 352"/>
                <a:gd name="T23" fmla="*/ 6 h 184"/>
                <a:gd name="T24" fmla="*/ 119 w 352"/>
                <a:gd name="T25" fmla="*/ 6 h 184"/>
                <a:gd name="T26" fmla="*/ 95 w 352"/>
                <a:gd name="T27" fmla="*/ 14 h 184"/>
                <a:gd name="T28" fmla="*/ 75 w 352"/>
                <a:gd name="T29" fmla="*/ 22 h 184"/>
                <a:gd name="T30" fmla="*/ 60 w 352"/>
                <a:gd name="T31" fmla="*/ 34 h 184"/>
                <a:gd name="T32" fmla="*/ 46 w 352"/>
                <a:gd name="T33" fmla="*/ 46 h 184"/>
                <a:gd name="T34" fmla="*/ 34 w 352"/>
                <a:gd name="T35" fmla="*/ 63 h 184"/>
                <a:gd name="T36" fmla="*/ 23 w 352"/>
                <a:gd name="T37" fmla="*/ 80 h 184"/>
                <a:gd name="T38" fmla="*/ 0 w 352"/>
                <a:gd name="T39" fmla="*/ 124 h 184"/>
                <a:gd name="T40" fmla="*/ 0 w 352"/>
                <a:gd name="T41" fmla="*/ 124 h 184"/>
                <a:gd name="T42" fmla="*/ 38 w 352"/>
                <a:gd name="T43" fmla="*/ 153 h 184"/>
                <a:gd name="T44" fmla="*/ 57 w 352"/>
                <a:gd name="T45" fmla="*/ 164 h 184"/>
                <a:gd name="T46" fmla="*/ 74 w 352"/>
                <a:gd name="T47" fmla="*/ 173 h 184"/>
                <a:gd name="T48" fmla="*/ 92 w 352"/>
                <a:gd name="T49" fmla="*/ 181 h 184"/>
                <a:gd name="T50" fmla="*/ 111 w 352"/>
                <a:gd name="T51" fmla="*/ 184 h 184"/>
                <a:gd name="T52" fmla="*/ 132 w 352"/>
                <a:gd name="T53" fmla="*/ 184 h 184"/>
                <a:gd name="T54" fmla="*/ 157 w 352"/>
                <a:gd name="T55" fmla="*/ 179 h 184"/>
                <a:gd name="T56" fmla="*/ 157 w 352"/>
                <a:gd name="T57" fmla="*/ 179 h 184"/>
                <a:gd name="T58" fmla="*/ 183 w 352"/>
                <a:gd name="T59" fmla="*/ 173 h 184"/>
                <a:gd name="T60" fmla="*/ 211 w 352"/>
                <a:gd name="T61" fmla="*/ 162 h 184"/>
                <a:gd name="T62" fmla="*/ 239 w 352"/>
                <a:gd name="T63" fmla="*/ 148 h 184"/>
                <a:gd name="T64" fmla="*/ 267 w 352"/>
                <a:gd name="T65" fmla="*/ 131 h 184"/>
                <a:gd name="T66" fmla="*/ 293 w 352"/>
                <a:gd name="T67" fmla="*/ 113 h 184"/>
                <a:gd name="T68" fmla="*/ 316 w 352"/>
                <a:gd name="T69" fmla="*/ 91 h 184"/>
                <a:gd name="T70" fmla="*/ 327 w 352"/>
                <a:gd name="T71" fmla="*/ 80 h 184"/>
                <a:gd name="T72" fmla="*/ 336 w 352"/>
                <a:gd name="T73" fmla="*/ 70 h 184"/>
                <a:gd name="T74" fmla="*/ 346 w 352"/>
                <a:gd name="T75" fmla="*/ 57 h 184"/>
                <a:gd name="T76" fmla="*/ 352 w 352"/>
                <a:gd name="T77" fmla="*/ 46 h 184"/>
                <a:gd name="T78" fmla="*/ 352 w 352"/>
                <a:gd name="T79" fmla="*/ 46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2" h="184">
                  <a:moveTo>
                    <a:pt x="352" y="46"/>
                  </a:moveTo>
                  <a:lnTo>
                    <a:pt x="352" y="46"/>
                  </a:lnTo>
                  <a:lnTo>
                    <a:pt x="341" y="39"/>
                  </a:lnTo>
                  <a:lnTo>
                    <a:pt x="329" y="31"/>
                  </a:lnTo>
                  <a:lnTo>
                    <a:pt x="315" y="25"/>
                  </a:lnTo>
                  <a:lnTo>
                    <a:pt x="301" y="20"/>
                  </a:lnTo>
                  <a:lnTo>
                    <a:pt x="272" y="11"/>
                  </a:lnTo>
                  <a:lnTo>
                    <a:pt x="239" y="5"/>
                  </a:lnTo>
                  <a:lnTo>
                    <a:pt x="208" y="2"/>
                  </a:lnTo>
                  <a:lnTo>
                    <a:pt x="176" y="0"/>
                  </a:lnTo>
                  <a:lnTo>
                    <a:pt x="146" y="2"/>
                  </a:lnTo>
                  <a:lnTo>
                    <a:pt x="119" y="6"/>
                  </a:lnTo>
                  <a:lnTo>
                    <a:pt x="119" y="6"/>
                  </a:lnTo>
                  <a:lnTo>
                    <a:pt x="95" y="14"/>
                  </a:lnTo>
                  <a:lnTo>
                    <a:pt x="75" y="22"/>
                  </a:lnTo>
                  <a:lnTo>
                    <a:pt x="60" y="34"/>
                  </a:lnTo>
                  <a:lnTo>
                    <a:pt x="46" y="46"/>
                  </a:lnTo>
                  <a:lnTo>
                    <a:pt x="34" y="63"/>
                  </a:lnTo>
                  <a:lnTo>
                    <a:pt x="23" y="8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38" y="153"/>
                  </a:lnTo>
                  <a:lnTo>
                    <a:pt x="57" y="164"/>
                  </a:lnTo>
                  <a:lnTo>
                    <a:pt x="74" y="173"/>
                  </a:lnTo>
                  <a:lnTo>
                    <a:pt x="92" y="181"/>
                  </a:lnTo>
                  <a:lnTo>
                    <a:pt x="111" y="184"/>
                  </a:lnTo>
                  <a:lnTo>
                    <a:pt x="132" y="184"/>
                  </a:lnTo>
                  <a:lnTo>
                    <a:pt x="157" y="179"/>
                  </a:lnTo>
                  <a:lnTo>
                    <a:pt x="157" y="179"/>
                  </a:lnTo>
                  <a:lnTo>
                    <a:pt x="183" y="173"/>
                  </a:lnTo>
                  <a:lnTo>
                    <a:pt x="211" y="162"/>
                  </a:lnTo>
                  <a:lnTo>
                    <a:pt x="239" y="148"/>
                  </a:lnTo>
                  <a:lnTo>
                    <a:pt x="267" y="131"/>
                  </a:lnTo>
                  <a:lnTo>
                    <a:pt x="293" y="113"/>
                  </a:lnTo>
                  <a:lnTo>
                    <a:pt x="316" y="91"/>
                  </a:lnTo>
                  <a:lnTo>
                    <a:pt x="327" y="80"/>
                  </a:lnTo>
                  <a:lnTo>
                    <a:pt x="336" y="70"/>
                  </a:lnTo>
                  <a:lnTo>
                    <a:pt x="346" y="57"/>
                  </a:lnTo>
                  <a:lnTo>
                    <a:pt x="352" y="46"/>
                  </a:lnTo>
                  <a:lnTo>
                    <a:pt x="352" y="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" name="Freeform 15"/>
            <p:cNvSpPr/>
            <p:nvPr userDrawn="1"/>
          </p:nvSpPr>
          <p:spPr>
            <a:xfrm rot="20768460">
              <a:off x="3609917" y="2222116"/>
              <a:ext cx="546101" cy="360537"/>
            </a:xfrm>
            <a:custGeom>
              <a:avLst/>
              <a:gdLst>
                <a:gd name="T0" fmla="*/ 344 w 344"/>
                <a:gd name="T1" fmla="*/ 158 h 190"/>
                <a:gd name="T2" fmla="*/ 344 w 344"/>
                <a:gd name="T3" fmla="*/ 158 h 190"/>
                <a:gd name="T4" fmla="*/ 340 w 344"/>
                <a:gd name="T5" fmla="*/ 145 h 190"/>
                <a:gd name="T6" fmla="*/ 332 w 344"/>
                <a:gd name="T7" fmla="*/ 133 h 190"/>
                <a:gd name="T8" fmla="*/ 323 w 344"/>
                <a:gd name="T9" fmla="*/ 121 h 190"/>
                <a:gd name="T10" fmla="*/ 313 w 344"/>
                <a:gd name="T11" fmla="*/ 110 h 190"/>
                <a:gd name="T12" fmla="*/ 292 w 344"/>
                <a:gd name="T13" fmla="*/ 87 h 190"/>
                <a:gd name="T14" fmla="*/ 267 w 344"/>
                <a:gd name="T15" fmla="*/ 65 h 190"/>
                <a:gd name="T16" fmla="*/ 241 w 344"/>
                <a:gd name="T17" fmla="*/ 46 h 190"/>
                <a:gd name="T18" fmla="*/ 215 w 344"/>
                <a:gd name="T19" fmla="*/ 31 h 190"/>
                <a:gd name="T20" fmla="*/ 187 w 344"/>
                <a:gd name="T21" fmla="*/ 17 h 190"/>
                <a:gd name="T22" fmla="*/ 162 w 344"/>
                <a:gd name="T23" fmla="*/ 8 h 190"/>
                <a:gd name="T24" fmla="*/ 162 w 344"/>
                <a:gd name="T25" fmla="*/ 8 h 190"/>
                <a:gd name="T26" fmla="*/ 137 w 344"/>
                <a:gd name="T27" fmla="*/ 2 h 190"/>
                <a:gd name="T28" fmla="*/ 116 w 344"/>
                <a:gd name="T29" fmla="*/ 0 h 190"/>
                <a:gd name="T30" fmla="*/ 97 w 344"/>
                <a:gd name="T31" fmla="*/ 2 h 190"/>
                <a:gd name="T32" fmla="*/ 79 w 344"/>
                <a:gd name="T33" fmla="*/ 6 h 190"/>
                <a:gd name="T34" fmla="*/ 60 w 344"/>
                <a:gd name="T35" fmla="*/ 14 h 190"/>
                <a:gd name="T36" fmla="*/ 41 w 344"/>
                <a:gd name="T37" fmla="*/ 25 h 190"/>
                <a:gd name="T38" fmla="*/ 0 w 344"/>
                <a:gd name="T39" fmla="*/ 51 h 190"/>
                <a:gd name="T40" fmla="*/ 0 w 344"/>
                <a:gd name="T41" fmla="*/ 51 h 190"/>
                <a:gd name="T42" fmla="*/ 20 w 344"/>
                <a:gd name="T43" fmla="*/ 96 h 190"/>
                <a:gd name="T44" fmla="*/ 29 w 344"/>
                <a:gd name="T45" fmla="*/ 114 h 190"/>
                <a:gd name="T46" fmla="*/ 40 w 344"/>
                <a:gd name="T47" fmla="*/ 131 h 190"/>
                <a:gd name="T48" fmla="*/ 52 w 344"/>
                <a:gd name="T49" fmla="*/ 145 h 190"/>
                <a:gd name="T50" fmla="*/ 68 w 344"/>
                <a:gd name="T51" fmla="*/ 158 h 190"/>
                <a:gd name="T52" fmla="*/ 86 w 344"/>
                <a:gd name="T53" fmla="*/ 169 h 190"/>
                <a:gd name="T54" fmla="*/ 109 w 344"/>
                <a:gd name="T55" fmla="*/ 176 h 190"/>
                <a:gd name="T56" fmla="*/ 109 w 344"/>
                <a:gd name="T57" fmla="*/ 176 h 190"/>
                <a:gd name="T58" fmla="*/ 136 w 344"/>
                <a:gd name="T59" fmla="*/ 184 h 190"/>
                <a:gd name="T60" fmla="*/ 165 w 344"/>
                <a:gd name="T61" fmla="*/ 189 h 190"/>
                <a:gd name="T62" fmla="*/ 198 w 344"/>
                <a:gd name="T63" fmla="*/ 190 h 190"/>
                <a:gd name="T64" fmla="*/ 228 w 344"/>
                <a:gd name="T65" fmla="*/ 190 h 190"/>
                <a:gd name="T66" fmla="*/ 261 w 344"/>
                <a:gd name="T67" fmla="*/ 186 h 190"/>
                <a:gd name="T68" fmla="*/ 292 w 344"/>
                <a:gd name="T69" fmla="*/ 179 h 190"/>
                <a:gd name="T70" fmla="*/ 306 w 344"/>
                <a:gd name="T71" fmla="*/ 175 h 190"/>
                <a:gd name="T72" fmla="*/ 320 w 344"/>
                <a:gd name="T73" fmla="*/ 170 h 190"/>
                <a:gd name="T74" fmla="*/ 334 w 344"/>
                <a:gd name="T75" fmla="*/ 164 h 190"/>
                <a:gd name="T76" fmla="*/ 344 w 344"/>
                <a:gd name="T77" fmla="*/ 158 h 190"/>
                <a:gd name="T78" fmla="*/ 344 w 344"/>
                <a:gd name="T79" fmla="*/ 158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4" h="190">
                  <a:moveTo>
                    <a:pt x="344" y="158"/>
                  </a:moveTo>
                  <a:lnTo>
                    <a:pt x="344" y="158"/>
                  </a:lnTo>
                  <a:lnTo>
                    <a:pt x="340" y="145"/>
                  </a:lnTo>
                  <a:lnTo>
                    <a:pt x="332" y="133"/>
                  </a:lnTo>
                  <a:lnTo>
                    <a:pt x="323" y="121"/>
                  </a:lnTo>
                  <a:lnTo>
                    <a:pt x="313" y="110"/>
                  </a:lnTo>
                  <a:lnTo>
                    <a:pt x="292" y="87"/>
                  </a:lnTo>
                  <a:lnTo>
                    <a:pt x="267" y="65"/>
                  </a:lnTo>
                  <a:lnTo>
                    <a:pt x="241" y="46"/>
                  </a:lnTo>
                  <a:lnTo>
                    <a:pt x="215" y="31"/>
                  </a:lnTo>
                  <a:lnTo>
                    <a:pt x="187" y="17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37" y="2"/>
                  </a:lnTo>
                  <a:lnTo>
                    <a:pt x="116" y="0"/>
                  </a:lnTo>
                  <a:lnTo>
                    <a:pt x="97" y="2"/>
                  </a:lnTo>
                  <a:lnTo>
                    <a:pt x="79" y="6"/>
                  </a:lnTo>
                  <a:lnTo>
                    <a:pt x="60" y="14"/>
                  </a:lnTo>
                  <a:lnTo>
                    <a:pt x="41" y="25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20" y="96"/>
                  </a:lnTo>
                  <a:lnTo>
                    <a:pt x="29" y="114"/>
                  </a:lnTo>
                  <a:lnTo>
                    <a:pt x="40" y="131"/>
                  </a:lnTo>
                  <a:lnTo>
                    <a:pt x="52" y="145"/>
                  </a:lnTo>
                  <a:lnTo>
                    <a:pt x="68" y="158"/>
                  </a:lnTo>
                  <a:lnTo>
                    <a:pt x="86" y="169"/>
                  </a:lnTo>
                  <a:lnTo>
                    <a:pt x="109" y="176"/>
                  </a:lnTo>
                  <a:lnTo>
                    <a:pt x="109" y="176"/>
                  </a:lnTo>
                  <a:lnTo>
                    <a:pt x="136" y="184"/>
                  </a:lnTo>
                  <a:lnTo>
                    <a:pt x="165" y="189"/>
                  </a:lnTo>
                  <a:lnTo>
                    <a:pt x="198" y="190"/>
                  </a:lnTo>
                  <a:lnTo>
                    <a:pt x="228" y="190"/>
                  </a:lnTo>
                  <a:lnTo>
                    <a:pt x="261" y="186"/>
                  </a:lnTo>
                  <a:lnTo>
                    <a:pt x="292" y="179"/>
                  </a:lnTo>
                  <a:lnTo>
                    <a:pt x="306" y="175"/>
                  </a:lnTo>
                  <a:lnTo>
                    <a:pt x="320" y="170"/>
                  </a:lnTo>
                  <a:lnTo>
                    <a:pt x="334" y="164"/>
                  </a:lnTo>
                  <a:lnTo>
                    <a:pt x="344" y="158"/>
                  </a:lnTo>
                  <a:lnTo>
                    <a:pt x="344" y="1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" name="Freeform 16"/>
            <p:cNvSpPr/>
            <p:nvPr userDrawn="1"/>
          </p:nvSpPr>
          <p:spPr>
            <a:xfrm>
              <a:off x="3862809" y="2003427"/>
              <a:ext cx="571500" cy="282576"/>
            </a:xfrm>
            <a:custGeom>
              <a:avLst/>
              <a:gdLst>
                <a:gd name="T0" fmla="*/ 360 w 360"/>
                <a:gd name="T1" fmla="*/ 68 h 178"/>
                <a:gd name="T2" fmla="*/ 360 w 360"/>
                <a:gd name="T3" fmla="*/ 68 h 178"/>
                <a:gd name="T4" fmla="*/ 350 w 360"/>
                <a:gd name="T5" fmla="*/ 59 h 178"/>
                <a:gd name="T6" fmla="*/ 339 w 360"/>
                <a:gd name="T7" fmla="*/ 51 h 178"/>
                <a:gd name="T8" fmla="*/ 326 w 360"/>
                <a:gd name="T9" fmla="*/ 44 h 178"/>
                <a:gd name="T10" fmla="*/ 313 w 360"/>
                <a:gd name="T11" fmla="*/ 36 h 178"/>
                <a:gd name="T12" fmla="*/ 285 w 360"/>
                <a:gd name="T13" fmla="*/ 23 h 178"/>
                <a:gd name="T14" fmla="*/ 254 w 360"/>
                <a:gd name="T15" fmla="*/ 13 h 178"/>
                <a:gd name="T16" fmla="*/ 223 w 360"/>
                <a:gd name="T17" fmla="*/ 6 h 178"/>
                <a:gd name="T18" fmla="*/ 191 w 360"/>
                <a:gd name="T19" fmla="*/ 2 h 178"/>
                <a:gd name="T20" fmla="*/ 161 w 360"/>
                <a:gd name="T21" fmla="*/ 0 h 178"/>
                <a:gd name="T22" fmla="*/ 133 w 360"/>
                <a:gd name="T23" fmla="*/ 0 h 178"/>
                <a:gd name="T24" fmla="*/ 133 w 360"/>
                <a:gd name="T25" fmla="*/ 0 h 178"/>
                <a:gd name="T26" fmla="*/ 109 w 360"/>
                <a:gd name="T27" fmla="*/ 5 h 178"/>
                <a:gd name="T28" fmla="*/ 89 w 360"/>
                <a:gd name="T29" fmla="*/ 11 h 178"/>
                <a:gd name="T30" fmla="*/ 72 w 360"/>
                <a:gd name="T31" fmla="*/ 20 h 178"/>
                <a:gd name="T32" fmla="*/ 56 w 360"/>
                <a:gd name="T33" fmla="*/ 33 h 178"/>
                <a:gd name="T34" fmla="*/ 42 w 360"/>
                <a:gd name="T35" fmla="*/ 47 h 178"/>
                <a:gd name="T36" fmla="*/ 28 w 360"/>
                <a:gd name="T37" fmla="*/ 62 h 178"/>
                <a:gd name="T38" fmla="*/ 0 w 360"/>
                <a:gd name="T39" fmla="*/ 102 h 178"/>
                <a:gd name="T40" fmla="*/ 0 w 360"/>
                <a:gd name="T41" fmla="*/ 102 h 178"/>
                <a:gd name="T42" fmla="*/ 36 w 360"/>
                <a:gd name="T43" fmla="*/ 136 h 178"/>
                <a:gd name="T44" fmla="*/ 53 w 360"/>
                <a:gd name="T45" fmla="*/ 150 h 178"/>
                <a:gd name="T46" fmla="*/ 68 w 360"/>
                <a:gd name="T47" fmla="*/ 161 h 178"/>
                <a:gd name="T48" fmla="*/ 85 w 360"/>
                <a:gd name="T49" fmla="*/ 170 h 178"/>
                <a:gd name="T50" fmla="*/ 104 w 360"/>
                <a:gd name="T51" fmla="*/ 175 h 178"/>
                <a:gd name="T52" fmla="*/ 126 w 360"/>
                <a:gd name="T53" fmla="*/ 178 h 178"/>
                <a:gd name="T54" fmla="*/ 150 w 360"/>
                <a:gd name="T55" fmla="*/ 178 h 178"/>
                <a:gd name="T56" fmla="*/ 150 w 360"/>
                <a:gd name="T57" fmla="*/ 178 h 178"/>
                <a:gd name="T58" fmla="*/ 178 w 360"/>
                <a:gd name="T59" fmla="*/ 173 h 178"/>
                <a:gd name="T60" fmla="*/ 206 w 360"/>
                <a:gd name="T61" fmla="*/ 166 h 178"/>
                <a:gd name="T62" fmla="*/ 237 w 360"/>
                <a:gd name="T63" fmla="*/ 155 h 178"/>
                <a:gd name="T64" fmla="*/ 266 w 360"/>
                <a:gd name="T65" fmla="*/ 142 h 178"/>
                <a:gd name="T66" fmla="*/ 294 w 360"/>
                <a:gd name="T67" fmla="*/ 127 h 178"/>
                <a:gd name="T68" fmla="*/ 320 w 360"/>
                <a:gd name="T69" fmla="*/ 110 h 178"/>
                <a:gd name="T70" fmla="*/ 331 w 360"/>
                <a:gd name="T71" fmla="*/ 99 h 178"/>
                <a:gd name="T72" fmla="*/ 342 w 360"/>
                <a:gd name="T73" fmla="*/ 90 h 178"/>
                <a:gd name="T74" fmla="*/ 353 w 360"/>
                <a:gd name="T75" fmla="*/ 79 h 178"/>
                <a:gd name="T76" fmla="*/ 360 w 360"/>
                <a:gd name="T77" fmla="*/ 68 h 178"/>
                <a:gd name="T78" fmla="*/ 360 w 360"/>
                <a:gd name="T79" fmla="*/ 68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178">
                  <a:moveTo>
                    <a:pt x="360" y="68"/>
                  </a:moveTo>
                  <a:lnTo>
                    <a:pt x="360" y="68"/>
                  </a:lnTo>
                  <a:lnTo>
                    <a:pt x="350" y="59"/>
                  </a:lnTo>
                  <a:lnTo>
                    <a:pt x="339" y="51"/>
                  </a:lnTo>
                  <a:lnTo>
                    <a:pt x="326" y="44"/>
                  </a:lnTo>
                  <a:lnTo>
                    <a:pt x="313" y="36"/>
                  </a:lnTo>
                  <a:lnTo>
                    <a:pt x="285" y="23"/>
                  </a:lnTo>
                  <a:lnTo>
                    <a:pt x="254" y="13"/>
                  </a:lnTo>
                  <a:lnTo>
                    <a:pt x="223" y="6"/>
                  </a:lnTo>
                  <a:lnTo>
                    <a:pt x="191" y="2"/>
                  </a:lnTo>
                  <a:lnTo>
                    <a:pt x="16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09" y="5"/>
                  </a:lnTo>
                  <a:lnTo>
                    <a:pt x="89" y="11"/>
                  </a:lnTo>
                  <a:lnTo>
                    <a:pt x="72" y="20"/>
                  </a:lnTo>
                  <a:lnTo>
                    <a:pt x="56" y="33"/>
                  </a:lnTo>
                  <a:lnTo>
                    <a:pt x="42" y="47"/>
                  </a:lnTo>
                  <a:lnTo>
                    <a:pt x="28" y="62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36" y="136"/>
                  </a:lnTo>
                  <a:lnTo>
                    <a:pt x="53" y="150"/>
                  </a:lnTo>
                  <a:lnTo>
                    <a:pt x="68" y="161"/>
                  </a:lnTo>
                  <a:lnTo>
                    <a:pt x="85" y="170"/>
                  </a:lnTo>
                  <a:lnTo>
                    <a:pt x="104" y="175"/>
                  </a:lnTo>
                  <a:lnTo>
                    <a:pt x="126" y="178"/>
                  </a:lnTo>
                  <a:lnTo>
                    <a:pt x="150" y="178"/>
                  </a:lnTo>
                  <a:lnTo>
                    <a:pt x="150" y="178"/>
                  </a:lnTo>
                  <a:lnTo>
                    <a:pt x="178" y="173"/>
                  </a:lnTo>
                  <a:lnTo>
                    <a:pt x="206" y="166"/>
                  </a:lnTo>
                  <a:lnTo>
                    <a:pt x="237" y="155"/>
                  </a:lnTo>
                  <a:lnTo>
                    <a:pt x="266" y="142"/>
                  </a:lnTo>
                  <a:lnTo>
                    <a:pt x="294" y="127"/>
                  </a:lnTo>
                  <a:lnTo>
                    <a:pt x="320" y="110"/>
                  </a:lnTo>
                  <a:lnTo>
                    <a:pt x="331" y="99"/>
                  </a:lnTo>
                  <a:lnTo>
                    <a:pt x="342" y="90"/>
                  </a:lnTo>
                  <a:lnTo>
                    <a:pt x="353" y="79"/>
                  </a:lnTo>
                  <a:lnTo>
                    <a:pt x="360" y="68"/>
                  </a:lnTo>
                  <a:lnTo>
                    <a:pt x="360" y="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" name="Freeform 17"/>
            <p:cNvSpPr/>
            <p:nvPr userDrawn="1"/>
          </p:nvSpPr>
          <p:spPr>
            <a:xfrm>
              <a:off x="4198938" y="2212976"/>
              <a:ext cx="520700" cy="328613"/>
            </a:xfrm>
            <a:custGeom>
              <a:avLst/>
              <a:gdLst>
                <a:gd name="T0" fmla="*/ 328 w 328"/>
                <a:gd name="T1" fmla="*/ 17 h 207"/>
                <a:gd name="T2" fmla="*/ 328 w 328"/>
                <a:gd name="T3" fmla="*/ 17 h 207"/>
                <a:gd name="T4" fmla="*/ 314 w 328"/>
                <a:gd name="T5" fmla="*/ 12 h 207"/>
                <a:gd name="T6" fmla="*/ 300 w 328"/>
                <a:gd name="T7" fmla="*/ 7 h 207"/>
                <a:gd name="T8" fmla="*/ 286 w 328"/>
                <a:gd name="T9" fmla="*/ 4 h 207"/>
                <a:gd name="T10" fmla="*/ 271 w 328"/>
                <a:gd name="T11" fmla="*/ 3 h 207"/>
                <a:gd name="T12" fmla="*/ 240 w 328"/>
                <a:gd name="T13" fmla="*/ 0 h 207"/>
                <a:gd name="T14" fmla="*/ 207 w 328"/>
                <a:gd name="T15" fmla="*/ 1 h 207"/>
                <a:gd name="T16" fmla="*/ 176 w 328"/>
                <a:gd name="T17" fmla="*/ 6 h 207"/>
                <a:gd name="T18" fmla="*/ 145 w 328"/>
                <a:gd name="T19" fmla="*/ 12 h 207"/>
                <a:gd name="T20" fmla="*/ 116 w 328"/>
                <a:gd name="T21" fmla="*/ 21 h 207"/>
                <a:gd name="T22" fmla="*/ 90 w 328"/>
                <a:gd name="T23" fmla="*/ 31 h 207"/>
                <a:gd name="T24" fmla="*/ 90 w 328"/>
                <a:gd name="T25" fmla="*/ 31 h 207"/>
                <a:gd name="T26" fmla="*/ 70 w 328"/>
                <a:gd name="T27" fmla="*/ 43 h 207"/>
                <a:gd name="T28" fmla="*/ 53 w 328"/>
                <a:gd name="T29" fmla="*/ 57 h 207"/>
                <a:gd name="T30" fmla="*/ 39 w 328"/>
                <a:gd name="T31" fmla="*/ 71 h 207"/>
                <a:gd name="T32" fmla="*/ 29 w 328"/>
                <a:gd name="T33" fmla="*/ 86 h 207"/>
                <a:gd name="T34" fmla="*/ 20 w 328"/>
                <a:gd name="T35" fmla="*/ 105 h 207"/>
                <a:gd name="T36" fmla="*/ 14 w 328"/>
                <a:gd name="T37" fmla="*/ 125 h 207"/>
                <a:gd name="T38" fmla="*/ 0 w 328"/>
                <a:gd name="T39" fmla="*/ 173 h 207"/>
                <a:gd name="T40" fmla="*/ 0 w 328"/>
                <a:gd name="T41" fmla="*/ 173 h 207"/>
                <a:gd name="T42" fmla="*/ 45 w 328"/>
                <a:gd name="T43" fmla="*/ 191 h 207"/>
                <a:gd name="T44" fmla="*/ 65 w 328"/>
                <a:gd name="T45" fmla="*/ 199 h 207"/>
                <a:gd name="T46" fmla="*/ 85 w 328"/>
                <a:gd name="T47" fmla="*/ 204 h 207"/>
                <a:gd name="T48" fmla="*/ 104 w 328"/>
                <a:gd name="T49" fmla="*/ 207 h 207"/>
                <a:gd name="T50" fmla="*/ 124 w 328"/>
                <a:gd name="T51" fmla="*/ 205 h 207"/>
                <a:gd name="T52" fmla="*/ 144 w 328"/>
                <a:gd name="T53" fmla="*/ 201 h 207"/>
                <a:gd name="T54" fmla="*/ 167 w 328"/>
                <a:gd name="T55" fmla="*/ 191 h 207"/>
                <a:gd name="T56" fmla="*/ 167 w 328"/>
                <a:gd name="T57" fmla="*/ 191 h 207"/>
                <a:gd name="T58" fmla="*/ 192 w 328"/>
                <a:gd name="T59" fmla="*/ 177 h 207"/>
                <a:gd name="T60" fmla="*/ 216 w 328"/>
                <a:gd name="T61" fmla="*/ 160 h 207"/>
                <a:gd name="T62" fmla="*/ 241 w 328"/>
                <a:gd name="T63" fmla="*/ 140 h 207"/>
                <a:gd name="T64" fmla="*/ 264 w 328"/>
                <a:gd name="T65" fmla="*/ 119 h 207"/>
                <a:gd name="T66" fmla="*/ 284 w 328"/>
                <a:gd name="T67" fmla="*/ 94 h 207"/>
                <a:gd name="T68" fmla="*/ 303 w 328"/>
                <a:gd name="T69" fmla="*/ 69 h 207"/>
                <a:gd name="T70" fmla="*/ 311 w 328"/>
                <a:gd name="T71" fmla="*/ 55 h 207"/>
                <a:gd name="T72" fmla="*/ 317 w 328"/>
                <a:gd name="T73" fmla="*/ 43 h 207"/>
                <a:gd name="T74" fmla="*/ 323 w 328"/>
                <a:gd name="T75" fmla="*/ 29 h 207"/>
                <a:gd name="T76" fmla="*/ 328 w 328"/>
                <a:gd name="T77" fmla="*/ 17 h 207"/>
                <a:gd name="T78" fmla="*/ 328 w 328"/>
                <a:gd name="T79" fmla="*/ 17 h 20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07">
                  <a:moveTo>
                    <a:pt x="328" y="17"/>
                  </a:moveTo>
                  <a:lnTo>
                    <a:pt x="328" y="17"/>
                  </a:lnTo>
                  <a:lnTo>
                    <a:pt x="314" y="12"/>
                  </a:lnTo>
                  <a:lnTo>
                    <a:pt x="300" y="7"/>
                  </a:lnTo>
                  <a:lnTo>
                    <a:pt x="286" y="4"/>
                  </a:lnTo>
                  <a:lnTo>
                    <a:pt x="271" y="3"/>
                  </a:lnTo>
                  <a:lnTo>
                    <a:pt x="240" y="0"/>
                  </a:lnTo>
                  <a:lnTo>
                    <a:pt x="207" y="1"/>
                  </a:lnTo>
                  <a:lnTo>
                    <a:pt x="176" y="6"/>
                  </a:lnTo>
                  <a:lnTo>
                    <a:pt x="145" y="12"/>
                  </a:lnTo>
                  <a:lnTo>
                    <a:pt x="116" y="21"/>
                  </a:lnTo>
                  <a:lnTo>
                    <a:pt x="90" y="31"/>
                  </a:lnTo>
                  <a:lnTo>
                    <a:pt x="90" y="31"/>
                  </a:lnTo>
                  <a:lnTo>
                    <a:pt x="70" y="43"/>
                  </a:lnTo>
                  <a:lnTo>
                    <a:pt x="53" y="57"/>
                  </a:lnTo>
                  <a:lnTo>
                    <a:pt x="39" y="71"/>
                  </a:lnTo>
                  <a:lnTo>
                    <a:pt x="29" y="86"/>
                  </a:lnTo>
                  <a:lnTo>
                    <a:pt x="20" y="105"/>
                  </a:lnTo>
                  <a:lnTo>
                    <a:pt x="14" y="125"/>
                  </a:lnTo>
                  <a:lnTo>
                    <a:pt x="0" y="173"/>
                  </a:lnTo>
                  <a:lnTo>
                    <a:pt x="0" y="173"/>
                  </a:lnTo>
                  <a:lnTo>
                    <a:pt x="45" y="191"/>
                  </a:lnTo>
                  <a:lnTo>
                    <a:pt x="65" y="199"/>
                  </a:lnTo>
                  <a:lnTo>
                    <a:pt x="85" y="204"/>
                  </a:lnTo>
                  <a:lnTo>
                    <a:pt x="104" y="207"/>
                  </a:lnTo>
                  <a:lnTo>
                    <a:pt x="124" y="205"/>
                  </a:lnTo>
                  <a:lnTo>
                    <a:pt x="144" y="201"/>
                  </a:lnTo>
                  <a:lnTo>
                    <a:pt x="167" y="191"/>
                  </a:lnTo>
                  <a:lnTo>
                    <a:pt x="167" y="191"/>
                  </a:lnTo>
                  <a:lnTo>
                    <a:pt x="192" y="177"/>
                  </a:lnTo>
                  <a:lnTo>
                    <a:pt x="216" y="160"/>
                  </a:lnTo>
                  <a:lnTo>
                    <a:pt x="241" y="140"/>
                  </a:lnTo>
                  <a:lnTo>
                    <a:pt x="264" y="119"/>
                  </a:lnTo>
                  <a:lnTo>
                    <a:pt x="284" y="94"/>
                  </a:lnTo>
                  <a:lnTo>
                    <a:pt x="303" y="69"/>
                  </a:lnTo>
                  <a:lnTo>
                    <a:pt x="311" y="55"/>
                  </a:lnTo>
                  <a:lnTo>
                    <a:pt x="317" y="43"/>
                  </a:lnTo>
                  <a:lnTo>
                    <a:pt x="323" y="29"/>
                  </a:lnTo>
                  <a:lnTo>
                    <a:pt x="328" y="17"/>
                  </a:lnTo>
                  <a:lnTo>
                    <a:pt x="328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" name="Freeform 18"/>
            <p:cNvSpPr/>
            <p:nvPr userDrawn="1"/>
          </p:nvSpPr>
          <p:spPr>
            <a:xfrm>
              <a:off x="4221163" y="2611438"/>
              <a:ext cx="574675" cy="280988"/>
            </a:xfrm>
            <a:custGeom>
              <a:avLst/>
              <a:gdLst>
                <a:gd name="T0" fmla="*/ 362 w 362"/>
                <a:gd name="T1" fmla="*/ 87 h 177"/>
                <a:gd name="T2" fmla="*/ 362 w 362"/>
                <a:gd name="T3" fmla="*/ 87 h 177"/>
                <a:gd name="T4" fmla="*/ 352 w 362"/>
                <a:gd name="T5" fmla="*/ 76 h 177"/>
                <a:gd name="T6" fmla="*/ 342 w 362"/>
                <a:gd name="T7" fmla="*/ 67 h 177"/>
                <a:gd name="T8" fmla="*/ 331 w 362"/>
                <a:gd name="T9" fmla="*/ 58 h 177"/>
                <a:gd name="T10" fmla="*/ 317 w 362"/>
                <a:gd name="T11" fmla="*/ 50 h 177"/>
                <a:gd name="T12" fmla="*/ 291 w 362"/>
                <a:gd name="T13" fmla="*/ 34 h 177"/>
                <a:gd name="T14" fmla="*/ 260 w 362"/>
                <a:gd name="T15" fmla="*/ 22 h 177"/>
                <a:gd name="T16" fmla="*/ 230 w 362"/>
                <a:gd name="T17" fmla="*/ 13 h 177"/>
                <a:gd name="T18" fmla="*/ 199 w 362"/>
                <a:gd name="T19" fmla="*/ 5 h 177"/>
                <a:gd name="T20" fmla="*/ 168 w 362"/>
                <a:gd name="T21" fmla="*/ 2 h 177"/>
                <a:gd name="T22" fmla="*/ 141 w 362"/>
                <a:gd name="T23" fmla="*/ 0 h 177"/>
                <a:gd name="T24" fmla="*/ 141 w 362"/>
                <a:gd name="T25" fmla="*/ 0 h 177"/>
                <a:gd name="T26" fmla="*/ 117 w 362"/>
                <a:gd name="T27" fmla="*/ 2 h 177"/>
                <a:gd name="T28" fmla="*/ 96 w 362"/>
                <a:gd name="T29" fmla="*/ 7 h 177"/>
                <a:gd name="T30" fmla="*/ 79 w 362"/>
                <a:gd name="T31" fmla="*/ 14 h 177"/>
                <a:gd name="T32" fmla="*/ 62 w 362"/>
                <a:gd name="T33" fmla="*/ 25 h 177"/>
                <a:gd name="T34" fmla="*/ 46 w 362"/>
                <a:gd name="T35" fmla="*/ 38 h 177"/>
                <a:gd name="T36" fmla="*/ 32 w 362"/>
                <a:gd name="T37" fmla="*/ 53 h 177"/>
                <a:gd name="T38" fmla="*/ 0 w 362"/>
                <a:gd name="T39" fmla="*/ 90 h 177"/>
                <a:gd name="T40" fmla="*/ 0 w 362"/>
                <a:gd name="T41" fmla="*/ 90 h 177"/>
                <a:gd name="T42" fmla="*/ 32 w 362"/>
                <a:gd name="T43" fmla="*/ 127 h 177"/>
                <a:gd name="T44" fmla="*/ 48 w 362"/>
                <a:gd name="T45" fmla="*/ 141 h 177"/>
                <a:gd name="T46" fmla="*/ 63 w 362"/>
                <a:gd name="T47" fmla="*/ 155 h 177"/>
                <a:gd name="T48" fmla="*/ 79 w 362"/>
                <a:gd name="T49" fmla="*/ 164 h 177"/>
                <a:gd name="T50" fmla="*/ 97 w 362"/>
                <a:gd name="T51" fmla="*/ 172 h 177"/>
                <a:gd name="T52" fmla="*/ 119 w 362"/>
                <a:gd name="T53" fmla="*/ 177 h 177"/>
                <a:gd name="T54" fmla="*/ 144 w 362"/>
                <a:gd name="T55" fmla="*/ 177 h 177"/>
                <a:gd name="T56" fmla="*/ 144 w 362"/>
                <a:gd name="T57" fmla="*/ 177 h 177"/>
                <a:gd name="T58" fmla="*/ 170 w 362"/>
                <a:gd name="T59" fmla="*/ 175 h 177"/>
                <a:gd name="T60" fmla="*/ 201 w 362"/>
                <a:gd name="T61" fmla="*/ 170 h 177"/>
                <a:gd name="T62" fmla="*/ 230 w 362"/>
                <a:gd name="T63" fmla="*/ 163 h 177"/>
                <a:gd name="T64" fmla="*/ 261 w 362"/>
                <a:gd name="T65" fmla="*/ 152 h 177"/>
                <a:gd name="T66" fmla="*/ 291 w 362"/>
                <a:gd name="T67" fmla="*/ 140 h 177"/>
                <a:gd name="T68" fmla="*/ 318 w 362"/>
                <a:gd name="T69" fmla="*/ 124 h 177"/>
                <a:gd name="T70" fmla="*/ 331 w 362"/>
                <a:gd name="T71" fmla="*/ 115 h 177"/>
                <a:gd name="T72" fmla="*/ 342 w 362"/>
                <a:gd name="T73" fmla="*/ 106 h 177"/>
                <a:gd name="T74" fmla="*/ 352 w 362"/>
                <a:gd name="T75" fmla="*/ 96 h 177"/>
                <a:gd name="T76" fmla="*/ 362 w 362"/>
                <a:gd name="T77" fmla="*/ 87 h 177"/>
                <a:gd name="T78" fmla="*/ 362 w 362"/>
                <a:gd name="T79" fmla="*/ 87 h 1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2" h="177">
                  <a:moveTo>
                    <a:pt x="362" y="87"/>
                  </a:moveTo>
                  <a:lnTo>
                    <a:pt x="362" y="87"/>
                  </a:lnTo>
                  <a:lnTo>
                    <a:pt x="352" y="76"/>
                  </a:lnTo>
                  <a:lnTo>
                    <a:pt x="342" y="67"/>
                  </a:lnTo>
                  <a:lnTo>
                    <a:pt x="331" y="58"/>
                  </a:lnTo>
                  <a:lnTo>
                    <a:pt x="317" y="50"/>
                  </a:lnTo>
                  <a:lnTo>
                    <a:pt x="291" y="34"/>
                  </a:lnTo>
                  <a:lnTo>
                    <a:pt x="260" y="22"/>
                  </a:lnTo>
                  <a:lnTo>
                    <a:pt x="230" y="13"/>
                  </a:lnTo>
                  <a:lnTo>
                    <a:pt x="199" y="5"/>
                  </a:lnTo>
                  <a:lnTo>
                    <a:pt x="168" y="2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17" y="2"/>
                  </a:lnTo>
                  <a:lnTo>
                    <a:pt x="96" y="7"/>
                  </a:lnTo>
                  <a:lnTo>
                    <a:pt x="79" y="14"/>
                  </a:lnTo>
                  <a:lnTo>
                    <a:pt x="62" y="25"/>
                  </a:lnTo>
                  <a:lnTo>
                    <a:pt x="46" y="38"/>
                  </a:lnTo>
                  <a:lnTo>
                    <a:pt x="32" y="53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32" y="127"/>
                  </a:lnTo>
                  <a:lnTo>
                    <a:pt x="48" y="141"/>
                  </a:lnTo>
                  <a:lnTo>
                    <a:pt x="63" y="155"/>
                  </a:lnTo>
                  <a:lnTo>
                    <a:pt x="79" y="164"/>
                  </a:lnTo>
                  <a:lnTo>
                    <a:pt x="97" y="172"/>
                  </a:lnTo>
                  <a:lnTo>
                    <a:pt x="119" y="177"/>
                  </a:lnTo>
                  <a:lnTo>
                    <a:pt x="144" y="177"/>
                  </a:lnTo>
                  <a:lnTo>
                    <a:pt x="144" y="177"/>
                  </a:lnTo>
                  <a:lnTo>
                    <a:pt x="170" y="175"/>
                  </a:lnTo>
                  <a:lnTo>
                    <a:pt x="201" y="170"/>
                  </a:lnTo>
                  <a:lnTo>
                    <a:pt x="230" y="163"/>
                  </a:lnTo>
                  <a:lnTo>
                    <a:pt x="261" y="152"/>
                  </a:lnTo>
                  <a:lnTo>
                    <a:pt x="291" y="140"/>
                  </a:lnTo>
                  <a:lnTo>
                    <a:pt x="318" y="124"/>
                  </a:lnTo>
                  <a:lnTo>
                    <a:pt x="331" y="115"/>
                  </a:lnTo>
                  <a:lnTo>
                    <a:pt x="342" y="106"/>
                  </a:lnTo>
                  <a:lnTo>
                    <a:pt x="352" y="96"/>
                  </a:lnTo>
                  <a:lnTo>
                    <a:pt x="362" y="87"/>
                  </a:lnTo>
                  <a:lnTo>
                    <a:pt x="362" y="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8" name="Freeform 19"/>
            <p:cNvSpPr/>
            <p:nvPr userDrawn="1"/>
          </p:nvSpPr>
          <p:spPr>
            <a:xfrm>
              <a:off x="4162425" y="3448051"/>
              <a:ext cx="574675" cy="280988"/>
            </a:xfrm>
            <a:custGeom>
              <a:avLst/>
              <a:gdLst>
                <a:gd name="T0" fmla="*/ 362 w 362"/>
                <a:gd name="T1" fmla="*/ 87 h 177"/>
                <a:gd name="T2" fmla="*/ 362 w 362"/>
                <a:gd name="T3" fmla="*/ 87 h 177"/>
                <a:gd name="T4" fmla="*/ 352 w 362"/>
                <a:gd name="T5" fmla="*/ 76 h 177"/>
                <a:gd name="T6" fmla="*/ 341 w 362"/>
                <a:gd name="T7" fmla="*/ 67 h 177"/>
                <a:gd name="T8" fmla="*/ 329 w 362"/>
                <a:gd name="T9" fmla="*/ 58 h 177"/>
                <a:gd name="T10" fmla="*/ 317 w 362"/>
                <a:gd name="T11" fmla="*/ 50 h 177"/>
                <a:gd name="T12" fmla="*/ 289 w 362"/>
                <a:gd name="T13" fmla="*/ 34 h 177"/>
                <a:gd name="T14" fmla="*/ 260 w 362"/>
                <a:gd name="T15" fmla="*/ 22 h 177"/>
                <a:gd name="T16" fmla="*/ 229 w 362"/>
                <a:gd name="T17" fmla="*/ 13 h 177"/>
                <a:gd name="T18" fmla="*/ 198 w 362"/>
                <a:gd name="T19" fmla="*/ 5 h 177"/>
                <a:gd name="T20" fmla="*/ 168 w 362"/>
                <a:gd name="T21" fmla="*/ 0 h 177"/>
                <a:gd name="T22" fmla="*/ 141 w 362"/>
                <a:gd name="T23" fmla="*/ 0 h 177"/>
                <a:gd name="T24" fmla="*/ 141 w 362"/>
                <a:gd name="T25" fmla="*/ 0 h 177"/>
                <a:gd name="T26" fmla="*/ 116 w 362"/>
                <a:gd name="T27" fmla="*/ 2 h 177"/>
                <a:gd name="T28" fmla="*/ 96 w 362"/>
                <a:gd name="T29" fmla="*/ 7 h 177"/>
                <a:gd name="T30" fmla="*/ 77 w 362"/>
                <a:gd name="T31" fmla="*/ 14 h 177"/>
                <a:gd name="T32" fmla="*/ 60 w 362"/>
                <a:gd name="T33" fmla="*/ 24 h 177"/>
                <a:gd name="T34" fmla="*/ 46 w 362"/>
                <a:gd name="T35" fmla="*/ 38 h 177"/>
                <a:gd name="T36" fmla="*/ 31 w 362"/>
                <a:gd name="T37" fmla="*/ 53 h 177"/>
                <a:gd name="T38" fmla="*/ 0 w 362"/>
                <a:gd name="T39" fmla="*/ 90 h 177"/>
                <a:gd name="T40" fmla="*/ 0 w 362"/>
                <a:gd name="T41" fmla="*/ 90 h 177"/>
                <a:gd name="T42" fmla="*/ 32 w 362"/>
                <a:gd name="T43" fmla="*/ 126 h 177"/>
                <a:gd name="T44" fmla="*/ 46 w 362"/>
                <a:gd name="T45" fmla="*/ 141 h 177"/>
                <a:gd name="T46" fmla="*/ 62 w 362"/>
                <a:gd name="T47" fmla="*/ 153 h 177"/>
                <a:gd name="T48" fmla="*/ 79 w 362"/>
                <a:gd name="T49" fmla="*/ 164 h 177"/>
                <a:gd name="T50" fmla="*/ 97 w 362"/>
                <a:gd name="T51" fmla="*/ 172 h 177"/>
                <a:gd name="T52" fmla="*/ 117 w 362"/>
                <a:gd name="T53" fmla="*/ 175 h 177"/>
                <a:gd name="T54" fmla="*/ 142 w 362"/>
                <a:gd name="T55" fmla="*/ 177 h 177"/>
                <a:gd name="T56" fmla="*/ 142 w 362"/>
                <a:gd name="T57" fmla="*/ 177 h 177"/>
                <a:gd name="T58" fmla="*/ 170 w 362"/>
                <a:gd name="T59" fmla="*/ 175 h 177"/>
                <a:gd name="T60" fmla="*/ 199 w 362"/>
                <a:gd name="T61" fmla="*/ 170 h 177"/>
                <a:gd name="T62" fmla="*/ 230 w 362"/>
                <a:gd name="T63" fmla="*/ 163 h 177"/>
                <a:gd name="T64" fmla="*/ 261 w 362"/>
                <a:gd name="T65" fmla="*/ 152 h 177"/>
                <a:gd name="T66" fmla="*/ 290 w 362"/>
                <a:gd name="T67" fmla="*/ 140 h 177"/>
                <a:gd name="T68" fmla="*/ 317 w 362"/>
                <a:gd name="T69" fmla="*/ 124 h 177"/>
                <a:gd name="T70" fmla="*/ 329 w 362"/>
                <a:gd name="T71" fmla="*/ 115 h 177"/>
                <a:gd name="T72" fmla="*/ 341 w 362"/>
                <a:gd name="T73" fmla="*/ 106 h 177"/>
                <a:gd name="T74" fmla="*/ 352 w 362"/>
                <a:gd name="T75" fmla="*/ 96 h 177"/>
                <a:gd name="T76" fmla="*/ 362 w 362"/>
                <a:gd name="T77" fmla="*/ 87 h 177"/>
                <a:gd name="T78" fmla="*/ 362 w 362"/>
                <a:gd name="T79" fmla="*/ 87 h 1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2" h="177">
                  <a:moveTo>
                    <a:pt x="362" y="87"/>
                  </a:moveTo>
                  <a:lnTo>
                    <a:pt x="362" y="87"/>
                  </a:lnTo>
                  <a:lnTo>
                    <a:pt x="352" y="76"/>
                  </a:lnTo>
                  <a:lnTo>
                    <a:pt x="341" y="67"/>
                  </a:lnTo>
                  <a:lnTo>
                    <a:pt x="329" y="58"/>
                  </a:lnTo>
                  <a:lnTo>
                    <a:pt x="317" y="50"/>
                  </a:lnTo>
                  <a:lnTo>
                    <a:pt x="289" y="34"/>
                  </a:lnTo>
                  <a:lnTo>
                    <a:pt x="260" y="22"/>
                  </a:lnTo>
                  <a:lnTo>
                    <a:pt x="229" y="13"/>
                  </a:lnTo>
                  <a:lnTo>
                    <a:pt x="198" y="5"/>
                  </a:lnTo>
                  <a:lnTo>
                    <a:pt x="168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16" y="2"/>
                  </a:lnTo>
                  <a:lnTo>
                    <a:pt x="96" y="7"/>
                  </a:lnTo>
                  <a:lnTo>
                    <a:pt x="77" y="14"/>
                  </a:lnTo>
                  <a:lnTo>
                    <a:pt x="60" y="24"/>
                  </a:lnTo>
                  <a:lnTo>
                    <a:pt x="46" y="38"/>
                  </a:lnTo>
                  <a:lnTo>
                    <a:pt x="31" y="53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32" y="126"/>
                  </a:lnTo>
                  <a:lnTo>
                    <a:pt x="46" y="141"/>
                  </a:lnTo>
                  <a:lnTo>
                    <a:pt x="62" y="153"/>
                  </a:lnTo>
                  <a:lnTo>
                    <a:pt x="79" y="164"/>
                  </a:lnTo>
                  <a:lnTo>
                    <a:pt x="97" y="172"/>
                  </a:lnTo>
                  <a:lnTo>
                    <a:pt x="117" y="175"/>
                  </a:lnTo>
                  <a:lnTo>
                    <a:pt x="142" y="177"/>
                  </a:lnTo>
                  <a:lnTo>
                    <a:pt x="142" y="177"/>
                  </a:lnTo>
                  <a:lnTo>
                    <a:pt x="170" y="175"/>
                  </a:lnTo>
                  <a:lnTo>
                    <a:pt x="199" y="170"/>
                  </a:lnTo>
                  <a:lnTo>
                    <a:pt x="230" y="163"/>
                  </a:lnTo>
                  <a:lnTo>
                    <a:pt x="261" y="152"/>
                  </a:lnTo>
                  <a:lnTo>
                    <a:pt x="290" y="140"/>
                  </a:lnTo>
                  <a:lnTo>
                    <a:pt x="317" y="124"/>
                  </a:lnTo>
                  <a:lnTo>
                    <a:pt x="329" y="115"/>
                  </a:lnTo>
                  <a:lnTo>
                    <a:pt x="341" y="106"/>
                  </a:lnTo>
                  <a:lnTo>
                    <a:pt x="352" y="96"/>
                  </a:lnTo>
                  <a:lnTo>
                    <a:pt x="362" y="87"/>
                  </a:lnTo>
                  <a:lnTo>
                    <a:pt x="362" y="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9" name="Freeform 20"/>
            <p:cNvSpPr/>
            <p:nvPr userDrawn="1"/>
          </p:nvSpPr>
          <p:spPr>
            <a:xfrm>
              <a:off x="4513263" y="3159126"/>
              <a:ext cx="573088" cy="279400"/>
            </a:xfrm>
            <a:custGeom>
              <a:avLst/>
              <a:gdLst>
                <a:gd name="T0" fmla="*/ 361 w 361"/>
                <a:gd name="T1" fmla="*/ 87 h 176"/>
                <a:gd name="T2" fmla="*/ 361 w 361"/>
                <a:gd name="T3" fmla="*/ 87 h 176"/>
                <a:gd name="T4" fmla="*/ 352 w 361"/>
                <a:gd name="T5" fmla="*/ 76 h 176"/>
                <a:gd name="T6" fmla="*/ 341 w 361"/>
                <a:gd name="T7" fmla="*/ 67 h 176"/>
                <a:gd name="T8" fmla="*/ 329 w 361"/>
                <a:gd name="T9" fmla="*/ 57 h 176"/>
                <a:gd name="T10" fmla="*/ 317 w 361"/>
                <a:gd name="T11" fmla="*/ 50 h 176"/>
                <a:gd name="T12" fmla="*/ 289 w 361"/>
                <a:gd name="T13" fmla="*/ 34 h 176"/>
                <a:gd name="T14" fmla="*/ 259 w 361"/>
                <a:gd name="T15" fmla="*/ 22 h 176"/>
                <a:gd name="T16" fmla="*/ 229 w 361"/>
                <a:gd name="T17" fmla="*/ 12 h 176"/>
                <a:gd name="T18" fmla="*/ 198 w 361"/>
                <a:gd name="T19" fmla="*/ 5 h 176"/>
                <a:gd name="T20" fmla="*/ 168 w 361"/>
                <a:gd name="T21" fmla="*/ 2 h 176"/>
                <a:gd name="T22" fmla="*/ 141 w 361"/>
                <a:gd name="T23" fmla="*/ 0 h 176"/>
                <a:gd name="T24" fmla="*/ 141 w 361"/>
                <a:gd name="T25" fmla="*/ 0 h 176"/>
                <a:gd name="T26" fmla="*/ 116 w 361"/>
                <a:gd name="T27" fmla="*/ 2 h 176"/>
                <a:gd name="T28" fmla="*/ 96 w 361"/>
                <a:gd name="T29" fmla="*/ 6 h 176"/>
                <a:gd name="T30" fmla="*/ 77 w 361"/>
                <a:gd name="T31" fmla="*/ 14 h 176"/>
                <a:gd name="T32" fmla="*/ 60 w 361"/>
                <a:gd name="T33" fmla="*/ 25 h 176"/>
                <a:gd name="T34" fmla="*/ 46 w 361"/>
                <a:gd name="T35" fmla="*/ 37 h 176"/>
                <a:gd name="T36" fmla="*/ 31 w 361"/>
                <a:gd name="T37" fmla="*/ 53 h 176"/>
                <a:gd name="T38" fmla="*/ 0 w 361"/>
                <a:gd name="T39" fmla="*/ 90 h 176"/>
                <a:gd name="T40" fmla="*/ 0 w 361"/>
                <a:gd name="T41" fmla="*/ 90 h 176"/>
                <a:gd name="T42" fmla="*/ 32 w 361"/>
                <a:gd name="T43" fmla="*/ 127 h 176"/>
                <a:gd name="T44" fmla="*/ 46 w 361"/>
                <a:gd name="T45" fmla="*/ 141 h 176"/>
                <a:gd name="T46" fmla="*/ 62 w 361"/>
                <a:gd name="T47" fmla="*/ 155 h 176"/>
                <a:gd name="T48" fmla="*/ 79 w 361"/>
                <a:gd name="T49" fmla="*/ 164 h 176"/>
                <a:gd name="T50" fmla="*/ 97 w 361"/>
                <a:gd name="T51" fmla="*/ 172 h 176"/>
                <a:gd name="T52" fmla="*/ 117 w 361"/>
                <a:gd name="T53" fmla="*/ 176 h 176"/>
                <a:gd name="T54" fmla="*/ 142 w 361"/>
                <a:gd name="T55" fmla="*/ 176 h 176"/>
                <a:gd name="T56" fmla="*/ 142 w 361"/>
                <a:gd name="T57" fmla="*/ 176 h 176"/>
                <a:gd name="T58" fmla="*/ 170 w 361"/>
                <a:gd name="T59" fmla="*/ 175 h 176"/>
                <a:gd name="T60" fmla="*/ 199 w 361"/>
                <a:gd name="T61" fmla="*/ 170 h 176"/>
                <a:gd name="T62" fmla="*/ 230 w 361"/>
                <a:gd name="T63" fmla="*/ 162 h 176"/>
                <a:gd name="T64" fmla="*/ 261 w 361"/>
                <a:gd name="T65" fmla="*/ 152 h 176"/>
                <a:gd name="T66" fmla="*/ 290 w 361"/>
                <a:gd name="T67" fmla="*/ 139 h 176"/>
                <a:gd name="T68" fmla="*/ 317 w 361"/>
                <a:gd name="T69" fmla="*/ 124 h 176"/>
                <a:gd name="T70" fmla="*/ 329 w 361"/>
                <a:gd name="T71" fmla="*/ 114 h 176"/>
                <a:gd name="T72" fmla="*/ 341 w 361"/>
                <a:gd name="T73" fmla="*/ 105 h 176"/>
                <a:gd name="T74" fmla="*/ 352 w 361"/>
                <a:gd name="T75" fmla="*/ 96 h 176"/>
                <a:gd name="T76" fmla="*/ 361 w 361"/>
                <a:gd name="T77" fmla="*/ 87 h 176"/>
                <a:gd name="T78" fmla="*/ 361 w 361"/>
                <a:gd name="T79" fmla="*/ 87 h 17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1" h="176">
                  <a:moveTo>
                    <a:pt x="361" y="87"/>
                  </a:moveTo>
                  <a:lnTo>
                    <a:pt x="361" y="87"/>
                  </a:lnTo>
                  <a:lnTo>
                    <a:pt x="352" y="76"/>
                  </a:lnTo>
                  <a:lnTo>
                    <a:pt x="341" y="67"/>
                  </a:lnTo>
                  <a:lnTo>
                    <a:pt x="329" y="57"/>
                  </a:lnTo>
                  <a:lnTo>
                    <a:pt x="317" y="50"/>
                  </a:lnTo>
                  <a:lnTo>
                    <a:pt x="289" y="34"/>
                  </a:lnTo>
                  <a:lnTo>
                    <a:pt x="259" y="22"/>
                  </a:lnTo>
                  <a:lnTo>
                    <a:pt x="229" y="12"/>
                  </a:lnTo>
                  <a:lnTo>
                    <a:pt x="198" y="5"/>
                  </a:lnTo>
                  <a:lnTo>
                    <a:pt x="168" y="2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16" y="2"/>
                  </a:lnTo>
                  <a:lnTo>
                    <a:pt x="96" y="6"/>
                  </a:lnTo>
                  <a:lnTo>
                    <a:pt x="77" y="14"/>
                  </a:lnTo>
                  <a:lnTo>
                    <a:pt x="60" y="25"/>
                  </a:lnTo>
                  <a:lnTo>
                    <a:pt x="46" y="37"/>
                  </a:lnTo>
                  <a:lnTo>
                    <a:pt x="31" y="53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32" y="127"/>
                  </a:lnTo>
                  <a:lnTo>
                    <a:pt x="46" y="141"/>
                  </a:lnTo>
                  <a:lnTo>
                    <a:pt x="62" y="155"/>
                  </a:lnTo>
                  <a:lnTo>
                    <a:pt x="79" y="164"/>
                  </a:lnTo>
                  <a:lnTo>
                    <a:pt x="97" y="172"/>
                  </a:lnTo>
                  <a:lnTo>
                    <a:pt x="117" y="176"/>
                  </a:lnTo>
                  <a:lnTo>
                    <a:pt x="142" y="176"/>
                  </a:lnTo>
                  <a:lnTo>
                    <a:pt x="142" y="176"/>
                  </a:lnTo>
                  <a:lnTo>
                    <a:pt x="170" y="175"/>
                  </a:lnTo>
                  <a:lnTo>
                    <a:pt x="199" y="170"/>
                  </a:lnTo>
                  <a:lnTo>
                    <a:pt x="230" y="162"/>
                  </a:lnTo>
                  <a:lnTo>
                    <a:pt x="261" y="152"/>
                  </a:lnTo>
                  <a:lnTo>
                    <a:pt x="290" y="139"/>
                  </a:lnTo>
                  <a:lnTo>
                    <a:pt x="317" y="124"/>
                  </a:lnTo>
                  <a:lnTo>
                    <a:pt x="329" y="114"/>
                  </a:lnTo>
                  <a:lnTo>
                    <a:pt x="341" y="105"/>
                  </a:lnTo>
                  <a:lnTo>
                    <a:pt x="352" y="96"/>
                  </a:lnTo>
                  <a:lnTo>
                    <a:pt x="361" y="87"/>
                  </a:lnTo>
                  <a:lnTo>
                    <a:pt x="361" y="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0" name="Freeform 21"/>
            <p:cNvSpPr/>
            <p:nvPr userDrawn="1"/>
          </p:nvSpPr>
          <p:spPr>
            <a:xfrm>
              <a:off x="4019761" y="2892426"/>
              <a:ext cx="561975" cy="320550"/>
            </a:xfrm>
            <a:custGeom>
              <a:avLst/>
              <a:gdLst>
                <a:gd name="T0" fmla="*/ 354 w 354"/>
                <a:gd name="T1" fmla="*/ 139 h 184"/>
                <a:gd name="T2" fmla="*/ 354 w 354"/>
                <a:gd name="T3" fmla="*/ 139 h 184"/>
                <a:gd name="T4" fmla="*/ 346 w 354"/>
                <a:gd name="T5" fmla="*/ 126 h 184"/>
                <a:gd name="T6" fmla="*/ 339 w 354"/>
                <a:gd name="T7" fmla="*/ 116 h 184"/>
                <a:gd name="T8" fmla="*/ 329 w 354"/>
                <a:gd name="T9" fmla="*/ 103 h 184"/>
                <a:gd name="T10" fmla="*/ 318 w 354"/>
                <a:gd name="T11" fmla="*/ 92 h 184"/>
                <a:gd name="T12" fmla="*/ 295 w 354"/>
                <a:gd name="T13" fmla="*/ 72 h 184"/>
                <a:gd name="T14" fmla="*/ 269 w 354"/>
                <a:gd name="T15" fmla="*/ 54 h 184"/>
                <a:gd name="T16" fmla="*/ 241 w 354"/>
                <a:gd name="T17" fmla="*/ 37 h 184"/>
                <a:gd name="T18" fmla="*/ 213 w 354"/>
                <a:gd name="T19" fmla="*/ 23 h 184"/>
                <a:gd name="T20" fmla="*/ 186 w 354"/>
                <a:gd name="T21" fmla="*/ 12 h 184"/>
                <a:gd name="T22" fmla="*/ 158 w 354"/>
                <a:gd name="T23" fmla="*/ 4 h 184"/>
                <a:gd name="T24" fmla="*/ 158 w 354"/>
                <a:gd name="T25" fmla="*/ 4 h 184"/>
                <a:gd name="T26" fmla="*/ 135 w 354"/>
                <a:gd name="T27" fmla="*/ 0 h 184"/>
                <a:gd name="T28" fmla="*/ 113 w 354"/>
                <a:gd name="T29" fmla="*/ 0 h 184"/>
                <a:gd name="T30" fmla="*/ 94 w 354"/>
                <a:gd name="T31" fmla="*/ 3 h 184"/>
                <a:gd name="T32" fmla="*/ 76 w 354"/>
                <a:gd name="T33" fmla="*/ 10 h 184"/>
                <a:gd name="T34" fmla="*/ 57 w 354"/>
                <a:gd name="T35" fmla="*/ 18 h 184"/>
                <a:gd name="T36" fmla="*/ 40 w 354"/>
                <a:gd name="T37" fmla="*/ 31 h 184"/>
                <a:gd name="T38" fmla="*/ 0 w 354"/>
                <a:gd name="T39" fmla="*/ 60 h 184"/>
                <a:gd name="T40" fmla="*/ 0 w 354"/>
                <a:gd name="T41" fmla="*/ 60 h 184"/>
                <a:gd name="T42" fmla="*/ 23 w 354"/>
                <a:gd name="T43" fmla="*/ 103 h 184"/>
                <a:gd name="T44" fmla="*/ 36 w 354"/>
                <a:gd name="T45" fmla="*/ 120 h 184"/>
                <a:gd name="T46" fmla="*/ 48 w 354"/>
                <a:gd name="T47" fmla="*/ 136 h 184"/>
                <a:gd name="T48" fmla="*/ 60 w 354"/>
                <a:gd name="T49" fmla="*/ 150 h 184"/>
                <a:gd name="T50" fmla="*/ 77 w 354"/>
                <a:gd name="T51" fmla="*/ 160 h 184"/>
                <a:gd name="T52" fmla="*/ 96 w 354"/>
                <a:gd name="T53" fmla="*/ 170 h 184"/>
                <a:gd name="T54" fmla="*/ 119 w 354"/>
                <a:gd name="T55" fmla="*/ 177 h 184"/>
                <a:gd name="T56" fmla="*/ 119 w 354"/>
                <a:gd name="T57" fmla="*/ 177 h 184"/>
                <a:gd name="T58" fmla="*/ 147 w 354"/>
                <a:gd name="T59" fmla="*/ 182 h 184"/>
                <a:gd name="T60" fmla="*/ 178 w 354"/>
                <a:gd name="T61" fmla="*/ 184 h 184"/>
                <a:gd name="T62" fmla="*/ 209 w 354"/>
                <a:gd name="T63" fmla="*/ 184 h 184"/>
                <a:gd name="T64" fmla="*/ 241 w 354"/>
                <a:gd name="T65" fmla="*/ 179 h 184"/>
                <a:gd name="T66" fmla="*/ 272 w 354"/>
                <a:gd name="T67" fmla="*/ 174 h 184"/>
                <a:gd name="T68" fmla="*/ 303 w 354"/>
                <a:gd name="T69" fmla="*/ 165 h 184"/>
                <a:gd name="T70" fmla="*/ 317 w 354"/>
                <a:gd name="T71" fmla="*/ 159 h 184"/>
                <a:gd name="T72" fmla="*/ 329 w 354"/>
                <a:gd name="T73" fmla="*/ 153 h 184"/>
                <a:gd name="T74" fmla="*/ 343 w 354"/>
                <a:gd name="T75" fmla="*/ 146 h 184"/>
                <a:gd name="T76" fmla="*/ 354 w 354"/>
                <a:gd name="T77" fmla="*/ 139 h 184"/>
                <a:gd name="T78" fmla="*/ 354 w 354"/>
                <a:gd name="T79" fmla="*/ 139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4" h="184">
                  <a:moveTo>
                    <a:pt x="354" y="139"/>
                  </a:moveTo>
                  <a:lnTo>
                    <a:pt x="354" y="139"/>
                  </a:lnTo>
                  <a:lnTo>
                    <a:pt x="346" y="126"/>
                  </a:lnTo>
                  <a:lnTo>
                    <a:pt x="339" y="116"/>
                  </a:lnTo>
                  <a:lnTo>
                    <a:pt x="329" y="103"/>
                  </a:lnTo>
                  <a:lnTo>
                    <a:pt x="318" y="92"/>
                  </a:lnTo>
                  <a:lnTo>
                    <a:pt x="295" y="72"/>
                  </a:lnTo>
                  <a:lnTo>
                    <a:pt x="269" y="54"/>
                  </a:lnTo>
                  <a:lnTo>
                    <a:pt x="241" y="37"/>
                  </a:lnTo>
                  <a:lnTo>
                    <a:pt x="213" y="23"/>
                  </a:lnTo>
                  <a:lnTo>
                    <a:pt x="186" y="12"/>
                  </a:lnTo>
                  <a:lnTo>
                    <a:pt x="158" y="4"/>
                  </a:lnTo>
                  <a:lnTo>
                    <a:pt x="158" y="4"/>
                  </a:lnTo>
                  <a:lnTo>
                    <a:pt x="135" y="0"/>
                  </a:lnTo>
                  <a:lnTo>
                    <a:pt x="113" y="0"/>
                  </a:lnTo>
                  <a:lnTo>
                    <a:pt x="94" y="3"/>
                  </a:lnTo>
                  <a:lnTo>
                    <a:pt x="76" y="10"/>
                  </a:lnTo>
                  <a:lnTo>
                    <a:pt x="57" y="18"/>
                  </a:lnTo>
                  <a:lnTo>
                    <a:pt x="40" y="31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3" y="103"/>
                  </a:lnTo>
                  <a:lnTo>
                    <a:pt x="36" y="120"/>
                  </a:lnTo>
                  <a:lnTo>
                    <a:pt x="48" y="136"/>
                  </a:lnTo>
                  <a:lnTo>
                    <a:pt x="60" y="150"/>
                  </a:lnTo>
                  <a:lnTo>
                    <a:pt x="77" y="160"/>
                  </a:lnTo>
                  <a:lnTo>
                    <a:pt x="96" y="170"/>
                  </a:lnTo>
                  <a:lnTo>
                    <a:pt x="119" y="177"/>
                  </a:lnTo>
                  <a:lnTo>
                    <a:pt x="119" y="177"/>
                  </a:lnTo>
                  <a:lnTo>
                    <a:pt x="147" y="182"/>
                  </a:lnTo>
                  <a:lnTo>
                    <a:pt x="178" y="184"/>
                  </a:lnTo>
                  <a:lnTo>
                    <a:pt x="209" y="184"/>
                  </a:lnTo>
                  <a:lnTo>
                    <a:pt x="241" y="179"/>
                  </a:lnTo>
                  <a:lnTo>
                    <a:pt x="272" y="174"/>
                  </a:lnTo>
                  <a:lnTo>
                    <a:pt x="303" y="165"/>
                  </a:lnTo>
                  <a:lnTo>
                    <a:pt x="317" y="159"/>
                  </a:lnTo>
                  <a:lnTo>
                    <a:pt x="329" y="153"/>
                  </a:lnTo>
                  <a:lnTo>
                    <a:pt x="343" y="146"/>
                  </a:lnTo>
                  <a:lnTo>
                    <a:pt x="354" y="139"/>
                  </a:lnTo>
                  <a:lnTo>
                    <a:pt x="354" y="1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1" name="Freeform 22"/>
            <p:cNvSpPr/>
            <p:nvPr userDrawn="1"/>
          </p:nvSpPr>
          <p:spPr>
            <a:xfrm>
              <a:off x="3722688" y="3095626"/>
              <a:ext cx="484188" cy="355600"/>
            </a:xfrm>
            <a:custGeom>
              <a:avLst/>
              <a:gdLst>
                <a:gd name="T0" fmla="*/ 305 w 305"/>
                <a:gd name="T1" fmla="*/ 216 h 224"/>
                <a:gd name="T2" fmla="*/ 305 w 305"/>
                <a:gd name="T3" fmla="*/ 216 h 224"/>
                <a:gd name="T4" fmla="*/ 302 w 305"/>
                <a:gd name="T5" fmla="*/ 202 h 224"/>
                <a:gd name="T6" fmla="*/ 299 w 305"/>
                <a:gd name="T7" fmla="*/ 188 h 224"/>
                <a:gd name="T8" fmla="*/ 294 w 305"/>
                <a:gd name="T9" fmla="*/ 175 h 224"/>
                <a:gd name="T10" fmla="*/ 288 w 305"/>
                <a:gd name="T11" fmla="*/ 161 h 224"/>
                <a:gd name="T12" fmla="*/ 272 w 305"/>
                <a:gd name="T13" fmla="*/ 133 h 224"/>
                <a:gd name="T14" fmla="*/ 254 w 305"/>
                <a:gd name="T15" fmla="*/ 107 h 224"/>
                <a:gd name="T16" fmla="*/ 234 w 305"/>
                <a:gd name="T17" fmla="*/ 82 h 224"/>
                <a:gd name="T18" fmla="*/ 212 w 305"/>
                <a:gd name="T19" fmla="*/ 59 h 224"/>
                <a:gd name="T20" fmla="*/ 189 w 305"/>
                <a:gd name="T21" fmla="*/ 40 h 224"/>
                <a:gd name="T22" fmla="*/ 167 w 305"/>
                <a:gd name="T23" fmla="*/ 23 h 224"/>
                <a:gd name="T24" fmla="*/ 167 w 305"/>
                <a:gd name="T25" fmla="*/ 23 h 224"/>
                <a:gd name="T26" fmla="*/ 146 w 305"/>
                <a:gd name="T27" fmla="*/ 11 h 224"/>
                <a:gd name="T28" fmla="*/ 126 w 305"/>
                <a:gd name="T29" fmla="*/ 5 h 224"/>
                <a:gd name="T30" fmla="*/ 105 w 305"/>
                <a:gd name="T31" fmla="*/ 0 h 224"/>
                <a:gd name="T32" fmla="*/ 87 w 305"/>
                <a:gd name="T33" fmla="*/ 0 h 224"/>
                <a:gd name="T34" fmla="*/ 67 w 305"/>
                <a:gd name="T35" fmla="*/ 3 h 224"/>
                <a:gd name="T36" fmla="*/ 47 w 305"/>
                <a:gd name="T37" fmla="*/ 8 h 224"/>
                <a:gd name="T38" fmla="*/ 0 w 305"/>
                <a:gd name="T39" fmla="*/ 22 h 224"/>
                <a:gd name="T40" fmla="*/ 0 w 305"/>
                <a:gd name="T41" fmla="*/ 22 h 224"/>
                <a:gd name="T42" fmla="*/ 7 w 305"/>
                <a:gd name="T43" fmla="*/ 71 h 224"/>
                <a:gd name="T44" fmla="*/ 11 w 305"/>
                <a:gd name="T45" fmla="*/ 91 h 224"/>
                <a:gd name="T46" fmla="*/ 17 w 305"/>
                <a:gd name="T47" fmla="*/ 110 h 224"/>
                <a:gd name="T48" fmla="*/ 25 w 305"/>
                <a:gd name="T49" fmla="*/ 127 h 224"/>
                <a:gd name="T50" fmla="*/ 37 w 305"/>
                <a:gd name="T51" fmla="*/ 144 h 224"/>
                <a:gd name="T52" fmla="*/ 51 w 305"/>
                <a:gd name="T53" fmla="*/ 159 h 224"/>
                <a:gd name="T54" fmla="*/ 71 w 305"/>
                <a:gd name="T55" fmla="*/ 173 h 224"/>
                <a:gd name="T56" fmla="*/ 71 w 305"/>
                <a:gd name="T57" fmla="*/ 173 h 224"/>
                <a:gd name="T58" fmla="*/ 96 w 305"/>
                <a:gd name="T59" fmla="*/ 187 h 224"/>
                <a:gd name="T60" fmla="*/ 124 w 305"/>
                <a:gd name="T61" fmla="*/ 198 h 224"/>
                <a:gd name="T62" fmla="*/ 153 w 305"/>
                <a:gd name="T63" fmla="*/ 209 h 224"/>
                <a:gd name="T64" fmla="*/ 184 w 305"/>
                <a:gd name="T65" fmla="*/ 216 h 224"/>
                <a:gd name="T66" fmla="*/ 217 w 305"/>
                <a:gd name="T67" fmla="*/ 221 h 224"/>
                <a:gd name="T68" fmla="*/ 248 w 305"/>
                <a:gd name="T69" fmla="*/ 224 h 224"/>
                <a:gd name="T70" fmla="*/ 263 w 305"/>
                <a:gd name="T71" fmla="*/ 222 h 224"/>
                <a:gd name="T72" fmla="*/ 277 w 305"/>
                <a:gd name="T73" fmla="*/ 222 h 224"/>
                <a:gd name="T74" fmla="*/ 291 w 305"/>
                <a:gd name="T75" fmla="*/ 219 h 224"/>
                <a:gd name="T76" fmla="*/ 305 w 305"/>
                <a:gd name="T77" fmla="*/ 216 h 224"/>
                <a:gd name="T78" fmla="*/ 305 w 305"/>
                <a:gd name="T79" fmla="*/ 216 h 2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5" h="224">
                  <a:moveTo>
                    <a:pt x="305" y="216"/>
                  </a:moveTo>
                  <a:lnTo>
                    <a:pt x="305" y="216"/>
                  </a:lnTo>
                  <a:lnTo>
                    <a:pt x="302" y="202"/>
                  </a:lnTo>
                  <a:lnTo>
                    <a:pt x="299" y="188"/>
                  </a:lnTo>
                  <a:lnTo>
                    <a:pt x="294" y="175"/>
                  </a:lnTo>
                  <a:lnTo>
                    <a:pt x="288" y="161"/>
                  </a:lnTo>
                  <a:lnTo>
                    <a:pt x="272" y="133"/>
                  </a:lnTo>
                  <a:lnTo>
                    <a:pt x="254" y="107"/>
                  </a:lnTo>
                  <a:lnTo>
                    <a:pt x="234" y="82"/>
                  </a:lnTo>
                  <a:lnTo>
                    <a:pt x="212" y="59"/>
                  </a:lnTo>
                  <a:lnTo>
                    <a:pt x="189" y="40"/>
                  </a:lnTo>
                  <a:lnTo>
                    <a:pt x="167" y="23"/>
                  </a:lnTo>
                  <a:lnTo>
                    <a:pt x="167" y="23"/>
                  </a:lnTo>
                  <a:lnTo>
                    <a:pt x="146" y="11"/>
                  </a:lnTo>
                  <a:lnTo>
                    <a:pt x="126" y="5"/>
                  </a:lnTo>
                  <a:lnTo>
                    <a:pt x="105" y="0"/>
                  </a:lnTo>
                  <a:lnTo>
                    <a:pt x="87" y="0"/>
                  </a:lnTo>
                  <a:lnTo>
                    <a:pt x="67" y="3"/>
                  </a:lnTo>
                  <a:lnTo>
                    <a:pt x="47" y="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7" y="71"/>
                  </a:lnTo>
                  <a:lnTo>
                    <a:pt x="11" y="91"/>
                  </a:lnTo>
                  <a:lnTo>
                    <a:pt x="17" y="110"/>
                  </a:lnTo>
                  <a:lnTo>
                    <a:pt x="25" y="127"/>
                  </a:lnTo>
                  <a:lnTo>
                    <a:pt x="37" y="144"/>
                  </a:lnTo>
                  <a:lnTo>
                    <a:pt x="51" y="159"/>
                  </a:lnTo>
                  <a:lnTo>
                    <a:pt x="71" y="173"/>
                  </a:lnTo>
                  <a:lnTo>
                    <a:pt x="71" y="173"/>
                  </a:lnTo>
                  <a:lnTo>
                    <a:pt x="96" y="187"/>
                  </a:lnTo>
                  <a:lnTo>
                    <a:pt x="124" y="198"/>
                  </a:lnTo>
                  <a:lnTo>
                    <a:pt x="153" y="209"/>
                  </a:lnTo>
                  <a:lnTo>
                    <a:pt x="184" y="216"/>
                  </a:lnTo>
                  <a:lnTo>
                    <a:pt x="217" y="221"/>
                  </a:lnTo>
                  <a:lnTo>
                    <a:pt x="248" y="224"/>
                  </a:lnTo>
                  <a:lnTo>
                    <a:pt x="263" y="222"/>
                  </a:lnTo>
                  <a:lnTo>
                    <a:pt x="277" y="222"/>
                  </a:lnTo>
                  <a:lnTo>
                    <a:pt x="291" y="219"/>
                  </a:lnTo>
                  <a:lnTo>
                    <a:pt x="305" y="216"/>
                  </a:lnTo>
                  <a:lnTo>
                    <a:pt x="305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2" name="Freeform 23"/>
            <p:cNvSpPr/>
            <p:nvPr userDrawn="1"/>
          </p:nvSpPr>
          <p:spPr>
            <a:xfrm>
              <a:off x="3965575" y="3716338"/>
              <a:ext cx="485775" cy="352425"/>
            </a:xfrm>
            <a:custGeom>
              <a:avLst/>
              <a:gdLst>
                <a:gd name="T0" fmla="*/ 306 w 306"/>
                <a:gd name="T1" fmla="*/ 215 h 222"/>
                <a:gd name="T2" fmla="*/ 306 w 306"/>
                <a:gd name="T3" fmla="*/ 215 h 222"/>
                <a:gd name="T4" fmla="*/ 303 w 306"/>
                <a:gd name="T5" fmla="*/ 201 h 222"/>
                <a:gd name="T6" fmla="*/ 299 w 306"/>
                <a:gd name="T7" fmla="*/ 188 h 222"/>
                <a:gd name="T8" fmla="*/ 294 w 306"/>
                <a:gd name="T9" fmla="*/ 174 h 222"/>
                <a:gd name="T10" fmla="*/ 288 w 306"/>
                <a:gd name="T11" fmla="*/ 161 h 222"/>
                <a:gd name="T12" fmla="*/ 274 w 306"/>
                <a:gd name="T13" fmla="*/ 133 h 222"/>
                <a:gd name="T14" fmla="*/ 255 w 306"/>
                <a:gd name="T15" fmla="*/ 106 h 222"/>
                <a:gd name="T16" fmla="*/ 235 w 306"/>
                <a:gd name="T17" fmla="*/ 80 h 222"/>
                <a:gd name="T18" fmla="*/ 212 w 306"/>
                <a:gd name="T19" fmla="*/ 59 h 222"/>
                <a:gd name="T20" fmla="*/ 190 w 306"/>
                <a:gd name="T21" fmla="*/ 39 h 222"/>
                <a:gd name="T22" fmla="*/ 167 w 306"/>
                <a:gd name="T23" fmla="*/ 22 h 222"/>
                <a:gd name="T24" fmla="*/ 167 w 306"/>
                <a:gd name="T25" fmla="*/ 22 h 222"/>
                <a:gd name="T26" fmla="*/ 146 w 306"/>
                <a:gd name="T27" fmla="*/ 11 h 222"/>
                <a:gd name="T28" fmla="*/ 125 w 306"/>
                <a:gd name="T29" fmla="*/ 3 h 222"/>
                <a:gd name="T30" fmla="*/ 107 w 306"/>
                <a:gd name="T31" fmla="*/ 0 h 222"/>
                <a:gd name="T32" fmla="*/ 87 w 306"/>
                <a:gd name="T33" fmla="*/ 0 h 222"/>
                <a:gd name="T34" fmla="*/ 68 w 306"/>
                <a:gd name="T35" fmla="*/ 1 h 222"/>
                <a:gd name="T36" fmla="*/ 47 w 306"/>
                <a:gd name="T37" fmla="*/ 6 h 222"/>
                <a:gd name="T38" fmla="*/ 0 w 306"/>
                <a:gd name="T39" fmla="*/ 22 h 222"/>
                <a:gd name="T40" fmla="*/ 0 w 306"/>
                <a:gd name="T41" fmla="*/ 22 h 222"/>
                <a:gd name="T42" fmla="*/ 8 w 306"/>
                <a:gd name="T43" fmla="*/ 69 h 222"/>
                <a:gd name="T44" fmla="*/ 13 w 306"/>
                <a:gd name="T45" fmla="*/ 89 h 222"/>
                <a:gd name="T46" fmla="*/ 17 w 306"/>
                <a:gd name="T47" fmla="*/ 110 h 222"/>
                <a:gd name="T48" fmla="*/ 27 w 306"/>
                <a:gd name="T49" fmla="*/ 127 h 222"/>
                <a:gd name="T50" fmla="*/ 37 w 306"/>
                <a:gd name="T51" fmla="*/ 142 h 222"/>
                <a:gd name="T52" fmla="*/ 53 w 306"/>
                <a:gd name="T53" fmla="*/ 157 h 222"/>
                <a:gd name="T54" fmla="*/ 73 w 306"/>
                <a:gd name="T55" fmla="*/ 171 h 222"/>
                <a:gd name="T56" fmla="*/ 73 w 306"/>
                <a:gd name="T57" fmla="*/ 171 h 222"/>
                <a:gd name="T58" fmla="*/ 96 w 306"/>
                <a:gd name="T59" fmla="*/ 185 h 222"/>
                <a:gd name="T60" fmla="*/ 124 w 306"/>
                <a:gd name="T61" fmla="*/ 198 h 222"/>
                <a:gd name="T62" fmla="*/ 153 w 306"/>
                <a:gd name="T63" fmla="*/ 207 h 222"/>
                <a:gd name="T64" fmla="*/ 186 w 306"/>
                <a:gd name="T65" fmla="*/ 215 h 222"/>
                <a:gd name="T66" fmla="*/ 217 w 306"/>
                <a:gd name="T67" fmla="*/ 221 h 222"/>
                <a:gd name="T68" fmla="*/ 249 w 306"/>
                <a:gd name="T69" fmla="*/ 222 h 222"/>
                <a:gd name="T70" fmla="*/ 263 w 306"/>
                <a:gd name="T71" fmla="*/ 222 h 222"/>
                <a:gd name="T72" fmla="*/ 278 w 306"/>
                <a:gd name="T73" fmla="*/ 221 h 222"/>
                <a:gd name="T74" fmla="*/ 292 w 306"/>
                <a:gd name="T75" fmla="*/ 218 h 222"/>
                <a:gd name="T76" fmla="*/ 306 w 306"/>
                <a:gd name="T77" fmla="*/ 215 h 222"/>
                <a:gd name="T78" fmla="*/ 306 w 306"/>
                <a:gd name="T79" fmla="*/ 215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6" h="222">
                  <a:moveTo>
                    <a:pt x="306" y="215"/>
                  </a:moveTo>
                  <a:lnTo>
                    <a:pt x="306" y="215"/>
                  </a:lnTo>
                  <a:lnTo>
                    <a:pt x="303" y="201"/>
                  </a:lnTo>
                  <a:lnTo>
                    <a:pt x="299" y="188"/>
                  </a:lnTo>
                  <a:lnTo>
                    <a:pt x="294" y="174"/>
                  </a:lnTo>
                  <a:lnTo>
                    <a:pt x="288" y="161"/>
                  </a:lnTo>
                  <a:lnTo>
                    <a:pt x="274" y="133"/>
                  </a:lnTo>
                  <a:lnTo>
                    <a:pt x="255" y="106"/>
                  </a:lnTo>
                  <a:lnTo>
                    <a:pt x="235" y="80"/>
                  </a:lnTo>
                  <a:lnTo>
                    <a:pt x="212" y="59"/>
                  </a:lnTo>
                  <a:lnTo>
                    <a:pt x="190" y="39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46" y="11"/>
                  </a:lnTo>
                  <a:lnTo>
                    <a:pt x="125" y="3"/>
                  </a:lnTo>
                  <a:lnTo>
                    <a:pt x="107" y="0"/>
                  </a:lnTo>
                  <a:lnTo>
                    <a:pt x="87" y="0"/>
                  </a:lnTo>
                  <a:lnTo>
                    <a:pt x="68" y="1"/>
                  </a:lnTo>
                  <a:lnTo>
                    <a:pt x="47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8" y="69"/>
                  </a:lnTo>
                  <a:lnTo>
                    <a:pt x="13" y="89"/>
                  </a:lnTo>
                  <a:lnTo>
                    <a:pt x="17" y="110"/>
                  </a:lnTo>
                  <a:lnTo>
                    <a:pt x="27" y="127"/>
                  </a:lnTo>
                  <a:lnTo>
                    <a:pt x="37" y="142"/>
                  </a:lnTo>
                  <a:lnTo>
                    <a:pt x="53" y="157"/>
                  </a:lnTo>
                  <a:lnTo>
                    <a:pt x="73" y="171"/>
                  </a:lnTo>
                  <a:lnTo>
                    <a:pt x="73" y="171"/>
                  </a:lnTo>
                  <a:lnTo>
                    <a:pt x="96" y="185"/>
                  </a:lnTo>
                  <a:lnTo>
                    <a:pt x="124" y="198"/>
                  </a:lnTo>
                  <a:lnTo>
                    <a:pt x="153" y="207"/>
                  </a:lnTo>
                  <a:lnTo>
                    <a:pt x="186" y="215"/>
                  </a:lnTo>
                  <a:lnTo>
                    <a:pt x="217" y="221"/>
                  </a:lnTo>
                  <a:lnTo>
                    <a:pt x="249" y="222"/>
                  </a:lnTo>
                  <a:lnTo>
                    <a:pt x="263" y="222"/>
                  </a:lnTo>
                  <a:lnTo>
                    <a:pt x="278" y="221"/>
                  </a:lnTo>
                  <a:lnTo>
                    <a:pt x="292" y="218"/>
                  </a:lnTo>
                  <a:lnTo>
                    <a:pt x="306" y="215"/>
                  </a:lnTo>
                  <a:lnTo>
                    <a:pt x="306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3" name="Freeform 24"/>
            <p:cNvSpPr/>
            <p:nvPr userDrawn="1"/>
          </p:nvSpPr>
          <p:spPr>
            <a:xfrm>
              <a:off x="3509963" y="3321051"/>
              <a:ext cx="427038" cy="396875"/>
            </a:xfrm>
            <a:custGeom>
              <a:avLst/>
              <a:gdLst>
                <a:gd name="T0" fmla="*/ 269 w 269"/>
                <a:gd name="T1" fmla="*/ 249 h 250"/>
                <a:gd name="T2" fmla="*/ 269 w 269"/>
                <a:gd name="T3" fmla="*/ 249 h 250"/>
                <a:gd name="T4" fmla="*/ 269 w 269"/>
                <a:gd name="T5" fmla="*/ 235 h 250"/>
                <a:gd name="T6" fmla="*/ 267 w 269"/>
                <a:gd name="T7" fmla="*/ 221 h 250"/>
                <a:gd name="T8" fmla="*/ 266 w 269"/>
                <a:gd name="T9" fmla="*/ 207 h 250"/>
                <a:gd name="T10" fmla="*/ 261 w 269"/>
                <a:gd name="T11" fmla="*/ 192 h 250"/>
                <a:gd name="T12" fmla="*/ 252 w 269"/>
                <a:gd name="T13" fmla="*/ 162 h 250"/>
                <a:gd name="T14" fmla="*/ 238 w 269"/>
                <a:gd name="T15" fmla="*/ 133 h 250"/>
                <a:gd name="T16" fmla="*/ 221 w 269"/>
                <a:gd name="T17" fmla="*/ 105 h 250"/>
                <a:gd name="T18" fmla="*/ 204 w 269"/>
                <a:gd name="T19" fmla="*/ 79 h 250"/>
                <a:gd name="T20" fmla="*/ 185 w 269"/>
                <a:gd name="T21" fmla="*/ 56 h 250"/>
                <a:gd name="T22" fmla="*/ 165 w 269"/>
                <a:gd name="T23" fmla="*/ 36 h 250"/>
                <a:gd name="T24" fmla="*/ 165 w 269"/>
                <a:gd name="T25" fmla="*/ 36 h 250"/>
                <a:gd name="T26" fmla="*/ 147 w 269"/>
                <a:gd name="T27" fmla="*/ 22 h 250"/>
                <a:gd name="T28" fmla="*/ 128 w 269"/>
                <a:gd name="T29" fmla="*/ 11 h 250"/>
                <a:gd name="T30" fmla="*/ 110 w 269"/>
                <a:gd name="T31" fmla="*/ 3 h 250"/>
                <a:gd name="T32" fmla="*/ 90 w 269"/>
                <a:gd name="T33" fmla="*/ 0 h 250"/>
                <a:gd name="T34" fmla="*/ 71 w 269"/>
                <a:gd name="T35" fmla="*/ 0 h 250"/>
                <a:gd name="T36" fmla="*/ 49 w 269"/>
                <a:gd name="T37" fmla="*/ 2 h 250"/>
                <a:gd name="T38" fmla="*/ 0 w 269"/>
                <a:gd name="T39" fmla="*/ 8 h 250"/>
                <a:gd name="T40" fmla="*/ 0 w 269"/>
                <a:gd name="T41" fmla="*/ 8 h 250"/>
                <a:gd name="T42" fmla="*/ 0 w 269"/>
                <a:gd name="T43" fmla="*/ 56 h 250"/>
                <a:gd name="T44" fmla="*/ 0 w 269"/>
                <a:gd name="T45" fmla="*/ 77 h 250"/>
                <a:gd name="T46" fmla="*/ 3 w 269"/>
                <a:gd name="T47" fmla="*/ 97 h 250"/>
                <a:gd name="T48" fmla="*/ 9 w 269"/>
                <a:gd name="T49" fmla="*/ 116 h 250"/>
                <a:gd name="T50" fmla="*/ 17 w 269"/>
                <a:gd name="T51" fmla="*/ 133 h 250"/>
                <a:gd name="T52" fmla="*/ 29 w 269"/>
                <a:gd name="T53" fmla="*/ 150 h 250"/>
                <a:gd name="T54" fmla="*/ 46 w 269"/>
                <a:gd name="T55" fmla="*/ 169 h 250"/>
                <a:gd name="T56" fmla="*/ 46 w 269"/>
                <a:gd name="T57" fmla="*/ 169 h 250"/>
                <a:gd name="T58" fmla="*/ 68 w 269"/>
                <a:gd name="T59" fmla="*/ 186 h 250"/>
                <a:gd name="T60" fmla="*/ 94 w 269"/>
                <a:gd name="T61" fmla="*/ 203 h 250"/>
                <a:gd name="T62" fmla="*/ 122 w 269"/>
                <a:gd name="T63" fmla="*/ 216 h 250"/>
                <a:gd name="T64" fmla="*/ 151 w 269"/>
                <a:gd name="T65" fmla="*/ 230 h 250"/>
                <a:gd name="T66" fmla="*/ 181 w 269"/>
                <a:gd name="T67" fmla="*/ 240 h 250"/>
                <a:gd name="T68" fmla="*/ 212 w 269"/>
                <a:gd name="T69" fmla="*/ 247 h 250"/>
                <a:gd name="T70" fmla="*/ 227 w 269"/>
                <a:gd name="T71" fmla="*/ 249 h 250"/>
                <a:gd name="T72" fmla="*/ 241 w 269"/>
                <a:gd name="T73" fmla="*/ 250 h 250"/>
                <a:gd name="T74" fmla="*/ 256 w 269"/>
                <a:gd name="T75" fmla="*/ 250 h 250"/>
                <a:gd name="T76" fmla="*/ 269 w 269"/>
                <a:gd name="T77" fmla="*/ 249 h 250"/>
                <a:gd name="T78" fmla="*/ 269 w 269"/>
                <a:gd name="T79" fmla="*/ 249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9" h="250">
                  <a:moveTo>
                    <a:pt x="269" y="249"/>
                  </a:moveTo>
                  <a:lnTo>
                    <a:pt x="269" y="249"/>
                  </a:lnTo>
                  <a:lnTo>
                    <a:pt x="269" y="235"/>
                  </a:lnTo>
                  <a:lnTo>
                    <a:pt x="267" y="221"/>
                  </a:lnTo>
                  <a:lnTo>
                    <a:pt x="266" y="207"/>
                  </a:lnTo>
                  <a:lnTo>
                    <a:pt x="261" y="192"/>
                  </a:lnTo>
                  <a:lnTo>
                    <a:pt x="252" y="162"/>
                  </a:lnTo>
                  <a:lnTo>
                    <a:pt x="238" y="133"/>
                  </a:lnTo>
                  <a:lnTo>
                    <a:pt x="221" y="105"/>
                  </a:lnTo>
                  <a:lnTo>
                    <a:pt x="204" y="79"/>
                  </a:lnTo>
                  <a:lnTo>
                    <a:pt x="185" y="56"/>
                  </a:lnTo>
                  <a:lnTo>
                    <a:pt x="165" y="36"/>
                  </a:lnTo>
                  <a:lnTo>
                    <a:pt x="165" y="36"/>
                  </a:lnTo>
                  <a:lnTo>
                    <a:pt x="147" y="22"/>
                  </a:lnTo>
                  <a:lnTo>
                    <a:pt x="128" y="11"/>
                  </a:lnTo>
                  <a:lnTo>
                    <a:pt x="110" y="3"/>
                  </a:lnTo>
                  <a:lnTo>
                    <a:pt x="90" y="0"/>
                  </a:lnTo>
                  <a:lnTo>
                    <a:pt x="71" y="0"/>
                  </a:lnTo>
                  <a:lnTo>
                    <a:pt x="49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56"/>
                  </a:lnTo>
                  <a:lnTo>
                    <a:pt x="0" y="77"/>
                  </a:lnTo>
                  <a:lnTo>
                    <a:pt x="3" y="97"/>
                  </a:lnTo>
                  <a:lnTo>
                    <a:pt x="9" y="116"/>
                  </a:lnTo>
                  <a:lnTo>
                    <a:pt x="17" y="133"/>
                  </a:lnTo>
                  <a:lnTo>
                    <a:pt x="29" y="150"/>
                  </a:lnTo>
                  <a:lnTo>
                    <a:pt x="46" y="169"/>
                  </a:lnTo>
                  <a:lnTo>
                    <a:pt x="46" y="169"/>
                  </a:lnTo>
                  <a:lnTo>
                    <a:pt x="68" y="186"/>
                  </a:lnTo>
                  <a:lnTo>
                    <a:pt x="94" y="203"/>
                  </a:lnTo>
                  <a:lnTo>
                    <a:pt x="122" y="216"/>
                  </a:lnTo>
                  <a:lnTo>
                    <a:pt x="151" y="230"/>
                  </a:lnTo>
                  <a:lnTo>
                    <a:pt x="181" y="240"/>
                  </a:lnTo>
                  <a:lnTo>
                    <a:pt x="212" y="247"/>
                  </a:lnTo>
                  <a:lnTo>
                    <a:pt x="227" y="249"/>
                  </a:lnTo>
                  <a:lnTo>
                    <a:pt x="241" y="250"/>
                  </a:lnTo>
                  <a:lnTo>
                    <a:pt x="256" y="250"/>
                  </a:lnTo>
                  <a:lnTo>
                    <a:pt x="269" y="249"/>
                  </a:lnTo>
                  <a:lnTo>
                    <a:pt x="269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4" name="Freeform 26"/>
            <p:cNvSpPr/>
            <p:nvPr userDrawn="1"/>
          </p:nvSpPr>
          <p:spPr>
            <a:xfrm>
              <a:off x="3203575" y="3883026"/>
              <a:ext cx="311150" cy="536575"/>
            </a:xfrm>
            <a:custGeom>
              <a:avLst/>
              <a:gdLst>
                <a:gd name="T0" fmla="*/ 171 w 196"/>
                <a:gd name="T1" fmla="*/ 338 h 338"/>
                <a:gd name="T2" fmla="*/ 171 w 196"/>
                <a:gd name="T3" fmla="*/ 338 h 338"/>
                <a:gd name="T4" fmla="*/ 177 w 196"/>
                <a:gd name="T5" fmla="*/ 326 h 338"/>
                <a:gd name="T6" fmla="*/ 182 w 196"/>
                <a:gd name="T7" fmla="*/ 312 h 338"/>
                <a:gd name="T8" fmla="*/ 187 w 196"/>
                <a:gd name="T9" fmla="*/ 298 h 338"/>
                <a:gd name="T10" fmla="*/ 190 w 196"/>
                <a:gd name="T11" fmla="*/ 284 h 338"/>
                <a:gd name="T12" fmla="*/ 194 w 196"/>
                <a:gd name="T13" fmla="*/ 253 h 338"/>
                <a:gd name="T14" fmla="*/ 196 w 196"/>
                <a:gd name="T15" fmla="*/ 221 h 338"/>
                <a:gd name="T16" fmla="*/ 194 w 196"/>
                <a:gd name="T17" fmla="*/ 188 h 338"/>
                <a:gd name="T18" fmla="*/ 190 w 196"/>
                <a:gd name="T19" fmla="*/ 158 h 338"/>
                <a:gd name="T20" fmla="*/ 184 w 196"/>
                <a:gd name="T21" fmla="*/ 128 h 338"/>
                <a:gd name="T22" fmla="*/ 176 w 196"/>
                <a:gd name="T23" fmla="*/ 102 h 338"/>
                <a:gd name="T24" fmla="*/ 176 w 196"/>
                <a:gd name="T25" fmla="*/ 102 h 338"/>
                <a:gd name="T26" fmla="*/ 165 w 196"/>
                <a:gd name="T27" fmla="*/ 79 h 338"/>
                <a:gd name="T28" fmla="*/ 154 w 196"/>
                <a:gd name="T29" fmla="*/ 62 h 338"/>
                <a:gd name="T30" fmla="*/ 140 w 196"/>
                <a:gd name="T31" fmla="*/ 46 h 338"/>
                <a:gd name="T32" fmla="*/ 125 w 196"/>
                <a:gd name="T33" fmla="*/ 35 h 338"/>
                <a:gd name="T34" fmla="*/ 108 w 196"/>
                <a:gd name="T35" fmla="*/ 26 h 338"/>
                <a:gd name="T36" fmla="*/ 88 w 196"/>
                <a:gd name="T37" fmla="*/ 17 h 338"/>
                <a:gd name="T38" fmla="*/ 43 w 196"/>
                <a:gd name="T39" fmla="*/ 0 h 338"/>
                <a:gd name="T40" fmla="*/ 43 w 196"/>
                <a:gd name="T41" fmla="*/ 0 h 338"/>
                <a:gd name="T42" fmla="*/ 20 w 196"/>
                <a:gd name="T43" fmla="*/ 43 h 338"/>
                <a:gd name="T44" fmla="*/ 11 w 196"/>
                <a:gd name="T45" fmla="*/ 63 h 338"/>
                <a:gd name="T46" fmla="*/ 4 w 196"/>
                <a:gd name="T47" fmla="*/ 82 h 338"/>
                <a:gd name="T48" fmla="*/ 0 w 196"/>
                <a:gd name="T49" fmla="*/ 100 h 338"/>
                <a:gd name="T50" fmla="*/ 0 w 196"/>
                <a:gd name="T51" fmla="*/ 120 h 338"/>
                <a:gd name="T52" fmla="*/ 3 w 196"/>
                <a:gd name="T53" fmla="*/ 141 h 338"/>
                <a:gd name="T54" fmla="*/ 9 w 196"/>
                <a:gd name="T55" fmla="*/ 164 h 338"/>
                <a:gd name="T56" fmla="*/ 9 w 196"/>
                <a:gd name="T57" fmla="*/ 164 h 338"/>
                <a:gd name="T58" fmla="*/ 21 w 196"/>
                <a:gd name="T59" fmla="*/ 190 h 338"/>
                <a:gd name="T60" fmla="*/ 35 w 196"/>
                <a:gd name="T61" fmla="*/ 216 h 338"/>
                <a:gd name="T62" fmla="*/ 54 w 196"/>
                <a:gd name="T63" fmla="*/ 243 h 338"/>
                <a:gd name="T64" fmla="*/ 74 w 196"/>
                <a:gd name="T65" fmla="*/ 267 h 338"/>
                <a:gd name="T66" fmla="*/ 97 w 196"/>
                <a:gd name="T67" fmla="*/ 290 h 338"/>
                <a:gd name="T68" fmla="*/ 120 w 196"/>
                <a:gd name="T69" fmla="*/ 311 h 338"/>
                <a:gd name="T70" fmla="*/ 133 w 196"/>
                <a:gd name="T71" fmla="*/ 318 h 338"/>
                <a:gd name="T72" fmla="*/ 145 w 196"/>
                <a:gd name="T73" fmla="*/ 326 h 338"/>
                <a:gd name="T74" fmla="*/ 157 w 196"/>
                <a:gd name="T75" fmla="*/ 334 h 338"/>
                <a:gd name="T76" fmla="*/ 171 w 196"/>
                <a:gd name="T77" fmla="*/ 338 h 338"/>
                <a:gd name="T78" fmla="*/ 171 w 196"/>
                <a:gd name="T79" fmla="*/ 338 h 3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6" h="338">
                  <a:moveTo>
                    <a:pt x="171" y="338"/>
                  </a:moveTo>
                  <a:lnTo>
                    <a:pt x="171" y="338"/>
                  </a:lnTo>
                  <a:lnTo>
                    <a:pt x="177" y="326"/>
                  </a:lnTo>
                  <a:lnTo>
                    <a:pt x="182" y="312"/>
                  </a:lnTo>
                  <a:lnTo>
                    <a:pt x="187" y="298"/>
                  </a:lnTo>
                  <a:lnTo>
                    <a:pt x="190" y="284"/>
                  </a:lnTo>
                  <a:lnTo>
                    <a:pt x="194" y="253"/>
                  </a:lnTo>
                  <a:lnTo>
                    <a:pt x="196" y="221"/>
                  </a:lnTo>
                  <a:lnTo>
                    <a:pt x="194" y="188"/>
                  </a:lnTo>
                  <a:lnTo>
                    <a:pt x="190" y="158"/>
                  </a:lnTo>
                  <a:lnTo>
                    <a:pt x="184" y="128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65" y="79"/>
                  </a:lnTo>
                  <a:lnTo>
                    <a:pt x="154" y="62"/>
                  </a:lnTo>
                  <a:lnTo>
                    <a:pt x="140" y="46"/>
                  </a:lnTo>
                  <a:lnTo>
                    <a:pt x="125" y="35"/>
                  </a:lnTo>
                  <a:lnTo>
                    <a:pt x="108" y="26"/>
                  </a:lnTo>
                  <a:lnTo>
                    <a:pt x="88" y="17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20" y="43"/>
                  </a:lnTo>
                  <a:lnTo>
                    <a:pt x="11" y="63"/>
                  </a:lnTo>
                  <a:lnTo>
                    <a:pt x="4" y="82"/>
                  </a:lnTo>
                  <a:lnTo>
                    <a:pt x="0" y="100"/>
                  </a:lnTo>
                  <a:lnTo>
                    <a:pt x="0" y="120"/>
                  </a:lnTo>
                  <a:lnTo>
                    <a:pt x="3" y="141"/>
                  </a:lnTo>
                  <a:lnTo>
                    <a:pt x="9" y="164"/>
                  </a:lnTo>
                  <a:lnTo>
                    <a:pt x="9" y="164"/>
                  </a:lnTo>
                  <a:lnTo>
                    <a:pt x="21" y="190"/>
                  </a:lnTo>
                  <a:lnTo>
                    <a:pt x="35" y="216"/>
                  </a:lnTo>
                  <a:lnTo>
                    <a:pt x="54" y="243"/>
                  </a:lnTo>
                  <a:lnTo>
                    <a:pt x="74" y="267"/>
                  </a:lnTo>
                  <a:lnTo>
                    <a:pt x="97" y="290"/>
                  </a:lnTo>
                  <a:lnTo>
                    <a:pt x="120" y="311"/>
                  </a:lnTo>
                  <a:lnTo>
                    <a:pt x="133" y="318"/>
                  </a:lnTo>
                  <a:lnTo>
                    <a:pt x="145" y="326"/>
                  </a:lnTo>
                  <a:lnTo>
                    <a:pt x="157" y="334"/>
                  </a:lnTo>
                  <a:lnTo>
                    <a:pt x="171" y="338"/>
                  </a:lnTo>
                  <a:lnTo>
                    <a:pt x="171" y="3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5" name="Freeform 27"/>
            <p:cNvSpPr/>
            <p:nvPr userDrawn="1"/>
          </p:nvSpPr>
          <p:spPr>
            <a:xfrm>
              <a:off x="3560763" y="3857626"/>
              <a:ext cx="512763" cy="331788"/>
            </a:xfrm>
            <a:custGeom>
              <a:avLst/>
              <a:gdLst>
                <a:gd name="T0" fmla="*/ 323 w 323"/>
                <a:gd name="T1" fmla="*/ 195 h 209"/>
                <a:gd name="T2" fmla="*/ 323 w 323"/>
                <a:gd name="T3" fmla="*/ 195 h 209"/>
                <a:gd name="T4" fmla="*/ 319 w 323"/>
                <a:gd name="T5" fmla="*/ 181 h 209"/>
                <a:gd name="T6" fmla="*/ 314 w 323"/>
                <a:gd name="T7" fmla="*/ 169 h 209"/>
                <a:gd name="T8" fmla="*/ 308 w 323"/>
                <a:gd name="T9" fmla="*/ 155 h 209"/>
                <a:gd name="T10" fmla="*/ 300 w 323"/>
                <a:gd name="T11" fmla="*/ 143 h 209"/>
                <a:gd name="T12" fmla="*/ 283 w 323"/>
                <a:gd name="T13" fmla="*/ 116 h 209"/>
                <a:gd name="T14" fmla="*/ 262 w 323"/>
                <a:gd name="T15" fmla="*/ 92 h 209"/>
                <a:gd name="T16" fmla="*/ 240 w 323"/>
                <a:gd name="T17" fmla="*/ 68 h 209"/>
                <a:gd name="T18" fmla="*/ 215 w 323"/>
                <a:gd name="T19" fmla="*/ 48 h 209"/>
                <a:gd name="T20" fmla="*/ 190 w 323"/>
                <a:gd name="T21" fmla="*/ 31 h 209"/>
                <a:gd name="T22" fmla="*/ 167 w 323"/>
                <a:gd name="T23" fmla="*/ 17 h 209"/>
                <a:gd name="T24" fmla="*/ 167 w 323"/>
                <a:gd name="T25" fmla="*/ 17 h 209"/>
                <a:gd name="T26" fmla="*/ 144 w 323"/>
                <a:gd name="T27" fmla="*/ 7 h 209"/>
                <a:gd name="T28" fmla="*/ 124 w 323"/>
                <a:gd name="T29" fmla="*/ 2 h 209"/>
                <a:gd name="T30" fmla="*/ 104 w 323"/>
                <a:gd name="T31" fmla="*/ 0 h 209"/>
                <a:gd name="T32" fmla="*/ 85 w 323"/>
                <a:gd name="T33" fmla="*/ 2 h 209"/>
                <a:gd name="T34" fmla="*/ 65 w 323"/>
                <a:gd name="T35" fmla="*/ 7 h 209"/>
                <a:gd name="T36" fmla="*/ 45 w 323"/>
                <a:gd name="T37" fmla="*/ 13 h 209"/>
                <a:gd name="T38" fmla="*/ 0 w 323"/>
                <a:gd name="T39" fmla="*/ 33 h 209"/>
                <a:gd name="T40" fmla="*/ 0 w 323"/>
                <a:gd name="T41" fmla="*/ 33 h 209"/>
                <a:gd name="T42" fmla="*/ 13 w 323"/>
                <a:gd name="T43" fmla="*/ 79 h 209"/>
                <a:gd name="T44" fmla="*/ 19 w 323"/>
                <a:gd name="T45" fmla="*/ 99 h 209"/>
                <a:gd name="T46" fmla="*/ 27 w 323"/>
                <a:gd name="T47" fmla="*/ 118 h 209"/>
                <a:gd name="T48" fmla="*/ 36 w 323"/>
                <a:gd name="T49" fmla="*/ 135 h 209"/>
                <a:gd name="T50" fmla="*/ 50 w 323"/>
                <a:gd name="T51" fmla="*/ 149 h 209"/>
                <a:gd name="T52" fmla="*/ 65 w 323"/>
                <a:gd name="T53" fmla="*/ 163 h 209"/>
                <a:gd name="T54" fmla="*/ 87 w 323"/>
                <a:gd name="T55" fmla="*/ 175 h 209"/>
                <a:gd name="T56" fmla="*/ 87 w 323"/>
                <a:gd name="T57" fmla="*/ 175 h 209"/>
                <a:gd name="T58" fmla="*/ 112 w 323"/>
                <a:gd name="T59" fmla="*/ 186 h 209"/>
                <a:gd name="T60" fmla="*/ 141 w 323"/>
                <a:gd name="T61" fmla="*/ 195 h 209"/>
                <a:gd name="T62" fmla="*/ 172 w 323"/>
                <a:gd name="T63" fmla="*/ 203 h 209"/>
                <a:gd name="T64" fmla="*/ 204 w 323"/>
                <a:gd name="T65" fmla="*/ 208 h 209"/>
                <a:gd name="T66" fmla="*/ 235 w 323"/>
                <a:gd name="T67" fmla="*/ 209 h 209"/>
                <a:gd name="T68" fmla="*/ 268 w 323"/>
                <a:gd name="T69" fmla="*/ 208 h 209"/>
                <a:gd name="T70" fmla="*/ 282 w 323"/>
                <a:gd name="T71" fmla="*/ 206 h 209"/>
                <a:gd name="T72" fmla="*/ 297 w 323"/>
                <a:gd name="T73" fmla="*/ 203 h 209"/>
                <a:gd name="T74" fmla="*/ 311 w 323"/>
                <a:gd name="T75" fmla="*/ 200 h 209"/>
                <a:gd name="T76" fmla="*/ 323 w 323"/>
                <a:gd name="T77" fmla="*/ 195 h 209"/>
                <a:gd name="T78" fmla="*/ 323 w 323"/>
                <a:gd name="T79" fmla="*/ 195 h 20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3" h="209">
                  <a:moveTo>
                    <a:pt x="323" y="195"/>
                  </a:moveTo>
                  <a:lnTo>
                    <a:pt x="323" y="195"/>
                  </a:lnTo>
                  <a:lnTo>
                    <a:pt x="319" y="181"/>
                  </a:lnTo>
                  <a:lnTo>
                    <a:pt x="314" y="169"/>
                  </a:lnTo>
                  <a:lnTo>
                    <a:pt x="308" y="155"/>
                  </a:lnTo>
                  <a:lnTo>
                    <a:pt x="300" y="143"/>
                  </a:lnTo>
                  <a:lnTo>
                    <a:pt x="283" y="116"/>
                  </a:lnTo>
                  <a:lnTo>
                    <a:pt x="262" y="92"/>
                  </a:lnTo>
                  <a:lnTo>
                    <a:pt x="240" y="68"/>
                  </a:lnTo>
                  <a:lnTo>
                    <a:pt x="215" y="48"/>
                  </a:lnTo>
                  <a:lnTo>
                    <a:pt x="190" y="31"/>
                  </a:lnTo>
                  <a:lnTo>
                    <a:pt x="167" y="17"/>
                  </a:lnTo>
                  <a:lnTo>
                    <a:pt x="167" y="17"/>
                  </a:lnTo>
                  <a:lnTo>
                    <a:pt x="144" y="7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85" y="2"/>
                  </a:lnTo>
                  <a:lnTo>
                    <a:pt x="65" y="7"/>
                  </a:lnTo>
                  <a:lnTo>
                    <a:pt x="45" y="1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13" y="79"/>
                  </a:lnTo>
                  <a:lnTo>
                    <a:pt x="19" y="99"/>
                  </a:lnTo>
                  <a:lnTo>
                    <a:pt x="27" y="118"/>
                  </a:lnTo>
                  <a:lnTo>
                    <a:pt x="36" y="135"/>
                  </a:lnTo>
                  <a:lnTo>
                    <a:pt x="50" y="149"/>
                  </a:lnTo>
                  <a:lnTo>
                    <a:pt x="65" y="163"/>
                  </a:lnTo>
                  <a:lnTo>
                    <a:pt x="87" y="175"/>
                  </a:lnTo>
                  <a:lnTo>
                    <a:pt x="87" y="175"/>
                  </a:lnTo>
                  <a:lnTo>
                    <a:pt x="112" y="186"/>
                  </a:lnTo>
                  <a:lnTo>
                    <a:pt x="141" y="195"/>
                  </a:lnTo>
                  <a:lnTo>
                    <a:pt x="172" y="203"/>
                  </a:lnTo>
                  <a:lnTo>
                    <a:pt x="204" y="208"/>
                  </a:lnTo>
                  <a:lnTo>
                    <a:pt x="235" y="209"/>
                  </a:lnTo>
                  <a:lnTo>
                    <a:pt x="268" y="208"/>
                  </a:lnTo>
                  <a:lnTo>
                    <a:pt x="282" y="206"/>
                  </a:lnTo>
                  <a:lnTo>
                    <a:pt x="297" y="203"/>
                  </a:lnTo>
                  <a:lnTo>
                    <a:pt x="311" y="200"/>
                  </a:lnTo>
                  <a:lnTo>
                    <a:pt x="323" y="195"/>
                  </a:lnTo>
                  <a:lnTo>
                    <a:pt x="323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6" name="Freeform 28"/>
            <p:cNvSpPr/>
            <p:nvPr userDrawn="1"/>
          </p:nvSpPr>
          <p:spPr>
            <a:xfrm>
              <a:off x="3119438" y="3476769"/>
              <a:ext cx="566737" cy="366360"/>
            </a:xfrm>
            <a:custGeom>
              <a:avLst/>
              <a:gdLst>
                <a:gd name="T0" fmla="*/ 323 w 323"/>
                <a:gd name="T1" fmla="*/ 195 h 210"/>
                <a:gd name="T2" fmla="*/ 323 w 323"/>
                <a:gd name="T3" fmla="*/ 195 h 210"/>
                <a:gd name="T4" fmla="*/ 320 w 323"/>
                <a:gd name="T5" fmla="*/ 183 h 210"/>
                <a:gd name="T6" fmla="*/ 314 w 323"/>
                <a:gd name="T7" fmla="*/ 169 h 210"/>
                <a:gd name="T8" fmla="*/ 308 w 323"/>
                <a:gd name="T9" fmla="*/ 156 h 210"/>
                <a:gd name="T10" fmla="*/ 300 w 323"/>
                <a:gd name="T11" fmla="*/ 142 h 210"/>
                <a:gd name="T12" fmla="*/ 283 w 323"/>
                <a:gd name="T13" fmla="*/ 116 h 210"/>
                <a:gd name="T14" fmla="*/ 263 w 323"/>
                <a:gd name="T15" fmla="*/ 91 h 210"/>
                <a:gd name="T16" fmla="*/ 240 w 323"/>
                <a:gd name="T17" fmla="*/ 70 h 210"/>
                <a:gd name="T18" fmla="*/ 215 w 323"/>
                <a:gd name="T19" fmla="*/ 48 h 210"/>
                <a:gd name="T20" fmla="*/ 190 w 323"/>
                <a:gd name="T21" fmla="*/ 31 h 210"/>
                <a:gd name="T22" fmla="*/ 167 w 323"/>
                <a:gd name="T23" fmla="*/ 17 h 210"/>
                <a:gd name="T24" fmla="*/ 167 w 323"/>
                <a:gd name="T25" fmla="*/ 17 h 210"/>
                <a:gd name="T26" fmla="*/ 144 w 323"/>
                <a:gd name="T27" fmla="*/ 8 h 210"/>
                <a:gd name="T28" fmla="*/ 124 w 323"/>
                <a:gd name="T29" fmla="*/ 2 h 210"/>
                <a:gd name="T30" fmla="*/ 104 w 323"/>
                <a:gd name="T31" fmla="*/ 0 h 210"/>
                <a:gd name="T32" fmla="*/ 85 w 323"/>
                <a:gd name="T33" fmla="*/ 3 h 210"/>
                <a:gd name="T34" fmla="*/ 65 w 323"/>
                <a:gd name="T35" fmla="*/ 8 h 210"/>
                <a:gd name="T36" fmla="*/ 45 w 323"/>
                <a:gd name="T37" fmla="*/ 14 h 210"/>
                <a:gd name="T38" fmla="*/ 0 w 323"/>
                <a:gd name="T39" fmla="*/ 33 h 210"/>
                <a:gd name="T40" fmla="*/ 0 w 323"/>
                <a:gd name="T41" fmla="*/ 33 h 210"/>
                <a:gd name="T42" fmla="*/ 13 w 323"/>
                <a:gd name="T43" fmla="*/ 81 h 210"/>
                <a:gd name="T44" fmla="*/ 19 w 323"/>
                <a:gd name="T45" fmla="*/ 101 h 210"/>
                <a:gd name="T46" fmla="*/ 27 w 323"/>
                <a:gd name="T47" fmla="*/ 119 h 210"/>
                <a:gd name="T48" fmla="*/ 37 w 323"/>
                <a:gd name="T49" fmla="*/ 135 h 210"/>
                <a:gd name="T50" fmla="*/ 50 w 323"/>
                <a:gd name="T51" fmla="*/ 150 h 210"/>
                <a:gd name="T52" fmla="*/ 67 w 323"/>
                <a:gd name="T53" fmla="*/ 164 h 210"/>
                <a:gd name="T54" fmla="*/ 87 w 323"/>
                <a:gd name="T55" fmla="*/ 176 h 210"/>
                <a:gd name="T56" fmla="*/ 87 w 323"/>
                <a:gd name="T57" fmla="*/ 176 h 210"/>
                <a:gd name="T58" fmla="*/ 113 w 323"/>
                <a:gd name="T59" fmla="*/ 187 h 210"/>
                <a:gd name="T60" fmla="*/ 141 w 323"/>
                <a:gd name="T61" fmla="*/ 197 h 210"/>
                <a:gd name="T62" fmla="*/ 172 w 323"/>
                <a:gd name="T63" fmla="*/ 203 h 210"/>
                <a:gd name="T64" fmla="*/ 204 w 323"/>
                <a:gd name="T65" fmla="*/ 207 h 210"/>
                <a:gd name="T66" fmla="*/ 237 w 323"/>
                <a:gd name="T67" fmla="*/ 210 h 210"/>
                <a:gd name="T68" fmla="*/ 268 w 323"/>
                <a:gd name="T69" fmla="*/ 209 h 210"/>
                <a:gd name="T70" fmla="*/ 283 w 323"/>
                <a:gd name="T71" fmla="*/ 207 h 210"/>
                <a:gd name="T72" fmla="*/ 297 w 323"/>
                <a:gd name="T73" fmla="*/ 204 h 210"/>
                <a:gd name="T74" fmla="*/ 311 w 323"/>
                <a:gd name="T75" fmla="*/ 200 h 210"/>
                <a:gd name="T76" fmla="*/ 323 w 323"/>
                <a:gd name="T77" fmla="*/ 195 h 210"/>
                <a:gd name="T78" fmla="*/ 323 w 323"/>
                <a:gd name="T79" fmla="*/ 195 h 2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3" h="210">
                  <a:moveTo>
                    <a:pt x="323" y="195"/>
                  </a:moveTo>
                  <a:lnTo>
                    <a:pt x="323" y="195"/>
                  </a:lnTo>
                  <a:lnTo>
                    <a:pt x="320" y="183"/>
                  </a:lnTo>
                  <a:lnTo>
                    <a:pt x="314" y="169"/>
                  </a:lnTo>
                  <a:lnTo>
                    <a:pt x="308" y="156"/>
                  </a:lnTo>
                  <a:lnTo>
                    <a:pt x="300" y="142"/>
                  </a:lnTo>
                  <a:lnTo>
                    <a:pt x="283" y="116"/>
                  </a:lnTo>
                  <a:lnTo>
                    <a:pt x="263" y="91"/>
                  </a:lnTo>
                  <a:lnTo>
                    <a:pt x="240" y="70"/>
                  </a:lnTo>
                  <a:lnTo>
                    <a:pt x="215" y="48"/>
                  </a:lnTo>
                  <a:lnTo>
                    <a:pt x="190" y="31"/>
                  </a:lnTo>
                  <a:lnTo>
                    <a:pt x="167" y="17"/>
                  </a:lnTo>
                  <a:lnTo>
                    <a:pt x="167" y="17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85" y="3"/>
                  </a:lnTo>
                  <a:lnTo>
                    <a:pt x="65" y="8"/>
                  </a:lnTo>
                  <a:lnTo>
                    <a:pt x="45" y="1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13" y="81"/>
                  </a:lnTo>
                  <a:lnTo>
                    <a:pt x="19" y="101"/>
                  </a:lnTo>
                  <a:lnTo>
                    <a:pt x="27" y="119"/>
                  </a:lnTo>
                  <a:lnTo>
                    <a:pt x="37" y="135"/>
                  </a:lnTo>
                  <a:lnTo>
                    <a:pt x="50" y="150"/>
                  </a:lnTo>
                  <a:lnTo>
                    <a:pt x="67" y="164"/>
                  </a:lnTo>
                  <a:lnTo>
                    <a:pt x="87" y="176"/>
                  </a:lnTo>
                  <a:lnTo>
                    <a:pt x="87" y="176"/>
                  </a:lnTo>
                  <a:lnTo>
                    <a:pt x="113" y="187"/>
                  </a:lnTo>
                  <a:lnTo>
                    <a:pt x="141" y="197"/>
                  </a:lnTo>
                  <a:lnTo>
                    <a:pt x="172" y="203"/>
                  </a:lnTo>
                  <a:lnTo>
                    <a:pt x="204" y="207"/>
                  </a:lnTo>
                  <a:lnTo>
                    <a:pt x="237" y="210"/>
                  </a:lnTo>
                  <a:lnTo>
                    <a:pt x="268" y="209"/>
                  </a:lnTo>
                  <a:lnTo>
                    <a:pt x="283" y="207"/>
                  </a:lnTo>
                  <a:lnTo>
                    <a:pt x="297" y="204"/>
                  </a:lnTo>
                  <a:lnTo>
                    <a:pt x="311" y="200"/>
                  </a:lnTo>
                  <a:lnTo>
                    <a:pt x="323" y="195"/>
                  </a:lnTo>
                  <a:lnTo>
                    <a:pt x="323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7" name="Freeform 29"/>
            <p:cNvSpPr/>
            <p:nvPr userDrawn="1"/>
          </p:nvSpPr>
          <p:spPr>
            <a:xfrm rot="7208319">
              <a:off x="2728435" y="3132349"/>
              <a:ext cx="498475" cy="342900"/>
            </a:xfrm>
            <a:custGeom>
              <a:avLst/>
              <a:gdLst>
                <a:gd name="T0" fmla="*/ 0 w 314"/>
                <a:gd name="T1" fmla="*/ 11 h 216"/>
                <a:gd name="T2" fmla="*/ 0 w 314"/>
                <a:gd name="T3" fmla="*/ 11 h 216"/>
                <a:gd name="T4" fmla="*/ 3 w 314"/>
                <a:gd name="T5" fmla="*/ 25 h 216"/>
                <a:gd name="T6" fmla="*/ 8 w 314"/>
                <a:gd name="T7" fmla="*/ 37 h 216"/>
                <a:gd name="T8" fmla="*/ 14 w 314"/>
                <a:gd name="T9" fmla="*/ 51 h 216"/>
                <a:gd name="T10" fmla="*/ 20 w 314"/>
                <a:gd name="T11" fmla="*/ 65 h 216"/>
                <a:gd name="T12" fmla="*/ 37 w 314"/>
                <a:gd name="T13" fmla="*/ 91 h 216"/>
                <a:gd name="T14" fmla="*/ 56 w 314"/>
                <a:gd name="T15" fmla="*/ 117 h 216"/>
                <a:gd name="T16" fmla="*/ 77 w 314"/>
                <a:gd name="T17" fmla="*/ 142 h 216"/>
                <a:gd name="T18" fmla="*/ 100 w 314"/>
                <a:gd name="T19" fmla="*/ 164 h 216"/>
                <a:gd name="T20" fmla="*/ 124 w 314"/>
                <a:gd name="T21" fmla="*/ 182 h 216"/>
                <a:gd name="T22" fmla="*/ 147 w 314"/>
                <a:gd name="T23" fmla="*/ 198 h 216"/>
                <a:gd name="T24" fmla="*/ 147 w 314"/>
                <a:gd name="T25" fmla="*/ 198 h 216"/>
                <a:gd name="T26" fmla="*/ 168 w 314"/>
                <a:gd name="T27" fmla="*/ 207 h 216"/>
                <a:gd name="T28" fmla="*/ 190 w 314"/>
                <a:gd name="T29" fmla="*/ 215 h 216"/>
                <a:gd name="T30" fmla="*/ 209 w 314"/>
                <a:gd name="T31" fmla="*/ 216 h 216"/>
                <a:gd name="T32" fmla="*/ 229 w 314"/>
                <a:gd name="T33" fmla="*/ 216 h 216"/>
                <a:gd name="T34" fmla="*/ 247 w 314"/>
                <a:gd name="T35" fmla="*/ 213 h 216"/>
                <a:gd name="T36" fmla="*/ 267 w 314"/>
                <a:gd name="T37" fmla="*/ 207 h 216"/>
                <a:gd name="T38" fmla="*/ 314 w 314"/>
                <a:gd name="T39" fmla="*/ 190 h 216"/>
                <a:gd name="T40" fmla="*/ 314 w 314"/>
                <a:gd name="T41" fmla="*/ 190 h 216"/>
                <a:gd name="T42" fmla="*/ 304 w 314"/>
                <a:gd name="T43" fmla="*/ 142 h 216"/>
                <a:gd name="T44" fmla="*/ 300 w 314"/>
                <a:gd name="T45" fmla="*/ 122 h 216"/>
                <a:gd name="T46" fmla="*/ 292 w 314"/>
                <a:gd name="T47" fmla="*/ 103 h 216"/>
                <a:gd name="T48" fmla="*/ 284 w 314"/>
                <a:gd name="T49" fmla="*/ 86 h 216"/>
                <a:gd name="T50" fmla="*/ 272 w 314"/>
                <a:gd name="T51" fmla="*/ 71 h 216"/>
                <a:gd name="T52" fmla="*/ 257 w 314"/>
                <a:gd name="T53" fmla="*/ 57 h 216"/>
                <a:gd name="T54" fmla="*/ 235 w 314"/>
                <a:gd name="T55" fmla="*/ 43 h 216"/>
                <a:gd name="T56" fmla="*/ 235 w 314"/>
                <a:gd name="T57" fmla="*/ 43 h 216"/>
                <a:gd name="T58" fmla="*/ 210 w 314"/>
                <a:gd name="T59" fmla="*/ 31 h 216"/>
                <a:gd name="T60" fmla="*/ 182 w 314"/>
                <a:gd name="T61" fmla="*/ 20 h 216"/>
                <a:gd name="T62" fmla="*/ 153 w 314"/>
                <a:gd name="T63" fmla="*/ 11 h 216"/>
                <a:gd name="T64" fmla="*/ 121 w 314"/>
                <a:gd name="T65" fmla="*/ 5 h 216"/>
                <a:gd name="T66" fmla="*/ 88 w 314"/>
                <a:gd name="T67" fmla="*/ 1 h 216"/>
                <a:gd name="T68" fmla="*/ 57 w 314"/>
                <a:gd name="T69" fmla="*/ 0 h 216"/>
                <a:gd name="T70" fmla="*/ 42 w 314"/>
                <a:gd name="T71" fmla="*/ 1 h 216"/>
                <a:gd name="T72" fmla="*/ 28 w 314"/>
                <a:gd name="T73" fmla="*/ 3 h 216"/>
                <a:gd name="T74" fmla="*/ 14 w 314"/>
                <a:gd name="T75" fmla="*/ 6 h 216"/>
                <a:gd name="T76" fmla="*/ 0 w 314"/>
                <a:gd name="T77" fmla="*/ 11 h 216"/>
                <a:gd name="T78" fmla="*/ 0 w 314"/>
                <a:gd name="T79" fmla="*/ 11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4" h="216">
                  <a:moveTo>
                    <a:pt x="0" y="11"/>
                  </a:moveTo>
                  <a:lnTo>
                    <a:pt x="0" y="11"/>
                  </a:lnTo>
                  <a:lnTo>
                    <a:pt x="3" y="25"/>
                  </a:lnTo>
                  <a:lnTo>
                    <a:pt x="8" y="37"/>
                  </a:lnTo>
                  <a:lnTo>
                    <a:pt x="14" y="51"/>
                  </a:lnTo>
                  <a:lnTo>
                    <a:pt x="20" y="65"/>
                  </a:lnTo>
                  <a:lnTo>
                    <a:pt x="37" y="91"/>
                  </a:lnTo>
                  <a:lnTo>
                    <a:pt x="56" y="117"/>
                  </a:lnTo>
                  <a:lnTo>
                    <a:pt x="77" y="142"/>
                  </a:lnTo>
                  <a:lnTo>
                    <a:pt x="100" y="164"/>
                  </a:lnTo>
                  <a:lnTo>
                    <a:pt x="124" y="182"/>
                  </a:lnTo>
                  <a:lnTo>
                    <a:pt x="147" y="198"/>
                  </a:lnTo>
                  <a:lnTo>
                    <a:pt x="147" y="198"/>
                  </a:lnTo>
                  <a:lnTo>
                    <a:pt x="168" y="207"/>
                  </a:lnTo>
                  <a:lnTo>
                    <a:pt x="190" y="215"/>
                  </a:lnTo>
                  <a:lnTo>
                    <a:pt x="209" y="216"/>
                  </a:lnTo>
                  <a:lnTo>
                    <a:pt x="229" y="216"/>
                  </a:lnTo>
                  <a:lnTo>
                    <a:pt x="247" y="213"/>
                  </a:lnTo>
                  <a:lnTo>
                    <a:pt x="267" y="207"/>
                  </a:lnTo>
                  <a:lnTo>
                    <a:pt x="314" y="190"/>
                  </a:lnTo>
                  <a:lnTo>
                    <a:pt x="314" y="190"/>
                  </a:lnTo>
                  <a:lnTo>
                    <a:pt x="304" y="142"/>
                  </a:lnTo>
                  <a:lnTo>
                    <a:pt x="300" y="122"/>
                  </a:lnTo>
                  <a:lnTo>
                    <a:pt x="292" y="103"/>
                  </a:lnTo>
                  <a:lnTo>
                    <a:pt x="284" y="86"/>
                  </a:lnTo>
                  <a:lnTo>
                    <a:pt x="272" y="71"/>
                  </a:lnTo>
                  <a:lnTo>
                    <a:pt x="257" y="57"/>
                  </a:lnTo>
                  <a:lnTo>
                    <a:pt x="235" y="43"/>
                  </a:lnTo>
                  <a:lnTo>
                    <a:pt x="235" y="43"/>
                  </a:lnTo>
                  <a:lnTo>
                    <a:pt x="210" y="31"/>
                  </a:lnTo>
                  <a:lnTo>
                    <a:pt x="182" y="20"/>
                  </a:lnTo>
                  <a:lnTo>
                    <a:pt x="153" y="11"/>
                  </a:lnTo>
                  <a:lnTo>
                    <a:pt x="121" y="5"/>
                  </a:lnTo>
                  <a:lnTo>
                    <a:pt x="88" y="1"/>
                  </a:lnTo>
                  <a:lnTo>
                    <a:pt x="57" y="0"/>
                  </a:lnTo>
                  <a:lnTo>
                    <a:pt x="42" y="1"/>
                  </a:lnTo>
                  <a:lnTo>
                    <a:pt x="28" y="3"/>
                  </a:lnTo>
                  <a:lnTo>
                    <a:pt x="14" y="6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8" name="Freeform 30"/>
            <p:cNvSpPr/>
            <p:nvPr userDrawn="1"/>
          </p:nvSpPr>
          <p:spPr>
            <a:xfrm>
              <a:off x="2687638" y="2813051"/>
              <a:ext cx="557213" cy="295275"/>
            </a:xfrm>
            <a:custGeom>
              <a:avLst/>
              <a:gdLst>
                <a:gd name="T0" fmla="*/ 351 w 351"/>
                <a:gd name="T1" fmla="*/ 145 h 186"/>
                <a:gd name="T2" fmla="*/ 351 w 351"/>
                <a:gd name="T3" fmla="*/ 145 h 186"/>
                <a:gd name="T4" fmla="*/ 345 w 351"/>
                <a:gd name="T5" fmla="*/ 133 h 186"/>
                <a:gd name="T6" fmla="*/ 337 w 351"/>
                <a:gd name="T7" fmla="*/ 121 h 186"/>
                <a:gd name="T8" fmla="*/ 328 w 351"/>
                <a:gd name="T9" fmla="*/ 110 h 186"/>
                <a:gd name="T10" fmla="*/ 317 w 351"/>
                <a:gd name="T11" fmla="*/ 99 h 186"/>
                <a:gd name="T12" fmla="*/ 294 w 351"/>
                <a:gd name="T13" fmla="*/ 77 h 186"/>
                <a:gd name="T14" fmla="*/ 269 w 351"/>
                <a:gd name="T15" fmla="*/ 57 h 186"/>
                <a:gd name="T16" fmla="*/ 241 w 351"/>
                <a:gd name="T17" fmla="*/ 40 h 186"/>
                <a:gd name="T18" fmla="*/ 214 w 351"/>
                <a:gd name="T19" fmla="*/ 25 h 186"/>
                <a:gd name="T20" fmla="*/ 186 w 351"/>
                <a:gd name="T21" fmla="*/ 13 h 186"/>
                <a:gd name="T22" fmla="*/ 159 w 351"/>
                <a:gd name="T23" fmla="*/ 5 h 186"/>
                <a:gd name="T24" fmla="*/ 159 w 351"/>
                <a:gd name="T25" fmla="*/ 5 h 186"/>
                <a:gd name="T26" fmla="*/ 136 w 351"/>
                <a:gd name="T27" fmla="*/ 0 h 186"/>
                <a:gd name="T28" fmla="*/ 115 w 351"/>
                <a:gd name="T29" fmla="*/ 0 h 186"/>
                <a:gd name="T30" fmla="*/ 95 w 351"/>
                <a:gd name="T31" fmla="*/ 2 h 186"/>
                <a:gd name="T32" fmla="*/ 78 w 351"/>
                <a:gd name="T33" fmla="*/ 8 h 186"/>
                <a:gd name="T34" fmla="*/ 59 w 351"/>
                <a:gd name="T35" fmla="*/ 17 h 186"/>
                <a:gd name="T36" fmla="*/ 40 w 351"/>
                <a:gd name="T37" fmla="*/ 28 h 186"/>
                <a:gd name="T38" fmla="*/ 0 w 351"/>
                <a:gd name="T39" fmla="*/ 56 h 186"/>
                <a:gd name="T40" fmla="*/ 0 w 351"/>
                <a:gd name="T41" fmla="*/ 56 h 186"/>
                <a:gd name="T42" fmla="*/ 22 w 351"/>
                <a:gd name="T43" fmla="*/ 99 h 186"/>
                <a:gd name="T44" fmla="*/ 33 w 351"/>
                <a:gd name="T45" fmla="*/ 118 h 186"/>
                <a:gd name="T46" fmla="*/ 45 w 351"/>
                <a:gd name="T47" fmla="*/ 135 h 186"/>
                <a:gd name="T48" fmla="*/ 57 w 351"/>
                <a:gd name="T49" fmla="*/ 147 h 186"/>
                <a:gd name="T50" fmla="*/ 74 w 351"/>
                <a:gd name="T51" fmla="*/ 159 h 186"/>
                <a:gd name="T52" fmla="*/ 93 w 351"/>
                <a:gd name="T53" fmla="*/ 169 h 186"/>
                <a:gd name="T54" fmla="*/ 116 w 351"/>
                <a:gd name="T55" fmla="*/ 176 h 186"/>
                <a:gd name="T56" fmla="*/ 116 w 351"/>
                <a:gd name="T57" fmla="*/ 176 h 186"/>
                <a:gd name="T58" fmla="*/ 144 w 351"/>
                <a:gd name="T59" fmla="*/ 183 h 186"/>
                <a:gd name="T60" fmla="*/ 173 w 351"/>
                <a:gd name="T61" fmla="*/ 184 h 186"/>
                <a:gd name="T62" fmla="*/ 204 w 351"/>
                <a:gd name="T63" fmla="*/ 186 h 186"/>
                <a:gd name="T64" fmla="*/ 237 w 351"/>
                <a:gd name="T65" fmla="*/ 183 h 186"/>
                <a:gd name="T66" fmla="*/ 269 w 351"/>
                <a:gd name="T67" fmla="*/ 178 h 186"/>
                <a:gd name="T68" fmla="*/ 299 w 351"/>
                <a:gd name="T69" fmla="*/ 170 h 186"/>
                <a:gd name="T70" fmla="*/ 314 w 351"/>
                <a:gd name="T71" fmla="*/ 166 h 186"/>
                <a:gd name="T72" fmla="*/ 326 w 351"/>
                <a:gd name="T73" fmla="*/ 159 h 186"/>
                <a:gd name="T74" fmla="*/ 339 w 351"/>
                <a:gd name="T75" fmla="*/ 153 h 186"/>
                <a:gd name="T76" fmla="*/ 351 w 351"/>
                <a:gd name="T77" fmla="*/ 145 h 186"/>
                <a:gd name="T78" fmla="*/ 351 w 351"/>
                <a:gd name="T79" fmla="*/ 145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1" h="186">
                  <a:moveTo>
                    <a:pt x="351" y="145"/>
                  </a:moveTo>
                  <a:lnTo>
                    <a:pt x="351" y="145"/>
                  </a:lnTo>
                  <a:lnTo>
                    <a:pt x="345" y="133"/>
                  </a:lnTo>
                  <a:lnTo>
                    <a:pt x="337" y="121"/>
                  </a:lnTo>
                  <a:lnTo>
                    <a:pt x="328" y="110"/>
                  </a:lnTo>
                  <a:lnTo>
                    <a:pt x="317" y="99"/>
                  </a:lnTo>
                  <a:lnTo>
                    <a:pt x="294" y="77"/>
                  </a:lnTo>
                  <a:lnTo>
                    <a:pt x="269" y="57"/>
                  </a:lnTo>
                  <a:lnTo>
                    <a:pt x="241" y="40"/>
                  </a:lnTo>
                  <a:lnTo>
                    <a:pt x="214" y="25"/>
                  </a:lnTo>
                  <a:lnTo>
                    <a:pt x="186" y="13"/>
                  </a:lnTo>
                  <a:lnTo>
                    <a:pt x="159" y="5"/>
                  </a:lnTo>
                  <a:lnTo>
                    <a:pt x="159" y="5"/>
                  </a:lnTo>
                  <a:lnTo>
                    <a:pt x="136" y="0"/>
                  </a:lnTo>
                  <a:lnTo>
                    <a:pt x="115" y="0"/>
                  </a:lnTo>
                  <a:lnTo>
                    <a:pt x="95" y="2"/>
                  </a:lnTo>
                  <a:lnTo>
                    <a:pt x="78" y="8"/>
                  </a:lnTo>
                  <a:lnTo>
                    <a:pt x="59" y="17"/>
                  </a:lnTo>
                  <a:lnTo>
                    <a:pt x="40" y="2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2" y="99"/>
                  </a:lnTo>
                  <a:lnTo>
                    <a:pt x="33" y="118"/>
                  </a:lnTo>
                  <a:lnTo>
                    <a:pt x="45" y="135"/>
                  </a:lnTo>
                  <a:lnTo>
                    <a:pt x="57" y="147"/>
                  </a:lnTo>
                  <a:lnTo>
                    <a:pt x="74" y="159"/>
                  </a:lnTo>
                  <a:lnTo>
                    <a:pt x="93" y="169"/>
                  </a:lnTo>
                  <a:lnTo>
                    <a:pt x="116" y="176"/>
                  </a:lnTo>
                  <a:lnTo>
                    <a:pt x="116" y="176"/>
                  </a:lnTo>
                  <a:lnTo>
                    <a:pt x="144" y="183"/>
                  </a:lnTo>
                  <a:lnTo>
                    <a:pt x="173" y="184"/>
                  </a:lnTo>
                  <a:lnTo>
                    <a:pt x="204" y="186"/>
                  </a:lnTo>
                  <a:lnTo>
                    <a:pt x="237" y="183"/>
                  </a:lnTo>
                  <a:lnTo>
                    <a:pt x="269" y="178"/>
                  </a:lnTo>
                  <a:lnTo>
                    <a:pt x="299" y="170"/>
                  </a:lnTo>
                  <a:lnTo>
                    <a:pt x="314" y="166"/>
                  </a:lnTo>
                  <a:lnTo>
                    <a:pt x="326" y="159"/>
                  </a:lnTo>
                  <a:lnTo>
                    <a:pt x="339" y="153"/>
                  </a:lnTo>
                  <a:lnTo>
                    <a:pt x="351" y="145"/>
                  </a:lnTo>
                  <a:lnTo>
                    <a:pt x="351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9" name="Freeform 31"/>
            <p:cNvSpPr/>
            <p:nvPr userDrawn="1"/>
          </p:nvSpPr>
          <p:spPr>
            <a:xfrm>
              <a:off x="2402538" y="2458672"/>
              <a:ext cx="210641" cy="356388"/>
            </a:xfrm>
            <a:custGeom>
              <a:avLst/>
              <a:gdLst>
                <a:gd name="T0" fmla="*/ 22 w 198"/>
                <a:gd name="T1" fmla="*/ 0 h 335"/>
                <a:gd name="T2" fmla="*/ 22 w 198"/>
                <a:gd name="T3" fmla="*/ 0 h 335"/>
                <a:gd name="T4" fmla="*/ 17 w 198"/>
                <a:gd name="T5" fmla="*/ 12 h 335"/>
                <a:gd name="T6" fmla="*/ 12 w 198"/>
                <a:gd name="T7" fmla="*/ 26 h 335"/>
                <a:gd name="T8" fmla="*/ 8 w 198"/>
                <a:gd name="T9" fmla="*/ 40 h 335"/>
                <a:gd name="T10" fmla="*/ 5 w 198"/>
                <a:gd name="T11" fmla="*/ 54 h 335"/>
                <a:gd name="T12" fmla="*/ 2 w 198"/>
                <a:gd name="T13" fmla="*/ 85 h 335"/>
                <a:gd name="T14" fmla="*/ 0 w 198"/>
                <a:gd name="T15" fmla="*/ 118 h 335"/>
                <a:gd name="T16" fmla="*/ 2 w 198"/>
                <a:gd name="T17" fmla="*/ 150 h 335"/>
                <a:gd name="T18" fmla="*/ 8 w 198"/>
                <a:gd name="T19" fmla="*/ 181 h 335"/>
                <a:gd name="T20" fmla="*/ 14 w 198"/>
                <a:gd name="T21" fmla="*/ 210 h 335"/>
                <a:gd name="T22" fmla="*/ 23 w 198"/>
                <a:gd name="T23" fmla="*/ 236 h 335"/>
                <a:gd name="T24" fmla="*/ 23 w 198"/>
                <a:gd name="T25" fmla="*/ 236 h 335"/>
                <a:gd name="T26" fmla="*/ 34 w 198"/>
                <a:gd name="T27" fmla="*/ 258 h 335"/>
                <a:gd name="T28" fmla="*/ 45 w 198"/>
                <a:gd name="T29" fmla="*/ 277 h 335"/>
                <a:gd name="T30" fmla="*/ 59 w 198"/>
                <a:gd name="T31" fmla="*/ 291 h 335"/>
                <a:gd name="T32" fmla="*/ 74 w 198"/>
                <a:gd name="T33" fmla="*/ 301 h 335"/>
                <a:gd name="T34" fmla="*/ 93 w 198"/>
                <a:gd name="T35" fmla="*/ 311 h 335"/>
                <a:gd name="T36" fmla="*/ 111 w 198"/>
                <a:gd name="T37" fmla="*/ 318 h 335"/>
                <a:gd name="T38" fmla="*/ 158 w 198"/>
                <a:gd name="T39" fmla="*/ 335 h 335"/>
                <a:gd name="T40" fmla="*/ 158 w 198"/>
                <a:gd name="T41" fmla="*/ 335 h 335"/>
                <a:gd name="T42" fmla="*/ 181 w 198"/>
                <a:gd name="T43" fmla="*/ 291 h 335"/>
                <a:gd name="T44" fmla="*/ 189 w 198"/>
                <a:gd name="T45" fmla="*/ 272 h 335"/>
                <a:gd name="T46" fmla="*/ 195 w 198"/>
                <a:gd name="T47" fmla="*/ 253 h 335"/>
                <a:gd name="T48" fmla="*/ 198 w 198"/>
                <a:gd name="T49" fmla="*/ 233 h 335"/>
                <a:gd name="T50" fmla="*/ 198 w 198"/>
                <a:gd name="T51" fmla="*/ 215 h 335"/>
                <a:gd name="T52" fmla="*/ 195 w 198"/>
                <a:gd name="T53" fmla="*/ 193 h 335"/>
                <a:gd name="T54" fmla="*/ 187 w 198"/>
                <a:gd name="T55" fmla="*/ 170 h 335"/>
                <a:gd name="T56" fmla="*/ 187 w 198"/>
                <a:gd name="T57" fmla="*/ 170 h 335"/>
                <a:gd name="T58" fmla="*/ 175 w 198"/>
                <a:gd name="T59" fmla="*/ 145 h 335"/>
                <a:gd name="T60" fmla="*/ 159 w 198"/>
                <a:gd name="T61" fmla="*/ 119 h 335"/>
                <a:gd name="T62" fmla="*/ 141 w 198"/>
                <a:gd name="T63" fmla="*/ 94 h 335"/>
                <a:gd name="T64" fmla="*/ 121 w 198"/>
                <a:gd name="T65" fmla="*/ 70 h 335"/>
                <a:gd name="T66" fmla="*/ 97 w 198"/>
                <a:gd name="T67" fmla="*/ 46 h 335"/>
                <a:gd name="T68" fmla="*/ 73 w 198"/>
                <a:gd name="T69" fmla="*/ 26 h 335"/>
                <a:gd name="T70" fmla="*/ 60 w 198"/>
                <a:gd name="T71" fmla="*/ 19 h 335"/>
                <a:gd name="T72" fmla="*/ 48 w 198"/>
                <a:gd name="T73" fmla="*/ 11 h 335"/>
                <a:gd name="T74" fmla="*/ 36 w 198"/>
                <a:gd name="T75" fmla="*/ 5 h 335"/>
                <a:gd name="T76" fmla="*/ 22 w 198"/>
                <a:gd name="T77" fmla="*/ 0 h 335"/>
                <a:gd name="T78" fmla="*/ 22 w 198"/>
                <a:gd name="T79" fmla="*/ 0 h 3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8" h="335">
                  <a:moveTo>
                    <a:pt x="22" y="0"/>
                  </a:moveTo>
                  <a:lnTo>
                    <a:pt x="22" y="0"/>
                  </a:lnTo>
                  <a:lnTo>
                    <a:pt x="17" y="12"/>
                  </a:lnTo>
                  <a:lnTo>
                    <a:pt x="12" y="26"/>
                  </a:lnTo>
                  <a:lnTo>
                    <a:pt x="8" y="40"/>
                  </a:lnTo>
                  <a:lnTo>
                    <a:pt x="5" y="54"/>
                  </a:lnTo>
                  <a:lnTo>
                    <a:pt x="2" y="85"/>
                  </a:lnTo>
                  <a:lnTo>
                    <a:pt x="0" y="118"/>
                  </a:lnTo>
                  <a:lnTo>
                    <a:pt x="2" y="150"/>
                  </a:lnTo>
                  <a:lnTo>
                    <a:pt x="8" y="181"/>
                  </a:lnTo>
                  <a:lnTo>
                    <a:pt x="14" y="210"/>
                  </a:lnTo>
                  <a:lnTo>
                    <a:pt x="23" y="236"/>
                  </a:lnTo>
                  <a:lnTo>
                    <a:pt x="23" y="236"/>
                  </a:lnTo>
                  <a:lnTo>
                    <a:pt x="34" y="258"/>
                  </a:lnTo>
                  <a:lnTo>
                    <a:pt x="45" y="277"/>
                  </a:lnTo>
                  <a:lnTo>
                    <a:pt x="59" y="291"/>
                  </a:lnTo>
                  <a:lnTo>
                    <a:pt x="74" y="301"/>
                  </a:lnTo>
                  <a:lnTo>
                    <a:pt x="93" y="311"/>
                  </a:lnTo>
                  <a:lnTo>
                    <a:pt x="111" y="318"/>
                  </a:lnTo>
                  <a:lnTo>
                    <a:pt x="158" y="335"/>
                  </a:lnTo>
                  <a:lnTo>
                    <a:pt x="158" y="335"/>
                  </a:lnTo>
                  <a:lnTo>
                    <a:pt x="181" y="291"/>
                  </a:lnTo>
                  <a:lnTo>
                    <a:pt x="189" y="272"/>
                  </a:lnTo>
                  <a:lnTo>
                    <a:pt x="195" y="253"/>
                  </a:lnTo>
                  <a:lnTo>
                    <a:pt x="198" y="233"/>
                  </a:lnTo>
                  <a:lnTo>
                    <a:pt x="198" y="215"/>
                  </a:lnTo>
                  <a:lnTo>
                    <a:pt x="195" y="193"/>
                  </a:lnTo>
                  <a:lnTo>
                    <a:pt x="187" y="170"/>
                  </a:lnTo>
                  <a:lnTo>
                    <a:pt x="187" y="170"/>
                  </a:lnTo>
                  <a:lnTo>
                    <a:pt x="175" y="145"/>
                  </a:lnTo>
                  <a:lnTo>
                    <a:pt x="159" y="119"/>
                  </a:lnTo>
                  <a:lnTo>
                    <a:pt x="141" y="94"/>
                  </a:lnTo>
                  <a:lnTo>
                    <a:pt x="121" y="70"/>
                  </a:lnTo>
                  <a:lnTo>
                    <a:pt x="97" y="46"/>
                  </a:lnTo>
                  <a:lnTo>
                    <a:pt x="73" y="26"/>
                  </a:lnTo>
                  <a:lnTo>
                    <a:pt x="60" y="19"/>
                  </a:lnTo>
                  <a:lnTo>
                    <a:pt x="48" y="11"/>
                  </a:lnTo>
                  <a:lnTo>
                    <a:pt x="36" y="5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0" name="Freeform 32"/>
            <p:cNvSpPr/>
            <p:nvPr userDrawn="1"/>
          </p:nvSpPr>
          <p:spPr>
            <a:xfrm rot="1401183">
              <a:off x="2355857" y="2005953"/>
              <a:ext cx="501244" cy="473915"/>
            </a:xfrm>
            <a:custGeom>
              <a:avLst/>
              <a:gdLst>
                <a:gd name="T0" fmla="*/ 0 w 290"/>
                <a:gd name="T1" fmla="*/ 4 h 235"/>
                <a:gd name="T2" fmla="*/ 0 w 290"/>
                <a:gd name="T3" fmla="*/ 4 h 235"/>
                <a:gd name="T4" fmla="*/ 1 w 290"/>
                <a:gd name="T5" fmla="*/ 18 h 235"/>
                <a:gd name="T6" fmla="*/ 4 w 290"/>
                <a:gd name="T7" fmla="*/ 32 h 235"/>
                <a:gd name="T8" fmla="*/ 7 w 290"/>
                <a:gd name="T9" fmla="*/ 46 h 235"/>
                <a:gd name="T10" fmla="*/ 14 w 290"/>
                <a:gd name="T11" fmla="*/ 60 h 235"/>
                <a:gd name="T12" fmla="*/ 26 w 290"/>
                <a:gd name="T13" fmla="*/ 88 h 235"/>
                <a:gd name="T14" fmla="*/ 43 w 290"/>
                <a:gd name="T15" fmla="*/ 116 h 235"/>
                <a:gd name="T16" fmla="*/ 62 w 290"/>
                <a:gd name="T17" fmla="*/ 142 h 235"/>
                <a:gd name="T18" fmla="*/ 82 w 290"/>
                <a:gd name="T19" fmla="*/ 167 h 235"/>
                <a:gd name="T20" fmla="*/ 103 w 290"/>
                <a:gd name="T21" fmla="*/ 188 h 235"/>
                <a:gd name="T22" fmla="*/ 125 w 290"/>
                <a:gd name="T23" fmla="*/ 205 h 235"/>
                <a:gd name="T24" fmla="*/ 125 w 290"/>
                <a:gd name="T25" fmla="*/ 205 h 235"/>
                <a:gd name="T26" fmla="*/ 145 w 290"/>
                <a:gd name="T27" fmla="*/ 219 h 235"/>
                <a:gd name="T28" fmla="*/ 163 w 290"/>
                <a:gd name="T29" fmla="*/ 227 h 235"/>
                <a:gd name="T30" fmla="*/ 184 w 290"/>
                <a:gd name="T31" fmla="*/ 233 h 235"/>
                <a:gd name="T32" fmla="*/ 202 w 290"/>
                <a:gd name="T33" fmla="*/ 235 h 235"/>
                <a:gd name="T34" fmla="*/ 222 w 290"/>
                <a:gd name="T35" fmla="*/ 233 h 235"/>
                <a:gd name="T36" fmla="*/ 244 w 290"/>
                <a:gd name="T37" fmla="*/ 228 h 235"/>
                <a:gd name="T38" fmla="*/ 290 w 290"/>
                <a:gd name="T39" fmla="*/ 219 h 235"/>
                <a:gd name="T40" fmla="*/ 290 w 290"/>
                <a:gd name="T41" fmla="*/ 219 h 235"/>
                <a:gd name="T42" fmla="*/ 287 w 290"/>
                <a:gd name="T43" fmla="*/ 170 h 235"/>
                <a:gd name="T44" fmla="*/ 284 w 290"/>
                <a:gd name="T45" fmla="*/ 148 h 235"/>
                <a:gd name="T46" fmla="*/ 279 w 290"/>
                <a:gd name="T47" fmla="*/ 129 h 235"/>
                <a:gd name="T48" fmla="*/ 272 w 290"/>
                <a:gd name="T49" fmla="*/ 111 h 235"/>
                <a:gd name="T50" fmla="*/ 262 w 290"/>
                <a:gd name="T51" fmla="*/ 94 h 235"/>
                <a:gd name="T52" fmla="*/ 248 w 290"/>
                <a:gd name="T53" fmla="*/ 78 h 235"/>
                <a:gd name="T54" fmla="*/ 230 w 290"/>
                <a:gd name="T55" fmla="*/ 63 h 235"/>
                <a:gd name="T56" fmla="*/ 230 w 290"/>
                <a:gd name="T57" fmla="*/ 63 h 235"/>
                <a:gd name="T58" fmla="*/ 207 w 290"/>
                <a:gd name="T59" fmla="*/ 48 h 235"/>
                <a:gd name="T60" fmla="*/ 179 w 290"/>
                <a:gd name="T61" fmla="*/ 34 h 235"/>
                <a:gd name="T62" fmla="*/ 150 w 290"/>
                <a:gd name="T63" fmla="*/ 21 h 235"/>
                <a:gd name="T64" fmla="*/ 120 w 290"/>
                <a:gd name="T65" fmla="*/ 12 h 235"/>
                <a:gd name="T66" fmla="*/ 88 w 290"/>
                <a:gd name="T67" fmla="*/ 4 h 235"/>
                <a:gd name="T68" fmla="*/ 57 w 290"/>
                <a:gd name="T69" fmla="*/ 0 h 235"/>
                <a:gd name="T70" fmla="*/ 41 w 290"/>
                <a:gd name="T71" fmla="*/ 0 h 235"/>
                <a:gd name="T72" fmla="*/ 28 w 290"/>
                <a:gd name="T73" fmla="*/ 0 h 235"/>
                <a:gd name="T74" fmla="*/ 14 w 290"/>
                <a:gd name="T75" fmla="*/ 1 h 235"/>
                <a:gd name="T76" fmla="*/ 0 w 290"/>
                <a:gd name="T77" fmla="*/ 4 h 235"/>
                <a:gd name="T78" fmla="*/ 0 w 290"/>
                <a:gd name="T79" fmla="*/ 4 h 2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90" h="235">
                  <a:moveTo>
                    <a:pt x="0" y="4"/>
                  </a:moveTo>
                  <a:lnTo>
                    <a:pt x="0" y="4"/>
                  </a:lnTo>
                  <a:lnTo>
                    <a:pt x="1" y="18"/>
                  </a:lnTo>
                  <a:lnTo>
                    <a:pt x="4" y="32"/>
                  </a:lnTo>
                  <a:lnTo>
                    <a:pt x="7" y="46"/>
                  </a:lnTo>
                  <a:lnTo>
                    <a:pt x="14" y="60"/>
                  </a:lnTo>
                  <a:lnTo>
                    <a:pt x="26" y="88"/>
                  </a:lnTo>
                  <a:lnTo>
                    <a:pt x="43" y="116"/>
                  </a:lnTo>
                  <a:lnTo>
                    <a:pt x="62" y="142"/>
                  </a:lnTo>
                  <a:lnTo>
                    <a:pt x="82" y="167"/>
                  </a:lnTo>
                  <a:lnTo>
                    <a:pt x="103" y="188"/>
                  </a:lnTo>
                  <a:lnTo>
                    <a:pt x="125" y="205"/>
                  </a:lnTo>
                  <a:lnTo>
                    <a:pt x="125" y="205"/>
                  </a:lnTo>
                  <a:lnTo>
                    <a:pt x="145" y="219"/>
                  </a:lnTo>
                  <a:lnTo>
                    <a:pt x="163" y="227"/>
                  </a:lnTo>
                  <a:lnTo>
                    <a:pt x="184" y="233"/>
                  </a:lnTo>
                  <a:lnTo>
                    <a:pt x="202" y="235"/>
                  </a:lnTo>
                  <a:lnTo>
                    <a:pt x="222" y="233"/>
                  </a:lnTo>
                  <a:lnTo>
                    <a:pt x="244" y="228"/>
                  </a:lnTo>
                  <a:lnTo>
                    <a:pt x="290" y="219"/>
                  </a:lnTo>
                  <a:lnTo>
                    <a:pt x="290" y="219"/>
                  </a:lnTo>
                  <a:lnTo>
                    <a:pt x="287" y="170"/>
                  </a:lnTo>
                  <a:lnTo>
                    <a:pt x="284" y="148"/>
                  </a:lnTo>
                  <a:lnTo>
                    <a:pt x="279" y="129"/>
                  </a:lnTo>
                  <a:lnTo>
                    <a:pt x="272" y="111"/>
                  </a:lnTo>
                  <a:lnTo>
                    <a:pt x="262" y="94"/>
                  </a:lnTo>
                  <a:lnTo>
                    <a:pt x="248" y="78"/>
                  </a:lnTo>
                  <a:lnTo>
                    <a:pt x="230" y="63"/>
                  </a:lnTo>
                  <a:lnTo>
                    <a:pt x="230" y="63"/>
                  </a:lnTo>
                  <a:lnTo>
                    <a:pt x="207" y="48"/>
                  </a:lnTo>
                  <a:lnTo>
                    <a:pt x="179" y="34"/>
                  </a:lnTo>
                  <a:lnTo>
                    <a:pt x="150" y="21"/>
                  </a:lnTo>
                  <a:lnTo>
                    <a:pt x="120" y="12"/>
                  </a:lnTo>
                  <a:lnTo>
                    <a:pt x="88" y="4"/>
                  </a:lnTo>
                  <a:lnTo>
                    <a:pt x="57" y="0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14" y="1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1" name="Freeform 33"/>
            <p:cNvSpPr/>
            <p:nvPr userDrawn="1"/>
          </p:nvSpPr>
          <p:spPr>
            <a:xfrm>
              <a:off x="3254375" y="2870201"/>
              <a:ext cx="341313" cy="503238"/>
            </a:xfrm>
            <a:custGeom>
              <a:avLst/>
              <a:gdLst>
                <a:gd name="T0" fmla="*/ 203 w 215"/>
                <a:gd name="T1" fmla="*/ 0 h 317"/>
                <a:gd name="T2" fmla="*/ 203 w 215"/>
                <a:gd name="T3" fmla="*/ 0 h 317"/>
                <a:gd name="T4" fmla="*/ 190 w 215"/>
                <a:gd name="T5" fmla="*/ 3 h 317"/>
                <a:gd name="T6" fmla="*/ 176 w 215"/>
                <a:gd name="T7" fmla="*/ 7 h 317"/>
                <a:gd name="T8" fmla="*/ 162 w 215"/>
                <a:gd name="T9" fmla="*/ 14 h 317"/>
                <a:gd name="T10" fmla="*/ 150 w 215"/>
                <a:gd name="T11" fmla="*/ 21 h 317"/>
                <a:gd name="T12" fmla="*/ 122 w 215"/>
                <a:gd name="T13" fmla="*/ 37 h 317"/>
                <a:gd name="T14" fmla="*/ 98 w 215"/>
                <a:gd name="T15" fmla="*/ 57 h 317"/>
                <a:gd name="T16" fmla="*/ 74 w 215"/>
                <a:gd name="T17" fmla="*/ 79 h 317"/>
                <a:gd name="T18" fmla="*/ 53 w 215"/>
                <a:gd name="T19" fmla="*/ 102 h 317"/>
                <a:gd name="T20" fmla="*/ 34 w 215"/>
                <a:gd name="T21" fmla="*/ 126 h 317"/>
                <a:gd name="T22" fmla="*/ 19 w 215"/>
                <a:gd name="T23" fmla="*/ 150 h 317"/>
                <a:gd name="T24" fmla="*/ 19 w 215"/>
                <a:gd name="T25" fmla="*/ 150 h 317"/>
                <a:gd name="T26" fmla="*/ 10 w 215"/>
                <a:gd name="T27" fmla="*/ 171 h 317"/>
                <a:gd name="T28" fmla="*/ 3 w 215"/>
                <a:gd name="T29" fmla="*/ 193 h 317"/>
                <a:gd name="T30" fmla="*/ 0 w 215"/>
                <a:gd name="T31" fmla="*/ 211 h 317"/>
                <a:gd name="T32" fmla="*/ 2 w 215"/>
                <a:gd name="T33" fmla="*/ 232 h 317"/>
                <a:gd name="T34" fmla="*/ 6 w 215"/>
                <a:gd name="T35" fmla="*/ 250 h 317"/>
                <a:gd name="T36" fmla="*/ 13 w 215"/>
                <a:gd name="T37" fmla="*/ 270 h 317"/>
                <a:gd name="T38" fmla="*/ 30 w 215"/>
                <a:gd name="T39" fmla="*/ 317 h 317"/>
                <a:gd name="T40" fmla="*/ 30 w 215"/>
                <a:gd name="T41" fmla="*/ 317 h 317"/>
                <a:gd name="T42" fmla="*/ 78 w 215"/>
                <a:gd name="T43" fmla="*/ 306 h 317"/>
                <a:gd name="T44" fmla="*/ 98 w 215"/>
                <a:gd name="T45" fmla="*/ 301 h 317"/>
                <a:gd name="T46" fmla="*/ 116 w 215"/>
                <a:gd name="T47" fmla="*/ 293 h 317"/>
                <a:gd name="T48" fmla="*/ 133 w 215"/>
                <a:gd name="T49" fmla="*/ 284 h 317"/>
                <a:gd name="T50" fmla="*/ 147 w 215"/>
                <a:gd name="T51" fmla="*/ 272 h 317"/>
                <a:gd name="T52" fmla="*/ 162 w 215"/>
                <a:gd name="T53" fmla="*/ 256 h 317"/>
                <a:gd name="T54" fmla="*/ 175 w 215"/>
                <a:gd name="T55" fmla="*/ 235 h 317"/>
                <a:gd name="T56" fmla="*/ 175 w 215"/>
                <a:gd name="T57" fmla="*/ 235 h 317"/>
                <a:gd name="T58" fmla="*/ 187 w 215"/>
                <a:gd name="T59" fmla="*/ 210 h 317"/>
                <a:gd name="T60" fmla="*/ 196 w 215"/>
                <a:gd name="T61" fmla="*/ 182 h 317"/>
                <a:gd name="T62" fmla="*/ 206 w 215"/>
                <a:gd name="T63" fmla="*/ 151 h 317"/>
                <a:gd name="T64" fmla="*/ 212 w 215"/>
                <a:gd name="T65" fmla="*/ 120 h 317"/>
                <a:gd name="T66" fmla="*/ 215 w 215"/>
                <a:gd name="T67" fmla="*/ 88 h 317"/>
                <a:gd name="T68" fmla="*/ 213 w 215"/>
                <a:gd name="T69" fmla="*/ 57 h 317"/>
                <a:gd name="T70" fmla="*/ 213 w 215"/>
                <a:gd name="T71" fmla="*/ 41 h 317"/>
                <a:gd name="T72" fmla="*/ 210 w 215"/>
                <a:gd name="T73" fmla="*/ 26 h 317"/>
                <a:gd name="T74" fmla="*/ 207 w 215"/>
                <a:gd name="T75" fmla="*/ 12 h 317"/>
                <a:gd name="T76" fmla="*/ 203 w 215"/>
                <a:gd name="T77" fmla="*/ 0 h 317"/>
                <a:gd name="T78" fmla="*/ 203 w 215"/>
                <a:gd name="T79" fmla="*/ 0 h 3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5" h="317">
                  <a:moveTo>
                    <a:pt x="203" y="0"/>
                  </a:moveTo>
                  <a:lnTo>
                    <a:pt x="203" y="0"/>
                  </a:lnTo>
                  <a:lnTo>
                    <a:pt x="190" y="3"/>
                  </a:lnTo>
                  <a:lnTo>
                    <a:pt x="176" y="7"/>
                  </a:lnTo>
                  <a:lnTo>
                    <a:pt x="162" y="14"/>
                  </a:lnTo>
                  <a:lnTo>
                    <a:pt x="150" y="21"/>
                  </a:lnTo>
                  <a:lnTo>
                    <a:pt x="122" y="37"/>
                  </a:lnTo>
                  <a:lnTo>
                    <a:pt x="98" y="57"/>
                  </a:lnTo>
                  <a:lnTo>
                    <a:pt x="74" y="79"/>
                  </a:lnTo>
                  <a:lnTo>
                    <a:pt x="53" y="102"/>
                  </a:lnTo>
                  <a:lnTo>
                    <a:pt x="34" y="126"/>
                  </a:lnTo>
                  <a:lnTo>
                    <a:pt x="19" y="150"/>
                  </a:lnTo>
                  <a:lnTo>
                    <a:pt x="19" y="150"/>
                  </a:lnTo>
                  <a:lnTo>
                    <a:pt x="10" y="171"/>
                  </a:lnTo>
                  <a:lnTo>
                    <a:pt x="3" y="193"/>
                  </a:lnTo>
                  <a:lnTo>
                    <a:pt x="0" y="211"/>
                  </a:lnTo>
                  <a:lnTo>
                    <a:pt x="2" y="232"/>
                  </a:lnTo>
                  <a:lnTo>
                    <a:pt x="6" y="250"/>
                  </a:lnTo>
                  <a:lnTo>
                    <a:pt x="13" y="270"/>
                  </a:lnTo>
                  <a:lnTo>
                    <a:pt x="30" y="317"/>
                  </a:lnTo>
                  <a:lnTo>
                    <a:pt x="30" y="317"/>
                  </a:lnTo>
                  <a:lnTo>
                    <a:pt x="78" y="306"/>
                  </a:lnTo>
                  <a:lnTo>
                    <a:pt x="98" y="301"/>
                  </a:lnTo>
                  <a:lnTo>
                    <a:pt x="116" y="293"/>
                  </a:lnTo>
                  <a:lnTo>
                    <a:pt x="133" y="284"/>
                  </a:lnTo>
                  <a:lnTo>
                    <a:pt x="147" y="272"/>
                  </a:lnTo>
                  <a:lnTo>
                    <a:pt x="162" y="256"/>
                  </a:lnTo>
                  <a:lnTo>
                    <a:pt x="175" y="235"/>
                  </a:lnTo>
                  <a:lnTo>
                    <a:pt x="175" y="235"/>
                  </a:lnTo>
                  <a:lnTo>
                    <a:pt x="187" y="210"/>
                  </a:lnTo>
                  <a:lnTo>
                    <a:pt x="196" y="182"/>
                  </a:lnTo>
                  <a:lnTo>
                    <a:pt x="206" y="151"/>
                  </a:lnTo>
                  <a:lnTo>
                    <a:pt x="212" y="120"/>
                  </a:lnTo>
                  <a:lnTo>
                    <a:pt x="215" y="88"/>
                  </a:lnTo>
                  <a:lnTo>
                    <a:pt x="213" y="57"/>
                  </a:lnTo>
                  <a:lnTo>
                    <a:pt x="213" y="41"/>
                  </a:lnTo>
                  <a:lnTo>
                    <a:pt x="210" y="26"/>
                  </a:lnTo>
                  <a:lnTo>
                    <a:pt x="207" y="12"/>
                  </a:lnTo>
                  <a:lnTo>
                    <a:pt x="203" y="0"/>
                  </a:lnTo>
                  <a:lnTo>
                    <a:pt x="2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2" name="Freeform 34"/>
            <p:cNvSpPr/>
            <p:nvPr userDrawn="1"/>
          </p:nvSpPr>
          <p:spPr>
            <a:xfrm>
              <a:off x="2362200" y="3594101"/>
              <a:ext cx="355600" cy="479425"/>
            </a:xfrm>
            <a:custGeom>
              <a:avLst/>
              <a:gdLst>
                <a:gd name="T0" fmla="*/ 218 w 224"/>
                <a:gd name="T1" fmla="*/ 302 h 302"/>
                <a:gd name="T2" fmla="*/ 218 w 224"/>
                <a:gd name="T3" fmla="*/ 302 h 302"/>
                <a:gd name="T4" fmla="*/ 221 w 224"/>
                <a:gd name="T5" fmla="*/ 289 h 302"/>
                <a:gd name="T6" fmla="*/ 222 w 224"/>
                <a:gd name="T7" fmla="*/ 275 h 302"/>
                <a:gd name="T8" fmla="*/ 224 w 224"/>
                <a:gd name="T9" fmla="*/ 261 h 302"/>
                <a:gd name="T10" fmla="*/ 224 w 224"/>
                <a:gd name="T11" fmla="*/ 245 h 302"/>
                <a:gd name="T12" fmla="*/ 222 w 224"/>
                <a:gd name="T13" fmla="*/ 214 h 302"/>
                <a:gd name="T14" fmla="*/ 216 w 224"/>
                <a:gd name="T15" fmla="*/ 182 h 302"/>
                <a:gd name="T16" fmla="*/ 208 w 224"/>
                <a:gd name="T17" fmla="*/ 151 h 302"/>
                <a:gd name="T18" fmla="*/ 198 w 224"/>
                <a:gd name="T19" fmla="*/ 122 h 302"/>
                <a:gd name="T20" fmla="*/ 185 w 224"/>
                <a:gd name="T21" fmla="*/ 94 h 302"/>
                <a:gd name="T22" fmla="*/ 171 w 224"/>
                <a:gd name="T23" fmla="*/ 69 h 302"/>
                <a:gd name="T24" fmla="*/ 171 w 224"/>
                <a:gd name="T25" fmla="*/ 69 h 302"/>
                <a:gd name="T26" fmla="*/ 157 w 224"/>
                <a:gd name="T27" fmla="*/ 51 h 302"/>
                <a:gd name="T28" fmla="*/ 142 w 224"/>
                <a:gd name="T29" fmla="*/ 35 h 302"/>
                <a:gd name="T30" fmla="*/ 127 w 224"/>
                <a:gd name="T31" fmla="*/ 24 h 302"/>
                <a:gd name="T32" fmla="*/ 108 w 224"/>
                <a:gd name="T33" fmla="*/ 15 h 302"/>
                <a:gd name="T34" fmla="*/ 89 w 224"/>
                <a:gd name="T35" fmla="*/ 10 h 302"/>
                <a:gd name="T36" fmla="*/ 69 w 224"/>
                <a:gd name="T37" fmla="*/ 6 h 302"/>
                <a:gd name="T38" fmla="*/ 20 w 224"/>
                <a:gd name="T39" fmla="*/ 0 h 302"/>
                <a:gd name="T40" fmla="*/ 20 w 224"/>
                <a:gd name="T41" fmla="*/ 0 h 302"/>
                <a:gd name="T42" fmla="*/ 6 w 224"/>
                <a:gd name="T43" fmla="*/ 46 h 302"/>
                <a:gd name="T44" fmla="*/ 3 w 224"/>
                <a:gd name="T45" fmla="*/ 66 h 302"/>
                <a:gd name="T46" fmla="*/ 0 w 224"/>
                <a:gd name="T47" fmla="*/ 86 h 302"/>
                <a:gd name="T48" fmla="*/ 0 w 224"/>
                <a:gd name="T49" fmla="*/ 106 h 302"/>
                <a:gd name="T50" fmla="*/ 4 w 224"/>
                <a:gd name="T51" fmla="*/ 125 h 302"/>
                <a:gd name="T52" fmla="*/ 11 w 224"/>
                <a:gd name="T53" fmla="*/ 145 h 302"/>
                <a:gd name="T54" fmla="*/ 23 w 224"/>
                <a:gd name="T55" fmla="*/ 166 h 302"/>
                <a:gd name="T56" fmla="*/ 23 w 224"/>
                <a:gd name="T57" fmla="*/ 166 h 302"/>
                <a:gd name="T58" fmla="*/ 40 w 224"/>
                <a:gd name="T59" fmla="*/ 188 h 302"/>
                <a:gd name="T60" fmla="*/ 60 w 224"/>
                <a:gd name="T61" fmla="*/ 211 h 302"/>
                <a:gd name="T62" fmla="*/ 83 w 224"/>
                <a:gd name="T63" fmla="*/ 233 h 302"/>
                <a:gd name="T64" fmla="*/ 108 w 224"/>
                <a:gd name="T65" fmla="*/ 253 h 302"/>
                <a:gd name="T66" fmla="*/ 134 w 224"/>
                <a:gd name="T67" fmla="*/ 270 h 302"/>
                <a:gd name="T68" fmla="*/ 162 w 224"/>
                <a:gd name="T69" fmla="*/ 285 h 302"/>
                <a:gd name="T70" fmla="*/ 176 w 224"/>
                <a:gd name="T71" fmla="*/ 292 h 302"/>
                <a:gd name="T72" fmla="*/ 190 w 224"/>
                <a:gd name="T73" fmla="*/ 296 h 302"/>
                <a:gd name="T74" fmla="*/ 204 w 224"/>
                <a:gd name="T75" fmla="*/ 299 h 302"/>
                <a:gd name="T76" fmla="*/ 218 w 224"/>
                <a:gd name="T77" fmla="*/ 302 h 302"/>
                <a:gd name="T78" fmla="*/ 218 w 224"/>
                <a:gd name="T79" fmla="*/ 302 h 30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4" h="302">
                  <a:moveTo>
                    <a:pt x="218" y="302"/>
                  </a:moveTo>
                  <a:lnTo>
                    <a:pt x="218" y="302"/>
                  </a:lnTo>
                  <a:lnTo>
                    <a:pt x="221" y="289"/>
                  </a:lnTo>
                  <a:lnTo>
                    <a:pt x="222" y="275"/>
                  </a:lnTo>
                  <a:lnTo>
                    <a:pt x="224" y="261"/>
                  </a:lnTo>
                  <a:lnTo>
                    <a:pt x="224" y="245"/>
                  </a:lnTo>
                  <a:lnTo>
                    <a:pt x="222" y="214"/>
                  </a:lnTo>
                  <a:lnTo>
                    <a:pt x="216" y="182"/>
                  </a:lnTo>
                  <a:lnTo>
                    <a:pt x="208" y="151"/>
                  </a:lnTo>
                  <a:lnTo>
                    <a:pt x="198" y="122"/>
                  </a:lnTo>
                  <a:lnTo>
                    <a:pt x="185" y="94"/>
                  </a:lnTo>
                  <a:lnTo>
                    <a:pt x="171" y="69"/>
                  </a:lnTo>
                  <a:lnTo>
                    <a:pt x="171" y="69"/>
                  </a:lnTo>
                  <a:lnTo>
                    <a:pt x="157" y="51"/>
                  </a:lnTo>
                  <a:lnTo>
                    <a:pt x="142" y="35"/>
                  </a:lnTo>
                  <a:lnTo>
                    <a:pt x="127" y="24"/>
                  </a:lnTo>
                  <a:lnTo>
                    <a:pt x="108" y="15"/>
                  </a:lnTo>
                  <a:lnTo>
                    <a:pt x="89" y="10"/>
                  </a:lnTo>
                  <a:lnTo>
                    <a:pt x="69" y="6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6" y="46"/>
                  </a:lnTo>
                  <a:lnTo>
                    <a:pt x="3" y="66"/>
                  </a:lnTo>
                  <a:lnTo>
                    <a:pt x="0" y="86"/>
                  </a:lnTo>
                  <a:lnTo>
                    <a:pt x="0" y="106"/>
                  </a:lnTo>
                  <a:lnTo>
                    <a:pt x="4" y="125"/>
                  </a:lnTo>
                  <a:lnTo>
                    <a:pt x="11" y="145"/>
                  </a:lnTo>
                  <a:lnTo>
                    <a:pt x="23" y="166"/>
                  </a:lnTo>
                  <a:lnTo>
                    <a:pt x="23" y="166"/>
                  </a:lnTo>
                  <a:lnTo>
                    <a:pt x="40" y="188"/>
                  </a:lnTo>
                  <a:lnTo>
                    <a:pt x="60" y="211"/>
                  </a:lnTo>
                  <a:lnTo>
                    <a:pt x="83" y="233"/>
                  </a:lnTo>
                  <a:lnTo>
                    <a:pt x="108" y="253"/>
                  </a:lnTo>
                  <a:lnTo>
                    <a:pt x="134" y="270"/>
                  </a:lnTo>
                  <a:lnTo>
                    <a:pt x="162" y="285"/>
                  </a:lnTo>
                  <a:lnTo>
                    <a:pt x="176" y="292"/>
                  </a:lnTo>
                  <a:lnTo>
                    <a:pt x="190" y="296"/>
                  </a:lnTo>
                  <a:lnTo>
                    <a:pt x="204" y="299"/>
                  </a:lnTo>
                  <a:lnTo>
                    <a:pt x="218" y="302"/>
                  </a:lnTo>
                  <a:lnTo>
                    <a:pt x="218" y="3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3" name="Freeform 35"/>
            <p:cNvSpPr/>
            <p:nvPr userDrawn="1"/>
          </p:nvSpPr>
          <p:spPr>
            <a:xfrm>
              <a:off x="2773282" y="3546242"/>
              <a:ext cx="221040" cy="323849"/>
            </a:xfrm>
            <a:custGeom>
              <a:avLst/>
              <a:gdLst>
                <a:gd name="T0" fmla="*/ 10 w 215"/>
                <a:gd name="T1" fmla="*/ 0 h 315"/>
                <a:gd name="T2" fmla="*/ 10 w 215"/>
                <a:gd name="T3" fmla="*/ 0 h 315"/>
                <a:gd name="T4" fmla="*/ 7 w 215"/>
                <a:gd name="T5" fmla="*/ 14 h 315"/>
                <a:gd name="T6" fmla="*/ 4 w 215"/>
                <a:gd name="T7" fmla="*/ 28 h 315"/>
                <a:gd name="T8" fmla="*/ 0 w 215"/>
                <a:gd name="T9" fmla="*/ 42 h 315"/>
                <a:gd name="T10" fmla="*/ 0 w 215"/>
                <a:gd name="T11" fmla="*/ 57 h 315"/>
                <a:gd name="T12" fmla="*/ 0 w 215"/>
                <a:gd name="T13" fmla="*/ 88 h 315"/>
                <a:gd name="T14" fmla="*/ 4 w 215"/>
                <a:gd name="T15" fmla="*/ 121 h 315"/>
                <a:gd name="T16" fmla="*/ 10 w 215"/>
                <a:gd name="T17" fmla="*/ 151 h 315"/>
                <a:gd name="T18" fmla="*/ 19 w 215"/>
                <a:gd name="T19" fmla="*/ 182 h 315"/>
                <a:gd name="T20" fmla="*/ 30 w 215"/>
                <a:gd name="T21" fmla="*/ 210 h 315"/>
                <a:gd name="T22" fmla="*/ 42 w 215"/>
                <a:gd name="T23" fmla="*/ 235 h 315"/>
                <a:gd name="T24" fmla="*/ 42 w 215"/>
                <a:gd name="T25" fmla="*/ 235 h 315"/>
                <a:gd name="T26" fmla="*/ 55 w 215"/>
                <a:gd name="T27" fmla="*/ 257 h 315"/>
                <a:gd name="T28" fmla="*/ 70 w 215"/>
                <a:gd name="T29" fmla="*/ 272 h 315"/>
                <a:gd name="T30" fmla="*/ 85 w 215"/>
                <a:gd name="T31" fmla="*/ 284 h 315"/>
                <a:gd name="T32" fmla="*/ 101 w 215"/>
                <a:gd name="T33" fmla="*/ 294 h 315"/>
                <a:gd name="T34" fmla="*/ 119 w 215"/>
                <a:gd name="T35" fmla="*/ 300 h 315"/>
                <a:gd name="T36" fmla="*/ 141 w 215"/>
                <a:gd name="T37" fmla="*/ 306 h 315"/>
                <a:gd name="T38" fmla="*/ 189 w 215"/>
                <a:gd name="T39" fmla="*/ 315 h 315"/>
                <a:gd name="T40" fmla="*/ 189 w 215"/>
                <a:gd name="T41" fmla="*/ 315 h 315"/>
                <a:gd name="T42" fmla="*/ 204 w 215"/>
                <a:gd name="T43" fmla="*/ 269 h 315"/>
                <a:gd name="T44" fmla="*/ 211 w 215"/>
                <a:gd name="T45" fmla="*/ 249 h 315"/>
                <a:gd name="T46" fmla="*/ 215 w 215"/>
                <a:gd name="T47" fmla="*/ 229 h 315"/>
                <a:gd name="T48" fmla="*/ 215 w 215"/>
                <a:gd name="T49" fmla="*/ 210 h 315"/>
                <a:gd name="T50" fmla="*/ 212 w 215"/>
                <a:gd name="T51" fmla="*/ 190 h 315"/>
                <a:gd name="T52" fmla="*/ 206 w 215"/>
                <a:gd name="T53" fmla="*/ 170 h 315"/>
                <a:gd name="T54" fmla="*/ 195 w 215"/>
                <a:gd name="T55" fmla="*/ 148 h 315"/>
                <a:gd name="T56" fmla="*/ 195 w 215"/>
                <a:gd name="T57" fmla="*/ 148 h 315"/>
                <a:gd name="T58" fmla="*/ 181 w 215"/>
                <a:gd name="T59" fmla="*/ 125 h 315"/>
                <a:gd name="T60" fmla="*/ 163 w 215"/>
                <a:gd name="T61" fmla="*/ 100 h 315"/>
                <a:gd name="T62" fmla="*/ 141 w 215"/>
                <a:gd name="T63" fmla="*/ 77 h 315"/>
                <a:gd name="T64" fmla="*/ 116 w 215"/>
                <a:gd name="T65" fmla="*/ 56 h 315"/>
                <a:gd name="T66" fmla="*/ 92 w 215"/>
                <a:gd name="T67" fmla="*/ 37 h 315"/>
                <a:gd name="T68" fmla="*/ 64 w 215"/>
                <a:gd name="T69" fmla="*/ 20 h 315"/>
                <a:gd name="T70" fmla="*/ 50 w 215"/>
                <a:gd name="T71" fmla="*/ 14 h 315"/>
                <a:gd name="T72" fmla="*/ 38 w 215"/>
                <a:gd name="T73" fmla="*/ 8 h 315"/>
                <a:gd name="T74" fmla="*/ 24 w 215"/>
                <a:gd name="T75" fmla="*/ 3 h 315"/>
                <a:gd name="T76" fmla="*/ 10 w 215"/>
                <a:gd name="T77" fmla="*/ 0 h 315"/>
                <a:gd name="T78" fmla="*/ 10 w 215"/>
                <a:gd name="T79" fmla="*/ 0 h 3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5" h="315">
                  <a:moveTo>
                    <a:pt x="10" y="0"/>
                  </a:moveTo>
                  <a:lnTo>
                    <a:pt x="10" y="0"/>
                  </a:lnTo>
                  <a:lnTo>
                    <a:pt x="7" y="14"/>
                  </a:lnTo>
                  <a:lnTo>
                    <a:pt x="4" y="28"/>
                  </a:lnTo>
                  <a:lnTo>
                    <a:pt x="0" y="42"/>
                  </a:lnTo>
                  <a:lnTo>
                    <a:pt x="0" y="57"/>
                  </a:lnTo>
                  <a:lnTo>
                    <a:pt x="0" y="88"/>
                  </a:lnTo>
                  <a:lnTo>
                    <a:pt x="4" y="121"/>
                  </a:lnTo>
                  <a:lnTo>
                    <a:pt x="10" y="151"/>
                  </a:lnTo>
                  <a:lnTo>
                    <a:pt x="19" y="182"/>
                  </a:lnTo>
                  <a:lnTo>
                    <a:pt x="30" y="210"/>
                  </a:lnTo>
                  <a:lnTo>
                    <a:pt x="42" y="235"/>
                  </a:lnTo>
                  <a:lnTo>
                    <a:pt x="42" y="235"/>
                  </a:lnTo>
                  <a:lnTo>
                    <a:pt x="55" y="257"/>
                  </a:lnTo>
                  <a:lnTo>
                    <a:pt x="70" y="272"/>
                  </a:lnTo>
                  <a:lnTo>
                    <a:pt x="85" y="284"/>
                  </a:lnTo>
                  <a:lnTo>
                    <a:pt x="101" y="294"/>
                  </a:lnTo>
                  <a:lnTo>
                    <a:pt x="119" y="300"/>
                  </a:lnTo>
                  <a:lnTo>
                    <a:pt x="141" y="306"/>
                  </a:lnTo>
                  <a:lnTo>
                    <a:pt x="189" y="315"/>
                  </a:lnTo>
                  <a:lnTo>
                    <a:pt x="189" y="315"/>
                  </a:lnTo>
                  <a:lnTo>
                    <a:pt x="204" y="269"/>
                  </a:lnTo>
                  <a:lnTo>
                    <a:pt x="211" y="249"/>
                  </a:lnTo>
                  <a:lnTo>
                    <a:pt x="215" y="229"/>
                  </a:lnTo>
                  <a:lnTo>
                    <a:pt x="215" y="210"/>
                  </a:lnTo>
                  <a:lnTo>
                    <a:pt x="212" y="190"/>
                  </a:lnTo>
                  <a:lnTo>
                    <a:pt x="206" y="170"/>
                  </a:lnTo>
                  <a:lnTo>
                    <a:pt x="195" y="148"/>
                  </a:lnTo>
                  <a:lnTo>
                    <a:pt x="195" y="148"/>
                  </a:lnTo>
                  <a:lnTo>
                    <a:pt x="181" y="125"/>
                  </a:lnTo>
                  <a:lnTo>
                    <a:pt x="163" y="100"/>
                  </a:lnTo>
                  <a:lnTo>
                    <a:pt x="141" y="77"/>
                  </a:lnTo>
                  <a:lnTo>
                    <a:pt x="116" y="56"/>
                  </a:lnTo>
                  <a:lnTo>
                    <a:pt x="92" y="37"/>
                  </a:lnTo>
                  <a:lnTo>
                    <a:pt x="64" y="20"/>
                  </a:lnTo>
                  <a:lnTo>
                    <a:pt x="50" y="14"/>
                  </a:lnTo>
                  <a:lnTo>
                    <a:pt x="38" y="8"/>
                  </a:lnTo>
                  <a:lnTo>
                    <a:pt x="24" y="3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4" name="Freeform 36"/>
            <p:cNvSpPr/>
            <p:nvPr userDrawn="1"/>
          </p:nvSpPr>
          <p:spPr>
            <a:xfrm>
              <a:off x="2332038" y="2912152"/>
              <a:ext cx="333375" cy="607338"/>
            </a:xfrm>
            <a:custGeom>
              <a:avLst/>
              <a:gdLst>
                <a:gd name="T0" fmla="*/ 153 w 188"/>
                <a:gd name="T1" fmla="*/ 0 h 347"/>
                <a:gd name="T2" fmla="*/ 153 w 188"/>
                <a:gd name="T3" fmla="*/ 0 h 347"/>
                <a:gd name="T4" fmla="*/ 141 w 188"/>
                <a:gd name="T5" fmla="*/ 6 h 347"/>
                <a:gd name="T6" fmla="*/ 128 w 188"/>
                <a:gd name="T7" fmla="*/ 13 h 347"/>
                <a:gd name="T8" fmla="*/ 117 w 188"/>
                <a:gd name="T9" fmla="*/ 21 h 347"/>
                <a:gd name="T10" fmla="*/ 105 w 188"/>
                <a:gd name="T11" fmla="*/ 32 h 347"/>
                <a:gd name="T12" fmla="*/ 83 w 188"/>
                <a:gd name="T13" fmla="*/ 54 h 347"/>
                <a:gd name="T14" fmla="*/ 63 w 188"/>
                <a:gd name="T15" fmla="*/ 78 h 347"/>
                <a:gd name="T16" fmla="*/ 45 w 188"/>
                <a:gd name="T17" fmla="*/ 105 h 347"/>
                <a:gd name="T18" fmla="*/ 29 w 188"/>
                <a:gd name="T19" fmla="*/ 132 h 347"/>
                <a:gd name="T20" fmla="*/ 15 w 188"/>
                <a:gd name="T21" fmla="*/ 160 h 347"/>
                <a:gd name="T22" fmla="*/ 6 w 188"/>
                <a:gd name="T23" fmla="*/ 187 h 347"/>
                <a:gd name="T24" fmla="*/ 6 w 188"/>
                <a:gd name="T25" fmla="*/ 187 h 347"/>
                <a:gd name="T26" fmla="*/ 1 w 188"/>
                <a:gd name="T27" fmla="*/ 210 h 347"/>
                <a:gd name="T28" fmla="*/ 0 w 188"/>
                <a:gd name="T29" fmla="*/ 231 h 347"/>
                <a:gd name="T30" fmla="*/ 3 w 188"/>
                <a:gd name="T31" fmla="*/ 251 h 347"/>
                <a:gd name="T32" fmla="*/ 8 w 188"/>
                <a:gd name="T33" fmla="*/ 270 h 347"/>
                <a:gd name="T34" fmla="*/ 15 w 188"/>
                <a:gd name="T35" fmla="*/ 287 h 347"/>
                <a:gd name="T36" fmla="*/ 26 w 188"/>
                <a:gd name="T37" fmla="*/ 306 h 347"/>
                <a:gd name="T38" fmla="*/ 52 w 188"/>
                <a:gd name="T39" fmla="*/ 347 h 347"/>
                <a:gd name="T40" fmla="*/ 52 w 188"/>
                <a:gd name="T41" fmla="*/ 347 h 347"/>
                <a:gd name="T42" fmla="*/ 97 w 188"/>
                <a:gd name="T43" fmla="*/ 326 h 347"/>
                <a:gd name="T44" fmla="*/ 116 w 188"/>
                <a:gd name="T45" fmla="*/ 316 h 347"/>
                <a:gd name="T46" fmla="*/ 133 w 188"/>
                <a:gd name="T47" fmla="*/ 306 h 347"/>
                <a:gd name="T48" fmla="*/ 147 w 188"/>
                <a:gd name="T49" fmla="*/ 293 h 347"/>
                <a:gd name="T50" fmla="*/ 159 w 188"/>
                <a:gd name="T51" fmla="*/ 278 h 347"/>
                <a:gd name="T52" fmla="*/ 168 w 188"/>
                <a:gd name="T53" fmla="*/ 258 h 347"/>
                <a:gd name="T54" fmla="*/ 178 w 188"/>
                <a:gd name="T55" fmla="*/ 236 h 347"/>
                <a:gd name="T56" fmla="*/ 178 w 188"/>
                <a:gd name="T57" fmla="*/ 236 h 347"/>
                <a:gd name="T58" fmla="*/ 184 w 188"/>
                <a:gd name="T59" fmla="*/ 208 h 347"/>
                <a:gd name="T60" fmla="*/ 187 w 188"/>
                <a:gd name="T61" fmla="*/ 179 h 347"/>
                <a:gd name="T62" fmla="*/ 188 w 188"/>
                <a:gd name="T63" fmla="*/ 146 h 347"/>
                <a:gd name="T64" fmla="*/ 187 w 188"/>
                <a:gd name="T65" fmla="*/ 114 h 347"/>
                <a:gd name="T66" fmla="*/ 184 w 188"/>
                <a:gd name="T67" fmla="*/ 83 h 347"/>
                <a:gd name="T68" fmla="*/ 176 w 188"/>
                <a:gd name="T69" fmla="*/ 52 h 347"/>
                <a:gd name="T70" fmla="*/ 171 w 188"/>
                <a:gd name="T71" fmla="*/ 38 h 347"/>
                <a:gd name="T72" fmla="*/ 167 w 188"/>
                <a:gd name="T73" fmla="*/ 24 h 347"/>
                <a:gd name="T74" fmla="*/ 161 w 188"/>
                <a:gd name="T75" fmla="*/ 12 h 347"/>
                <a:gd name="T76" fmla="*/ 153 w 188"/>
                <a:gd name="T77" fmla="*/ 0 h 347"/>
                <a:gd name="T78" fmla="*/ 153 w 188"/>
                <a:gd name="T79" fmla="*/ 0 h 3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8" h="347">
                  <a:moveTo>
                    <a:pt x="153" y="0"/>
                  </a:moveTo>
                  <a:lnTo>
                    <a:pt x="153" y="0"/>
                  </a:lnTo>
                  <a:lnTo>
                    <a:pt x="141" y="6"/>
                  </a:lnTo>
                  <a:lnTo>
                    <a:pt x="128" y="13"/>
                  </a:lnTo>
                  <a:lnTo>
                    <a:pt x="117" y="21"/>
                  </a:lnTo>
                  <a:lnTo>
                    <a:pt x="105" y="32"/>
                  </a:lnTo>
                  <a:lnTo>
                    <a:pt x="83" y="54"/>
                  </a:lnTo>
                  <a:lnTo>
                    <a:pt x="63" y="78"/>
                  </a:lnTo>
                  <a:lnTo>
                    <a:pt x="45" y="105"/>
                  </a:lnTo>
                  <a:lnTo>
                    <a:pt x="29" y="132"/>
                  </a:lnTo>
                  <a:lnTo>
                    <a:pt x="15" y="160"/>
                  </a:lnTo>
                  <a:lnTo>
                    <a:pt x="6" y="187"/>
                  </a:lnTo>
                  <a:lnTo>
                    <a:pt x="6" y="187"/>
                  </a:lnTo>
                  <a:lnTo>
                    <a:pt x="1" y="210"/>
                  </a:lnTo>
                  <a:lnTo>
                    <a:pt x="0" y="231"/>
                  </a:lnTo>
                  <a:lnTo>
                    <a:pt x="3" y="251"/>
                  </a:lnTo>
                  <a:lnTo>
                    <a:pt x="8" y="270"/>
                  </a:lnTo>
                  <a:lnTo>
                    <a:pt x="15" y="287"/>
                  </a:lnTo>
                  <a:lnTo>
                    <a:pt x="26" y="306"/>
                  </a:lnTo>
                  <a:lnTo>
                    <a:pt x="52" y="347"/>
                  </a:lnTo>
                  <a:lnTo>
                    <a:pt x="52" y="347"/>
                  </a:lnTo>
                  <a:lnTo>
                    <a:pt x="97" y="326"/>
                  </a:lnTo>
                  <a:lnTo>
                    <a:pt x="116" y="316"/>
                  </a:lnTo>
                  <a:lnTo>
                    <a:pt x="133" y="306"/>
                  </a:lnTo>
                  <a:lnTo>
                    <a:pt x="147" y="293"/>
                  </a:lnTo>
                  <a:lnTo>
                    <a:pt x="159" y="278"/>
                  </a:lnTo>
                  <a:lnTo>
                    <a:pt x="168" y="258"/>
                  </a:lnTo>
                  <a:lnTo>
                    <a:pt x="178" y="236"/>
                  </a:lnTo>
                  <a:lnTo>
                    <a:pt x="178" y="236"/>
                  </a:lnTo>
                  <a:lnTo>
                    <a:pt x="184" y="208"/>
                  </a:lnTo>
                  <a:lnTo>
                    <a:pt x="187" y="179"/>
                  </a:lnTo>
                  <a:lnTo>
                    <a:pt x="188" y="146"/>
                  </a:lnTo>
                  <a:lnTo>
                    <a:pt x="187" y="114"/>
                  </a:lnTo>
                  <a:lnTo>
                    <a:pt x="184" y="83"/>
                  </a:lnTo>
                  <a:lnTo>
                    <a:pt x="176" y="52"/>
                  </a:lnTo>
                  <a:lnTo>
                    <a:pt x="171" y="38"/>
                  </a:lnTo>
                  <a:lnTo>
                    <a:pt x="167" y="24"/>
                  </a:lnTo>
                  <a:lnTo>
                    <a:pt x="161" y="12"/>
                  </a:lnTo>
                  <a:lnTo>
                    <a:pt x="153" y="0"/>
                  </a:lnTo>
                  <a:lnTo>
                    <a:pt x="1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5" name="Freeform 37"/>
            <p:cNvSpPr/>
            <p:nvPr userDrawn="1"/>
          </p:nvSpPr>
          <p:spPr>
            <a:xfrm>
              <a:off x="1776413" y="3436938"/>
              <a:ext cx="442913" cy="382588"/>
            </a:xfrm>
            <a:custGeom>
              <a:avLst/>
              <a:gdLst>
                <a:gd name="T0" fmla="*/ 0 w 279"/>
                <a:gd name="T1" fmla="*/ 239 h 241"/>
                <a:gd name="T2" fmla="*/ 0 w 279"/>
                <a:gd name="T3" fmla="*/ 239 h 241"/>
                <a:gd name="T4" fmla="*/ 13 w 279"/>
                <a:gd name="T5" fmla="*/ 241 h 241"/>
                <a:gd name="T6" fmla="*/ 27 w 279"/>
                <a:gd name="T7" fmla="*/ 241 h 241"/>
                <a:gd name="T8" fmla="*/ 43 w 279"/>
                <a:gd name="T9" fmla="*/ 241 h 241"/>
                <a:gd name="T10" fmla="*/ 58 w 279"/>
                <a:gd name="T11" fmla="*/ 239 h 241"/>
                <a:gd name="T12" fmla="*/ 89 w 279"/>
                <a:gd name="T13" fmla="*/ 235 h 241"/>
                <a:gd name="T14" fmla="*/ 120 w 279"/>
                <a:gd name="T15" fmla="*/ 225 h 241"/>
                <a:gd name="T16" fmla="*/ 149 w 279"/>
                <a:gd name="T17" fmla="*/ 213 h 241"/>
                <a:gd name="T18" fmla="*/ 177 w 279"/>
                <a:gd name="T19" fmla="*/ 201 h 241"/>
                <a:gd name="T20" fmla="*/ 203 w 279"/>
                <a:gd name="T21" fmla="*/ 185 h 241"/>
                <a:gd name="T22" fmla="*/ 227 w 279"/>
                <a:gd name="T23" fmla="*/ 168 h 241"/>
                <a:gd name="T24" fmla="*/ 227 w 279"/>
                <a:gd name="T25" fmla="*/ 168 h 241"/>
                <a:gd name="T26" fmla="*/ 244 w 279"/>
                <a:gd name="T27" fmla="*/ 151 h 241"/>
                <a:gd name="T28" fmla="*/ 258 w 279"/>
                <a:gd name="T29" fmla="*/ 136 h 241"/>
                <a:gd name="T30" fmla="*/ 267 w 279"/>
                <a:gd name="T31" fmla="*/ 117 h 241"/>
                <a:gd name="T32" fmla="*/ 273 w 279"/>
                <a:gd name="T33" fmla="*/ 100 h 241"/>
                <a:gd name="T34" fmla="*/ 276 w 279"/>
                <a:gd name="T35" fmla="*/ 80 h 241"/>
                <a:gd name="T36" fmla="*/ 279 w 279"/>
                <a:gd name="T37" fmla="*/ 58 h 241"/>
                <a:gd name="T38" fmla="*/ 279 w 279"/>
                <a:gd name="T39" fmla="*/ 11 h 241"/>
                <a:gd name="T40" fmla="*/ 279 w 279"/>
                <a:gd name="T41" fmla="*/ 11 h 241"/>
                <a:gd name="T42" fmla="*/ 231 w 279"/>
                <a:gd name="T43" fmla="*/ 1 h 241"/>
                <a:gd name="T44" fmla="*/ 211 w 279"/>
                <a:gd name="T45" fmla="*/ 0 h 241"/>
                <a:gd name="T46" fmla="*/ 191 w 279"/>
                <a:gd name="T47" fmla="*/ 0 h 241"/>
                <a:gd name="T48" fmla="*/ 171 w 279"/>
                <a:gd name="T49" fmla="*/ 1 h 241"/>
                <a:gd name="T50" fmla="*/ 152 w 279"/>
                <a:gd name="T51" fmla="*/ 7 h 241"/>
                <a:gd name="T52" fmla="*/ 134 w 279"/>
                <a:gd name="T53" fmla="*/ 17 h 241"/>
                <a:gd name="T54" fmla="*/ 114 w 279"/>
                <a:gd name="T55" fmla="*/ 31 h 241"/>
                <a:gd name="T56" fmla="*/ 114 w 279"/>
                <a:gd name="T57" fmla="*/ 31 h 241"/>
                <a:gd name="T58" fmla="*/ 94 w 279"/>
                <a:gd name="T59" fmla="*/ 49 h 241"/>
                <a:gd name="T60" fmla="*/ 74 w 279"/>
                <a:gd name="T61" fmla="*/ 72 h 241"/>
                <a:gd name="T62" fmla="*/ 55 w 279"/>
                <a:gd name="T63" fmla="*/ 97 h 241"/>
                <a:gd name="T64" fmla="*/ 37 w 279"/>
                <a:gd name="T65" fmla="*/ 125 h 241"/>
                <a:gd name="T66" fmla="*/ 23 w 279"/>
                <a:gd name="T67" fmla="*/ 153 h 241"/>
                <a:gd name="T68" fmla="*/ 10 w 279"/>
                <a:gd name="T69" fmla="*/ 182 h 241"/>
                <a:gd name="T70" fmla="*/ 6 w 279"/>
                <a:gd name="T71" fmla="*/ 198 h 241"/>
                <a:gd name="T72" fmla="*/ 3 w 279"/>
                <a:gd name="T73" fmla="*/ 211 h 241"/>
                <a:gd name="T74" fmla="*/ 1 w 279"/>
                <a:gd name="T75" fmla="*/ 225 h 241"/>
                <a:gd name="T76" fmla="*/ 0 w 279"/>
                <a:gd name="T77" fmla="*/ 239 h 241"/>
                <a:gd name="T78" fmla="*/ 0 w 279"/>
                <a:gd name="T79" fmla="*/ 239 h 2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9" h="241">
                  <a:moveTo>
                    <a:pt x="0" y="239"/>
                  </a:moveTo>
                  <a:lnTo>
                    <a:pt x="0" y="239"/>
                  </a:lnTo>
                  <a:lnTo>
                    <a:pt x="13" y="241"/>
                  </a:lnTo>
                  <a:lnTo>
                    <a:pt x="27" y="241"/>
                  </a:lnTo>
                  <a:lnTo>
                    <a:pt x="43" y="241"/>
                  </a:lnTo>
                  <a:lnTo>
                    <a:pt x="58" y="239"/>
                  </a:lnTo>
                  <a:lnTo>
                    <a:pt x="89" y="235"/>
                  </a:lnTo>
                  <a:lnTo>
                    <a:pt x="120" y="225"/>
                  </a:lnTo>
                  <a:lnTo>
                    <a:pt x="149" y="213"/>
                  </a:lnTo>
                  <a:lnTo>
                    <a:pt x="177" y="201"/>
                  </a:lnTo>
                  <a:lnTo>
                    <a:pt x="203" y="185"/>
                  </a:lnTo>
                  <a:lnTo>
                    <a:pt x="227" y="168"/>
                  </a:lnTo>
                  <a:lnTo>
                    <a:pt x="227" y="168"/>
                  </a:lnTo>
                  <a:lnTo>
                    <a:pt x="244" y="151"/>
                  </a:lnTo>
                  <a:lnTo>
                    <a:pt x="258" y="136"/>
                  </a:lnTo>
                  <a:lnTo>
                    <a:pt x="267" y="117"/>
                  </a:lnTo>
                  <a:lnTo>
                    <a:pt x="273" y="100"/>
                  </a:lnTo>
                  <a:lnTo>
                    <a:pt x="276" y="80"/>
                  </a:lnTo>
                  <a:lnTo>
                    <a:pt x="279" y="58"/>
                  </a:lnTo>
                  <a:lnTo>
                    <a:pt x="279" y="11"/>
                  </a:lnTo>
                  <a:lnTo>
                    <a:pt x="279" y="11"/>
                  </a:lnTo>
                  <a:lnTo>
                    <a:pt x="231" y="1"/>
                  </a:lnTo>
                  <a:lnTo>
                    <a:pt x="211" y="0"/>
                  </a:lnTo>
                  <a:lnTo>
                    <a:pt x="191" y="0"/>
                  </a:lnTo>
                  <a:lnTo>
                    <a:pt x="171" y="1"/>
                  </a:lnTo>
                  <a:lnTo>
                    <a:pt x="152" y="7"/>
                  </a:lnTo>
                  <a:lnTo>
                    <a:pt x="134" y="17"/>
                  </a:lnTo>
                  <a:lnTo>
                    <a:pt x="114" y="31"/>
                  </a:lnTo>
                  <a:lnTo>
                    <a:pt x="114" y="31"/>
                  </a:lnTo>
                  <a:lnTo>
                    <a:pt x="94" y="49"/>
                  </a:lnTo>
                  <a:lnTo>
                    <a:pt x="74" y="72"/>
                  </a:lnTo>
                  <a:lnTo>
                    <a:pt x="55" y="97"/>
                  </a:lnTo>
                  <a:lnTo>
                    <a:pt x="37" y="125"/>
                  </a:lnTo>
                  <a:lnTo>
                    <a:pt x="23" y="153"/>
                  </a:lnTo>
                  <a:lnTo>
                    <a:pt x="10" y="182"/>
                  </a:lnTo>
                  <a:lnTo>
                    <a:pt x="6" y="198"/>
                  </a:lnTo>
                  <a:lnTo>
                    <a:pt x="3" y="211"/>
                  </a:lnTo>
                  <a:lnTo>
                    <a:pt x="1" y="225"/>
                  </a:lnTo>
                  <a:lnTo>
                    <a:pt x="0" y="239"/>
                  </a:lnTo>
                  <a:lnTo>
                    <a:pt x="0" y="2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6" name="Freeform 38"/>
            <p:cNvSpPr/>
            <p:nvPr userDrawn="1"/>
          </p:nvSpPr>
          <p:spPr>
            <a:xfrm>
              <a:off x="1781175" y="2960688"/>
              <a:ext cx="519113" cy="325438"/>
            </a:xfrm>
            <a:custGeom>
              <a:avLst/>
              <a:gdLst>
                <a:gd name="T0" fmla="*/ 327 w 327"/>
                <a:gd name="T1" fmla="*/ 188 h 205"/>
                <a:gd name="T2" fmla="*/ 327 w 327"/>
                <a:gd name="T3" fmla="*/ 188 h 205"/>
                <a:gd name="T4" fmla="*/ 323 w 327"/>
                <a:gd name="T5" fmla="*/ 175 h 205"/>
                <a:gd name="T6" fmla="*/ 316 w 327"/>
                <a:gd name="T7" fmla="*/ 162 h 205"/>
                <a:gd name="T8" fmla="*/ 310 w 327"/>
                <a:gd name="T9" fmla="*/ 150 h 205"/>
                <a:gd name="T10" fmla="*/ 302 w 327"/>
                <a:gd name="T11" fmla="*/ 136 h 205"/>
                <a:gd name="T12" fmla="*/ 284 w 327"/>
                <a:gd name="T13" fmla="*/ 111 h 205"/>
                <a:gd name="T14" fmla="*/ 262 w 327"/>
                <a:gd name="T15" fmla="*/ 86 h 205"/>
                <a:gd name="T16" fmla="*/ 239 w 327"/>
                <a:gd name="T17" fmla="*/ 65 h 205"/>
                <a:gd name="T18" fmla="*/ 214 w 327"/>
                <a:gd name="T19" fmla="*/ 45 h 205"/>
                <a:gd name="T20" fmla="*/ 190 w 327"/>
                <a:gd name="T21" fmla="*/ 28 h 205"/>
                <a:gd name="T22" fmla="*/ 165 w 327"/>
                <a:gd name="T23" fmla="*/ 15 h 205"/>
                <a:gd name="T24" fmla="*/ 165 w 327"/>
                <a:gd name="T25" fmla="*/ 15 h 205"/>
                <a:gd name="T26" fmla="*/ 142 w 327"/>
                <a:gd name="T27" fmla="*/ 6 h 205"/>
                <a:gd name="T28" fmla="*/ 122 w 327"/>
                <a:gd name="T29" fmla="*/ 1 h 205"/>
                <a:gd name="T30" fmla="*/ 102 w 327"/>
                <a:gd name="T31" fmla="*/ 0 h 205"/>
                <a:gd name="T32" fmla="*/ 83 w 327"/>
                <a:gd name="T33" fmla="*/ 3 h 205"/>
                <a:gd name="T34" fmla="*/ 65 w 327"/>
                <a:gd name="T35" fmla="*/ 8 h 205"/>
                <a:gd name="T36" fmla="*/ 44 w 327"/>
                <a:gd name="T37" fmla="*/ 15 h 205"/>
                <a:gd name="T38" fmla="*/ 0 w 327"/>
                <a:gd name="T39" fmla="*/ 35 h 205"/>
                <a:gd name="T40" fmla="*/ 0 w 327"/>
                <a:gd name="T41" fmla="*/ 35 h 205"/>
                <a:gd name="T42" fmla="*/ 12 w 327"/>
                <a:gd name="T43" fmla="*/ 82 h 205"/>
                <a:gd name="T44" fmla="*/ 20 w 327"/>
                <a:gd name="T45" fmla="*/ 102 h 205"/>
                <a:gd name="T46" fmla="*/ 27 w 327"/>
                <a:gd name="T47" fmla="*/ 120 h 205"/>
                <a:gd name="T48" fmla="*/ 38 w 327"/>
                <a:gd name="T49" fmla="*/ 136 h 205"/>
                <a:gd name="T50" fmla="*/ 52 w 327"/>
                <a:gd name="T51" fmla="*/ 151 h 205"/>
                <a:gd name="T52" fmla="*/ 69 w 327"/>
                <a:gd name="T53" fmla="*/ 164 h 205"/>
                <a:gd name="T54" fmla="*/ 89 w 327"/>
                <a:gd name="T55" fmla="*/ 176 h 205"/>
                <a:gd name="T56" fmla="*/ 89 w 327"/>
                <a:gd name="T57" fmla="*/ 176 h 205"/>
                <a:gd name="T58" fmla="*/ 115 w 327"/>
                <a:gd name="T59" fmla="*/ 185 h 205"/>
                <a:gd name="T60" fmla="*/ 145 w 327"/>
                <a:gd name="T61" fmla="*/ 195 h 205"/>
                <a:gd name="T62" fmla="*/ 176 w 327"/>
                <a:gd name="T63" fmla="*/ 201 h 205"/>
                <a:gd name="T64" fmla="*/ 208 w 327"/>
                <a:gd name="T65" fmla="*/ 204 h 205"/>
                <a:gd name="T66" fmla="*/ 239 w 327"/>
                <a:gd name="T67" fmla="*/ 205 h 205"/>
                <a:gd name="T68" fmla="*/ 272 w 327"/>
                <a:gd name="T69" fmla="*/ 202 h 205"/>
                <a:gd name="T70" fmla="*/ 285 w 327"/>
                <a:gd name="T71" fmla="*/ 201 h 205"/>
                <a:gd name="T72" fmla="*/ 301 w 327"/>
                <a:gd name="T73" fmla="*/ 198 h 205"/>
                <a:gd name="T74" fmla="*/ 313 w 327"/>
                <a:gd name="T75" fmla="*/ 193 h 205"/>
                <a:gd name="T76" fmla="*/ 327 w 327"/>
                <a:gd name="T77" fmla="*/ 188 h 205"/>
                <a:gd name="T78" fmla="*/ 327 w 327"/>
                <a:gd name="T79" fmla="*/ 188 h 20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7" h="205">
                  <a:moveTo>
                    <a:pt x="327" y="188"/>
                  </a:moveTo>
                  <a:lnTo>
                    <a:pt x="327" y="188"/>
                  </a:lnTo>
                  <a:lnTo>
                    <a:pt x="323" y="175"/>
                  </a:lnTo>
                  <a:lnTo>
                    <a:pt x="316" y="162"/>
                  </a:lnTo>
                  <a:lnTo>
                    <a:pt x="310" y="150"/>
                  </a:lnTo>
                  <a:lnTo>
                    <a:pt x="302" y="136"/>
                  </a:lnTo>
                  <a:lnTo>
                    <a:pt x="284" y="111"/>
                  </a:lnTo>
                  <a:lnTo>
                    <a:pt x="262" y="86"/>
                  </a:lnTo>
                  <a:lnTo>
                    <a:pt x="239" y="65"/>
                  </a:lnTo>
                  <a:lnTo>
                    <a:pt x="214" y="45"/>
                  </a:lnTo>
                  <a:lnTo>
                    <a:pt x="190" y="28"/>
                  </a:lnTo>
                  <a:lnTo>
                    <a:pt x="165" y="15"/>
                  </a:lnTo>
                  <a:lnTo>
                    <a:pt x="165" y="15"/>
                  </a:lnTo>
                  <a:lnTo>
                    <a:pt x="142" y="6"/>
                  </a:lnTo>
                  <a:lnTo>
                    <a:pt x="122" y="1"/>
                  </a:lnTo>
                  <a:lnTo>
                    <a:pt x="102" y="0"/>
                  </a:lnTo>
                  <a:lnTo>
                    <a:pt x="83" y="3"/>
                  </a:lnTo>
                  <a:lnTo>
                    <a:pt x="65" y="8"/>
                  </a:lnTo>
                  <a:lnTo>
                    <a:pt x="44" y="1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2" y="82"/>
                  </a:lnTo>
                  <a:lnTo>
                    <a:pt x="20" y="102"/>
                  </a:lnTo>
                  <a:lnTo>
                    <a:pt x="27" y="120"/>
                  </a:lnTo>
                  <a:lnTo>
                    <a:pt x="38" y="136"/>
                  </a:lnTo>
                  <a:lnTo>
                    <a:pt x="52" y="151"/>
                  </a:lnTo>
                  <a:lnTo>
                    <a:pt x="69" y="164"/>
                  </a:lnTo>
                  <a:lnTo>
                    <a:pt x="89" y="176"/>
                  </a:lnTo>
                  <a:lnTo>
                    <a:pt x="89" y="176"/>
                  </a:lnTo>
                  <a:lnTo>
                    <a:pt x="115" y="185"/>
                  </a:lnTo>
                  <a:lnTo>
                    <a:pt x="145" y="195"/>
                  </a:lnTo>
                  <a:lnTo>
                    <a:pt x="176" y="201"/>
                  </a:lnTo>
                  <a:lnTo>
                    <a:pt x="208" y="204"/>
                  </a:lnTo>
                  <a:lnTo>
                    <a:pt x="239" y="205"/>
                  </a:lnTo>
                  <a:lnTo>
                    <a:pt x="272" y="202"/>
                  </a:lnTo>
                  <a:lnTo>
                    <a:pt x="285" y="201"/>
                  </a:lnTo>
                  <a:lnTo>
                    <a:pt x="301" y="198"/>
                  </a:lnTo>
                  <a:lnTo>
                    <a:pt x="313" y="193"/>
                  </a:lnTo>
                  <a:lnTo>
                    <a:pt x="327" y="188"/>
                  </a:lnTo>
                  <a:lnTo>
                    <a:pt x="327" y="1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7" name="Freeform 39"/>
            <p:cNvSpPr/>
            <p:nvPr userDrawn="1"/>
          </p:nvSpPr>
          <p:spPr>
            <a:xfrm>
              <a:off x="1631893" y="2657769"/>
              <a:ext cx="369945" cy="275932"/>
            </a:xfrm>
            <a:custGeom>
              <a:avLst/>
              <a:gdLst>
                <a:gd name="T0" fmla="*/ 0 w 303"/>
                <a:gd name="T1" fmla="*/ 7 h 226"/>
                <a:gd name="T2" fmla="*/ 0 w 303"/>
                <a:gd name="T3" fmla="*/ 7 h 226"/>
                <a:gd name="T4" fmla="*/ 3 w 303"/>
                <a:gd name="T5" fmla="*/ 20 h 226"/>
                <a:gd name="T6" fmla="*/ 6 w 303"/>
                <a:gd name="T7" fmla="*/ 34 h 226"/>
                <a:gd name="T8" fmla="*/ 11 w 303"/>
                <a:gd name="T9" fmla="*/ 48 h 226"/>
                <a:gd name="T10" fmla="*/ 17 w 303"/>
                <a:gd name="T11" fmla="*/ 62 h 226"/>
                <a:gd name="T12" fmla="*/ 31 w 303"/>
                <a:gd name="T13" fmla="*/ 90 h 226"/>
                <a:gd name="T14" fmla="*/ 49 w 303"/>
                <a:gd name="T15" fmla="*/ 116 h 226"/>
                <a:gd name="T16" fmla="*/ 69 w 303"/>
                <a:gd name="T17" fmla="*/ 142 h 226"/>
                <a:gd name="T18" fmla="*/ 91 w 303"/>
                <a:gd name="T19" fmla="*/ 166 h 226"/>
                <a:gd name="T20" fmla="*/ 113 w 303"/>
                <a:gd name="T21" fmla="*/ 186 h 226"/>
                <a:gd name="T22" fmla="*/ 136 w 303"/>
                <a:gd name="T23" fmla="*/ 201 h 226"/>
                <a:gd name="T24" fmla="*/ 136 w 303"/>
                <a:gd name="T25" fmla="*/ 201 h 226"/>
                <a:gd name="T26" fmla="*/ 157 w 303"/>
                <a:gd name="T27" fmla="*/ 214 h 226"/>
                <a:gd name="T28" fmla="*/ 176 w 303"/>
                <a:gd name="T29" fmla="*/ 221 h 226"/>
                <a:gd name="T30" fmla="*/ 196 w 303"/>
                <a:gd name="T31" fmla="*/ 224 h 226"/>
                <a:gd name="T32" fmla="*/ 215 w 303"/>
                <a:gd name="T33" fmla="*/ 226 h 226"/>
                <a:gd name="T34" fmla="*/ 235 w 303"/>
                <a:gd name="T35" fmla="*/ 223 h 226"/>
                <a:gd name="T36" fmla="*/ 256 w 303"/>
                <a:gd name="T37" fmla="*/ 218 h 226"/>
                <a:gd name="T38" fmla="*/ 303 w 303"/>
                <a:gd name="T39" fmla="*/ 204 h 226"/>
                <a:gd name="T40" fmla="*/ 303 w 303"/>
                <a:gd name="T41" fmla="*/ 204 h 226"/>
                <a:gd name="T42" fmla="*/ 296 w 303"/>
                <a:gd name="T43" fmla="*/ 156 h 226"/>
                <a:gd name="T44" fmla="*/ 292 w 303"/>
                <a:gd name="T45" fmla="*/ 136 h 226"/>
                <a:gd name="T46" fmla="*/ 286 w 303"/>
                <a:gd name="T47" fmla="*/ 116 h 226"/>
                <a:gd name="T48" fmla="*/ 278 w 303"/>
                <a:gd name="T49" fmla="*/ 99 h 226"/>
                <a:gd name="T50" fmla="*/ 267 w 303"/>
                <a:gd name="T51" fmla="*/ 84 h 226"/>
                <a:gd name="T52" fmla="*/ 252 w 303"/>
                <a:gd name="T53" fmla="*/ 68 h 226"/>
                <a:gd name="T54" fmla="*/ 233 w 303"/>
                <a:gd name="T55" fmla="*/ 53 h 226"/>
                <a:gd name="T56" fmla="*/ 233 w 303"/>
                <a:gd name="T57" fmla="*/ 53 h 226"/>
                <a:gd name="T58" fmla="*/ 208 w 303"/>
                <a:gd name="T59" fmla="*/ 39 h 226"/>
                <a:gd name="T60" fmla="*/ 181 w 303"/>
                <a:gd name="T61" fmla="*/ 27 h 226"/>
                <a:gd name="T62" fmla="*/ 151 w 303"/>
                <a:gd name="T63" fmla="*/ 16 h 226"/>
                <a:gd name="T64" fmla="*/ 120 w 303"/>
                <a:gd name="T65" fmla="*/ 8 h 226"/>
                <a:gd name="T66" fmla="*/ 88 w 303"/>
                <a:gd name="T67" fmla="*/ 3 h 226"/>
                <a:gd name="T68" fmla="*/ 57 w 303"/>
                <a:gd name="T69" fmla="*/ 0 h 226"/>
                <a:gd name="T70" fmla="*/ 42 w 303"/>
                <a:gd name="T71" fmla="*/ 0 h 226"/>
                <a:gd name="T72" fmla="*/ 28 w 303"/>
                <a:gd name="T73" fmla="*/ 2 h 226"/>
                <a:gd name="T74" fmla="*/ 14 w 303"/>
                <a:gd name="T75" fmla="*/ 3 h 226"/>
                <a:gd name="T76" fmla="*/ 0 w 303"/>
                <a:gd name="T77" fmla="*/ 7 h 226"/>
                <a:gd name="T78" fmla="*/ 0 w 303"/>
                <a:gd name="T79" fmla="*/ 7 h 2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3" h="226">
                  <a:moveTo>
                    <a:pt x="0" y="7"/>
                  </a:moveTo>
                  <a:lnTo>
                    <a:pt x="0" y="7"/>
                  </a:lnTo>
                  <a:lnTo>
                    <a:pt x="3" y="20"/>
                  </a:lnTo>
                  <a:lnTo>
                    <a:pt x="6" y="34"/>
                  </a:lnTo>
                  <a:lnTo>
                    <a:pt x="11" y="48"/>
                  </a:lnTo>
                  <a:lnTo>
                    <a:pt x="17" y="62"/>
                  </a:lnTo>
                  <a:lnTo>
                    <a:pt x="31" y="90"/>
                  </a:lnTo>
                  <a:lnTo>
                    <a:pt x="49" y="116"/>
                  </a:lnTo>
                  <a:lnTo>
                    <a:pt x="69" y="142"/>
                  </a:lnTo>
                  <a:lnTo>
                    <a:pt x="91" y="166"/>
                  </a:lnTo>
                  <a:lnTo>
                    <a:pt x="113" y="186"/>
                  </a:lnTo>
                  <a:lnTo>
                    <a:pt x="136" y="201"/>
                  </a:lnTo>
                  <a:lnTo>
                    <a:pt x="136" y="201"/>
                  </a:lnTo>
                  <a:lnTo>
                    <a:pt x="157" y="214"/>
                  </a:lnTo>
                  <a:lnTo>
                    <a:pt x="176" y="221"/>
                  </a:lnTo>
                  <a:lnTo>
                    <a:pt x="196" y="224"/>
                  </a:lnTo>
                  <a:lnTo>
                    <a:pt x="215" y="226"/>
                  </a:lnTo>
                  <a:lnTo>
                    <a:pt x="235" y="223"/>
                  </a:lnTo>
                  <a:lnTo>
                    <a:pt x="256" y="218"/>
                  </a:lnTo>
                  <a:lnTo>
                    <a:pt x="303" y="204"/>
                  </a:lnTo>
                  <a:lnTo>
                    <a:pt x="303" y="204"/>
                  </a:lnTo>
                  <a:lnTo>
                    <a:pt x="296" y="156"/>
                  </a:lnTo>
                  <a:lnTo>
                    <a:pt x="292" y="136"/>
                  </a:lnTo>
                  <a:lnTo>
                    <a:pt x="286" y="116"/>
                  </a:lnTo>
                  <a:lnTo>
                    <a:pt x="278" y="99"/>
                  </a:lnTo>
                  <a:lnTo>
                    <a:pt x="267" y="84"/>
                  </a:lnTo>
                  <a:lnTo>
                    <a:pt x="252" y="68"/>
                  </a:lnTo>
                  <a:lnTo>
                    <a:pt x="233" y="53"/>
                  </a:lnTo>
                  <a:lnTo>
                    <a:pt x="233" y="53"/>
                  </a:lnTo>
                  <a:lnTo>
                    <a:pt x="208" y="39"/>
                  </a:lnTo>
                  <a:lnTo>
                    <a:pt x="181" y="27"/>
                  </a:lnTo>
                  <a:lnTo>
                    <a:pt x="151" y="16"/>
                  </a:lnTo>
                  <a:lnTo>
                    <a:pt x="120" y="8"/>
                  </a:lnTo>
                  <a:lnTo>
                    <a:pt x="88" y="3"/>
                  </a:lnTo>
                  <a:lnTo>
                    <a:pt x="57" y="0"/>
                  </a:lnTo>
                  <a:lnTo>
                    <a:pt x="42" y="0"/>
                  </a:lnTo>
                  <a:lnTo>
                    <a:pt x="28" y="2"/>
                  </a:lnTo>
                  <a:lnTo>
                    <a:pt x="14" y="3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8" name="Freeform 40"/>
            <p:cNvSpPr/>
            <p:nvPr userDrawn="1"/>
          </p:nvSpPr>
          <p:spPr>
            <a:xfrm>
              <a:off x="1139825" y="2852936"/>
              <a:ext cx="549275" cy="360040"/>
            </a:xfrm>
            <a:custGeom>
              <a:avLst/>
              <a:gdLst>
                <a:gd name="T0" fmla="*/ 0 w 346"/>
                <a:gd name="T1" fmla="*/ 153 h 189"/>
                <a:gd name="T2" fmla="*/ 0 w 346"/>
                <a:gd name="T3" fmla="*/ 153 h 189"/>
                <a:gd name="T4" fmla="*/ 11 w 346"/>
                <a:gd name="T5" fmla="*/ 161 h 189"/>
                <a:gd name="T6" fmla="*/ 25 w 346"/>
                <a:gd name="T7" fmla="*/ 167 h 189"/>
                <a:gd name="T8" fmla="*/ 39 w 346"/>
                <a:gd name="T9" fmla="*/ 172 h 189"/>
                <a:gd name="T10" fmla="*/ 53 w 346"/>
                <a:gd name="T11" fmla="*/ 176 h 189"/>
                <a:gd name="T12" fmla="*/ 84 w 346"/>
                <a:gd name="T13" fmla="*/ 184 h 189"/>
                <a:gd name="T14" fmla="*/ 115 w 346"/>
                <a:gd name="T15" fmla="*/ 187 h 189"/>
                <a:gd name="T16" fmla="*/ 147 w 346"/>
                <a:gd name="T17" fmla="*/ 189 h 189"/>
                <a:gd name="T18" fmla="*/ 180 w 346"/>
                <a:gd name="T19" fmla="*/ 187 h 189"/>
                <a:gd name="T20" fmla="*/ 209 w 346"/>
                <a:gd name="T21" fmla="*/ 184 h 189"/>
                <a:gd name="T22" fmla="*/ 235 w 346"/>
                <a:gd name="T23" fmla="*/ 178 h 189"/>
                <a:gd name="T24" fmla="*/ 235 w 346"/>
                <a:gd name="T25" fmla="*/ 178 h 189"/>
                <a:gd name="T26" fmla="*/ 258 w 346"/>
                <a:gd name="T27" fmla="*/ 169 h 189"/>
                <a:gd name="T28" fmla="*/ 277 w 346"/>
                <a:gd name="T29" fmla="*/ 159 h 189"/>
                <a:gd name="T30" fmla="*/ 292 w 346"/>
                <a:gd name="T31" fmla="*/ 147 h 189"/>
                <a:gd name="T32" fmla="*/ 306 w 346"/>
                <a:gd name="T33" fmla="*/ 131 h 189"/>
                <a:gd name="T34" fmla="*/ 317 w 346"/>
                <a:gd name="T35" fmla="*/ 116 h 189"/>
                <a:gd name="T36" fmla="*/ 326 w 346"/>
                <a:gd name="T37" fmla="*/ 97 h 189"/>
                <a:gd name="T38" fmla="*/ 346 w 346"/>
                <a:gd name="T39" fmla="*/ 53 h 189"/>
                <a:gd name="T40" fmla="*/ 346 w 346"/>
                <a:gd name="T41" fmla="*/ 53 h 189"/>
                <a:gd name="T42" fmla="*/ 306 w 346"/>
                <a:gd name="T43" fmla="*/ 26 h 189"/>
                <a:gd name="T44" fmla="*/ 288 w 346"/>
                <a:gd name="T45" fmla="*/ 16 h 189"/>
                <a:gd name="T46" fmla="*/ 269 w 346"/>
                <a:gd name="T47" fmla="*/ 8 h 189"/>
                <a:gd name="T48" fmla="*/ 251 w 346"/>
                <a:gd name="T49" fmla="*/ 2 h 189"/>
                <a:gd name="T50" fmla="*/ 231 w 346"/>
                <a:gd name="T51" fmla="*/ 0 h 189"/>
                <a:gd name="T52" fmla="*/ 210 w 346"/>
                <a:gd name="T53" fmla="*/ 2 h 189"/>
                <a:gd name="T54" fmla="*/ 186 w 346"/>
                <a:gd name="T55" fmla="*/ 6 h 189"/>
                <a:gd name="T56" fmla="*/ 186 w 346"/>
                <a:gd name="T57" fmla="*/ 6 h 189"/>
                <a:gd name="T58" fmla="*/ 159 w 346"/>
                <a:gd name="T59" fmla="*/ 16 h 189"/>
                <a:gd name="T60" fmla="*/ 133 w 346"/>
                <a:gd name="T61" fmla="*/ 29 h 189"/>
                <a:gd name="T62" fmla="*/ 105 w 346"/>
                <a:gd name="T63" fmla="*/ 45 h 189"/>
                <a:gd name="T64" fmla="*/ 79 w 346"/>
                <a:gd name="T65" fmla="*/ 63 h 189"/>
                <a:gd name="T66" fmla="*/ 54 w 346"/>
                <a:gd name="T67" fmla="*/ 84 h 189"/>
                <a:gd name="T68" fmla="*/ 31 w 346"/>
                <a:gd name="T69" fmla="*/ 105 h 189"/>
                <a:gd name="T70" fmla="*/ 22 w 346"/>
                <a:gd name="T71" fmla="*/ 118 h 189"/>
                <a:gd name="T72" fmla="*/ 14 w 346"/>
                <a:gd name="T73" fmla="*/ 130 h 189"/>
                <a:gd name="T74" fmla="*/ 7 w 346"/>
                <a:gd name="T75" fmla="*/ 141 h 189"/>
                <a:gd name="T76" fmla="*/ 0 w 346"/>
                <a:gd name="T77" fmla="*/ 153 h 189"/>
                <a:gd name="T78" fmla="*/ 0 w 346"/>
                <a:gd name="T79" fmla="*/ 153 h 18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6" h="189">
                  <a:moveTo>
                    <a:pt x="0" y="153"/>
                  </a:moveTo>
                  <a:lnTo>
                    <a:pt x="0" y="153"/>
                  </a:lnTo>
                  <a:lnTo>
                    <a:pt x="11" y="161"/>
                  </a:lnTo>
                  <a:lnTo>
                    <a:pt x="25" y="167"/>
                  </a:lnTo>
                  <a:lnTo>
                    <a:pt x="39" y="172"/>
                  </a:lnTo>
                  <a:lnTo>
                    <a:pt x="53" y="176"/>
                  </a:lnTo>
                  <a:lnTo>
                    <a:pt x="84" y="184"/>
                  </a:lnTo>
                  <a:lnTo>
                    <a:pt x="115" y="187"/>
                  </a:lnTo>
                  <a:lnTo>
                    <a:pt x="147" y="189"/>
                  </a:lnTo>
                  <a:lnTo>
                    <a:pt x="180" y="187"/>
                  </a:lnTo>
                  <a:lnTo>
                    <a:pt x="209" y="184"/>
                  </a:lnTo>
                  <a:lnTo>
                    <a:pt x="235" y="178"/>
                  </a:lnTo>
                  <a:lnTo>
                    <a:pt x="235" y="178"/>
                  </a:lnTo>
                  <a:lnTo>
                    <a:pt x="258" y="169"/>
                  </a:lnTo>
                  <a:lnTo>
                    <a:pt x="277" y="159"/>
                  </a:lnTo>
                  <a:lnTo>
                    <a:pt x="292" y="147"/>
                  </a:lnTo>
                  <a:lnTo>
                    <a:pt x="306" y="131"/>
                  </a:lnTo>
                  <a:lnTo>
                    <a:pt x="317" y="116"/>
                  </a:lnTo>
                  <a:lnTo>
                    <a:pt x="326" y="97"/>
                  </a:lnTo>
                  <a:lnTo>
                    <a:pt x="346" y="53"/>
                  </a:lnTo>
                  <a:lnTo>
                    <a:pt x="346" y="53"/>
                  </a:lnTo>
                  <a:lnTo>
                    <a:pt x="306" y="26"/>
                  </a:lnTo>
                  <a:lnTo>
                    <a:pt x="288" y="16"/>
                  </a:lnTo>
                  <a:lnTo>
                    <a:pt x="269" y="8"/>
                  </a:lnTo>
                  <a:lnTo>
                    <a:pt x="251" y="2"/>
                  </a:lnTo>
                  <a:lnTo>
                    <a:pt x="231" y="0"/>
                  </a:lnTo>
                  <a:lnTo>
                    <a:pt x="210" y="2"/>
                  </a:lnTo>
                  <a:lnTo>
                    <a:pt x="186" y="6"/>
                  </a:lnTo>
                  <a:lnTo>
                    <a:pt x="186" y="6"/>
                  </a:lnTo>
                  <a:lnTo>
                    <a:pt x="159" y="16"/>
                  </a:lnTo>
                  <a:lnTo>
                    <a:pt x="133" y="29"/>
                  </a:lnTo>
                  <a:lnTo>
                    <a:pt x="105" y="45"/>
                  </a:lnTo>
                  <a:lnTo>
                    <a:pt x="79" y="63"/>
                  </a:lnTo>
                  <a:lnTo>
                    <a:pt x="54" y="84"/>
                  </a:lnTo>
                  <a:lnTo>
                    <a:pt x="31" y="105"/>
                  </a:lnTo>
                  <a:lnTo>
                    <a:pt x="22" y="118"/>
                  </a:lnTo>
                  <a:lnTo>
                    <a:pt x="14" y="130"/>
                  </a:lnTo>
                  <a:lnTo>
                    <a:pt x="7" y="141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9" name="Freeform 41"/>
            <p:cNvSpPr/>
            <p:nvPr userDrawn="1"/>
          </p:nvSpPr>
          <p:spPr>
            <a:xfrm>
              <a:off x="1535113" y="3917951"/>
              <a:ext cx="322263" cy="522288"/>
            </a:xfrm>
            <a:custGeom>
              <a:avLst/>
              <a:gdLst>
                <a:gd name="T0" fmla="*/ 19 w 203"/>
                <a:gd name="T1" fmla="*/ 329 h 329"/>
                <a:gd name="T2" fmla="*/ 19 w 203"/>
                <a:gd name="T3" fmla="*/ 329 h 329"/>
                <a:gd name="T4" fmla="*/ 31 w 203"/>
                <a:gd name="T5" fmla="*/ 324 h 329"/>
                <a:gd name="T6" fmla="*/ 43 w 203"/>
                <a:gd name="T7" fmla="*/ 319 h 329"/>
                <a:gd name="T8" fmla="*/ 57 w 203"/>
                <a:gd name="T9" fmla="*/ 312 h 329"/>
                <a:gd name="T10" fmla="*/ 70 w 203"/>
                <a:gd name="T11" fmla="*/ 304 h 329"/>
                <a:gd name="T12" fmla="*/ 94 w 203"/>
                <a:gd name="T13" fmla="*/ 285 h 329"/>
                <a:gd name="T14" fmla="*/ 119 w 203"/>
                <a:gd name="T15" fmla="*/ 264 h 329"/>
                <a:gd name="T16" fmla="*/ 141 w 203"/>
                <a:gd name="T17" fmla="*/ 239 h 329"/>
                <a:gd name="T18" fmla="*/ 159 w 203"/>
                <a:gd name="T19" fmla="*/ 214 h 329"/>
                <a:gd name="T20" fmla="*/ 176 w 203"/>
                <a:gd name="T21" fmla="*/ 190 h 329"/>
                <a:gd name="T22" fmla="*/ 189 w 203"/>
                <a:gd name="T23" fmla="*/ 165 h 329"/>
                <a:gd name="T24" fmla="*/ 189 w 203"/>
                <a:gd name="T25" fmla="*/ 165 h 329"/>
                <a:gd name="T26" fmla="*/ 198 w 203"/>
                <a:gd name="T27" fmla="*/ 142 h 329"/>
                <a:gd name="T28" fmla="*/ 203 w 203"/>
                <a:gd name="T29" fmla="*/ 122 h 329"/>
                <a:gd name="T30" fmla="*/ 203 w 203"/>
                <a:gd name="T31" fmla="*/ 102 h 329"/>
                <a:gd name="T32" fmla="*/ 201 w 203"/>
                <a:gd name="T33" fmla="*/ 83 h 329"/>
                <a:gd name="T34" fmla="*/ 195 w 203"/>
                <a:gd name="T35" fmla="*/ 63 h 329"/>
                <a:gd name="T36" fmla="*/ 187 w 203"/>
                <a:gd name="T37" fmla="*/ 44 h 329"/>
                <a:gd name="T38" fmla="*/ 167 w 203"/>
                <a:gd name="T39" fmla="*/ 0 h 329"/>
                <a:gd name="T40" fmla="*/ 167 w 203"/>
                <a:gd name="T41" fmla="*/ 0 h 329"/>
                <a:gd name="T42" fmla="*/ 121 w 203"/>
                <a:gd name="T43" fmla="*/ 13 h 329"/>
                <a:gd name="T44" fmla="*/ 101 w 203"/>
                <a:gd name="T45" fmla="*/ 21 h 329"/>
                <a:gd name="T46" fmla="*/ 82 w 203"/>
                <a:gd name="T47" fmla="*/ 29 h 329"/>
                <a:gd name="T48" fmla="*/ 67 w 203"/>
                <a:gd name="T49" fmla="*/ 40 h 329"/>
                <a:gd name="T50" fmla="*/ 51 w 203"/>
                <a:gd name="T51" fmla="*/ 54 h 329"/>
                <a:gd name="T52" fmla="*/ 39 w 203"/>
                <a:gd name="T53" fmla="*/ 71 h 329"/>
                <a:gd name="T54" fmla="*/ 28 w 203"/>
                <a:gd name="T55" fmla="*/ 92 h 329"/>
                <a:gd name="T56" fmla="*/ 28 w 203"/>
                <a:gd name="T57" fmla="*/ 92 h 329"/>
                <a:gd name="T58" fmla="*/ 17 w 203"/>
                <a:gd name="T59" fmla="*/ 119 h 329"/>
                <a:gd name="T60" fmla="*/ 9 w 203"/>
                <a:gd name="T61" fmla="*/ 146 h 329"/>
                <a:gd name="T62" fmla="*/ 3 w 203"/>
                <a:gd name="T63" fmla="*/ 177 h 329"/>
                <a:gd name="T64" fmla="*/ 0 w 203"/>
                <a:gd name="T65" fmla="*/ 210 h 329"/>
                <a:gd name="T66" fmla="*/ 0 w 203"/>
                <a:gd name="T67" fmla="*/ 242 h 329"/>
                <a:gd name="T68" fmla="*/ 3 w 203"/>
                <a:gd name="T69" fmla="*/ 273 h 329"/>
                <a:gd name="T70" fmla="*/ 5 w 203"/>
                <a:gd name="T71" fmla="*/ 289 h 329"/>
                <a:gd name="T72" fmla="*/ 8 w 203"/>
                <a:gd name="T73" fmla="*/ 302 h 329"/>
                <a:gd name="T74" fmla="*/ 12 w 203"/>
                <a:gd name="T75" fmla="*/ 316 h 329"/>
                <a:gd name="T76" fmla="*/ 19 w 203"/>
                <a:gd name="T77" fmla="*/ 329 h 329"/>
                <a:gd name="T78" fmla="*/ 19 w 203"/>
                <a:gd name="T79" fmla="*/ 329 h 3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3" h="329">
                  <a:moveTo>
                    <a:pt x="19" y="329"/>
                  </a:moveTo>
                  <a:lnTo>
                    <a:pt x="19" y="329"/>
                  </a:lnTo>
                  <a:lnTo>
                    <a:pt x="31" y="324"/>
                  </a:lnTo>
                  <a:lnTo>
                    <a:pt x="43" y="319"/>
                  </a:lnTo>
                  <a:lnTo>
                    <a:pt x="57" y="312"/>
                  </a:lnTo>
                  <a:lnTo>
                    <a:pt x="70" y="304"/>
                  </a:lnTo>
                  <a:lnTo>
                    <a:pt x="94" y="285"/>
                  </a:lnTo>
                  <a:lnTo>
                    <a:pt x="119" y="264"/>
                  </a:lnTo>
                  <a:lnTo>
                    <a:pt x="141" y="239"/>
                  </a:lnTo>
                  <a:lnTo>
                    <a:pt x="159" y="214"/>
                  </a:lnTo>
                  <a:lnTo>
                    <a:pt x="176" y="190"/>
                  </a:lnTo>
                  <a:lnTo>
                    <a:pt x="189" y="165"/>
                  </a:lnTo>
                  <a:lnTo>
                    <a:pt x="189" y="165"/>
                  </a:lnTo>
                  <a:lnTo>
                    <a:pt x="198" y="142"/>
                  </a:lnTo>
                  <a:lnTo>
                    <a:pt x="203" y="122"/>
                  </a:lnTo>
                  <a:lnTo>
                    <a:pt x="203" y="102"/>
                  </a:lnTo>
                  <a:lnTo>
                    <a:pt x="201" y="83"/>
                  </a:lnTo>
                  <a:lnTo>
                    <a:pt x="195" y="63"/>
                  </a:lnTo>
                  <a:lnTo>
                    <a:pt x="187" y="44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21" y="13"/>
                  </a:lnTo>
                  <a:lnTo>
                    <a:pt x="101" y="21"/>
                  </a:lnTo>
                  <a:lnTo>
                    <a:pt x="82" y="29"/>
                  </a:lnTo>
                  <a:lnTo>
                    <a:pt x="67" y="40"/>
                  </a:lnTo>
                  <a:lnTo>
                    <a:pt x="51" y="54"/>
                  </a:lnTo>
                  <a:lnTo>
                    <a:pt x="39" y="71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17" y="119"/>
                  </a:lnTo>
                  <a:lnTo>
                    <a:pt x="9" y="146"/>
                  </a:lnTo>
                  <a:lnTo>
                    <a:pt x="3" y="177"/>
                  </a:lnTo>
                  <a:lnTo>
                    <a:pt x="0" y="210"/>
                  </a:lnTo>
                  <a:lnTo>
                    <a:pt x="0" y="242"/>
                  </a:lnTo>
                  <a:lnTo>
                    <a:pt x="3" y="273"/>
                  </a:lnTo>
                  <a:lnTo>
                    <a:pt x="5" y="289"/>
                  </a:lnTo>
                  <a:lnTo>
                    <a:pt x="8" y="302"/>
                  </a:lnTo>
                  <a:lnTo>
                    <a:pt x="12" y="316"/>
                  </a:lnTo>
                  <a:lnTo>
                    <a:pt x="19" y="329"/>
                  </a:lnTo>
                  <a:lnTo>
                    <a:pt x="19" y="3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0" name="Freeform 42"/>
            <p:cNvSpPr/>
            <p:nvPr userDrawn="1"/>
          </p:nvSpPr>
          <p:spPr>
            <a:xfrm>
              <a:off x="966788" y="3783013"/>
              <a:ext cx="549275" cy="301625"/>
            </a:xfrm>
            <a:custGeom>
              <a:avLst/>
              <a:gdLst>
                <a:gd name="T0" fmla="*/ 0 w 346"/>
                <a:gd name="T1" fmla="*/ 157 h 190"/>
                <a:gd name="T2" fmla="*/ 0 w 346"/>
                <a:gd name="T3" fmla="*/ 157 h 190"/>
                <a:gd name="T4" fmla="*/ 12 w 346"/>
                <a:gd name="T5" fmla="*/ 163 h 190"/>
                <a:gd name="T6" fmla="*/ 26 w 346"/>
                <a:gd name="T7" fmla="*/ 170 h 190"/>
                <a:gd name="T8" fmla="*/ 38 w 346"/>
                <a:gd name="T9" fmla="*/ 174 h 190"/>
                <a:gd name="T10" fmla="*/ 54 w 346"/>
                <a:gd name="T11" fmla="*/ 179 h 190"/>
                <a:gd name="T12" fmla="*/ 85 w 346"/>
                <a:gd name="T13" fmla="*/ 185 h 190"/>
                <a:gd name="T14" fmla="*/ 116 w 346"/>
                <a:gd name="T15" fmla="*/ 188 h 190"/>
                <a:gd name="T16" fmla="*/ 148 w 346"/>
                <a:gd name="T17" fmla="*/ 190 h 190"/>
                <a:gd name="T18" fmla="*/ 180 w 346"/>
                <a:gd name="T19" fmla="*/ 188 h 190"/>
                <a:gd name="T20" fmla="*/ 210 w 346"/>
                <a:gd name="T21" fmla="*/ 183 h 190"/>
                <a:gd name="T22" fmla="*/ 236 w 346"/>
                <a:gd name="T23" fmla="*/ 176 h 190"/>
                <a:gd name="T24" fmla="*/ 236 w 346"/>
                <a:gd name="T25" fmla="*/ 176 h 190"/>
                <a:gd name="T26" fmla="*/ 259 w 346"/>
                <a:gd name="T27" fmla="*/ 168 h 190"/>
                <a:gd name="T28" fmla="*/ 278 w 346"/>
                <a:gd name="T29" fmla="*/ 157 h 190"/>
                <a:gd name="T30" fmla="*/ 293 w 346"/>
                <a:gd name="T31" fmla="*/ 145 h 190"/>
                <a:gd name="T32" fmla="*/ 306 w 346"/>
                <a:gd name="T33" fmla="*/ 129 h 190"/>
                <a:gd name="T34" fmla="*/ 316 w 346"/>
                <a:gd name="T35" fmla="*/ 114 h 190"/>
                <a:gd name="T36" fmla="*/ 326 w 346"/>
                <a:gd name="T37" fmla="*/ 94 h 190"/>
                <a:gd name="T38" fmla="*/ 346 w 346"/>
                <a:gd name="T39" fmla="*/ 49 h 190"/>
                <a:gd name="T40" fmla="*/ 346 w 346"/>
                <a:gd name="T41" fmla="*/ 49 h 190"/>
                <a:gd name="T42" fmla="*/ 304 w 346"/>
                <a:gd name="T43" fmla="*/ 24 h 190"/>
                <a:gd name="T44" fmla="*/ 285 w 346"/>
                <a:gd name="T45" fmla="*/ 14 h 190"/>
                <a:gd name="T46" fmla="*/ 267 w 346"/>
                <a:gd name="T47" fmla="*/ 6 h 190"/>
                <a:gd name="T48" fmla="*/ 248 w 346"/>
                <a:gd name="T49" fmla="*/ 1 h 190"/>
                <a:gd name="T50" fmla="*/ 228 w 346"/>
                <a:gd name="T51" fmla="*/ 0 h 190"/>
                <a:gd name="T52" fmla="*/ 208 w 346"/>
                <a:gd name="T53" fmla="*/ 1 h 190"/>
                <a:gd name="T54" fmla="*/ 183 w 346"/>
                <a:gd name="T55" fmla="*/ 7 h 190"/>
                <a:gd name="T56" fmla="*/ 183 w 346"/>
                <a:gd name="T57" fmla="*/ 7 h 190"/>
                <a:gd name="T58" fmla="*/ 159 w 346"/>
                <a:gd name="T59" fmla="*/ 17 h 190"/>
                <a:gd name="T60" fmla="*/ 131 w 346"/>
                <a:gd name="T61" fmla="*/ 31 h 190"/>
                <a:gd name="T62" fmla="*/ 105 w 346"/>
                <a:gd name="T63" fmla="*/ 46 h 190"/>
                <a:gd name="T64" fmla="*/ 78 w 346"/>
                <a:gd name="T65" fmla="*/ 64 h 190"/>
                <a:gd name="T66" fmla="*/ 54 w 346"/>
                <a:gd name="T67" fmla="*/ 86 h 190"/>
                <a:gd name="T68" fmla="*/ 32 w 346"/>
                <a:gd name="T69" fmla="*/ 108 h 190"/>
                <a:gd name="T70" fmla="*/ 23 w 346"/>
                <a:gd name="T71" fmla="*/ 120 h 190"/>
                <a:gd name="T72" fmla="*/ 14 w 346"/>
                <a:gd name="T73" fmla="*/ 132 h 190"/>
                <a:gd name="T74" fmla="*/ 6 w 346"/>
                <a:gd name="T75" fmla="*/ 145 h 190"/>
                <a:gd name="T76" fmla="*/ 0 w 346"/>
                <a:gd name="T77" fmla="*/ 157 h 190"/>
                <a:gd name="T78" fmla="*/ 0 w 346"/>
                <a:gd name="T79" fmla="*/ 157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6" h="190">
                  <a:moveTo>
                    <a:pt x="0" y="157"/>
                  </a:moveTo>
                  <a:lnTo>
                    <a:pt x="0" y="157"/>
                  </a:lnTo>
                  <a:lnTo>
                    <a:pt x="12" y="163"/>
                  </a:lnTo>
                  <a:lnTo>
                    <a:pt x="26" y="170"/>
                  </a:lnTo>
                  <a:lnTo>
                    <a:pt x="38" y="174"/>
                  </a:lnTo>
                  <a:lnTo>
                    <a:pt x="54" y="179"/>
                  </a:lnTo>
                  <a:lnTo>
                    <a:pt x="85" y="185"/>
                  </a:lnTo>
                  <a:lnTo>
                    <a:pt x="116" y="188"/>
                  </a:lnTo>
                  <a:lnTo>
                    <a:pt x="148" y="190"/>
                  </a:lnTo>
                  <a:lnTo>
                    <a:pt x="180" y="188"/>
                  </a:lnTo>
                  <a:lnTo>
                    <a:pt x="210" y="183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59" y="168"/>
                  </a:lnTo>
                  <a:lnTo>
                    <a:pt x="278" y="157"/>
                  </a:lnTo>
                  <a:lnTo>
                    <a:pt x="293" y="145"/>
                  </a:lnTo>
                  <a:lnTo>
                    <a:pt x="306" y="129"/>
                  </a:lnTo>
                  <a:lnTo>
                    <a:pt x="316" y="114"/>
                  </a:lnTo>
                  <a:lnTo>
                    <a:pt x="326" y="94"/>
                  </a:lnTo>
                  <a:lnTo>
                    <a:pt x="346" y="49"/>
                  </a:lnTo>
                  <a:lnTo>
                    <a:pt x="346" y="49"/>
                  </a:lnTo>
                  <a:lnTo>
                    <a:pt x="304" y="24"/>
                  </a:lnTo>
                  <a:lnTo>
                    <a:pt x="285" y="14"/>
                  </a:lnTo>
                  <a:lnTo>
                    <a:pt x="267" y="6"/>
                  </a:lnTo>
                  <a:lnTo>
                    <a:pt x="248" y="1"/>
                  </a:lnTo>
                  <a:lnTo>
                    <a:pt x="228" y="0"/>
                  </a:lnTo>
                  <a:lnTo>
                    <a:pt x="208" y="1"/>
                  </a:lnTo>
                  <a:lnTo>
                    <a:pt x="183" y="7"/>
                  </a:lnTo>
                  <a:lnTo>
                    <a:pt x="183" y="7"/>
                  </a:lnTo>
                  <a:lnTo>
                    <a:pt x="159" y="17"/>
                  </a:lnTo>
                  <a:lnTo>
                    <a:pt x="131" y="31"/>
                  </a:lnTo>
                  <a:lnTo>
                    <a:pt x="105" y="46"/>
                  </a:lnTo>
                  <a:lnTo>
                    <a:pt x="78" y="64"/>
                  </a:lnTo>
                  <a:lnTo>
                    <a:pt x="54" y="86"/>
                  </a:lnTo>
                  <a:lnTo>
                    <a:pt x="32" y="108"/>
                  </a:lnTo>
                  <a:lnTo>
                    <a:pt x="23" y="120"/>
                  </a:lnTo>
                  <a:lnTo>
                    <a:pt x="14" y="132"/>
                  </a:lnTo>
                  <a:lnTo>
                    <a:pt x="6" y="145"/>
                  </a:lnTo>
                  <a:lnTo>
                    <a:pt x="0" y="157"/>
                  </a:lnTo>
                  <a:lnTo>
                    <a:pt x="0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1" name="Freeform 43"/>
            <p:cNvSpPr/>
            <p:nvPr userDrawn="1"/>
          </p:nvSpPr>
          <p:spPr>
            <a:xfrm>
              <a:off x="590550" y="3073401"/>
              <a:ext cx="571500" cy="282575"/>
            </a:xfrm>
            <a:custGeom>
              <a:avLst/>
              <a:gdLst>
                <a:gd name="T0" fmla="*/ 0 w 360"/>
                <a:gd name="T1" fmla="*/ 71 h 178"/>
                <a:gd name="T2" fmla="*/ 0 w 360"/>
                <a:gd name="T3" fmla="*/ 71 h 178"/>
                <a:gd name="T4" fmla="*/ 9 w 360"/>
                <a:gd name="T5" fmla="*/ 82 h 178"/>
                <a:gd name="T6" fmla="*/ 19 w 360"/>
                <a:gd name="T7" fmla="*/ 91 h 178"/>
                <a:gd name="T8" fmla="*/ 30 w 360"/>
                <a:gd name="T9" fmla="*/ 102 h 178"/>
                <a:gd name="T10" fmla="*/ 42 w 360"/>
                <a:gd name="T11" fmla="*/ 111 h 178"/>
                <a:gd name="T12" fmla="*/ 67 w 360"/>
                <a:gd name="T13" fmla="*/ 128 h 178"/>
                <a:gd name="T14" fmla="*/ 96 w 360"/>
                <a:gd name="T15" fmla="*/ 144 h 178"/>
                <a:gd name="T16" fmla="*/ 125 w 360"/>
                <a:gd name="T17" fmla="*/ 156 h 178"/>
                <a:gd name="T18" fmla="*/ 155 w 360"/>
                <a:gd name="T19" fmla="*/ 167 h 178"/>
                <a:gd name="T20" fmla="*/ 184 w 360"/>
                <a:gd name="T21" fmla="*/ 173 h 178"/>
                <a:gd name="T22" fmla="*/ 212 w 360"/>
                <a:gd name="T23" fmla="*/ 178 h 178"/>
                <a:gd name="T24" fmla="*/ 212 w 360"/>
                <a:gd name="T25" fmla="*/ 178 h 178"/>
                <a:gd name="T26" fmla="*/ 237 w 360"/>
                <a:gd name="T27" fmla="*/ 178 h 178"/>
                <a:gd name="T28" fmla="*/ 257 w 360"/>
                <a:gd name="T29" fmla="*/ 176 h 178"/>
                <a:gd name="T30" fmla="*/ 277 w 360"/>
                <a:gd name="T31" fmla="*/ 170 h 178"/>
                <a:gd name="T32" fmla="*/ 294 w 360"/>
                <a:gd name="T33" fmla="*/ 161 h 178"/>
                <a:gd name="T34" fmla="*/ 309 w 360"/>
                <a:gd name="T35" fmla="*/ 150 h 178"/>
                <a:gd name="T36" fmla="*/ 326 w 360"/>
                <a:gd name="T37" fmla="*/ 136 h 178"/>
                <a:gd name="T38" fmla="*/ 360 w 360"/>
                <a:gd name="T39" fmla="*/ 102 h 178"/>
                <a:gd name="T40" fmla="*/ 360 w 360"/>
                <a:gd name="T41" fmla="*/ 102 h 178"/>
                <a:gd name="T42" fmla="*/ 332 w 360"/>
                <a:gd name="T43" fmla="*/ 62 h 178"/>
                <a:gd name="T44" fmla="*/ 319 w 360"/>
                <a:gd name="T45" fmla="*/ 46 h 178"/>
                <a:gd name="T46" fmla="*/ 305 w 360"/>
                <a:gd name="T47" fmla="*/ 32 h 178"/>
                <a:gd name="T48" fmla="*/ 289 w 360"/>
                <a:gd name="T49" fmla="*/ 20 h 178"/>
                <a:gd name="T50" fmla="*/ 272 w 360"/>
                <a:gd name="T51" fmla="*/ 11 h 178"/>
                <a:gd name="T52" fmla="*/ 251 w 360"/>
                <a:gd name="T53" fmla="*/ 5 h 178"/>
                <a:gd name="T54" fmla="*/ 227 w 360"/>
                <a:gd name="T55" fmla="*/ 2 h 178"/>
                <a:gd name="T56" fmla="*/ 227 w 360"/>
                <a:gd name="T57" fmla="*/ 2 h 178"/>
                <a:gd name="T58" fmla="*/ 200 w 360"/>
                <a:gd name="T59" fmla="*/ 0 h 178"/>
                <a:gd name="T60" fmla="*/ 170 w 360"/>
                <a:gd name="T61" fmla="*/ 2 h 178"/>
                <a:gd name="T62" fmla="*/ 138 w 360"/>
                <a:gd name="T63" fmla="*/ 8 h 178"/>
                <a:gd name="T64" fmla="*/ 107 w 360"/>
                <a:gd name="T65" fmla="*/ 14 h 178"/>
                <a:gd name="T66" fmla="*/ 76 w 360"/>
                <a:gd name="T67" fmla="*/ 25 h 178"/>
                <a:gd name="T68" fmla="*/ 48 w 360"/>
                <a:gd name="T69" fmla="*/ 37 h 178"/>
                <a:gd name="T70" fmla="*/ 34 w 360"/>
                <a:gd name="T71" fmla="*/ 45 h 178"/>
                <a:gd name="T72" fmla="*/ 22 w 360"/>
                <a:gd name="T73" fmla="*/ 53 h 178"/>
                <a:gd name="T74" fmla="*/ 11 w 360"/>
                <a:gd name="T75" fmla="*/ 62 h 178"/>
                <a:gd name="T76" fmla="*/ 0 w 360"/>
                <a:gd name="T77" fmla="*/ 71 h 178"/>
                <a:gd name="T78" fmla="*/ 0 w 360"/>
                <a:gd name="T79" fmla="*/ 71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178">
                  <a:moveTo>
                    <a:pt x="0" y="71"/>
                  </a:moveTo>
                  <a:lnTo>
                    <a:pt x="0" y="71"/>
                  </a:lnTo>
                  <a:lnTo>
                    <a:pt x="9" y="82"/>
                  </a:lnTo>
                  <a:lnTo>
                    <a:pt x="19" y="91"/>
                  </a:lnTo>
                  <a:lnTo>
                    <a:pt x="30" y="102"/>
                  </a:lnTo>
                  <a:lnTo>
                    <a:pt x="42" y="111"/>
                  </a:lnTo>
                  <a:lnTo>
                    <a:pt x="67" y="128"/>
                  </a:lnTo>
                  <a:lnTo>
                    <a:pt x="96" y="144"/>
                  </a:lnTo>
                  <a:lnTo>
                    <a:pt x="125" y="156"/>
                  </a:lnTo>
                  <a:lnTo>
                    <a:pt x="155" y="167"/>
                  </a:lnTo>
                  <a:lnTo>
                    <a:pt x="184" y="173"/>
                  </a:lnTo>
                  <a:lnTo>
                    <a:pt x="212" y="178"/>
                  </a:lnTo>
                  <a:lnTo>
                    <a:pt x="212" y="178"/>
                  </a:lnTo>
                  <a:lnTo>
                    <a:pt x="237" y="178"/>
                  </a:lnTo>
                  <a:lnTo>
                    <a:pt x="257" y="176"/>
                  </a:lnTo>
                  <a:lnTo>
                    <a:pt x="277" y="170"/>
                  </a:lnTo>
                  <a:lnTo>
                    <a:pt x="294" y="161"/>
                  </a:lnTo>
                  <a:lnTo>
                    <a:pt x="309" y="150"/>
                  </a:lnTo>
                  <a:lnTo>
                    <a:pt x="326" y="136"/>
                  </a:lnTo>
                  <a:lnTo>
                    <a:pt x="360" y="102"/>
                  </a:lnTo>
                  <a:lnTo>
                    <a:pt x="360" y="102"/>
                  </a:lnTo>
                  <a:lnTo>
                    <a:pt x="332" y="62"/>
                  </a:lnTo>
                  <a:lnTo>
                    <a:pt x="319" y="46"/>
                  </a:lnTo>
                  <a:lnTo>
                    <a:pt x="305" y="32"/>
                  </a:lnTo>
                  <a:lnTo>
                    <a:pt x="289" y="20"/>
                  </a:lnTo>
                  <a:lnTo>
                    <a:pt x="272" y="11"/>
                  </a:lnTo>
                  <a:lnTo>
                    <a:pt x="251" y="5"/>
                  </a:lnTo>
                  <a:lnTo>
                    <a:pt x="227" y="2"/>
                  </a:lnTo>
                  <a:lnTo>
                    <a:pt x="227" y="2"/>
                  </a:lnTo>
                  <a:lnTo>
                    <a:pt x="200" y="0"/>
                  </a:lnTo>
                  <a:lnTo>
                    <a:pt x="170" y="2"/>
                  </a:lnTo>
                  <a:lnTo>
                    <a:pt x="138" y="8"/>
                  </a:lnTo>
                  <a:lnTo>
                    <a:pt x="107" y="14"/>
                  </a:lnTo>
                  <a:lnTo>
                    <a:pt x="76" y="25"/>
                  </a:lnTo>
                  <a:lnTo>
                    <a:pt x="48" y="37"/>
                  </a:lnTo>
                  <a:lnTo>
                    <a:pt x="34" y="45"/>
                  </a:lnTo>
                  <a:lnTo>
                    <a:pt x="22" y="53"/>
                  </a:lnTo>
                  <a:lnTo>
                    <a:pt x="11" y="62"/>
                  </a:lnTo>
                  <a:lnTo>
                    <a:pt x="0" y="71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2" name="Freeform 44"/>
            <p:cNvSpPr/>
            <p:nvPr userDrawn="1"/>
          </p:nvSpPr>
          <p:spPr>
            <a:xfrm>
              <a:off x="117475" y="2847976"/>
              <a:ext cx="571500" cy="282575"/>
            </a:xfrm>
            <a:custGeom>
              <a:avLst/>
              <a:gdLst>
                <a:gd name="T0" fmla="*/ 0 w 360"/>
                <a:gd name="T1" fmla="*/ 69 h 178"/>
                <a:gd name="T2" fmla="*/ 0 w 360"/>
                <a:gd name="T3" fmla="*/ 69 h 178"/>
                <a:gd name="T4" fmla="*/ 8 w 360"/>
                <a:gd name="T5" fmla="*/ 80 h 178"/>
                <a:gd name="T6" fmla="*/ 17 w 360"/>
                <a:gd name="T7" fmla="*/ 91 h 178"/>
                <a:gd name="T8" fmla="*/ 28 w 360"/>
                <a:gd name="T9" fmla="*/ 100 h 178"/>
                <a:gd name="T10" fmla="*/ 40 w 360"/>
                <a:gd name="T11" fmla="*/ 110 h 178"/>
                <a:gd name="T12" fmla="*/ 66 w 360"/>
                <a:gd name="T13" fmla="*/ 128 h 178"/>
                <a:gd name="T14" fmla="*/ 94 w 360"/>
                <a:gd name="T15" fmla="*/ 144 h 178"/>
                <a:gd name="T16" fmla="*/ 124 w 360"/>
                <a:gd name="T17" fmla="*/ 156 h 178"/>
                <a:gd name="T18" fmla="*/ 155 w 360"/>
                <a:gd name="T19" fmla="*/ 165 h 178"/>
                <a:gd name="T20" fmla="*/ 184 w 360"/>
                <a:gd name="T21" fmla="*/ 173 h 178"/>
                <a:gd name="T22" fmla="*/ 210 w 360"/>
                <a:gd name="T23" fmla="*/ 176 h 178"/>
                <a:gd name="T24" fmla="*/ 210 w 360"/>
                <a:gd name="T25" fmla="*/ 176 h 178"/>
                <a:gd name="T26" fmla="*/ 235 w 360"/>
                <a:gd name="T27" fmla="*/ 178 h 178"/>
                <a:gd name="T28" fmla="*/ 256 w 360"/>
                <a:gd name="T29" fmla="*/ 174 h 178"/>
                <a:gd name="T30" fmla="*/ 275 w 360"/>
                <a:gd name="T31" fmla="*/ 168 h 178"/>
                <a:gd name="T32" fmla="*/ 292 w 360"/>
                <a:gd name="T33" fmla="*/ 161 h 178"/>
                <a:gd name="T34" fmla="*/ 309 w 360"/>
                <a:gd name="T35" fmla="*/ 148 h 178"/>
                <a:gd name="T36" fmla="*/ 324 w 360"/>
                <a:gd name="T37" fmla="*/ 134 h 178"/>
                <a:gd name="T38" fmla="*/ 360 w 360"/>
                <a:gd name="T39" fmla="*/ 100 h 178"/>
                <a:gd name="T40" fmla="*/ 360 w 360"/>
                <a:gd name="T41" fmla="*/ 100 h 178"/>
                <a:gd name="T42" fmla="*/ 331 w 360"/>
                <a:gd name="T43" fmla="*/ 62 h 178"/>
                <a:gd name="T44" fmla="*/ 317 w 360"/>
                <a:gd name="T45" fmla="*/ 45 h 178"/>
                <a:gd name="T46" fmla="*/ 303 w 360"/>
                <a:gd name="T47" fmla="*/ 31 h 178"/>
                <a:gd name="T48" fmla="*/ 287 w 360"/>
                <a:gd name="T49" fmla="*/ 20 h 178"/>
                <a:gd name="T50" fmla="*/ 270 w 360"/>
                <a:gd name="T51" fmla="*/ 11 h 178"/>
                <a:gd name="T52" fmla="*/ 250 w 360"/>
                <a:gd name="T53" fmla="*/ 4 h 178"/>
                <a:gd name="T54" fmla="*/ 226 w 360"/>
                <a:gd name="T55" fmla="*/ 0 h 178"/>
                <a:gd name="T56" fmla="*/ 226 w 360"/>
                <a:gd name="T57" fmla="*/ 0 h 178"/>
                <a:gd name="T58" fmla="*/ 198 w 360"/>
                <a:gd name="T59" fmla="*/ 0 h 178"/>
                <a:gd name="T60" fmla="*/ 168 w 360"/>
                <a:gd name="T61" fmla="*/ 1 h 178"/>
                <a:gd name="T62" fmla="*/ 138 w 360"/>
                <a:gd name="T63" fmla="*/ 6 h 178"/>
                <a:gd name="T64" fmla="*/ 105 w 360"/>
                <a:gd name="T65" fmla="*/ 14 h 178"/>
                <a:gd name="T66" fmla="*/ 76 w 360"/>
                <a:gd name="T67" fmla="*/ 23 h 178"/>
                <a:gd name="T68" fmla="*/ 46 w 360"/>
                <a:gd name="T69" fmla="*/ 37 h 178"/>
                <a:gd name="T70" fmla="*/ 34 w 360"/>
                <a:gd name="T71" fmla="*/ 43 h 178"/>
                <a:gd name="T72" fmla="*/ 22 w 360"/>
                <a:gd name="T73" fmla="*/ 52 h 178"/>
                <a:gd name="T74" fmla="*/ 9 w 360"/>
                <a:gd name="T75" fmla="*/ 60 h 178"/>
                <a:gd name="T76" fmla="*/ 0 w 360"/>
                <a:gd name="T77" fmla="*/ 69 h 178"/>
                <a:gd name="T78" fmla="*/ 0 w 360"/>
                <a:gd name="T79" fmla="*/ 69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178">
                  <a:moveTo>
                    <a:pt x="0" y="69"/>
                  </a:moveTo>
                  <a:lnTo>
                    <a:pt x="0" y="69"/>
                  </a:lnTo>
                  <a:lnTo>
                    <a:pt x="8" y="80"/>
                  </a:lnTo>
                  <a:lnTo>
                    <a:pt x="17" y="91"/>
                  </a:lnTo>
                  <a:lnTo>
                    <a:pt x="28" y="100"/>
                  </a:lnTo>
                  <a:lnTo>
                    <a:pt x="40" y="110"/>
                  </a:lnTo>
                  <a:lnTo>
                    <a:pt x="66" y="128"/>
                  </a:lnTo>
                  <a:lnTo>
                    <a:pt x="94" y="144"/>
                  </a:lnTo>
                  <a:lnTo>
                    <a:pt x="124" y="156"/>
                  </a:lnTo>
                  <a:lnTo>
                    <a:pt x="155" y="165"/>
                  </a:lnTo>
                  <a:lnTo>
                    <a:pt x="184" y="173"/>
                  </a:lnTo>
                  <a:lnTo>
                    <a:pt x="210" y="176"/>
                  </a:lnTo>
                  <a:lnTo>
                    <a:pt x="210" y="176"/>
                  </a:lnTo>
                  <a:lnTo>
                    <a:pt x="235" y="178"/>
                  </a:lnTo>
                  <a:lnTo>
                    <a:pt x="256" y="174"/>
                  </a:lnTo>
                  <a:lnTo>
                    <a:pt x="275" y="168"/>
                  </a:lnTo>
                  <a:lnTo>
                    <a:pt x="292" y="161"/>
                  </a:lnTo>
                  <a:lnTo>
                    <a:pt x="309" y="148"/>
                  </a:lnTo>
                  <a:lnTo>
                    <a:pt x="324" y="134"/>
                  </a:lnTo>
                  <a:lnTo>
                    <a:pt x="360" y="100"/>
                  </a:lnTo>
                  <a:lnTo>
                    <a:pt x="360" y="100"/>
                  </a:lnTo>
                  <a:lnTo>
                    <a:pt x="331" y="62"/>
                  </a:lnTo>
                  <a:lnTo>
                    <a:pt x="317" y="45"/>
                  </a:lnTo>
                  <a:lnTo>
                    <a:pt x="303" y="31"/>
                  </a:lnTo>
                  <a:lnTo>
                    <a:pt x="287" y="20"/>
                  </a:lnTo>
                  <a:lnTo>
                    <a:pt x="270" y="11"/>
                  </a:lnTo>
                  <a:lnTo>
                    <a:pt x="250" y="4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198" y="0"/>
                  </a:lnTo>
                  <a:lnTo>
                    <a:pt x="168" y="1"/>
                  </a:lnTo>
                  <a:lnTo>
                    <a:pt x="138" y="6"/>
                  </a:lnTo>
                  <a:lnTo>
                    <a:pt x="105" y="14"/>
                  </a:lnTo>
                  <a:lnTo>
                    <a:pt x="76" y="23"/>
                  </a:lnTo>
                  <a:lnTo>
                    <a:pt x="46" y="37"/>
                  </a:lnTo>
                  <a:lnTo>
                    <a:pt x="34" y="43"/>
                  </a:lnTo>
                  <a:lnTo>
                    <a:pt x="22" y="52"/>
                  </a:lnTo>
                  <a:lnTo>
                    <a:pt x="9" y="60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3" name="Freeform 45"/>
            <p:cNvSpPr/>
            <p:nvPr userDrawn="1"/>
          </p:nvSpPr>
          <p:spPr>
            <a:xfrm>
              <a:off x="1108075" y="3265488"/>
              <a:ext cx="363538" cy="306388"/>
            </a:xfrm>
            <a:custGeom>
              <a:avLst/>
              <a:gdLst>
                <a:gd name="T0" fmla="*/ 0 w 229"/>
                <a:gd name="T1" fmla="*/ 191 h 193"/>
                <a:gd name="T2" fmla="*/ 0 w 229"/>
                <a:gd name="T3" fmla="*/ 191 h 193"/>
                <a:gd name="T4" fmla="*/ 11 w 229"/>
                <a:gd name="T5" fmla="*/ 193 h 193"/>
                <a:gd name="T6" fmla="*/ 22 w 229"/>
                <a:gd name="T7" fmla="*/ 193 h 193"/>
                <a:gd name="T8" fmla="*/ 47 w 229"/>
                <a:gd name="T9" fmla="*/ 193 h 193"/>
                <a:gd name="T10" fmla="*/ 71 w 229"/>
                <a:gd name="T11" fmla="*/ 188 h 193"/>
                <a:gd name="T12" fmla="*/ 96 w 229"/>
                <a:gd name="T13" fmla="*/ 182 h 193"/>
                <a:gd name="T14" fmla="*/ 121 w 229"/>
                <a:gd name="T15" fmla="*/ 173 h 193"/>
                <a:gd name="T16" fmla="*/ 144 w 229"/>
                <a:gd name="T17" fmla="*/ 162 h 193"/>
                <a:gd name="T18" fmla="*/ 166 w 229"/>
                <a:gd name="T19" fmla="*/ 149 h 193"/>
                <a:gd name="T20" fmla="*/ 184 w 229"/>
                <a:gd name="T21" fmla="*/ 137 h 193"/>
                <a:gd name="T22" fmla="*/ 184 w 229"/>
                <a:gd name="T23" fmla="*/ 137 h 193"/>
                <a:gd name="T24" fmla="*/ 198 w 229"/>
                <a:gd name="T25" fmla="*/ 123 h 193"/>
                <a:gd name="T26" fmla="*/ 209 w 229"/>
                <a:gd name="T27" fmla="*/ 111 h 193"/>
                <a:gd name="T28" fmla="*/ 217 w 229"/>
                <a:gd name="T29" fmla="*/ 97 h 193"/>
                <a:gd name="T30" fmla="*/ 223 w 229"/>
                <a:gd name="T31" fmla="*/ 81 h 193"/>
                <a:gd name="T32" fmla="*/ 226 w 229"/>
                <a:gd name="T33" fmla="*/ 66 h 193"/>
                <a:gd name="T34" fmla="*/ 227 w 229"/>
                <a:gd name="T35" fmla="*/ 49 h 193"/>
                <a:gd name="T36" fmla="*/ 229 w 229"/>
                <a:gd name="T37" fmla="*/ 10 h 193"/>
                <a:gd name="T38" fmla="*/ 229 w 229"/>
                <a:gd name="T39" fmla="*/ 10 h 193"/>
                <a:gd name="T40" fmla="*/ 190 w 229"/>
                <a:gd name="T41" fmla="*/ 3 h 193"/>
                <a:gd name="T42" fmla="*/ 173 w 229"/>
                <a:gd name="T43" fmla="*/ 0 h 193"/>
                <a:gd name="T44" fmla="*/ 158 w 229"/>
                <a:gd name="T45" fmla="*/ 0 h 193"/>
                <a:gd name="T46" fmla="*/ 142 w 229"/>
                <a:gd name="T47" fmla="*/ 1 h 193"/>
                <a:gd name="T48" fmla="*/ 127 w 229"/>
                <a:gd name="T49" fmla="*/ 6 h 193"/>
                <a:gd name="T50" fmla="*/ 111 w 229"/>
                <a:gd name="T51" fmla="*/ 13 h 193"/>
                <a:gd name="T52" fmla="*/ 94 w 229"/>
                <a:gd name="T53" fmla="*/ 24 h 193"/>
                <a:gd name="T54" fmla="*/ 94 w 229"/>
                <a:gd name="T55" fmla="*/ 24 h 193"/>
                <a:gd name="T56" fmla="*/ 77 w 229"/>
                <a:gd name="T57" fmla="*/ 40 h 193"/>
                <a:gd name="T58" fmla="*/ 62 w 229"/>
                <a:gd name="T59" fmla="*/ 57 h 193"/>
                <a:gd name="T60" fmla="*/ 45 w 229"/>
                <a:gd name="T61" fmla="*/ 77 h 193"/>
                <a:gd name="T62" fmla="*/ 31 w 229"/>
                <a:gd name="T63" fmla="*/ 98 h 193"/>
                <a:gd name="T64" fmla="*/ 19 w 229"/>
                <a:gd name="T65" fmla="*/ 122 h 193"/>
                <a:gd name="T66" fmla="*/ 10 w 229"/>
                <a:gd name="T67" fmla="*/ 145 h 193"/>
                <a:gd name="T68" fmla="*/ 3 w 229"/>
                <a:gd name="T69" fmla="*/ 168 h 193"/>
                <a:gd name="T70" fmla="*/ 0 w 229"/>
                <a:gd name="T71" fmla="*/ 180 h 193"/>
                <a:gd name="T72" fmla="*/ 0 w 229"/>
                <a:gd name="T73" fmla="*/ 191 h 193"/>
                <a:gd name="T74" fmla="*/ 0 w 229"/>
                <a:gd name="T75" fmla="*/ 191 h 19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9" h="193">
                  <a:moveTo>
                    <a:pt x="0" y="191"/>
                  </a:moveTo>
                  <a:lnTo>
                    <a:pt x="0" y="191"/>
                  </a:lnTo>
                  <a:lnTo>
                    <a:pt x="11" y="193"/>
                  </a:lnTo>
                  <a:lnTo>
                    <a:pt x="22" y="193"/>
                  </a:lnTo>
                  <a:lnTo>
                    <a:pt x="47" y="193"/>
                  </a:lnTo>
                  <a:lnTo>
                    <a:pt x="71" y="188"/>
                  </a:lnTo>
                  <a:lnTo>
                    <a:pt x="96" y="182"/>
                  </a:lnTo>
                  <a:lnTo>
                    <a:pt x="121" y="173"/>
                  </a:lnTo>
                  <a:lnTo>
                    <a:pt x="144" y="162"/>
                  </a:lnTo>
                  <a:lnTo>
                    <a:pt x="166" y="149"/>
                  </a:lnTo>
                  <a:lnTo>
                    <a:pt x="184" y="137"/>
                  </a:lnTo>
                  <a:lnTo>
                    <a:pt x="184" y="137"/>
                  </a:lnTo>
                  <a:lnTo>
                    <a:pt x="198" y="123"/>
                  </a:lnTo>
                  <a:lnTo>
                    <a:pt x="209" y="111"/>
                  </a:lnTo>
                  <a:lnTo>
                    <a:pt x="217" y="97"/>
                  </a:lnTo>
                  <a:lnTo>
                    <a:pt x="223" y="81"/>
                  </a:lnTo>
                  <a:lnTo>
                    <a:pt x="226" y="66"/>
                  </a:lnTo>
                  <a:lnTo>
                    <a:pt x="227" y="49"/>
                  </a:lnTo>
                  <a:lnTo>
                    <a:pt x="229" y="10"/>
                  </a:lnTo>
                  <a:lnTo>
                    <a:pt x="229" y="10"/>
                  </a:lnTo>
                  <a:lnTo>
                    <a:pt x="190" y="3"/>
                  </a:lnTo>
                  <a:lnTo>
                    <a:pt x="173" y="0"/>
                  </a:lnTo>
                  <a:lnTo>
                    <a:pt x="158" y="0"/>
                  </a:lnTo>
                  <a:lnTo>
                    <a:pt x="142" y="1"/>
                  </a:lnTo>
                  <a:lnTo>
                    <a:pt x="127" y="6"/>
                  </a:lnTo>
                  <a:lnTo>
                    <a:pt x="111" y="13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77" y="40"/>
                  </a:lnTo>
                  <a:lnTo>
                    <a:pt x="62" y="57"/>
                  </a:lnTo>
                  <a:lnTo>
                    <a:pt x="45" y="77"/>
                  </a:lnTo>
                  <a:lnTo>
                    <a:pt x="31" y="98"/>
                  </a:lnTo>
                  <a:lnTo>
                    <a:pt x="19" y="122"/>
                  </a:lnTo>
                  <a:lnTo>
                    <a:pt x="10" y="145"/>
                  </a:lnTo>
                  <a:lnTo>
                    <a:pt x="3" y="168"/>
                  </a:lnTo>
                  <a:lnTo>
                    <a:pt x="0" y="180"/>
                  </a:lnTo>
                  <a:lnTo>
                    <a:pt x="0" y="191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4" name="Freeform 46"/>
            <p:cNvSpPr/>
            <p:nvPr userDrawn="1"/>
          </p:nvSpPr>
          <p:spPr>
            <a:xfrm>
              <a:off x="728663" y="2705101"/>
              <a:ext cx="554038" cy="295275"/>
            </a:xfrm>
            <a:custGeom>
              <a:avLst/>
              <a:gdLst>
                <a:gd name="T0" fmla="*/ 0 w 349"/>
                <a:gd name="T1" fmla="*/ 147 h 186"/>
                <a:gd name="T2" fmla="*/ 0 w 349"/>
                <a:gd name="T3" fmla="*/ 147 h 186"/>
                <a:gd name="T4" fmla="*/ 11 w 349"/>
                <a:gd name="T5" fmla="*/ 153 h 186"/>
                <a:gd name="T6" fmla="*/ 23 w 349"/>
                <a:gd name="T7" fmla="*/ 161 h 186"/>
                <a:gd name="T8" fmla="*/ 37 w 349"/>
                <a:gd name="T9" fmla="*/ 166 h 186"/>
                <a:gd name="T10" fmla="*/ 52 w 349"/>
                <a:gd name="T11" fmla="*/ 170 h 186"/>
                <a:gd name="T12" fmla="*/ 82 w 349"/>
                <a:gd name="T13" fmla="*/ 178 h 186"/>
                <a:gd name="T14" fmla="*/ 114 w 349"/>
                <a:gd name="T15" fmla="*/ 184 h 186"/>
                <a:gd name="T16" fmla="*/ 147 w 349"/>
                <a:gd name="T17" fmla="*/ 186 h 186"/>
                <a:gd name="T18" fmla="*/ 177 w 349"/>
                <a:gd name="T19" fmla="*/ 186 h 186"/>
                <a:gd name="T20" fmla="*/ 207 w 349"/>
                <a:gd name="T21" fmla="*/ 183 h 186"/>
                <a:gd name="T22" fmla="*/ 235 w 349"/>
                <a:gd name="T23" fmla="*/ 176 h 186"/>
                <a:gd name="T24" fmla="*/ 235 w 349"/>
                <a:gd name="T25" fmla="*/ 176 h 186"/>
                <a:gd name="T26" fmla="*/ 258 w 349"/>
                <a:gd name="T27" fmla="*/ 169 h 186"/>
                <a:gd name="T28" fmla="*/ 276 w 349"/>
                <a:gd name="T29" fmla="*/ 159 h 186"/>
                <a:gd name="T30" fmla="*/ 292 w 349"/>
                <a:gd name="T31" fmla="*/ 147 h 186"/>
                <a:gd name="T32" fmla="*/ 306 w 349"/>
                <a:gd name="T33" fmla="*/ 133 h 186"/>
                <a:gd name="T34" fmla="*/ 316 w 349"/>
                <a:gd name="T35" fmla="*/ 118 h 186"/>
                <a:gd name="T36" fmla="*/ 327 w 349"/>
                <a:gd name="T37" fmla="*/ 99 h 186"/>
                <a:gd name="T38" fmla="*/ 349 w 349"/>
                <a:gd name="T39" fmla="*/ 54 h 186"/>
                <a:gd name="T40" fmla="*/ 349 w 349"/>
                <a:gd name="T41" fmla="*/ 54 h 186"/>
                <a:gd name="T42" fmla="*/ 309 w 349"/>
                <a:gd name="T43" fmla="*/ 26 h 186"/>
                <a:gd name="T44" fmla="*/ 290 w 349"/>
                <a:gd name="T45" fmla="*/ 16 h 186"/>
                <a:gd name="T46" fmla="*/ 273 w 349"/>
                <a:gd name="T47" fmla="*/ 8 h 186"/>
                <a:gd name="T48" fmla="*/ 255 w 349"/>
                <a:gd name="T49" fmla="*/ 2 h 186"/>
                <a:gd name="T50" fmla="*/ 235 w 349"/>
                <a:gd name="T51" fmla="*/ 0 h 186"/>
                <a:gd name="T52" fmla="*/ 213 w 349"/>
                <a:gd name="T53" fmla="*/ 0 h 186"/>
                <a:gd name="T54" fmla="*/ 190 w 349"/>
                <a:gd name="T55" fmla="*/ 5 h 186"/>
                <a:gd name="T56" fmla="*/ 190 w 349"/>
                <a:gd name="T57" fmla="*/ 5 h 186"/>
                <a:gd name="T58" fmla="*/ 164 w 349"/>
                <a:gd name="T59" fmla="*/ 14 h 186"/>
                <a:gd name="T60" fmla="*/ 136 w 349"/>
                <a:gd name="T61" fmla="*/ 25 h 186"/>
                <a:gd name="T62" fmla="*/ 108 w 349"/>
                <a:gd name="T63" fmla="*/ 40 h 186"/>
                <a:gd name="T64" fmla="*/ 80 w 349"/>
                <a:gd name="T65" fmla="*/ 57 h 186"/>
                <a:gd name="T66" fmla="*/ 55 w 349"/>
                <a:gd name="T67" fmla="*/ 77 h 186"/>
                <a:gd name="T68" fmla="*/ 32 w 349"/>
                <a:gd name="T69" fmla="*/ 99 h 186"/>
                <a:gd name="T70" fmla="*/ 23 w 349"/>
                <a:gd name="T71" fmla="*/ 111 h 186"/>
                <a:gd name="T72" fmla="*/ 14 w 349"/>
                <a:gd name="T73" fmla="*/ 122 h 186"/>
                <a:gd name="T74" fmla="*/ 6 w 349"/>
                <a:gd name="T75" fmla="*/ 135 h 186"/>
                <a:gd name="T76" fmla="*/ 0 w 349"/>
                <a:gd name="T77" fmla="*/ 147 h 186"/>
                <a:gd name="T78" fmla="*/ 0 w 349"/>
                <a:gd name="T79" fmla="*/ 147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9" h="186">
                  <a:moveTo>
                    <a:pt x="0" y="147"/>
                  </a:moveTo>
                  <a:lnTo>
                    <a:pt x="0" y="147"/>
                  </a:lnTo>
                  <a:lnTo>
                    <a:pt x="11" y="153"/>
                  </a:lnTo>
                  <a:lnTo>
                    <a:pt x="23" y="161"/>
                  </a:lnTo>
                  <a:lnTo>
                    <a:pt x="37" y="166"/>
                  </a:lnTo>
                  <a:lnTo>
                    <a:pt x="52" y="170"/>
                  </a:lnTo>
                  <a:lnTo>
                    <a:pt x="82" y="178"/>
                  </a:lnTo>
                  <a:lnTo>
                    <a:pt x="114" y="184"/>
                  </a:lnTo>
                  <a:lnTo>
                    <a:pt x="147" y="186"/>
                  </a:lnTo>
                  <a:lnTo>
                    <a:pt x="177" y="186"/>
                  </a:lnTo>
                  <a:lnTo>
                    <a:pt x="207" y="183"/>
                  </a:lnTo>
                  <a:lnTo>
                    <a:pt x="235" y="176"/>
                  </a:lnTo>
                  <a:lnTo>
                    <a:pt x="235" y="176"/>
                  </a:lnTo>
                  <a:lnTo>
                    <a:pt x="258" y="169"/>
                  </a:lnTo>
                  <a:lnTo>
                    <a:pt x="276" y="159"/>
                  </a:lnTo>
                  <a:lnTo>
                    <a:pt x="292" y="147"/>
                  </a:lnTo>
                  <a:lnTo>
                    <a:pt x="306" y="133"/>
                  </a:lnTo>
                  <a:lnTo>
                    <a:pt x="316" y="118"/>
                  </a:lnTo>
                  <a:lnTo>
                    <a:pt x="327" y="99"/>
                  </a:lnTo>
                  <a:lnTo>
                    <a:pt x="349" y="54"/>
                  </a:lnTo>
                  <a:lnTo>
                    <a:pt x="349" y="54"/>
                  </a:lnTo>
                  <a:lnTo>
                    <a:pt x="309" y="26"/>
                  </a:lnTo>
                  <a:lnTo>
                    <a:pt x="290" y="16"/>
                  </a:lnTo>
                  <a:lnTo>
                    <a:pt x="273" y="8"/>
                  </a:lnTo>
                  <a:lnTo>
                    <a:pt x="255" y="2"/>
                  </a:lnTo>
                  <a:lnTo>
                    <a:pt x="235" y="0"/>
                  </a:lnTo>
                  <a:lnTo>
                    <a:pt x="213" y="0"/>
                  </a:lnTo>
                  <a:lnTo>
                    <a:pt x="190" y="5"/>
                  </a:lnTo>
                  <a:lnTo>
                    <a:pt x="190" y="5"/>
                  </a:lnTo>
                  <a:lnTo>
                    <a:pt x="164" y="14"/>
                  </a:lnTo>
                  <a:lnTo>
                    <a:pt x="136" y="25"/>
                  </a:lnTo>
                  <a:lnTo>
                    <a:pt x="108" y="40"/>
                  </a:lnTo>
                  <a:lnTo>
                    <a:pt x="80" y="57"/>
                  </a:lnTo>
                  <a:lnTo>
                    <a:pt x="55" y="77"/>
                  </a:lnTo>
                  <a:lnTo>
                    <a:pt x="32" y="99"/>
                  </a:lnTo>
                  <a:lnTo>
                    <a:pt x="23" y="111"/>
                  </a:lnTo>
                  <a:lnTo>
                    <a:pt x="14" y="122"/>
                  </a:lnTo>
                  <a:lnTo>
                    <a:pt x="6" y="135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5" name="Freeform 47"/>
            <p:cNvSpPr/>
            <p:nvPr userDrawn="1"/>
          </p:nvSpPr>
          <p:spPr>
            <a:xfrm>
              <a:off x="274638" y="3343276"/>
              <a:ext cx="554038" cy="296863"/>
            </a:xfrm>
            <a:custGeom>
              <a:avLst/>
              <a:gdLst>
                <a:gd name="T0" fmla="*/ 0 w 349"/>
                <a:gd name="T1" fmla="*/ 147 h 187"/>
                <a:gd name="T2" fmla="*/ 0 w 349"/>
                <a:gd name="T3" fmla="*/ 147 h 187"/>
                <a:gd name="T4" fmla="*/ 11 w 349"/>
                <a:gd name="T5" fmla="*/ 155 h 187"/>
                <a:gd name="T6" fmla="*/ 23 w 349"/>
                <a:gd name="T7" fmla="*/ 161 h 187"/>
                <a:gd name="T8" fmla="*/ 37 w 349"/>
                <a:gd name="T9" fmla="*/ 167 h 187"/>
                <a:gd name="T10" fmla="*/ 51 w 349"/>
                <a:gd name="T11" fmla="*/ 172 h 187"/>
                <a:gd name="T12" fmla="*/ 82 w 349"/>
                <a:gd name="T13" fmla="*/ 179 h 187"/>
                <a:gd name="T14" fmla="*/ 114 w 349"/>
                <a:gd name="T15" fmla="*/ 184 h 187"/>
                <a:gd name="T16" fmla="*/ 145 w 349"/>
                <a:gd name="T17" fmla="*/ 187 h 187"/>
                <a:gd name="T18" fmla="*/ 178 w 349"/>
                <a:gd name="T19" fmla="*/ 185 h 187"/>
                <a:gd name="T20" fmla="*/ 207 w 349"/>
                <a:gd name="T21" fmla="*/ 182 h 187"/>
                <a:gd name="T22" fmla="*/ 235 w 349"/>
                <a:gd name="T23" fmla="*/ 178 h 187"/>
                <a:gd name="T24" fmla="*/ 235 w 349"/>
                <a:gd name="T25" fmla="*/ 178 h 187"/>
                <a:gd name="T26" fmla="*/ 258 w 349"/>
                <a:gd name="T27" fmla="*/ 170 h 187"/>
                <a:gd name="T28" fmla="*/ 276 w 349"/>
                <a:gd name="T29" fmla="*/ 161 h 187"/>
                <a:gd name="T30" fmla="*/ 292 w 349"/>
                <a:gd name="T31" fmla="*/ 148 h 187"/>
                <a:gd name="T32" fmla="*/ 306 w 349"/>
                <a:gd name="T33" fmla="*/ 134 h 187"/>
                <a:gd name="T34" fmla="*/ 317 w 349"/>
                <a:gd name="T35" fmla="*/ 119 h 187"/>
                <a:gd name="T36" fmla="*/ 327 w 349"/>
                <a:gd name="T37" fmla="*/ 100 h 187"/>
                <a:gd name="T38" fmla="*/ 349 w 349"/>
                <a:gd name="T39" fmla="*/ 56 h 187"/>
                <a:gd name="T40" fmla="*/ 349 w 349"/>
                <a:gd name="T41" fmla="*/ 56 h 187"/>
                <a:gd name="T42" fmla="*/ 309 w 349"/>
                <a:gd name="T43" fmla="*/ 28 h 187"/>
                <a:gd name="T44" fmla="*/ 290 w 349"/>
                <a:gd name="T45" fmla="*/ 17 h 187"/>
                <a:gd name="T46" fmla="*/ 273 w 349"/>
                <a:gd name="T47" fmla="*/ 9 h 187"/>
                <a:gd name="T48" fmla="*/ 255 w 349"/>
                <a:gd name="T49" fmla="*/ 3 h 187"/>
                <a:gd name="T50" fmla="*/ 235 w 349"/>
                <a:gd name="T51" fmla="*/ 0 h 187"/>
                <a:gd name="T52" fmla="*/ 213 w 349"/>
                <a:gd name="T53" fmla="*/ 2 h 187"/>
                <a:gd name="T54" fmla="*/ 190 w 349"/>
                <a:gd name="T55" fmla="*/ 6 h 187"/>
                <a:gd name="T56" fmla="*/ 190 w 349"/>
                <a:gd name="T57" fmla="*/ 6 h 187"/>
                <a:gd name="T58" fmla="*/ 164 w 349"/>
                <a:gd name="T59" fmla="*/ 14 h 187"/>
                <a:gd name="T60" fmla="*/ 136 w 349"/>
                <a:gd name="T61" fmla="*/ 26 h 187"/>
                <a:gd name="T62" fmla="*/ 108 w 349"/>
                <a:gd name="T63" fmla="*/ 42 h 187"/>
                <a:gd name="T64" fmla="*/ 80 w 349"/>
                <a:gd name="T65" fmla="*/ 59 h 187"/>
                <a:gd name="T66" fmla="*/ 56 w 349"/>
                <a:gd name="T67" fmla="*/ 79 h 187"/>
                <a:gd name="T68" fmla="*/ 32 w 349"/>
                <a:gd name="T69" fmla="*/ 100 h 187"/>
                <a:gd name="T70" fmla="*/ 23 w 349"/>
                <a:gd name="T71" fmla="*/ 111 h 187"/>
                <a:gd name="T72" fmla="*/ 14 w 349"/>
                <a:gd name="T73" fmla="*/ 124 h 187"/>
                <a:gd name="T74" fmla="*/ 6 w 349"/>
                <a:gd name="T75" fmla="*/ 136 h 187"/>
                <a:gd name="T76" fmla="*/ 0 w 349"/>
                <a:gd name="T77" fmla="*/ 147 h 187"/>
                <a:gd name="T78" fmla="*/ 0 w 349"/>
                <a:gd name="T79" fmla="*/ 147 h 1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9" h="187">
                  <a:moveTo>
                    <a:pt x="0" y="147"/>
                  </a:moveTo>
                  <a:lnTo>
                    <a:pt x="0" y="147"/>
                  </a:lnTo>
                  <a:lnTo>
                    <a:pt x="11" y="155"/>
                  </a:lnTo>
                  <a:lnTo>
                    <a:pt x="23" y="161"/>
                  </a:lnTo>
                  <a:lnTo>
                    <a:pt x="37" y="167"/>
                  </a:lnTo>
                  <a:lnTo>
                    <a:pt x="51" y="172"/>
                  </a:lnTo>
                  <a:lnTo>
                    <a:pt x="82" y="179"/>
                  </a:lnTo>
                  <a:lnTo>
                    <a:pt x="114" y="184"/>
                  </a:lnTo>
                  <a:lnTo>
                    <a:pt x="145" y="187"/>
                  </a:lnTo>
                  <a:lnTo>
                    <a:pt x="178" y="185"/>
                  </a:lnTo>
                  <a:lnTo>
                    <a:pt x="207" y="182"/>
                  </a:lnTo>
                  <a:lnTo>
                    <a:pt x="235" y="178"/>
                  </a:lnTo>
                  <a:lnTo>
                    <a:pt x="235" y="178"/>
                  </a:lnTo>
                  <a:lnTo>
                    <a:pt x="258" y="170"/>
                  </a:lnTo>
                  <a:lnTo>
                    <a:pt x="276" y="161"/>
                  </a:lnTo>
                  <a:lnTo>
                    <a:pt x="292" y="148"/>
                  </a:lnTo>
                  <a:lnTo>
                    <a:pt x="306" y="134"/>
                  </a:lnTo>
                  <a:lnTo>
                    <a:pt x="317" y="119"/>
                  </a:lnTo>
                  <a:lnTo>
                    <a:pt x="327" y="100"/>
                  </a:lnTo>
                  <a:lnTo>
                    <a:pt x="349" y="56"/>
                  </a:lnTo>
                  <a:lnTo>
                    <a:pt x="349" y="56"/>
                  </a:lnTo>
                  <a:lnTo>
                    <a:pt x="309" y="28"/>
                  </a:lnTo>
                  <a:lnTo>
                    <a:pt x="290" y="17"/>
                  </a:lnTo>
                  <a:lnTo>
                    <a:pt x="273" y="9"/>
                  </a:lnTo>
                  <a:lnTo>
                    <a:pt x="255" y="3"/>
                  </a:lnTo>
                  <a:lnTo>
                    <a:pt x="235" y="0"/>
                  </a:lnTo>
                  <a:lnTo>
                    <a:pt x="213" y="2"/>
                  </a:lnTo>
                  <a:lnTo>
                    <a:pt x="190" y="6"/>
                  </a:lnTo>
                  <a:lnTo>
                    <a:pt x="190" y="6"/>
                  </a:lnTo>
                  <a:lnTo>
                    <a:pt x="164" y="14"/>
                  </a:lnTo>
                  <a:lnTo>
                    <a:pt x="136" y="26"/>
                  </a:lnTo>
                  <a:lnTo>
                    <a:pt x="108" y="42"/>
                  </a:lnTo>
                  <a:lnTo>
                    <a:pt x="80" y="59"/>
                  </a:lnTo>
                  <a:lnTo>
                    <a:pt x="56" y="79"/>
                  </a:lnTo>
                  <a:lnTo>
                    <a:pt x="32" y="100"/>
                  </a:lnTo>
                  <a:lnTo>
                    <a:pt x="23" y="111"/>
                  </a:lnTo>
                  <a:lnTo>
                    <a:pt x="14" y="124"/>
                  </a:lnTo>
                  <a:lnTo>
                    <a:pt x="6" y="136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6" name="Freeform 48"/>
            <p:cNvSpPr/>
            <p:nvPr userDrawn="1"/>
          </p:nvSpPr>
          <p:spPr>
            <a:xfrm>
              <a:off x="382704" y="2330451"/>
              <a:ext cx="572971" cy="457200"/>
            </a:xfrm>
            <a:custGeom>
              <a:avLst/>
              <a:gdLst>
                <a:gd name="T0" fmla="*/ 0 w 292"/>
                <a:gd name="T1" fmla="*/ 230 h 233"/>
                <a:gd name="T2" fmla="*/ 0 w 292"/>
                <a:gd name="T3" fmla="*/ 230 h 233"/>
                <a:gd name="T4" fmla="*/ 13 w 292"/>
                <a:gd name="T5" fmla="*/ 232 h 233"/>
                <a:gd name="T6" fmla="*/ 28 w 292"/>
                <a:gd name="T7" fmla="*/ 233 h 233"/>
                <a:gd name="T8" fmla="*/ 42 w 292"/>
                <a:gd name="T9" fmla="*/ 233 h 233"/>
                <a:gd name="T10" fmla="*/ 58 w 292"/>
                <a:gd name="T11" fmla="*/ 233 h 233"/>
                <a:gd name="T12" fmla="*/ 88 w 292"/>
                <a:gd name="T13" fmla="*/ 228 h 233"/>
                <a:gd name="T14" fmla="*/ 119 w 292"/>
                <a:gd name="T15" fmla="*/ 222 h 233"/>
                <a:gd name="T16" fmla="*/ 150 w 292"/>
                <a:gd name="T17" fmla="*/ 213 h 233"/>
                <a:gd name="T18" fmla="*/ 180 w 292"/>
                <a:gd name="T19" fmla="*/ 201 h 233"/>
                <a:gd name="T20" fmla="*/ 206 w 292"/>
                <a:gd name="T21" fmla="*/ 187 h 233"/>
                <a:gd name="T22" fmla="*/ 229 w 292"/>
                <a:gd name="T23" fmla="*/ 171 h 233"/>
                <a:gd name="T24" fmla="*/ 229 w 292"/>
                <a:gd name="T25" fmla="*/ 171 h 233"/>
                <a:gd name="T26" fmla="*/ 249 w 292"/>
                <a:gd name="T27" fmla="*/ 156 h 233"/>
                <a:gd name="T28" fmla="*/ 263 w 292"/>
                <a:gd name="T29" fmla="*/ 140 h 233"/>
                <a:gd name="T30" fmla="*/ 272 w 292"/>
                <a:gd name="T31" fmla="*/ 123 h 233"/>
                <a:gd name="T32" fmla="*/ 280 w 292"/>
                <a:gd name="T33" fmla="*/ 105 h 233"/>
                <a:gd name="T34" fmla="*/ 285 w 292"/>
                <a:gd name="T35" fmla="*/ 86 h 233"/>
                <a:gd name="T36" fmla="*/ 288 w 292"/>
                <a:gd name="T37" fmla="*/ 65 h 233"/>
                <a:gd name="T38" fmla="*/ 292 w 292"/>
                <a:gd name="T39" fmla="*/ 17 h 233"/>
                <a:gd name="T40" fmla="*/ 292 w 292"/>
                <a:gd name="T41" fmla="*/ 17 h 233"/>
                <a:gd name="T42" fmla="*/ 245 w 292"/>
                <a:gd name="T43" fmla="*/ 6 h 233"/>
                <a:gd name="T44" fmla="*/ 223 w 292"/>
                <a:gd name="T45" fmla="*/ 1 h 233"/>
                <a:gd name="T46" fmla="*/ 204 w 292"/>
                <a:gd name="T47" fmla="*/ 0 h 233"/>
                <a:gd name="T48" fmla="*/ 184 w 292"/>
                <a:gd name="T49" fmla="*/ 1 h 233"/>
                <a:gd name="T50" fmla="*/ 166 w 292"/>
                <a:gd name="T51" fmla="*/ 6 h 233"/>
                <a:gd name="T52" fmla="*/ 146 w 292"/>
                <a:gd name="T53" fmla="*/ 15 h 233"/>
                <a:gd name="T54" fmla="*/ 126 w 292"/>
                <a:gd name="T55" fmla="*/ 28 h 233"/>
                <a:gd name="T56" fmla="*/ 126 w 292"/>
                <a:gd name="T57" fmla="*/ 28 h 233"/>
                <a:gd name="T58" fmla="*/ 104 w 292"/>
                <a:gd name="T59" fmla="*/ 46 h 233"/>
                <a:gd name="T60" fmla="*/ 82 w 292"/>
                <a:gd name="T61" fmla="*/ 66 h 233"/>
                <a:gd name="T62" fmla="*/ 62 w 292"/>
                <a:gd name="T63" fmla="*/ 91 h 233"/>
                <a:gd name="T64" fmla="*/ 44 w 292"/>
                <a:gd name="T65" fmla="*/ 117 h 233"/>
                <a:gd name="T66" fmla="*/ 27 w 292"/>
                <a:gd name="T67" fmla="*/ 145 h 233"/>
                <a:gd name="T68" fmla="*/ 14 w 292"/>
                <a:gd name="T69" fmla="*/ 173 h 233"/>
                <a:gd name="T70" fmla="*/ 8 w 292"/>
                <a:gd name="T71" fmla="*/ 188 h 233"/>
                <a:gd name="T72" fmla="*/ 5 w 292"/>
                <a:gd name="T73" fmla="*/ 202 h 233"/>
                <a:gd name="T74" fmla="*/ 2 w 292"/>
                <a:gd name="T75" fmla="*/ 216 h 233"/>
                <a:gd name="T76" fmla="*/ 0 w 292"/>
                <a:gd name="T77" fmla="*/ 230 h 233"/>
                <a:gd name="T78" fmla="*/ 0 w 292"/>
                <a:gd name="T79" fmla="*/ 230 h 2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92" h="233">
                  <a:moveTo>
                    <a:pt x="0" y="230"/>
                  </a:moveTo>
                  <a:lnTo>
                    <a:pt x="0" y="230"/>
                  </a:lnTo>
                  <a:lnTo>
                    <a:pt x="13" y="232"/>
                  </a:lnTo>
                  <a:lnTo>
                    <a:pt x="28" y="233"/>
                  </a:lnTo>
                  <a:lnTo>
                    <a:pt x="42" y="233"/>
                  </a:lnTo>
                  <a:lnTo>
                    <a:pt x="58" y="233"/>
                  </a:lnTo>
                  <a:lnTo>
                    <a:pt x="88" y="228"/>
                  </a:lnTo>
                  <a:lnTo>
                    <a:pt x="119" y="222"/>
                  </a:lnTo>
                  <a:lnTo>
                    <a:pt x="150" y="213"/>
                  </a:lnTo>
                  <a:lnTo>
                    <a:pt x="180" y="201"/>
                  </a:lnTo>
                  <a:lnTo>
                    <a:pt x="206" y="187"/>
                  </a:lnTo>
                  <a:lnTo>
                    <a:pt x="229" y="171"/>
                  </a:lnTo>
                  <a:lnTo>
                    <a:pt x="229" y="171"/>
                  </a:lnTo>
                  <a:lnTo>
                    <a:pt x="249" y="156"/>
                  </a:lnTo>
                  <a:lnTo>
                    <a:pt x="263" y="140"/>
                  </a:lnTo>
                  <a:lnTo>
                    <a:pt x="272" y="123"/>
                  </a:lnTo>
                  <a:lnTo>
                    <a:pt x="280" y="105"/>
                  </a:lnTo>
                  <a:lnTo>
                    <a:pt x="285" y="86"/>
                  </a:lnTo>
                  <a:lnTo>
                    <a:pt x="288" y="65"/>
                  </a:lnTo>
                  <a:lnTo>
                    <a:pt x="292" y="17"/>
                  </a:lnTo>
                  <a:lnTo>
                    <a:pt x="292" y="17"/>
                  </a:lnTo>
                  <a:lnTo>
                    <a:pt x="245" y="6"/>
                  </a:lnTo>
                  <a:lnTo>
                    <a:pt x="223" y="1"/>
                  </a:lnTo>
                  <a:lnTo>
                    <a:pt x="204" y="0"/>
                  </a:lnTo>
                  <a:lnTo>
                    <a:pt x="184" y="1"/>
                  </a:lnTo>
                  <a:lnTo>
                    <a:pt x="166" y="6"/>
                  </a:lnTo>
                  <a:lnTo>
                    <a:pt x="146" y="15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04" y="46"/>
                  </a:lnTo>
                  <a:lnTo>
                    <a:pt x="82" y="66"/>
                  </a:lnTo>
                  <a:lnTo>
                    <a:pt x="62" y="91"/>
                  </a:lnTo>
                  <a:lnTo>
                    <a:pt x="44" y="117"/>
                  </a:lnTo>
                  <a:lnTo>
                    <a:pt x="27" y="145"/>
                  </a:lnTo>
                  <a:lnTo>
                    <a:pt x="14" y="173"/>
                  </a:lnTo>
                  <a:lnTo>
                    <a:pt x="8" y="188"/>
                  </a:lnTo>
                  <a:lnTo>
                    <a:pt x="5" y="202"/>
                  </a:lnTo>
                  <a:lnTo>
                    <a:pt x="2" y="216"/>
                  </a:lnTo>
                  <a:lnTo>
                    <a:pt x="0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7" name="Freeform 49"/>
            <p:cNvSpPr/>
            <p:nvPr userDrawn="1"/>
          </p:nvSpPr>
          <p:spPr>
            <a:xfrm>
              <a:off x="450850" y="1942710"/>
              <a:ext cx="561975" cy="350119"/>
            </a:xfrm>
            <a:custGeom>
              <a:avLst/>
              <a:gdLst>
                <a:gd name="T0" fmla="*/ 0 w 354"/>
                <a:gd name="T1" fmla="*/ 48 h 183"/>
                <a:gd name="T2" fmla="*/ 0 w 354"/>
                <a:gd name="T3" fmla="*/ 48 h 183"/>
                <a:gd name="T4" fmla="*/ 8 w 354"/>
                <a:gd name="T5" fmla="*/ 61 h 183"/>
                <a:gd name="T6" fmla="*/ 16 w 354"/>
                <a:gd name="T7" fmla="*/ 71 h 183"/>
                <a:gd name="T8" fmla="*/ 25 w 354"/>
                <a:gd name="T9" fmla="*/ 84 h 183"/>
                <a:gd name="T10" fmla="*/ 36 w 354"/>
                <a:gd name="T11" fmla="*/ 95 h 183"/>
                <a:gd name="T12" fmla="*/ 60 w 354"/>
                <a:gd name="T13" fmla="*/ 115 h 183"/>
                <a:gd name="T14" fmla="*/ 87 w 354"/>
                <a:gd name="T15" fmla="*/ 133 h 183"/>
                <a:gd name="T16" fmla="*/ 114 w 354"/>
                <a:gd name="T17" fmla="*/ 149 h 183"/>
                <a:gd name="T18" fmla="*/ 142 w 354"/>
                <a:gd name="T19" fmla="*/ 163 h 183"/>
                <a:gd name="T20" fmla="*/ 172 w 354"/>
                <a:gd name="T21" fmla="*/ 173 h 183"/>
                <a:gd name="T22" fmla="*/ 198 w 354"/>
                <a:gd name="T23" fmla="*/ 180 h 183"/>
                <a:gd name="T24" fmla="*/ 198 w 354"/>
                <a:gd name="T25" fmla="*/ 180 h 183"/>
                <a:gd name="T26" fmla="*/ 221 w 354"/>
                <a:gd name="T27" fmla="*/ 183 h 183"/>
                <a:gd name="T28" fmla="*/ 243 w 354"/>
                <a:gd name="T29" fmla="*/ 183 h 183"/>
                <a:gd name="T30" fmla="*/ 263 w 354"/>
                <a:gd name="T31" fmla="*/ 180 h 183"/>
                <a:gd name="T32" fmla="*/ 280 w 354"/>
                <a:gd name="T33" fmla="*/ 172 h 183"/>
                <a:gd name="T34" fmla="*/ 298 w 354"/>
                <a:gd name="T35" fmla="*/ 163 h 183"/>
                <a:gd name="T36" fmla="*/ 315 w 354"/>
                <a:gd name="T37" fmla="*/ 152 h 183"/>
                <a:gd name="T38" fmla="*/ 354 w 354"/>
                <a:gd name="T39" fmla="*/ 121 h 183"/>
                <a:gd name="T40" fmla="*/ 354 w 354"/>
                <a:gd name="T41" fmla="*/ 121 h 183"/>
                <a:gd name="T42" fmla="*/ 331 w 354"/>
                <a:gd name="T43" fmla="*/ 79 h 183"/>
                <a:gd name="T44" fmla="*/ 318 w 354"/>
                <a:gd name="T45" fmla="*/ 61 h 183"/>
                <a:gd name="T46" fmla="*/ 306 w 354"/>
                <a:gd name="T47" fmla="*/ 45 h 183"/>
                <a:gd name="T48" fmla="*/ 292 w 354"/>
                <a:gd name="T49" fmla="*/ 33 h 183"/>
                <a:gd name="T50" fmla="*/ 277 w 354"/>
                <a:gd name="T51" fmla="*/ 22 h 183"/>
                <a:gd name="T52" fmla="*/ 257 w 354"/>
                <a:gd name="T53" fmla="*/ 13 h 183"/>
                <a:gd name="T54" fmla="*/ 233 w 354"/>
                <a:gd name="T55" fmla="*/ 6 h 183"/>
                <a:gd name="T56" fmla="*/ 233 w 354"/>
                <a:gd name="T57" fmla="*/ 6 h 183"/>
                <a:gd name="T58" fmla="*/ 206 w 354"/>
                <a:gd name="T59" fmla="*/ 2 h 183"/>
                <a:gd name="T60" fmla="*/ 176 w 354"/>
                <a:gd name="T61" fmla="*/ 0 h 183"/>
                <a:gd name="T62" fmla="*/ 144 w 354"/>
                <a:gd name="T63" fmla="*/ 2 h 183"/>
                <a:gd name="T64" fmla="*/ 113 w 354"/>
                <a:gd name="T65" fmla="*/ 5 h 183"/>
                <a:gd name="T66" fmla="*/ 80 w 354"/>
                <a:gd name="T67" fmla="*/ 13 h 183"/>
                <a:gd name="T68" fmla="*/ 51 w 354"/>
                <a:gd name="T69" fmla="*/ 22 h 183"/>
                <a:gd name="T70" fmla="*/ 37 w 354"/>
                <a:gd name="T71" fmla="*/ 27 h 183"/>
                <a:gd name="T72" fmla="*/ 23 w 354"/>
                <a:gd name="T73" fmla="*/ 34 h 183"/>
                <a:gd name="T74" fmla="*/ 11 w 354"/>
                <a:gd name="T75" fmla="*/ 40 h 183"/>
                <a:gd name="T76" fmla="*/ 0 w 354"/>
                <a:gd name="T77" fmla="*/ 48 h 183"/>
                <a:gd name="T78" fmla="*/ 0 w 354"/>
                <a:gd name="T79" fmla="*/ 48 h 18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4" h="183">
                  <a:moveTo>
                    <a:pt x="0" y="48"/>
                  </a:moveTo>
                  <a:lnTo>
                    <a:pt x="0" y="48"/>
                  </a:lnTo>
                  <a:lnTo>
                    <a:pt x="8" y="61"/>
                  </a:lnTo>
                  <a:lnTo>
                    <a:pt x="16" y="71"/>
                  </a:lnTo>
                  <a:lnTo>
                    <a:pt x="25" y="84"/>
                  </a:lnTo>
                  <a:lnTo>
                    <a:pt x="36" y="95"/>
                  </a:lnTo>
                  <a:lnTo>
                    <a:pt x="60" y="115"/>
                  </a:lnTo>
                  <a:lnTo>
                    <a:pt x="87" y="133"/>
                  </a:lnTo>
                  <a:lnTo>
                    <a:pt x="114" y="149"/>
                  </a:lnTo>
                  <a:lnTo>
                    <a:pt x="142" y="163"/>
                  </a:lnTo>
                  <a:lnTo>
                    <a:pt x="172" y="173"/>
                  </a:lnTo>
                  <a:lnTo>
                    <a:pt x="198" y="180"/>
                  </a:lnTo>
                  <a:lnTo>
                    <a:pt x="198" y="180"/>
                  </a:lnTo>
                  <a:lnTo>
                    <a:pt x="221" y="183"/>
                  </a:lnTo>
                  <a:lnTo>
                    <a:pt x="243" y="183"/>
                  </a:lnTo>
                  <a:lnTo>
                    <a:pt x="263" y="180"/>
                  </a:lnTo>
                  <a:lnTo>
                    <a:pt x="280" y="172"/>
                  </a:lnTo>
                  <a:lnTo>
                    <a:pt x="298" y="163"/>
                  </a:lnTo>
                  <a:lnTo>
                    <a:pt x="315" y="152"/>
                  </a:lnTo>
                  <a:lnTo>
                    <a:pt x="354" y="121"/>
                  </a:lnTo>
                  <a:lnTo>
                    <a:pt x="354" y="121"/>
                  </a:lnTo>
                  <a:lnTo>
                    <a:pt x="331" y="79"/>
                  </a:lnTo>
                  <a:lnTo>
                    <a:pt x="318" y="61"/>
                  </a:lnTo>
                  <a:lnTo>
                    <a:pt x="306" y="45"/>
                  </a:lnTo>
                  <a:lnTo>
                    <a:pt x="292" y="33"/>
                  </a:lnTo>
                  <a:lnTo>
                    <a:pt x="277" y="22"/>
                  </a:lnTo>
                  <a:lnTo>
                    <a:pt x="257" y="13"/>
                  </a:lnTo>
                  <a:lnTo>
                    <a:pt x="233" y="6"/>
                  </a:lnTo>
                  <a:lnTo>
                    <a:pt x="233" y="6"/>
                  </a:lnTo>
                  <a:lnTo>
                    <a:pt x="206" y="2"/>
                  </a:lnTo>
                  <a:lnTo>
                    <a:pt x="176" y="0"/>
                  </a:lnTo>
                  <a:lnTo>
                    <a:pt x="144" y="2"/>
                  </a:lnTo>
                  <a:lnTo>
                    <a:pt x="113" y="5"/>
                  </a:lnTo>
                  <a:lnTo>
                    <a:pt x="80" y="13"/>
                  </a:lnTo>
                  <a:lnTo>
                    <a:pt x="51" y="22"/>
                  </a:lnTo>
                  <a:lnTo>
                    <a:pt x="37" y="27"/>
                  </a:lnTo>
                  <a:lnTo>
                    <a:pt x="23" y="34"/>
                  </a:lnTo>
                  <a:lnTo>
                    <a:pt x="11" y="4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8" name="Freeform 50"/>
            <p:cNvSpPr/>
            <p:nvPr userDrawn="1"/>
          </p:nvSpPr>
          <p:spPr>
            <a:xfrm>
              <a:off x="811213" y="1647826"/>
              <a:ext cx="409575" cy="417513"/>
            </a:xfrm>
            <a:custGeom>
              <a:avLst/>
              <a:gdLst>
                <a:gd name="T0" fmla="*/ 2 w 258"/>
                <a:gd name="T1" fmla="*/ 2 h 263"/>
                <a:gd name="T2" fmla="*/ 2 w 258"/>
                <a:gd name="T3" fmla="*/ 2 h 263"/>
                <a:gd name="T4" fmla="*/ 0 w 258"/>
                <a:gd name="T5" fmla="*/ 14 h 263"/>
                <a:gd name="T6" fmla="*/ 2 w 258"/>
                <a:gd name="T7" fmla="*/ 30 h 263"/>
                <a:gd name="T8" fmla="*/ 3 w 258"/>
                <a:gd name="T9" fmla="*/ 43 h 263"/>
                <a:gd name="T10" fmla="*/ 6 w 258"/>
                <a:gd name="T11" fmla="*/ 59 h 263"/>
                <a:gd name="T12" fmla="*/ 14 w 258"/>
                <a:gd name="T13" fmla="*/ 88 h 263"/>
                <a:gd name="T14" fmla="*/ 25 w 258"/>
                <a:gd name="T15" fmla="*/ 119 h 263"/>
                <a:gd name="T16" fmla="*/ 39 w 258"/>
                <a:gd name="T17" fmla="*/ 149 h 263"/>
                <a:gd name="T18" fmla="*/ 56 w 258"/>
                <a:gd name="T19" fmla="*/ 175 h 263"/>
                <a:gd name="T20" fmla="*/ 73 w 258"/>
                <a:gd name="T21" fmla="*/ 200 h 263"/>
                <a:gd name="T22" fmla="*/ 91 w 258"/>
                <a:gd name="T23" fmla="*/ 220 h 263"/>
                <a:gd name="T24" fmla="*/ 91 w 258"/>
                <a:gd name="T25" fmla="*/ 220 h 263"/>
                <a:gd name="T26" fmla="*/ 110 w 258"/>
                <a:gd name="T27" fmla="*/ 237 h 263"/>
                <a:gd name="T28" fmla="*/ 127 w 258"/>
                <a:gd name="T29" fmla="*/ 249 h 263"/>
                <a:gd name="T30" fmla="*/ 146 w 258"/>
                <a:gd name="T31" fmla="*/ 257 h 263"/>
                <a:gd name="T32" fmla="*/ 164 w 258"/>
                <a:gd name="T33" fmla="*/ 261 h 263"/>
                <a:gd name="T34" fmla="*/ 184 w 258"/>
                <a:gd name="T35" fmla="*/ 263 h 263"/>
                <a:gd name="T36" fmla="*/ 204 w 258"/>
                <a:gd name="T37" fmla="*/ 263 h 263"/>
                <a:gd name="T38" fmla="*/ 254 w 258"/>
                <a:gd name="T39" fmla="*/ 260 h 263"/>
                <a:gd name="T40" fmla="*/ 254 w 258"/>
                <a:gd name="T41" fmla="*/ 260 h 263"/>
                <a:gd name="T42" fmla="*/ 258 w 258"/>
                <a:gd name="T43" fmla="*/ 212 h 263"/>
                <a:gd name="T44" fmla="*/ 258 w 258"/>
                <a:gd name="T45" fmla="*/ 190 h 263"/>
                <a:gd name="T46" fmla="*/ 257 w 258"/>
                <a:gd name="T47" fmla="*/ 170 h 263"/>
                <a:gd name="T48" fmla="*/ 252 w 258"/>
                <a:gd name="T49" fmla="*/ 152 h 263"/>
                <a:gd name="T50" fmla="*/ 246 w 258"/>
                <a:gd name="T51" fmla="*/ 133 h 263"/>
                <a:gd name="T52" fmla="*/ 234 w 258"/>
                <a:gd name="T53" fmla="*/ 115 h 263"/>
                <a:gd name="T54" fmla="*/ 218 w 258"/>
                <a:gd name="T55" fmla="*/ 96 h 263"/>
                <a:gd name="T56" fmla="*/ 218 w 258"/>
                <a:gd name="T57" fmla="*/ 96 h 263"/>
                <a:gd name="T58" fmla="*/ 198 w 258"/>
                <a:gd name="T59" fmla="*/ 77 h 263"/>
                <a:gd name="T60" fmla="*/ 173 w 258"/>
                <a:gd name="T61" fmla="*/ 60 h 263"/>
                <a:gd name="T62" fmla="*/ 147 w 258"/>
                <a:gd name="T63" fmla="*/ 43 h 263"/>
                <a:gd name="T64" fmla="*/ 118 w 258"/>
                <a:gd name="T65" fmla="*/ 28 h 263"/>
                <a:gd name="T66" fmla="*/ 88 w 258"/>
                <a:gd name="T67" fmla="*/ 16 h 263"/>
                <a:gd name="T68" fmla="*/ 59 w 258"/>
                <a:gd name="T69" fmla="*/ 6 h 263"/>
                <a:gd name="T70" fmla="*/ 44 w 258"/>
                <a:gd name="T71" fmla="*/ 3 h 263"/>
                <a:gd name="T72" fmla="*/ 30 w 258"/>
                <a:gd name="T73" fmla="*/ 2 h 263"/>
                <a:gd name="T74" fmla="*/ 16 w 258"/>
                <a:gd name="T75" fmla="*/ 0 h 263"/>
                <a:gd name="T76" fmla="*/ 2 w 258"/>
                <a:gd name="T77" fmla="*/ 2 h 263"/>
                <a:gd name="T78" fmla="*/ 2 w 258"/>
                <a:gd name="T79" fmla="*/ 2 h 2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8" h="263">
                  <a:moveTo>
                    <a:pt x="2" y="2"/>
                  </a:moveTo>
                  <a:lnTo>
                    <a:pt x="2" y="2"/>
                  </a:lnTo>
                  <a:lnTo>
                    <a:pt x="0" y="14"/>
                  </a:lnTo>
                  <a:lnTo>
                    <a:pt x="2" y="30"/>
                  </a:lnTo>
                  <a:lnTo>
                    <a:pt x="3" y="43"/>
                  </a:lnTo>
                  <a:lnTo>
                    <a:pt x="6" y="59"/>
                  </a:lnTo>
                  <a:lnTo>
                    <a:pt x="14" y="88"/>
                  </a:lnTo>
                  <a:lnTo>
                    <a:pt x="25" y="119"/>
                  </a:lnTo>
                  <a:lnTo>
                    <a:pt x="39" y="149"/>
                  </a:lnTo>
                  <a:lnTo>
                    <a:pt x="56" y="175"/>
                  </a:lnTo>
                  <a:lnTo>
                    <a:pt x="73" y="200"/>
                  </a:lnTo>
                  <a:lnTo>
                    <a:pt x="91" y="220"/>
                  </a:lnTo>
                  <a:lnTo>
                    <a:pt x="91" y="220"/>
                  </a:lnTo>
                  <a:lnTo>
                    <a:pt x="110" y="237"/>
                  </a:lnTo>
                  <a:lnTo>
                    <a:pt x="127" y="249"/>
                  </a:lnTo>
                  <a:lnTo>
                    <a:pt x="146" y="257"/>
                  </a:lnTo>
                  <a:lnTo>
                    <a:pt x="164" y="261"/>
                  </a:lnTo>
                  <a:lnTo>
                    <a:pt x="184" y="263"/>
                  </a:lnTo>
                  <a:lnTo>
                    <a:pt x="204" y="263"/>
                  </a:lnTo>
                  <a:lnTo>
                    <a:pt x="254" y="260"/>
                  </a:lnTo>
                  <a:lnTo>
                    <a:pt x="254" y="260"/>
                  </a:lnTo>
                  <a:lnTo>
                    <a:pt x="258" y="212"/>
                  </a:lnTo>
                  <a:lnTo>
                    <a:pt x="258" y="190"/>
                  </a:lnTo>
                  <a:lnTo>
                    <a:pt x="257" y="170"/>
                  </a:lnTo>
                  <a:lnTo>
                    <a:pt x="252" y="152"/>
                  </a:lnTo>
                  <a:lnTo>
                    <a:pt x="246" y="133"/>
                  </a:lnTo>
                  <a:lnTo>
                    <a:pt x="234" y="115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198" y="77"/>
                  </a:lnTo>
                  <a:lnTo>
                    <a:pt x="173" y="60"/>
                  </a:lnTo>
                  <a:lnTo>
                    <a:pt x="147" y="43"/>
                  </a:lnTo>
                  <a:lnTo>
                    <a:pt x="118" y="28"/>
                  </a:lnTo>
                  <a:lnTo>
                    <a:pt x="88" y="16"/>
                  </a:lnTo>
                  <a:lnTo>
                    <a:pt x="59" y="6"/>
                  </a:lnTo>
                  <a:lnTo>
                    <a:pt x="44" y="3"/>
                  </a:lnTo>
                  <a:lnTo>
                    <a:pt x="30" y="2"/>
                  </a:lnTo>
                  <a:lnTo>
                    <a:pt x="16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9" name="Freeform 51"/>
            <p:cNvSpPr/>
            <p:nvPr userDrawn="1"/>
          </p:nvSpPr>
          <p:spPr>
            <a:xfrm>
              <a:off x="1042988" y="1395413"/>
              <a:ext cx="554038" cy="300038"/>
            </a:xfrm>
            <a:custGeom>
              <a:avLst/>
              <a:gdLst>
                <a:gd name="T0" fmla="*/ 0 w 349"/>
                <a:gd name="T1" fmla="*/ 37 h 189"/>
                <a:gd name="T2" fmla="*/ 0 w 349"/>
                <a:gd name="T3" fmla="*/ 37 h 189"/>
                <a:gd name="T4" fmla="*/ 7 w 349"/>
                <a:gd name="T5" fmla="*/ 49 h 189"/>
                <a:gd name="T6" fmla="*/ 15 w 349"/>
                <a:gd name="T7" fmla="*/ 62 h 189"/>
                <a:gd name="T8" fmla="*/ 23 w 349"/>
                <a:gd name="T9" fmla="*/ 74 h 189"/>
                <a:gd name="T10" fmla="*/ 34 w 349"/>
                <a:gd name="T11" fmla="*/ 85 h 189"/>
                <a:gd name="T12" fmla="*/ 55 w 349"/>
                <a:gd name="T13" fmla="*/ 107 h 189"/>
                <a:gd name="T14" fmla="*/ 80 w 349"/>
                <a:gd name="T15" fmla="*/ 127 h 189"/>
                <a:gd name="T16" fmla="*/ 108 w 349"/>
                <a:gd name="T17" fmla="*/ 145 h 189"/>
                <a:gd name="T18" fmla="*/ 134 w 349"/>
                <a:gd name="T19" fmla="*/ 161 h 189"/>
                <a:gd name="T20" fmla="*/ 162 w 349"/>
                <a:gd name="T21" fmla="*/ 173 h 189"/>
                <a:gd name="T22" fmla="*/ 188 w 349"/>
                <a:gd name="T23" fmla="*/ 182 h 189"/>
                <a:gd name="T24" fmla="*/ 188 w 349"/>
                <a:gd name="T25" fmla="*/ 182 h 189"/>
                <a:gd name="T26" fmla="*/ 213 w 349"/>
                <a:gd name="T27" fmla="*/ 187 h 189"/>
                <a:gd name="T28" fmla="*/ 233 w 349"/>
                <a:gd name="T29" fmla="*/ 189 h 189"/>
                <a:gd name="T30" fmla="*/ 253 w 349"/>
                <a:gd name="T31" fmla="*/ 185 h 189"/>
                <a:gd name="T32" fmla="*/ 271 w 349"/>
                <a:gd name="T33" fmla="*/ 181 h 189"/>
                <a:gd name="T34" fmla="*/ 290 w 349"/>
                <a:gd name="T35" fmla="*/ 173 h 189"/>
                <a:gd name="T36" fmla="*/ 307 w 349"/>
                <a:gd name="T37" fmla="*/ 162 h 189"/>
                <a:gd name="T38" fmla="*/ 349 w 349"/>
                <a:gd name="T39" fmla="*/ 134 h 189"/>
                <a:gd name="T40" fmla="*/ 349 w 349"/>
                <a:gd name="T41" fmla="*/ 134 h 189"/>
                <a:gd name="T42" fmla="*/ 327 w 349"/>
                <a:gd name="T43" fmla="*/ 91 h 189"/>
                <a:gd name="T44" fmla="*/ 318 w 349"/>
                <a:gd name="T45" fmla="*/ 73 h 189"/>
                <a:gd name="T46" fmla="*/ 305 w 349"/>
                <a:gd name="T47" fmla="*/ 56 h 189"/>
                <a:gd name="T48" fmla="*/ 293 w 349"/>
                <a:gd name="T49" fmla="*/ 42 h 189"/>
                <a:gd name="T50" fmla="*/ 278 w 349"/>
                <a:gd name="T51" fmla="*/ 29 h 189"/>
                <a:gd name="T52" fmla="*/ 259 w 349"/>
                <a:gd name="T53" fmla="*/ 19 h 189"/>
                <a:gd name="T54" fmla="*/ 236 w 349"/>
                <a:gd name="T55" fmla="*/ 11 h 189"/>
                <a:gd name="T56" fmla="*/ 236 w 349"/>
                <a:gd name="T57" fmla="*/ 11 h 189"/>
                <a:gd name="T58" fmla="*/ 208 w 349"/>
                <a:gd name="T59" fmla="*/ 5 h 189"/>
                <a:gd name="T60" fmla="*/ 179 w 349"/>
                <a:gd name="T61" fmla="*/ 2 h 189"/>
                <a:gd name="T62" fmla="*/ 148 w 349"/>
                <a:gd name="T63" fmla="*/ 0 h 189"/>
                <a:gd name="T64" fmla="*/ 115 w 349"/>
                <a:gd name="T65" fmla="*/ 2 h 189"/>
                <a:gd name="T66" fmla="*/ 83 w 349"/>
                <a:gd name="T67" fmla="*/ 6 h 189"/>
                <a:gd name="T68" fmla="*/ 52 w 349"/>
                <a:gd name="T69" fmla="*/ 14 h 189"/>
                <a:gd name="T70" fmla="*/ 38 w 349"/>
                <a:gd name="T71" fmla="*/ 19 h 189"/>
                <a:gd name="T72" fmla="*/ 24 w 349"/>
                <a:gd name="T73" fmla="*/ 25 h 189"/>
                <a:gd name="T74" fmla="*/ 12 w 349"/>
                <a:gd name="T75" fmla="*/ 31 h 189"/>
                <a:gd name="T76" fmla="*/ 0 w 349"/>
                <a:gd name="T77" fmla="*/ 37 h 189"/>
                <a:gd name="T78" fmla="*/ 0 w 349"/>
                <a:gd name="T79" fmla="*/ 37 h 18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9" h="189">
                  <a:moveTo>
                    <a:pt x="0" y="37"/>
                  </a:moveTo>
                  <a:lnTo>
                    <a:pt x="0" y="37"/>
                  </a:lnTo>
                  <a:lnTo>
                    <a:pt x="7" y="49"/>
                  </a:lnTo>
                  <a:lnTo>
                    <a:pt x="15" y="62"/>
                  </a:lnTo>
                  <a:lnTo>
                    <a:pt x="23" y="74"/>
                  </a:lnTo>
                  <a:lnTo>
                    <a:pt x="34" y="85"/>
                  </a:lnTo>
                  <a:lnTo>
                    <a:pt x="55" y="107"/>
                  </a:lnTo>
                  <a:lnTo>
                    <a:pt x="80" y="127"/>
                  </a:lnTo>
                  <a:lnTo>
                    <a:pt x="108" y="145"/>
                  </a:lnTo>
                  <a:lnTo>
                    <a:pt x="134" y="161"/>
                  </a:lnTo>
                  <a:lnTo>
                    <a:pt x="162" y="173"/>
                  </a:lnTo>
                  <a:lnTo>
                    <a:pt x="188" y="182"/>
                  </a:lnTo>
                  <a:lnTo>
                    <a:pt x="188" y="182"/>
                  </a:lnTo>
                  <a:lnTo>
                    <a:pt x="213" y="187"/>
                  </a:lnTo>
                  <a:lnTo>
                    <a:pt x="233" y="189"/>
                  </a:lnTo>
                  <a:lnTo>
                    <a:pt x="253" y="185"/>
                  </a:lnTo>
                  <a:lnTo>
                    <a:pt x="271" y="181"/>
                  </a:lnTo>
                  <a:lnTo>
                    <a:pt x="290" y="173"/>
                  </a:lnTo>
                  <a:lnTo>
                    <a:pt x="307" y="162"/>
                  </a:lnTo>
                  <a:lnTo>
                    <a:pt x="349" y="134"/>
                  </a:lnTo>
                  <a:lnTo>
                    <a:pt x="349" y="134"/>
                  </a:lnTo>
                  <a:lnTo>
                    <a:pt x="327" y="91"/>
                  </a:lnTo>
                  <a:lnTo>
                    <a:pt x="318" y="73"/>
                  </a:lnTo>
                  <a:lnTo>
                    <a:pt x="305" y="56"/>
                  </a:lnTo>
                  <a:lnTo>
                    <a:pt x="293" y="42"/>
                  </a:lnTo>
                  <a:lnTo>
                    <a:pt x="278" y="29"/>
                  </a:lnTo>
                  <a:lnTo>
                    <a:pt x="259" y="19"/>
                  </a:lnTo>
                  <a:lnTo>
                    <a:pt x="236" y="11"/>
                  </a:lnTo>
                  <a:lnTo>
                    <a:pt x="236" y="11"/>
                  </a:lnTo>
                  <a:lnTo>
                    <a:pt x="208" y="5"/>
                  </a:lnTo>
                  <a:lnTo>
                    <a:pt x="179" y="2"/>
                  </a:lnTo>
                  <a:lnTo>
                    <a:pt x="148" y="0"/>
                  </a:lnTo>
                  <a:lnTo>
                    <a:pt x="115" y="2"/>
                  </a:lnTo>
                  <a:lnTo>
                    <a:pt x="83" y="6"/>
                  </a:lnTo>
                  <a:lnTo>
                    <a:pt x="52" y="14"/>
                  </a:lnTo>
                  <a:lnTo>
                    <a:pt x="38" y="19"/>
                  </a:lnTo>
                  <a:lnTo>
                    <a:pt x="24" y="25"/>
                  </a:lnTo>
                  <a:lnTo>
                    <a:pt x="12" y="31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0" name="Freeform 52"/>
            <p:cNvSpPr/>
            <p:nvPr userDrawn="1"/>
          </p:nvSpPr>
          <p:spPr>
            <a:xfrm>
              <a:off x="2007920" y="1047751"/>
              <a:ext cx="360710" cy="571500"/>
            </a:xfrm>
            <a:custGeom>
              <a:avLst/>
              <a:gdLst>
                <a:gd name="T0" fmla="*/ 111 w 177"/>
                <a:gd name="T1" fmla="*/ 0 h 360"/>
                <a:gd name="T2" fmla="*/ 111 w 177"/>
                <a:gd name="T3" fmla="*/ 0 h 360"/>
                <a:gd name="T4" fmla="*/ 100 w 177"/>
                <a:gd name="T5" fmla="*/ 9 h 360"/>
                <a:gd name="T6" fmla="*/ 89 w 177"/>
                <a:gd name="T7" fmla="*/ 18 h 360"/>
                <a:gd name="T8" fmla="*/ 78 w 177"/>
                <a:gd name="T9" fmla="*/ 29 h 360"/>
                <a:gd name="T10" fmla="*/ 69 w 177"/>
                <a:gd name="T11" fmla="*/ 40 h 360"/>
                <a:gd name="T12" fmla="*/ 51 w 177"/>
                <a:gd name="T13" fmla="*/ 66 h 360"/>
                <a:gd name="T14" fmla="*/ 35 w 177"/>
                <a:gd name="T15" fmla="*/ 94 h 360"/>
                <a:gd name="T16" fmla="*/ 23 w 177"/>
                <a:gd name="T17" fmla="*/ 123 h 360"/>
                <a:gd name="T18" fmla="*/ 12 w 177"/>
                <a:gd name="T19" fmla="*/ 154 h 360"/>
                <a:gd name="T20" fmla="*/ 4 w 177"/>
                <a:gd name="T21" fmla="*/ 182 h 360"/>
                <a:gd name="T22" fmla="*/ 0 w 177"/>
                <a:gd name="T23" fmla="*/ 210 h 360"/>
                <a:gd name="T24" fmla="*/ 0 w 177"/>
                <a:gd name="T25" fmla="*/ 210 h 360"/>
                <a:gd name="T26" fmla="*/ 0 w 177"/>
                <a:gd name="T27" fmla="*/ 234 h 360"/>
                <a:gd name="T28" fmla="*/ 1 w 177"/>
                <a:gd name="T29" fmla="*/ 256 h 360"/>
                <a:gd name="T30" fmla="*/ 7 w 177"/>
                <a:gd name="T31" fmla="*/ 275 h 360"/>
                <a:gd name="T32" fmla="*/ 15 w 177"/>
                <a:gd name="T33" fmla="*/ 292 h 360"/>
                <a:gd name="T34" fmla="*/ 26 w 177"/>
                <a:gd name="T35" fmla="*/ 309 h 360"/>
                <a:gd name="T36" fmla="*/ 40 w 177"/>
                <a:gd name="T37" fmla="*/ 324 h 360"/>
                <a:gd name="T38" fmla="*/ 74 w 177"/>
                <a:gd name="T39" fmla="*/ 360 h 360"/>
                <a:gd name="T40" fmla="*/ 74 w 177"/>
                <a:gd name="T41" fmla="*/ 360 h 360"/>
                <a:gd name="T42" fmla="*/ 114 w 177"/>
                <a:gd name="T43" fmla="*/ 332 h 360"/>
                <a:gd name="T44" fmla="*/ 131 w 177"/>
                <a:gd name="T45" fmla="*/ 318 h 360"/>
                <a:gd name="T46" fmla="*/ 145 w 177"/>
                <a:gd name="T47" fmla="*/ 304 h 360"/>
                <a:gd name="T48" fmla="*/ 156 w 177"/>
                <a:gd name="T49" fmla="*/ 290 h 360"/>
                <a:gd name="T50" fmla="*/ 165 w 177"/>
                <a:gd name="T51" fmla="*/ 272 h 360"/>
                <a:gd name="T52" fmla="*/ 173 w 177"/>
                <a:gd name="T53" fmla="*/ 251 h 360"/>
                <a:gd name="T54" fmla="*/ 176 w 177"/>
                <a:gd name="T55" fmla="*/ 228 h 360"/>
                <a:gd name="T56" fmla="*/ 176 w 177"/>
                <a:gd name="T57" fmla="*/ 228 h 360"/>
                <a:gd name="T58" fmla="*/ 177 w 177"/>
                <a:gd name="T59" fmla="*/ 200 h 360"/>
                <a:gd name="T60" fmla="*/ 176 w 177"/>
                <a:gd name="T61" fmla="*/ 170 h 360"/>
                <a:gd name="T62" fmla="*/ 171 w 177"/>
                <a:gd name="T63" fmla="*/ 139 h 360"/>
                <a:gd name="T64" fmla="*/ 165 w 177"/>
                <a:gd name="T65" fmla="*/ 108 h 360"/>
                <a:gd name="T66" fmla="*/ 156 w 177"/>
                <a:gd name="T67" fmla="*/ 77 h 360"/>
                <a:gd name="T68" fmla="*/ 143 w 177"/>
                <a:gd name="T69" fmla="*/ 48 h 360"/>
                <a:gd name="T70" fmla="*/ 136 w 177"/>
                <a:gd name="T71" fmla="*/ 35 h 360"/>
                <a:gd name="T72" fmla="*/ 128 w 177"/>
                <a:gd name="T73" fmla="*/ 23 h 360"/>
                <a:gd name="T74" fmla="*/ 120 w 177"/>
                <a:gd name="T75" fmla="*/ 10 h 360"/>
                <a:gd name="T76" fmla="*/ 111 w 177"/>
                <a:gd name="T77" fmla="*/ 0 h 360"/>
                <a:gd name="T78" fmla="*/ 111 w 177"/>
                <a:gd name="T79" fmla="*/ 0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7" h="360">
                  <a:moveTo>
                    <a:pt x="111" y="0"/>
                  </a:moveTo>
                  <a:lnTo>
                    <a:pt x="111" y="0"/>
                  </a:lnTo>
                  <a:lnTo>
                    <a:pt x="100" y="9"/>
                  </a:lnTo>
                  <a:lnTo>
                    <a:pt x="89" y="18"/>
                  </a:lnTo>
                  <a:lnTo>
                    <a:pt x="78" y="29"/>
                  </a:lnTo>
                  <a:lnTo>
                    <a:pt x="69" y="40"/>
                  </a:lnTo>
                  <a:lnTo>
                    <a:pt x="51" y="66"/>
                  </a:lnTo>
                  <a:lnTo>
                    <a:pt x="35" y="94"/>
                  </a:lnTo>
                  <a:lnTo>
                    <a:pt x="23" y="123"/>
                  </a:lnTo>
                  <a:lnTo>
                    <a:pt x="12" y="154"/>
                  </a:lnTo>
                  <a:lnTo>
                    <a:pt x="4" y="182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34"/>
                  </a:lnTo>
                  <a:lnTo>
                    <a:pt x="1" y="256"/>
                  </a:lnTo>
                  <a:lnTo>
                    <a:pt x="7" y="275"/>
                  </a:lnTo>
                  <a:lnTo>
                    <a:pt x="15" y="292"/>
                  </a:lnTo>
                  <a:lnTo>
                    <a:pt x="26" y="309"/>
                  </a:lnTo>
                  <a:lnTo>
                    <a:pt x="40" y="324"/>
                  </a:lnTo>
                  <a:lnTo>
                    <a:pt x="74" y="360"/>
                  </a:lnTo>
                  <a:lnTo>
                    <a:pt x="74" y="360"/>
                  </a:lnTo>
                  <a:lnTo>
                    <a:pt x="114" y="332"/>
                  </a:lnTo>
                  <a:lnTo>
                    <a:pt x="131" y="318"/>
                  </a:lnTo>
                  <a:lnTo>
                    <a:pt x="145" y="304"/>
                  </a:lnTo>
                  <a:lnTo>
                    <a:pt x="156" y="290"/>
                  </a:lnTo>
                  <a:lnTo>
                    <a:pt x="165" y="272"/>
                  </a:lnTo>
                  <a:lnTo>
                    <a:pt x="173" y="251"/>
                  </a:lnTo>
                  <a:lnTo>
                    <a:pt x="176" y="228"/>
                  </a:lnTo>
                  <a:lnTo>
                    <a:pt x="176" y="228"/>
                  </a:lnTo>
                  <a:lnTo>
                    <a:pt x="177" y="200"/>
                  </a:lnTo>
                  <a:lnTo>
                    <a:pt x="176" y="170"/>
                  </a:lnTo>
                  <a:lnTo>
                    <a:pt x="171" y="139"/>
                  </a:lnTo>
                  <a:lnTo>
                    <a:pt x="165" y="108"/>
                  </a:lnTo>
                  <a:lnTo>
                    <a:pt x="156" y="77"/>
                  </a:lnTo>
                  <a:lnTo>
                    <a:pt x="143" y="48"/>
                  </a:lnTo>
                  <a:lnTo>
                    <a:pt x="136" y="35"/>
                  </a:lnTo>
                  <a:lnTo>
                    <a:pt x="128" y="23"/>
                  </a:lnTo>
                  <a:lnTo>
                    <a:pt x="120" y="10"/>
                  </a:lnTo>
                  <a:lnTo>
                    <a:pt x="111" y="0"/>
                  </a:lnTo>
                  <a:lnTo>
                    <a:pt x="1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1" name="Freeform 53"/>
            <p:cNvSpPr/>
            <p:nvPr userDrawn="1"/>
          </p:nvSpPr>
          <p:spPr>
            <a:xfrm>
              <a:off x="2644775" y="1136594"/>
              <a:ext cx="425450" cy="400050"/>
            </a:xfrm>
            <a:custGeom>
              <a:avLst/>
              <a:gdLst>
                <a:gd name="T0" fmla="*/ 268 w 268"/>
                <a:gd name="T1" fmla="*/ 1 h 252"/>
                <a:gd name="T2" fmla="*/ 268 w 268"/>
                <a:gd name="T3" fmla="*/ 1 h 252"/>
                <a:gd name="T4" fmla="*/ 254 w 268"/>
                <a:gd name="T5" fmla="*/ 0 h 252"/>
                <a:gd name="T6" fmla="*/ 241 w 268"/>
                <a:gd name="T7" fmla="*/ 0 h 252"/>
                <a:gd name="T8" fmla="*/ 227 w 268"/>
                <a:gd name="T9" fmla="*/ 1 h 252"/>
                <a:gd name="T10" fmla="*/ 211 w 268"/>
                <a:gd name="T11" fmla="*/ 3 h 252"/>
                <a:gd name="T12" fmla="*/ 180 w 268"/>
                <a:gd name="T13" fmla="*/ 11 h 252"/>
                <a:gd name="T14" fmla="*/ 151 w 268"/>
                <a:gd name="T15" fmla="*/ 22 h 252"/>
                <a:gd name="T16" fmla="*/ 122 w 268"/>
                <a:gd name="T17" fmla="*/ 34 h 252"/>
                <a:gd name="T18" fmla="*/ 94 w 268"/>
                <a:gd name="T19" fmla="*/ 49 h 252"/>
                <a:gd name="T20" fmla="*/ 67 w 268"/>
                <a:gd name="T21" fmla="*/ 66 h 252"/>
                <a:gd name="T22" fmla="*/ 46 w 268"/>
                <a:gd name="T23" fmla="*/ 83 h 252"/>
                <a:gd name="T24" fmla="*/ 46 w 268"/>
                <a:gd name="T25" fmla="*/ 83 h 252"/>
                <a:gd name="T26" fmla="*/ 29 w 268"/>
                <a:gd name="T27" fmla="*/ 100 h 252"/>
                <a:gd name="T28" fmla="*/ 17 w 268"/>
                <a:gd name="T29" fmla="*/ 119 h 252"/>
                <a:gd name="T30" fmla="*/ 9 w 268"/>
                <a:gd name="T31" fmla="*/ 136 h 252"/>
                <a:gd name="T32" fmla="*/ 4 w 268"/>
                <a:gd name="T33" fmla="*/ 154 h 252"/>
                <a:gd name="T34" fmla="*/ 1 w 268"/>
                <a:gd name="T35" fmla="*/ 174 h 252"/>
                <a:gd name="T36" fmla="*/ 0 w 268"/>
                <a:gd name="T37" fmla="*/ 195 h 252"/>
                <a:gd name="T38" fmla="*/ 1 w 268"/>
                <a:gd name="T39" fmla="*/ 244 h 252"/>
                <a:gd name="T40" fmla="*/ 1 w 268"/>
                <a:gd name="T41" fmla="*/ 244 h 252"/>
                <a:gd name="T42" fmla="*/ 50 w 268"/>
                <a:gd name="T43" fmla="*/ 250 h 252"/>
                <a:gd name="T44" fmla="*/ 71 w 268"/>
                <a:gd name="T45" fmla="*/ 252 h 252"/>
                <a:gd name="T46" fmla="*/ 91 w 268"/>
                <a:gd name="T47" fmla="*/ 250 h 252"/>
                <a:gd name="T48" fmla="*/ 109 w 268"/>
                <a:gd name="T49" fmla="*/ 247 h 252"/>
                <a:gd name="T50" fmla="*/ 128 w 268"/>
                <a:gd name="T51" fmla="*/ 241 h 252"/>
                <a:gd name="T52" fmla="*/ 146 w 268"/>
                <a:gd name="T53" fmla="*/ 230 h 252"/>
                <a:gd name="T54" fmla="*/ 166 w 268"/>
                <a:gd name="T55" fmla="*/ 215 h 252"/>
                <a:gd name="T56" fmla="*/ 166 w 268"/>
                <a:gd name="T57" fmla="*/ 215 h 252"/>
                <a:gd name="T58" fmla="*/ 185 w 268"/>
                <a:gd name="T59" fmla="*/ 195 h 252"/>
                <a:gd name="T60" fmla="*/ 203 w 268"/>
                <a:gd name="T61" fmla="*/ 171 h 252"/>
                <a:gd name="T62" fmla="*/ 222 w 268"/>
                <a:gd name="T63" fmla="*/ 145 h 252"/>
                <a:gd name="T64" fmla="*/ 237 w 268"/>
                <a:gd name="T65" fmla="*/ 117 h 252"/>
                <a:gd name="T66" fmla="*/ 251 w 268"/>
                <a:gd name="T67" fmla="*/ 88 h 252"/>
                <a:gd name="T68" fmla="*/ 261 w 268"/>
                <a:gd name="T69" fmla="*/ 59 h 252"/>
                <a:gd name="T70" fmla="*/ 265 w 268"/>
                <a:gd name="T71" fmla="*/ 43 h 252"/>
                <a:gd name="T72" fmla="*/ 267 w 268"/>
                <a:gd name="T73" fmla="*/ 29 h 252"/>
                <a:gd name="T74" fmla="*/ 268 w 268"/>
                <a:gd name="T75" fmla="*/ 15 h 252"/>
                <a:gd name="T76" fmla="*/ 268 w 268"/>
                <a:gd name="T77" fmla="*/ 1 h 252"/>
                <a:gd name="T78" fmla="*/ 268 w 268"/>
                <a:gd name="T79" fmla="*/ 1 h 2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8" h="252">
                  <a:moveTo>
                    <a:pt x="268" y="1"/>
                  </a:moveTo>
                  <a:lnTo>
                    <a:pt x="268" y="1"/>
                  </a:lnTo>
                  <a:lnTo>
                    <a:pt x="254" y="0"/>
                  </a:lnTo>
                  <a:lnTo>
                    <a:pt x="241" y="0"/>
                  </a:lnTo>
                  <a:lnTo>
                    <a:pt x="227" y="1"/>
                  </a:lnTo>
                  <a:lnTo>
                    <a:pt x="211" y="3"/>
                  </a:lnTo>
                  <a:lnTo>
                    <a:pt x="180" y="11"/>
                  </a:lnTo>
                  <a:lnTo>
                    <a:pt x="151" y="22"/>
                  </a:lnTo>
                  <a:lnTo>
                    <a:pt x="122" y="34"/>
                  </a:lnTo>
                  <a:lnTo>
                    <a:pt x="94" y="49"/>
                  </a:lnTo>
                  <a:lnTo>
                    <a:pt x="67" y="66"/>
                  </a:lnTo>
                  <a:lnTo>
                    <a:pt x="46" y="83"/>
                  </a:lnTo>
                  <a:lnTo>
                    <a:pt x="46" y="83"/>
                  </a:lnTo>
                  <a:lnTo>
                    <a:pt x="29" y="100"/>
                  </a:lnTo>
                  <a:lnTo>
                    <a:pt x="17" y="119"/>
                  </a:lnTo>
                  <a:lnTo>
                    <a:pt x="9" y="136"/>
                  </a:lnTo>
                  <a:lnTo>
                    <a:pt x="4" y="154"/>
                  </a:lnTo>
                  <a:lnTo>
                    <a:pt x="1" y="174"/>
                  </a:lnTo>
                  <a:lnTo>
                    <a:pt x="0" y="195"/>
                  </a:lnTo>
                  <a:lnTo>
                    <a:pt x="1" y="244"/>
                  </a:lnTo>
                  <a:lnTo>
                    <a:pt x="1" y="244"/>
                  </a:lnTo>
                  <a:lnTo>
                    <a:pt x="50" y="250"/>
                  </a:lnTo>
                  <a:lnTo>
                    <a:pt x="71" y="252"/>
                  </a:lnTo>
                  <a:lnTo>
                    <a:pt x="91" y="250"/>
                  </a:lnTo>
                  <a:lnTo>
                    <a:pt x="109" y="247"/>
                  </a:lnTo>
                  <a:lnTo>
                    <a:pt x="128" y="241"/>
                  </a:lnTo>
                  <a:lnTo>
                    <a:pt x="146" y="230"/>
                  </a:lnTo>
                  <a:lnTo>
                    <a:pt x="166" y="215"/>
                  </a:lnTo>
                  <a:lnTo>
                    <a:pt x="166" y="215"/>
                  </a:lnTo>
                  <a:lnTo>
                    <a:pt x="185" y="195"/>
                  </a:lnTo>
                  <a:lnTo>
                    <a:pt x="203" y="171"/>
                  </a:lnTo>
                  <a:lnTo>
                    <a:pt x="222" y="145"/>
                  </a:lnTo>
                  <a:lnTo>
                    <a:pt x="237" y="117"/>
                  </a:lnTo>
                  <a:lnTo>
                    <a:pt x="251" y="88"/>
                  </a:lnTo>
                  <a:lnTo>
                    <a:pt x="261" y="59"/>
                  </a:lnTo>
                  <a:lnTo>
                    <a:pt x="265" y="43"/>
                  </a:lnTo>
                  <a:lnTo>
                    <a:pt x="267" y="29"/>
                  </a:lnTo>
                  <a:lnTo>
                    <a:pt x="268" y="15"/>
                  </a:lnTo>
                  <a:lnTo>
                    <a:pt x="268" y="1"/>
                  </a:lnTo>
                  <a:lnTo>
                    <a:pt x="26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2" name="Freeform 54"/>
            <p:cNvSpPr/>
            <p:nvPr userDrawn="1"/>
          </p:nvSpPr>
          <p:spPr>
            <a:xfrm>
              <a:off x="2665413" y="1467119"/>
              <a:ext cx="395287" cy="536307"/>
            </a:xfrm>
            <a:custGeom>
              <a:avLst/>
              <a:gdLst>
                <a:gd name="T0" fmla="*/ 207 w 218"/>
                <a:gd name="T1" fmla="*/ 0 h 312"/>
                <a:gd name="T2" fmla="*/ 207 w 218"/>
                <a:gd name="T3" fmla="*/ 0 h 312"/>
                <a:gd name="T4" fmla="*/ 195 w 218"/>
                <a:gd name="T5" fmla="*/ 3 h 312"/>
                <a:gd name="T6" fmla="*/ 181 w 218"/>
                <a:gd name="T7" fmla="*/ 6 h 312"/>
                <a:gd name="T8" fmla="*/ 167 w 218"/>
                <a:gd name="T9" fmla="*/ 12 h 312"/>
                <a:gd name="T10" fmla="*/ 153 w 218"/>
                <a:gd name="T11" fmla="*/ 19 h 312"/>
                <a:gd name="T12" fmla="*/ 127 w 218"/>
                <a:gd name="T13" fmla="*/ 36 h 312"/>
                <a:gd name="T14" fmla="*/ 101 w 218"/>
                <a:gd name="T15" fmla="*/ 54 h 312"/>
                <a:gd name="T16" fmla="*/ 78 w 218"/>
                <a:gd name="T17" fmla="*/ 76 h 312"/>
                <a:gd name="T18" fmla="*/ 54 w 218"/>
                <a:gd name="T19" fmla="*/ 99 h 312"/>
                <a:gd name="T20" fmla="*/ 36 w 218"/>
                <a:gd name="T21" fmla="*/ 122 h 312"/>
                <a:gd name="T22" fmla="*/ 20 w 218"/>
                <a:gd name="T23" fmla="*/ 145 h 312"/>
                <a:gd name="T24" fmla="*/ 20 w 218"/>
                <a:gd name="T25" fmla="*/ 145 h 312"/>
                <a:gd name="T26" fmla="*/ 10 w 218"/>
                <a:gd name="T27" fmla="*/ 167 h 312"/>
                <a:gd name="T28" fmla="*/ 3 w 218"/>
                <a:gd name="T29" fmla="*/ 187 h 312"/>
                <a:gd name="T30" fmla="*/ 0 w 218"/>
                <a:gd name="T31" fmla="*/ 207 h 312"/>
                <a:gd name="T32" fmla="*/ 2 w 218"/>
                <a:gd name="T33" fmla="*/ 226 h 312"/>
                <a:gd name="T34" fmla="*/ 5 w 218"/>
                <a:gd name="T35" fmla="*/ 246 h 312"/>
                <a:gd name="T36" fmla="*/ 11 w 218"/>
                <a:gd name="T37" fmla="*/ 266 h 312"/>
                <a:gd name="T38" fmla="*/ 27 w 218"/>
                <a:gd name="T39" fmla="*/ 312 h 312"/>
                <a:gd name="T40" fmla="*/ 27 w 218"/>
                <a:gd name="T41" fmla="*/ 312 h 312"/>
                <a:gd name="T42" fmla="*/ 74 w 218"/>
                <a:gd name="T43" fmla="*/ 303 h 312"/>
                <a:gd name="T44" fmla="*/ 95 w 218"/>
                <a:gd name="T45" fmla="*/ 298 h 312"/>
                <a:gd name="T46" fmla="*/ 113 w 218"/>
                <a:gd name="T47" fmla="*/ 291 h 312"/>
                <a:gd name="T48" fmla="*/ 130 w 218"/>
                <a:gd name="T49" fmla="*/ 283 h 312"/>
                <a:gd name="T50" fmla="*/ 146 w 218"/>
                <a:gd name="T51" fmla="*/ 271 h 312"/>
                <a:gd name="T52" fmla="*/ 161 w 218"/>
                <a:gd name="T53" fmla="*/ 255 h 312"/>
                <a:gd name="T54" fmla="*/ 175 w 218"/>
                <a:gd name="T55" fmla="*/ 233 h 312"/>
                <a:gd name="T56" fmla="*/ 175 w 218"/>
                <a:gd name="T57" fmla="*/ 233 h 312"/>
                <a:gd name="T58" fmla="*/ 187 w 218"/>
                <a:gd name="T59" fmla="*/ 209 h 312"/>
                <a:gd name="T60" fmla="*/ 198 w 218"/>
                <a:gd name="T61" fmla="*/ 181 h 312"/>
                <a:gd name="T62" fmla="*/ 207 w 218"/>
                <a:gd name="T63" fmla="*/ 152 h 312"/>
                <a:gd name="T64" fmla="*/ 214 w 218"/>
                <a:gd name="T65" fmla="*/ 119 h 312"/>
                <a:gd name="T66" fmla="*/ 217 w 218"/>
                <a:gd name="T67" fmla="*/ 88 h 312"/>
                <a:gd name="T68" fmla="*/ 218 w 218"/>
                <a:gd name="T69" fmla="*/ 56 h 312"/>
                <a:gd name="T70" fmla="*/ 217 w 218"/>
                <a:gd name="T71" fmla="*/ 42 h 312"/>
                <a:gd name="T72" fmla="*/ 215 w 218"/>
                <a:gd name="T73" fmla="*/ 26 h 312"/>
                <a:gd name="T74" fmla="*/ 212 w 218"/>
                <a:gd name="T75" fmla="*/ 12 h 312"/>
                <a:gd name="T76" fmla="*/ 207 w 218"/>
                <a:gd name="T77" fmla="*/ 0 h 312"/>
                <a:gd name="T78" fmla="*/ 207 w 218"/>
                <a:gd name="T79" fmla="*/ 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312">
                  <a:moveTo>
                    <a:pt x="207" y="0"/>
                  </a:moveTo>
                  <a:lnTo>
                    <a:pt x="207" y="0"/>
                  </a:lnTo>
                  <a:lnTo>
                    <a:pt x="195" y="3"/>
                  </a:lnTo>
                  <a:lnTo>
                    <a:pt x="181" y="6"/>
                  </a:lnTo>
                  <a:lnTo>
                    <a:pt x="167" y="12"/>
                  </a:lnTo>
                  <a:lnTo>
                    <a:pt x="153" y="19"/>
                  </a:lnTo>
                  <a:lnTo>
                    <a:pt x="127" y="36"/>
                  </a:lnTo>
                  <a:lnTo>
                    <a:pt x="101" y="54"/>
                  </a:lnTo>
                  <a:lnTo>
                    <a:pt x="78" y="76"/>
                  </a:lnTo>
                  <a:lnTo>
                    <a:pt x="54" y="99"/>
                  </a:lnTo>
                  <a:lnTo>
                    <a:pt x="36" y="122"/>
                  </a:lnTo>
                  <a:lnTo>
                    <a:pt x="20" y="145"/>
                  </a:lnTo>
                  <a:lnTo>
                    <a:pt x="20" y="145"/>
                  </a:lnTo>
                  <a:lnTo>
                    <a:pt x="10" y="167"/>
                  </a:lnTo>
                  <a:lnTo>
                    <a:pt x="3" y="187"/>
                  </a:lnTo>
                  <a:lnTo>
                    <a:pt x="0" y="207"/>
                  </a:lnTo>
                  <a:lnTo>
                    <a:pt x="2" y="226"/>
                  </a:lnTo>
                  <a:lnTo>
                    <a:pt x="5" y="246"/>
                  </a:lnTo>
                  <a:lnTo>
                    <a:pt x="11" y="266"/>
                  </a:lnTo>
                  <a:lnTo>
                    <a:pt x="27" y="312"/>
                  </a:lnTo>
                  <a:lnTo>
                    <a:pt x="27" y="312"/>
                  </a:lnTo>
                  <a:lnTo>
                    <a:pt x="74" y="303"/>
                  </a:lnTo>
                  <a:lnTo>
                    <a:pt x="95" y="298"/>
                  </a:lnTo>
                  <a:lnTo>
                    <a:pt x="113" y="291"/>
                  </a:lnTo>
                  <a:lnTo>
                    <a:pt x="130" y="283"/>
                  </a:lnTo>
                  <a:lnTo>
                    <a:pt x="146" y="271"/>
                  </a:lnTo>
                  <a:lnTo>
                    <a:pt x="161" y="255"/>
                  </a:lnTo>
                  <a:lnTo>
                    <a:pt x="175" y="233"/>
                  </a:lnTo>
                  <a:lnTo>
                    <a:pt x="175" y="233"/>
                  </a:lnTo>
                  <a:lnTo>
                    <a:pt x="187" y="209"/>
                  </a:lnTo>
                  <a:lnTo>
                    <a:pt x="198" y="181"/>
                  </a:lnTo>
                  <a:lnTo>
                    <a:pt x="207" y="152"/>
                  </a:lnTo>
                  <a:lnTo>
                    <a:pt x="214" y="119"/>
                  </a:lnTo>
                  <a:lnTo>
                    <a:pt x="217" y="88"/>
                  </a:lnTo>
                  <a:lnTo>
                    <a:pt x="218" y="56"/>
                  </a:lnTo>
                  <a:lnTo>
                    <a:pt x="217" y="42"/>
                  </a:lnTo>
                  <a:lnTo>
                    <a:pt x="215" y="26"/>
                  </a:lnTo>
                  <a:lnTo>
                    <a:pt x="212" y="12"/>
                  </a:lnTo>
                  <a:lnTo>
                    <a:pt x="207" y="0"/>
                  </a:lnTo>
                  <a:lnTo>
                    <a:pt x="20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3" name="Freeform 55"/>
            <p:cNvSpPr/>
            <p:nvPr userDrawn="1"/>
          </p:nvSpPr>
          <p:spPr>
            <a:xfrm>
              <a:off x="3154313" y="1410184"/>
              <a:ext cx="395337" cy="569430"/>
            </a:xfrm>
            <a:custGeom>
              <a:avLst/>
              <a:gdLst>
                <a:gd name="T0" fmla="*/ 207 w 218"/>
                <a:gd name="T1" fmla="*/ 0 h 314"/>
                <a:gd name="T2" fmla="*/ 207 w 218"/>
                <a:gd name="T3" fmla="*/ 0 h 314"/>
                <a:gd name="T4" fmla="*/ 194 w 218"/>
                <a:gd name="T5" fmla="*/ 5 h 314"/>
                <a:gd name="T6" fmla="*/ 181 w 218"/>
                <a:gd name="T7" fmla="*/ 8 h 314"/>
                <a:gd name="T8" fmla="*/ 167 w 218"/>
                <a:gd name="T9" fmla="*/ 14 h 314"/>
                <a:gd name="T10" fmla="*/ 153 w 218"/>
                <a:gd name="T11" fmla="*/ 20 h 314"/>
                <a:gd name="T12" fmla="*/ 127 w 218"/>
                <a:gd name="T13" fmla="*/ 37 h 314"/>
                <a:gd name="T14" fmla="*/ 100 w 218"/>
                <a:gd name="T15" fmla="*/ 56 h 314"/>
                <a:gd name="T16" fmla="*/ 77 w 218"/>
                <a:gd name="T17" fmla="*/ 77 h 314"/>
                <a:gd name="T18" fmla="*/ 54 w 218"/>
                <a:gd name="T19" fmla="*/ 101 h 314"/>
                <a:gd name="T20" fmla="*/ 35 w 218"/>
                <a:gd name="T21" fmla="*/ 124 h 314"/>
                <a:gd name="T22" fmla="*/ 20 w 218"/>
                <a:gd name="T23" fmla="*/ 147 h 314"/>
                <a:gd name="T24" fmla="*/ 20 w 218"/>
                <a:gd name="T25" fmla="*/ 147 h 314"/>
                <a:gd name="T26" fmla="*/ 9 w 218"/>
                <a:gd name="T27" fmla="*/ 169 h 314"/>
                <a:gd name="T28" fmla="*/ 3 w 218"/>
                <a:gd name="T29" fmla="*/ 189 h 314"/>
                <a:gd name="T30" fmla="*/ 0 w 218"/>
                <a:gd name="T31" fmla="*/ 209 h 314"/>
                <a:gd name="T32" fmla="*/ 1 w 218"/>
                <a:gd name="T33" fmla="*/ 227 h 314"/>
                <a:gd name="T34" fmla="*/ 4 w 218"/>
                <a:gd name="T35" fmla="*/ 247 h 314"/>
                <a:gd name="T36" fmla="*/ 11 w 218"/>
                <a:gd name="T37" fmla="*/ 267 h 314"/>
                <a:gd name="T38" fmla="*/ 26 w 218"/>
                <a:gd name="T39" fmla="*/ 314 h 314"/>
                <a:gd name="T40" fmla="*/ 26 w 218"/>
                <a:gd name="T41" fmla="*/ 314 h 314"/>
                <a:gd name="T42" fmla="*/ 74 w 218"/>
                <a:gd name="T43" fmla="*/ 305 h 314"/>
                <a:gd name="T44" fmla="*/ 94 w 218"/>
                <a:gd name="T45" fmla="*/ 300 h 314"/>
                <a:gd name="T46" fmla="*/ 113 w 218"/>
                <a:gd name="T47" fmla="*/ 292 h 314"/>
                <a:gd name="T48" fmla="*/ 130 w 218"/>
                <a:gd name="T49" fmla="*/ 283 h 314"/>
                <a:gd name="T50" fmla="*/ 147 w 218"/>
                <a:gd name="T51" fmla="*/ 272 h 314"/>
                <a:gd name="T52" fmla="*/ 160 w 218"/>
                <a:gd name="T53" fmla="*/ 255 h 314"/>
                <a:gd name="T54" fmla="*/ 174 w 218"/>
                <a:gd name="T55" fmla="*/ 235 h 314"/>
                <a:gd name="T56" fmla="*/ 174 w 218"/>
                <a:gd name="T57" fmla="*/ 235 h 314"/>
                <a:gd name="T58" fmla="*/ 187 w 218"/>
                <a:gd name="T59" fmla="*/ 210 h 314"/>
                <a:gd name="T60" fmla="*/ 198 w 218"/>
                <a:gd name="T61" fmla="*/ 182 h 314"/>
                <a:gd name="T62" fmla="*/ 207 w 218"/>
                <a:gd name="T63" fmla="*/ 153 h 314"/>
                <a:gd name="T64" fmla="*/ 213 w 218"/>
                <a:gd name="T65" fmla="*/ 121 h 314"/>
                <a:gd name="T66" fmla="*/ 216 w 218"/>
                <a:gd name="T67" fmla="*/ 90 h 314"/>
                <a:gd name="T68" fmla="*/ 218 w 218"/>
                <a:gd name="T69" fmla="*/ 57 h 314"/>
                <a:gd name="T70" fmla="*/ 216 w 218"/>
                <a:gd name="T71" fmla="*/ 42 h 314"/>
                <a:gd name="T72" fmla="*/ 215 w 218"/>
                <a:gd name="T73" fmla="*/ 28 h 314"/>
                <a:gd name="T74" fmla="*/ 211 w 218"/>
                <a:gd name="T75" fmla="*/ 14 h 314"/>
                <a:gd name="T76" fmla="*/ 207 w 218"/>
                <a:gd name="T77" fmla="*/ 0 h 314"/>
                <a:gd name="T78" fmla="*/ 207 w 218"/>
                <a:gd name="T79" fmla="*/ 0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314">
                  <a:moveTo>
                    <a:pt x="207" y="0"/>
                  </a:moveTo>
                  <a:lnTo>
                    <a:pt x="207" y="0"/>
                  </a:lnTo>
                  <a:lnTo>
                    <a:pt x="194" y="5"/>
                  </a:lnTo>
                  <a:lnTo>
                    <a:pt x="181" y="8"/>
                  </a:lnTo>
                  <a:lnTo>
                    <a:pt x="167" y="14"/>
                  </a:lnTo>
                  <a:lnTo>
                    <a:pt x="153" y="20"/>
                  </a:lnTo>
                  <a:lnTo>
                    <a:pt x="127" y="37"/>
                  </a:lnTo>
                  <a:lnTo>
                    <a:pt x="100" y="56"/>
                  </a:lnTo>
                  <a:lnTo>
                    <a:pt x="77" y="77"/>
                  </a:lnTo>
                  <a:lnTo>
                    <a:pt x="54" y="101"/>
                  </a:lnTo>
                  <a:lnTo>
                    <a:pt x="35" y="124"/>
                  </a:lnTo>
                  <a:lnTo>
                    <a:pt x="20" y="147"/>
                  </a:lnTo>
                  <a:lnTo>
                    <a:pt x="20" y="147"/>
                  </a:lnTo>
                  <a:lnTo>
                    <a:pt x="9" y="169"/>
                  </a:lnTo>
                  <a:lnTo>
                    <a:pt x="3" y="189"/>
                  </a:lnTo>
                  <a:lnTo>
                    <a:pt x="0" y="209"/>
                  </a:lnTo>
                  <a:lnTo>
                    <a:pt x="1" y="227"/>
                  </a:lnTo>
                  <a:lnTo>
                    <a:pt x="4" y="247"/>
                  </a:lnTo>
                  <a:lnTo>
                    <a:pt x="11" y="267"/>
                  </a:lnTo>
                  <a:lnTo>
                    <a:pt x="26" y="314"/>
                  </a:lnTo>
                  <a:lnTo>
                    <a:pt x="26" y="314"/>
                  </a:lnTo>
                  <a:lnTo>
                    <a:pt x="74" y="305"/>
                  </a:lnTo>
                  <a:lnTo>
                    <a:pt x="94" y="300"/>
                  </a:lnTo>
                  <a:lnTo>
                    <a:pt x="113" y="292"/>
                  </a:lnTo>
                  <a:lnTo>
                    <a:pt x="130" y="283"/>
                  </a:lnTo>
                  <a:lnTo>
                    <a:pt x="147" y="272"/>
                  </a:lnTo>
                  <a:lnTo>
                    <a:pt x="160" y="255"/>
                  </a:lnTo>
                  <a:lnTo>
                    <a:pt x="174" y="235"/>
                  </a:lnTo>
                  <a:lnTo>
                    <a:pt x="174" y="235"/>
                  </a:lnTo>
                  <a:lnTo>
                    <a:pt x="187" y="210"/>
                  </a:lnTo>
                  <a:lnTo>
                    <a:pt x="198" y="182"/>
                  </a:lnTo>
                  <a:lnTo>
                    <a:pt x="207" y="153"/>
                  </a:lnTo>
                  <a:lnTo>
                    <a:pt x="213" y="121"/>
                  </a:lnTo>
                  <a:lnTo>
                    <a:pt x="216" y="90"/>
                  </a:lnTo>
                  <a:lnTo>
                    <a:pt x="218" y="57"/>
                  </a:lnTo>
                  <a:lnTo>
                    <a:pt x="216" y="42"/>
                  </a:lnTo>
                  <a:lnTo>
                    <a:pt x="215" y="28"/>
                  </a:lnTo>
                  <a:lnTo>
                    <a:pt x="211" y="14"/>
                  </a:lnTo>
                  <a:lnTo>
                    <a:pt x="207" y="0"/>
                  </a:lnTo>
                  <a:lnTo>
                    <a:pt x="20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4" name="Freeform 56"/>
            <p:cNvSpPr/>
            <p:nvPr userDrawn="1"/>
          </p:nvSpPr>
          <p:spPr>
            <a:xfrm>
              <a:off x="3456134" y="1832395"/>
              <a:ext cx="504429" cy="404813"/>
            </a:xfrm>
            <a:custGeom>
              <a:avLst/>
              <a:gdLst>
                <a:gd name="T0" fmla="*/ 309 w 309"/>
                <a:gd name="T1" fmla="*/ 7 h 219"/>
                <a:gd name="T2" fmla="*/ 309 w 309"/>
                <a:gd name="T3" fmla="*/ 7 h 219"/>
                <a:gd name="T4" fmla="*/ 295 w 309"/>
                <a:gd name="T5" fmla="*/ 4 h 219"/>
                <a:gd name="T6" fmla="*/ 281 w 309"/>
                <a:gd name="T7" fmla="*/ 1 h 219"/>
                <a:gd name="T8" fmla="*/ 267 w 309"/>
                <a:gd name="T9" fmla="*/ 0 h 219"/>
                <a:gd name="T10" fmla="*/ 252 w 309"/>
                <a:gd name="T11" fmla="*/ 0 h 219"/>
                <a:gd name="T12" fmla="*/ 221 w 309"/>
                <a:gd name="T13" fmla="*/ 0 h 219"/>
                <a:gd name="T14" fmla="*/ 189 w 309"/>
                <a:gd name="T15" fmla="*/ 4 h 219"/>
                <a:gd name="T16" fmla="*/ 158 w 309"/>
                <a:gd name="T17" fmla="*/ 12 h 219"/>
                <a:gd name="T18" fmla="*/ 127 w 309"/>
                <a:gd name="T19" fmla="*/ 21 h 219"/>
                <a:gd name="T20" fmla="*/ 99 w 309"/>
                <a:gd name="T21" fmla="*/ 32 h 219"/>
                <a:gd name="T22" fmla="*/ 76 w 309"/>
                <a:gd name="T23" fmla="*/ 46 h 219"/>
                <a:gd name="T24" fmla="*/ 76 w 309"/>
                <a:gd name="T25" fmla="*/ 46 h 219"/>
                <a:gd name="T26" fmla="*/ 56 w 309"/>
                <a:gd name="T27" fmla="*/ 60 h 219"/>
                <a:gd name="T28" fmla="*/ 40 w 309"/>
                <a:gd name="T29" fmla="*/ 74 h 219"/>
                <a:gd name="T30" fmla="*/ 28 w 309"/>
                <a:gd name="T31" fmla="*/ 89 h 219"/>
                <a:gd name="T32" fmla="*/ 19 w 309"/>
                <a:gd name="T33" fmla="*/ 106 h 219"/>
                <a:gd name="T34" fmla="*/ 12 w 309"/>
                <a:gd name="T35" fmla="*/ 126 h 219"/>
                <a:gd name="T36" fmla="*/ 8 w 309"/>
                <a:gd name="T37" fmla="*/ 146 h 219"/>
                <a:gd name="T38" fmla="*/ 0 w 309"/>
                <a:gd name="T39" fmla="*/ 194 h 219"/>
                <a:gd name="T40" fmla="*/ 0 w 309"/>
                <a:gd name="T41" fmla="*/ 194 h 219"/>
                <a:gd name="T42" fmla="*/ 46 w 309"/>
                <a:gd name="T43" fmla="*/ 210 h 219"/>
                <a:gd name="T44" fmla="*/ 66 w 309"/>
                <a:gd name="T45" fmla="*/ 214 h 219"/>
                <a:gd name="T46" fmla="*/ 87 w 309"/>
                <a:gd name="T47" fmla="*/ 218 h 219"/>
                <a:gd name="T48" fmla="*/ 105 w 309"/>
                <a:gd name="T49" fmla="*/ 219 h 219"/>
                <a:gd name="T50" fmla="*/ 125 w 309"/>
                <a:gd name="T51" fmla="*/ 216 h 219"/>
                <a:gd name="T52" fmla="*/ 145 w 309"/>
                <a:gd name="T53" fmla="*/ 208 h 219"/>
                <a:gd name="T54" fmla="*/ 167 w 309"/>
                <a:gd name="T55" fmla="*/ 197 h 219"/>
                <a:gd name="T56" fmla="*/ 167 w 309"/>
                <a:gd name="T57" fmla="*/ 197 h 219"/>
                <a:gd name="T58" fmla="*/ 190 w 309"/>
                <a:gd name="T59" fmla="*/ 182 h 219"/>
                <a:gd name="T60" fmla="*/ 213 w 309"/>
                <a:gd name="T61" fmla="*/ 162 h 219"/>
                <a:gd name="T62" fmla="*/ 235 w 309"/>
                <a:gd name="T63" fmla="*/ 140 h 219"/>
                <a:gd name="T64" fmla="*/ 257 w 309"/>
                <a:gd name="T65" fmla="*/ 116 h 219"/>
                <a:gd name="T66" fmla="*/ 275 w 309"/>
                <a:gd name="T67" fmla="*/ 89 h 219"/>
                <a:gd name="T68" fmla="*/ 291 w 309"/>
                <a:gd name="T69" fmla="*/ 63 h 219"/>
                <a:gd name="T70" fmla="*/ 297 w 309"/>
                <a:gd name="T71" fmla="*/ 49 h 219"/>
                <a:gd name="T72" fmla="*/ 301 w 309"/>
                <a:gd name="T73" fmla="*/ 35 h 219"/>
                <a:gd name="T74" fmla="*/ 306 w 309"/>
                <a:gd name="T75" fmla="*/ 21 h 219"/>
                <a:gd name="T76" fmla="*/ 309 w 309"/>
                <a:gd name="T77" fmla="*/ 7 h 219"/>
                <a:gd name="T78" fmla="*/ 309 w 309"/>
                <a:gd name="T79" fmla="*/ 7 h 2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9" h="219">
                  <a:moveTo>
                    <a:pt x="309" y="7"/>
                  </a:moveTo>
                  <a:lnTo>
                    <a:pt x="309" y="7"/>
                  </a:lnTo>
                  <a:lnTo>
                    <a:pt x="295" y="4"/>
                  </a:lnTo>
                  <a:lnTo>
                    <a:pt x="281" y="1"/>
                  </a:lnTo>
                  <a:lnTo>
                    <a:pt x="267" y="0"/>
                  </a:lnTo>
                  <a:lnTo>
                    <a:pt x="252" y="0"/>
                  </a:lnTo>
                  <a:lnTo>
                    <a:pt x="221" y="0"/>
                  </a:lnTo>
                  <a:lnTo>
                    <a:pt x="189" y="4"/>
                  </a:lnTo>
                  <a:lnTo>
                    <a:pt x="158" y="12"/>
                  </a:lnTo>
                  <a:lnTo>
                    <a:pt x="127" y="21"/>
                  </a:lnTo>
                  <a:lnTo>
                    <a:pt x="99" y="32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56" y="60"/>
                  </a:lnTo>
                  <a:lnTo>
                    <a:pt x="40" y="74"/>
                  </a:lnTo>
                  <a:lnTo>
                    <a:pt x="28" y="89"/>
                  </a:lnTo>
                  <a:lnTo>
                    <a:pt x="19" y="106"/>
                  </a:lnTo>
                  <a:lnTo>
                    <a:pt x="12" y="126"/>
                  </a:lnTo>
                  <a:lnTo>
                    <a:pt x="8" y="146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46" y="210"/>
                  </a:lnTo>
                  <a:lnTo>
                    <a:pt x="66" y="214"/>
                  </a:lnTo>
                  <a:lnTo>
                    <a:pt x="87" y="218"/>
                  </a:lnTo>
                  <a:lnTo>
                    <a:pt x="105" y="219"/>
                  </a:lnTo>
                  <a:lnTo>
                    <a:pt x="125" y="216"/>
                  </a:lnTo>
                  <a:lnTo>
                    <a:pt x="145" y="208"/>
                  </a:lnTo>
                  <a:lnTo>
                    <a:pt x="167" y="197"/>
                  </a:lnTo>
                  <a:lnTo>
                    <a:pt x="167" y="197"/>
                  </a:lnTo>
                  <a:lnTo>
                    <a:pt x="190" y="182"/>
                  </a:lnTo>
                  <a:lnTo>
                    <a:pt x="213" y="162"/>
                  </a:lnTo>
                  <a:lnTo>
                    <a:pt x="235" y="140"/>
                  </a:lnTo>
                  <a:lnTo>
                    <a:pt x="257" y="116"/>
                  </a:lnTo>
                  <a:lnTo>
                    <a:pt x="275" y="89"/>
                  </a:lnTo>
                  <a:lnTo>
                    <a:pt x="291" y="63"/>
                  </a:lnTo>
                  <a:lnTo>
                    <a:pt x="297" y="49"/>
                  </a:lnTo>
                  <a:lnTo>
                    <a:pt x="301" y="35"/>
                  </a:lnTo>
                  <a:lnTo>
                    <a:pt x="306" y="21"/>
                  </a:lnTo>
                  <a:lnTo>
                    <a:pt x="309" y="7"/>
                  </a:lnTo>
                  <a:lnTo>
                    <a:pt x="309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" name="Freeform 57"/>
            <p:cNvSpPr/>
            <p:nvPr userDrawn="1"/>
          </p:nvSpPr>
          <p:spPr>
            <a:xfrm>
              <a:off x="4099345" y="1647825"/>
              <a:ext cx="530225" cy="317499"/>
            </a:xfrm>
            <a:custGeom>
              <a:avLst/>
              <a:gdLst>
                <a:gd name="T0" fmla="*/ 334 w 334"/>
                <a:gd name="T1" fmla="*/ 20 h 200"/>
                <a:gd name="T2" fmla="*/ 334 w 334"/>
                <a:gd name="T3" fmla="*/ 20 h 200"/>
                <a:gd name="T4" fmla="*/ 321 w 334"/>
                <a:gd name="T5" fmla="*/ 16 h 200"/>
                <a:gd name="T6" fmla="*/ 307 w 334"/>
                <a:gd name="T7" fmla="*/ 11 h 200"/>
                <a:gd name="T8" fmla="*/ 293 w 334"/>
                <a:gd name="T9" fmla="*/ 6 h 200"/>
                <a:gd name="T10" fmla="*/ 279 w 334"/>
                <a:gd name="T11" fmla="*/ 3 h 200"/>
                <a:gd name="T12" fmla="*/ 247 w 334"/>
                <a:gd name="T13" fmla="*/ 0 h 200"/>
                <a:gd name="T14" fmla="*/ 216 w 334"/>
                <a:gd name="T15" fmla="*/ 0 h 200"/>
                <a:gd name="T16" fmla="*/ 184 w 334"/>
                <a:gd name="T17" fmla="*/ 2 h 200"/>
                <a:gd name="T18" fmla="*/ 153 w 334"/>
                <a:gd name="T19" fmla="*/ 8 h 200"/>
                <a:gd name="T20" fmla="*/ 123 w 334"/>
                <a:gd name="T21" fmla="*/ 14 h 200"/>
                <a:gd name="T22" fmla="*/ 97 w 334"/>
                <a:gd name="T23" fmla="*/ 23 h 200"/>
                <a:gd name="T24" fmla="*/ 97 w 334"/>
                <a:gd name="T25" fmla="*/ 23 h 200"/>
                <a:gd name="T26" fmla="*/ 75 w 334"/>
                <a:gd name="T27" fmla="*/ 34 h 200"/>
                <a:gd name="T28" fmla="*/ 57 w 334"/>
                <a:gd name="T29" fmla="*/ 47 h 200"/>
                <a:gd name="T30" fmla="*/ 43 w 334"/>
                <a:gd name="T31" fmla="*/ 60 h 200"/>
                <a:gd name="T32" fmla="*/ 32 w 334"/>
                <a:gd name="T33" fmla="*/ 76 h 200"/>
                <a:gd name="T34" fmla="*/ 23 w 334"/>
                <a:gd name="T35" fmla="*/ 94 h 200"/>
                <a:gd name="T36" fmla="*/ 15 w 334"/>
                <a:gd name="T37" fmla="*/ 113 h 200"/>
                <a:gd name="T38" fmla="*/ 0 w 334"/>
                <a:gd name="T39" fmla="*/ 161 h 200"/>
                <a:gd name="T40" fmla="*/ 0 w 334"/>
                <a:gd name="T41" fmla="*/ 161 h 200"/>
                <a:gd name="T42" fmla="*/ 45 w 334"/>
                <a:gd name="T43" fmla="*/ 183 h 200"/>
                <a:gd name="T44" fmla="*/ 63 w 334"/>
                <a:gd name="T45" fmla="*/ 190 h 200"/>
                <a:gd name="T46" fmla="*/ 83 w 334"/>
                <a:gd name="T47" fmla="*/ 196 h 200"/>
                <a:gd name="T48" fmla="*/ 102 w 334"/>
                <a:gd name="T49" fmla="*/ 200 h 200"/>
                <a:gd name="T50" fmla="*/ 122 w 334"/>
                <a:gd name="T51" fmla="*/ 200 h 200"/>
                <a:gd name="T52" fmla="*/ 142 w 334"/>
                <a:gd name="T53" fmla="*/ 195 h 200"/>
                <a:gd name="T54" fmla="*/ 165 w 334"/>
                <a:gd name="T55" fmla="*/ 187 h 200"/>
                <a:gd name="T56" fmla="*/ 165 w 334"/>
                <a:gd name="T57" fmla="*/ 187 h 200"/>
                <a:gd name="T58" fmla="*/ 190 w 334"/>
                <a:gd name="T59" fmla="*/ 175 h 200"/>
                <a:gd name="T60" fmla="*/ 216 w 334"/>
                <a:gd name="T61" fmla="*/ 159 h 200"/>
                <a:gd name="T62" fmla="*/ 241 w 334"/>
                <a:gd name="T63" fmla="*/ 141 h 200"/>
                <a:gd name="T64" fmla="*/ 266 w 334"/>
                <a:gd name="T65" fmla="*/ 119 h 200"/>
                <a:gd name="T66" fmla="*/ 287 w 334"/>
                <a:gd name="T67" fmla="*/ 96 h 200"/>
                <a:gd name="T68" fmla="*/ 307 w 334"/>
                <a:gd name="T69" fmla="*/ 71 h 200"/>
                <a:gd name="T70" fmla="*/ 315 w 334"/>
                <a:gd name="T71" fmla="*/ 59 h 200"/>
                <a:gd name="T72" fmla="*/ 323 w 334"/>
                <a:gd name="T73" fmla="*/ 47 h 200"/>
                <a:gd name="T74" fmla="*/ 329 w 334"/>
                <a:gd name="T75" fmla="*/ 34 h 200"/>
                <a:gd name="T76" fmla="*/ 334 w 334"/>
                <a:gd name="T77" fmla="*/ 20 h 200"/>
                <a:gd name="T78" fmla="*/ 334 w 334"/>
                <a:gd name="T79" fmla="*/ 20 h 2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4" h="200">
                  <a:moveTo>
                    <a:pt x="334" y="20"/>
                  </a:moveTo>
                  <a:lnTo>
                    <a:pt x="334" y="20"/>
                  </a:lnTo>
                  <a:lnTo>
                    <a:pt x="321" y="16"/>
                  </a:lnTo>
                  <a:lnTo>
                    <a:pt x="307" y="11"/>
                  </a:lnTo>
                  <a:lnTo>
                    <a:pt x="293" y="6"/>
                  </a:lnTo>
                  <a:lnTo>
                    <a:pt x="279" y="3"/>
                  </a:lnTo>
                  <a:lnTo>
                    <a:pt x="247" y="0"/>
                  </a:lnTo>
                  <a:lnTo>
                    <a:pt x="216" y="0"/>
                  </a:lnTo>
                  <a:lnTo>
                    <a:pt x="184" y="2"/>
                  </a:lnTo>
                  <a:lnTo>
                    <a:pt x="153" y="8"/>
                  </a:lnTo>
                  <a:lnTo>
                    <a:pt x="123" y="14"/>
                  </a:lnTo>
                  <a:lnTo>
                    <a:pt x="97" y="23"/>
                  </a:lnTo>
                  <a:lnTo>
                    <a:pt x="97" y="23"/>
                  </a:lnTo>
                  <a:lnTo>
                    <a:pt x="75" y="34"/>
                  </a:lnTo>
                  <a:lnTo>
                    <a:pt x="57" y="47"/>
                  </a:lnTo>
                  <a:lnTo>
                    <a:pt x="43" y="60"/>
                  </a:lnTo>
                  <a:lnTo>
                    <a:pt x="32" y="76"/>
                  </a:lnTo>
                  <a:lnTo>
                    <a:pt x="23" y="94"/>
                  </a:lnTo>
                  <a:lnTo>
                    <a:pt x="15" y="11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45" y="183"/>
                  </a:lnTo>
                  <a:lnTo>
                    <a:pt x="63" y="190"/>
                  </a:lnTo>
                  <a:lnTo>
                    <a:pt x="83" y="196"/>
                  </a:lnTo>
                  <a:lnTo>
                    <a:pt x="102" y="200"/>
                  </a:lnTo>
                  <a:lnTo>
                    <a:pt x="122" y="200"/>
                  </a:lnTo>
                  <a:lnTo>
                    <a:pt x="142" y="195"/>
                  </a:lnTo>
                  <a:lnTo>
                    <a:pt x="165" y="187"/>
                  </a:lnTo>
                  <a:lnTo>
                    <a:pt x="165" y="187"/>
                  </a:lnTo>
                  <a:lnTo>
                    <a:pt x="190" y="175"/>
                  </a:lnTo>
                  <a:lnTo>
                    <a:pt x="216" y="159"/>
                  </a:lnTo>
                  <a:lnTo>
                    <a:pt x="241" y="141"/>
                  </a:lnTo>
                  <a:lnTo>
                    <a:pt x="266" y="119"/>
                  </a:lnTo>
                  <a:lnTo>
                    <a:pt x="287" y="96"/>
                  </a:lnTo>
                  <a:lnTo>
                    <a:pt x="307" y="71"/>
                  </a:lnTo>
                  <a:lnTo>
                    <a:pt x="315" y="59"/>
                  </a:lnTo>
                  <a:lnTo>
                    <a:pt x="323" y="47"/>
                  </a:lnTo>
                  <a:lnTo>
                    <a:pt x="329" y="34"/>
                  </a:lnTo>
                  <a:lnTo>
                    <a:pt x="334" y="20"/>
                  </a:lnTo>
                  <a:lnTo>
                    <a:pt x="334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" name="Freeform 58"/>
            <p:cNvSpPr/>
            <p:nvPr userDrawn="1"/>
          </p:nvSpPr>
          <p:spPr>
            <a:xfrm>
              <a:off x="3603625" y="1120776"/>
              <a:ext cx="280988" cy="574675"/>
            </a:xfrm>
            <a:custGeom>
              <a:avLst/>
              <a:gdLst>
                <a:gd name="T0" fmla="*/ 92 w 177"/>
                <a:gd name="T1" fmla="*/ 0 h 362"/>
                <a:gd name="T2" fmla="*/ 92 w 177"/>
                <a:gd name="T3" fmla="*/ 0 h 362"/>
                <a:gd name="T4" fmla="*/ 82 w 177"/>
                <a:gd name="T5" fmla="*/ 9 h 362"/>
                <a:gd name="T6" fmla="*/ 72 w 177"/>
                <a:gd name="T7" fmla="*/ 20 h 362"/>
                <a:gd name="T8" fmla="*/ 63 w 177"/>
                <a:gd name="T9" fmla="*/ 31 h 362"/>
                <a:gd name="T10" fmla="*/ 54 w 177"/>
                <a:gd name="T11" fmla="*/ 43 h 362"/>
                <a:gd name="T12" fmla="*/ 38 w 177"/>
                <a:gd name="T13" fmla="*/ 71 h 362"/>
                <a:gd name="T14" fmla="*/ 26 w 177"/>
                <a:gd name="T15" fmla="*/ 100 h 362"/>
                <a:gd name="T16" fmla="*/ 15 w 177"/>
                <a:gd name="T17" fmla="*/ 131 h 362"/>
                <a:gd name="T18" fmla="*/ 7 w 177"/>
                <a:gd name="T19" fmla="*/ 161 h 362"/>
                <a:gd name="T20" fmla="*/ 1 w 177"/>
                <a:gd name="T21" fmla="*/ 192 h 362"/>
                <a:gd name="T22" fmla="*/ 0 w 177"/>
                <a:gd name="T23" fmla="*/ 218 h 362"/>
                <a:gd name="T24" fmla="*/ 0 w 177"/>
                <a:gd name="T25" fmla="*/ 218 h 362"/>
                <a:gd name="T26" fmla="*/ 1 w 177"/>
                <a:gd name="T27" fmla="*/ 243 h 362"/>
                <a:gd name="T28" fmla="*/ 6 w 177"/>
                <a:gd name="T29" fmla="*/ 264 h 362"/>
                <a:gd name="T30" fmla="*/ 12 w 177"/>
                <a:gd name="T31" fmla="*/ 283 h 362"/>
                <a:gd name="T32" fmla="*/ 23 w 177"/>
                <a:gd name="T33" fmla="*/ 298 h 362"/>
                <a:gd name="T34" fmla="*/ 35 w 177"/>
                <a:gd name="T35" fmla="*/ 314 h 362"/>
                <a:gd name="T36" fmla="*/ 49 w 177"/>
                <a:gd name="T37" fmla="*/ 329 h 362"/>
                <a:gd name="T38" fmla="*/ 86 w 177"/>
                <a:gd name="T39" fmla="*/ 362 h 362"/>
                <a:gd name="T40" fmla="*/ 86 w 177"/>
                <a:gd name="T41" fmla="*/ 362 h 362"/>
                <a:gd name="T42" fmla="*/ 123 w 177"/>
                <a:gd name="T43" fmla="*/ 331 h 362"/>
                <a:gd name="T44" fmla="*/ 139 w 177"/>
                <a:gd name="T45" fmla="*/ 315 h 362"/>
                <a:gd name="T46" fmla="*/ 153 w 177"/>
                <a:gd name="T47" fmla="*/ 301 h 362"/>
                <a:gd name="T48" fmla="*/ 162 w 177"/>
                <a:gd name="T49" fmla="*/ 284 h 362"/>
                <a:gd name="T50" fmla="*/ 170 w 177"/>
                <a:gd name="T51" fmla="*/ 267 h 362"/>
                <a:gd name="T52" fmla="*/ 174 w 177"/>
                <a:gd name="T53" fmla="*/ 246 h 362"/>
                <a:gd name="T54" fmla="*/ 177 w 177"/>
                <a:gd name="T55" fmla="*/ 221 h 362"/>
                <a:gd name="T56" fmla="*/ 177 w 177"/>
                <a:gd name="T57" fmla="*/ 221 h 362"/>
                <a:gd name="T58" fmla="*/ 176 w 177"/>
                <a:gd name="T59" fmla="*/ 193 h 362"/>
                <a:gd name="T60" fmla="*/ 171 w 177"/>
                <a:gd name="T61" fmla="*/ 164 h 362"/>
                <a:gd name="T62" fmla="*/ 165 w 177"/>
                <a:gd name="T63" fmla="*/ 133 h 362"/>
                <a:gd name="T64" fmla="*/ 156 w 177"/>
                <a:gd name="T65" fmla="*/ 102 h 362"/>
                <a:gd name="T66" fmla="*/ 143 w 177"/>
                <a:gd name="T67" fmla="*/ 73 h 362"/>
                <a:gd name="T68" fmla="*/ 128 w 177"/>
                <a:gd name="T69" fmla="*/ 45 h 362"/>
                <a:gd name="T70" fmla="*/ 120 w 177"/>
                <a:gd name="T71" fmla="*/ 32 h 362"/>
                <a:gd name="T72" fmla="*/ 111 w 177"/>
                <a:gd name="T73" fmla="*/ 20 h 362"/>
                <a:gd name="T74" fmla="*/ 102 w 177"/>
                <a:gd name="T75" fmla="*/ 9 h 362"/>
                <a:gd name="T76" fmla="*/ 92 w 177"/>
                <a:gd name="T77" fmla="*/ 0 h 362"/>
                <a:gd name="T78" fmla="*/ 92 w 177"/>
                <a:gd name="T79" fmla="*/ 0 h 3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7" h="362">
                  <a:moveTo>
                    <a:pt x="92" y="0"/>
                  </a:moveTo>
                  <a:lnTo>
                    <a:pt x="92" y="0"/>
                  </a:lnTo>
                  <a:lnTo>
                    <a:pt x="82" y="9"/>
                  </a:lnTo>
                  <a:lnTo>
                    <a:pt x="72" y="20"/>
                  </a:lnTo>
                  <a:lnTo>
                    <a:pt x="63" y="31"/>
                  </a:lnTo>
                  <a:lnTo>
                    <a:pt x="54" y="43"/>
                  </a:lnTo>
                  <a:lnTo>
                    <a:pt x="38" y="71"/>
                  </a:lnTo>
                  <a:lnTo>
                    <a:pt x="26" y="100"/>
                  </a:lnTo>
                  <a:lnTo>
                    <a:pt x="15" y="131"/>
                  </a:lnTo>
                  <a:lnTo>
                    <a:pt x="7" y="161"/>
                  </a:lnTo>
                  <a:lnTo>
                    <a:pt x="1" y="192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1" y="243"/>
                  </a:lnTo>
                  <a:lnTo>
                    <a:pt x="6" y="264"/>
                  </a:lnTo>
                  <a:lnTo>
                    <a:pt x="12" y="283"/>
                  </a:lnTo>
                  <a:lnTo>
                    <a:pt x="23" y="298"/>
                  </a:lnTo>
                  <a:lnTo>
                    <a:pt x="35" y="314"/>
                  </a:lnTo>
                  <a:lnTo>
                    <a:pt x="49" y="329"/>
                  </a:lnTo>
                  <a:lnTo>
                    <a:pt x="86" y="362"/>
                  </a:lnTo>
                  <a:lnTo>
                    <a:pt x="86" y="362"/>
                  </a:lnTo>
                  <a:lnTo>
                    <a:pt x="123" y="331"/>
                  </a:lnTo>
                  <a:lnTo>
                    <a:pt x="139" y="315"/>
                  </a:lnTo>
                  <a:lnTo>
                    <a:pt x="153" y="301"/>
                  </a:lnTo>
                  <a:lnTo>
                    <a:pt x="162" y="284"/>
                  </a:lnTo>
                  <a:lnTo>
                    <a:pt x="170" y="267"/>
                  </a:lnTo>
                  <a:lnTo>
                    <a:pt x="174" y="246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76" y="193"/>
                  </a:lnTo>
                  <a:lnTo>
                    <a:pt x="171" y="164"/>
                  </a:lnTo>
                  <a:lnTo>
                    <a:pt x="165" y="133"/>
                  </a:lnTo>
                  <a:lnTo>
                    <a:pt x="156" y="102"/>
                  </a:lnTo>
                  <a:lnTo>
                    <a:pt x="143" y="73"/>
                  </a:lnTo>
                  <a:lnTo>
                    <a:pt x="128" y="45"/>
                  </a:lnTo>
                  <a:lnTo>
                    <a:pt x="120" y="32"/>
                  </a:lnTo>
                  <a:lnTo>
                    <a:pt x="111" y="20"/>
                  </a:lnTo>
                  <a:lnTo>
                    <a:pt x="102" y="9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" name="Freeform 59"/>
            <p:cNvSpPr/>
            <p:nvPr userDrawn="1"/>
          </p:nvSpPr>
          <p:spPr>
            <a:xfrm>
              <a:off x="3110334" y="1028223"/>
              <a:ext cx="373063" cy="458788"/>
            </a:xfrm>
            <a:custGeom>
              <a:avLst/>
              <a:gdLst>
                <a:gd name="T0" fmla="*/ 231 w 235"/>
                <a:gd name="T1" fmla="*/ 0 h 289"/>
                <a:gd name="T2" fmla="*/ 231 w 235"/>
                <a:gd name="T3" fmla="*/ 0 h 289"/>
                <a:gd name="T4" fmla="*/ 218 w 235"/>
                <a:gd name="T5" fmla="*/ 2 h 289"/>
                <a:gd name="T6" fmla="*/ 204 w 235"/>
                <a:gd name="T7" fmla="*/ 5 h 289"/>
                <a:gd name="T8" fmla="*/ 190 w 235"/>
                <a:gd name="T9" fmla="*/ 8 h 289"/>
                <a:gd name="T10" fmla="*/ 174 w 235"/>
                <a:gd name="T11" fmla="*/ 13 h 289"/>
                <a:gd name="T12" fmla="*/ 147 w 235"/>
                <a:gd name="T13" fmla="*/ 27 h 289"/>
                <a:gd name="T14" fmla="*/ 119 w 235"/>
                <a:gd name="T15" fmla="*/ 42 h 289"/>
                <a:gd name="T16" fmla="*/ 92 w 235"/>
                <a:gd name="T17" fmla="*/ 61 h 289"/>
                <a:gd name="T18" fmla="*/ 68 w 235"/>
                <a:gd name="T19" fmla="*/ 81 h 289"/>
                <a:gd name="T20" fmla="*/ 46 w 235"/>
                <a:gd name="T21" fmla="*/ 102 h 289"/>
                <a:gd name="T22" fmla="*/ 28 w 235"/>
                <a:gd name="T23" fmla="*/ 122 h 289"/>
                <a:gd name="T24" fmla="*/ 28 w 235"/>
                <a:gd name="T25" fmla="*/ 122 h 289"/>
                <a:gd name="T26" fmla="*/ 15 w 235"/>
                <a:gd name="T27" fmla="*/ 142 h 289"/>
                <a:gd name="T28" fmla="*/ 6 w 235"/>
                <a:gd name="T29" fmla="*/ 163 h 289"/>
                <a:gd name="T30" fmla="*/ 1 w 235"/>
                <a:gd name="T31" fmla="*/ 181 h 289"/>
                <a:gd name="T32" fmla="*/ 0 w 235"/>
                <a:gd name="T33" fmla="*/ 201 h 289"/>
                <a:gd name="T34" fmla="*/ 0 w 235"/>
                <a:gd name="T35" fmla="*/ 220 h 289"/>
                <a:gd name="T36" fmla="*/ 3 w 235"/>
                <a:gd name="T37" fmla="*/ 241 h 289"/>
                <a:gd name="T38" fmla="*/ 14 w 235"/>
                <a:gd name="T39" fmla="*/ 289 h 289"/>
                <a:gd name="T40" fmla="*/ 14 w 235"/>
                <a:gd name="T41" fmla="*/ 289 h 289"/>
                <a:gd name="T42" fmla="*/ 63 w 235"/>
                <a:gd name="T43" fmla="*/ 286 h 289"/>
                <a:gd name="T44" fmla="*/ 83 w 235"/>
                <a:gd name="T45" fmla="*/ 283 h 289"/>
                <a:gd name="T46" fmla="*/ 103 w 235"/>
                <a:gd name="T47" fmla="*/ 278 h 289"/>
                <a:gd name="T48" fmla="*/ 120 w 235"/>
                <a:gd name="T49" fmla="*/ 272 h 289"/>
                <a:gd name="T50" fmla="*/ 137 w 235"/>
                <a:gd name="T51" fmla="*/ 261 h 289"/>
                <a:gd name="T52" fmla="*/ 154 w 235"/>
                <a:gd name="T53" fmla="*/ 247 h 289"/>
                <a:gd name="T54" fmla="*/ 170 w 235"/>
                <a:gd name="T55" fmla="*/ 229 h 289"/>
                <a:gd name="T56" fmla="*/ 170 w 235"/>
                <a:gd name="T57" fmla="*/ 229 h 289"/>
                <a:gd name="T58" fmla="*/ 185 w 235"/>
                <a:gd name="T59" fmla="*/ 206 h 289"/>
                <a:gd name="T60" fmla="*/ 199 w 235"/>
                <a:gd name="T61" fmla="*/ 180 h 289"/>
                <a:gd name="T62" fmla="*/ 211 w 235"/>
                <a:gd name="T63" fmla="*/ 150 h 289"/>
                <a:gd name="T64" fmla="*/ 222 w 235"/>
                <a:gd name="T65" fmla="*/ 121 h 289"/>
                <a:gd name="T66" fmla="*/ 230 w 235"/>
                <a:gd name="T67" fmla="*/ 88 h 289"/>
                <a:gd name="T68" fmla="*/ 235 w 235"/>
                <a:gd name="T69" fmla="*/ 57 h 289"/>
                <a:gd name="T70" fmla="*/ 235 w 235"/>
                <a:gd name="T71" fmla="*/ 42 h 289"/>
                <a:gd name="T72" fmla="*/ 235 w 235"/>
                <a:gd name="T73" fmla="*/ 28 h 289"/>
                <a:gd name="T74" fmla="*/ 233 w 235"/>
                <a:gd name="T75" fmla="*/ 14 h 289"/>
                <a:gd name="T76" fmla="*/ 231 w 235"/>
                <a:gd name="T77" fmla="*/ 0 h 289"/>
                <a:gd name="T78" fmla="*/ 231 w 235"/>
                <a:gd name="T79" fmla="*/ 0 h 28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5" h="289">
                  <a:moveTo>
                    <a:pt x="231" y="0"/>
                  </a:moveTo>
                  <a:lnTo>
                    <a:pt x="231" y="0"/>
                  </a:lnTo>
                  <a:lnTo>
                    <a:pt x="218" y="2"/>
                  </a:lnTo>
                  <a:lnTo>
                    <a:pt x="204" y="5"/>
                  </a:lnTo>
                  <a:lnTo>
                    <a:pt x="190" y="8"/>
                  </a:lnTo>
                  <a:lnTo>
                    <a:pt x="174" y="13"/>
                  </a:lnTo>
                  <a:lnTo>
                    <a:pt x="147" y="27"/>
                  </a:lnTo>
                  <a:lnTo>
                    <a:pt x="119" y="42"/>
                  </a:lnTo>
                  <a:lnTo>
                    <a:pt x="92" y="61"/>
                  </a:lnTo>
                  <a:lnTo>
                    <a:pt x="68" y="81"/>
                  </a:lnTo>
                  <a:lnTo>
                    <a:pt x="46" y="102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5" y="142"/>
                  </a:lnTo>
                  <a:lnTo>
                    <a:pt x="6" y="163"/>
                  </a:lnTo>
                  <a:lnTo>
                    <a:pt x="1" y="181"/>
                  </a:lnTo>
                  <a:lnTo>
                    <a:pt x="0" y="201"/>
                  </a:lnTo>
                  <a:lnTo>
                    <a:pt x="0" y="220"/>
                  </a:lnTo>
                  <a:lnTo>
                    <a:pt x="3" y="241"/>
                  </a:lnTo>
                  <a:lnTo>
                    <a:pt x="14" y="289"/>
                  </a:lnTo>
                  <a:lnTo>
                    <a:pt x="14" y="289"/>
                  </a:lnTo>
                  <a:lnTo>
                    <a:pt x="63" y="286"/>
                  </a:lnTo>
                  <a:lnTo>
                    <a:pt x="83" y="283"/>
                  </a:lnTo>
                  <a:lnTo>
                    <a:pt x="103" y="278"/>
                  </a:lnTo>
                  <a:lnTo>
                    <a:pt x="120" y="272"/>
                  </a:lnTo>
                  <a:lnTo>
                    <a:pt x="137" y="261"/>
                  </a:lnTo>
                  <a:lnTo>
                    <a:pt x="154" y="247"/>
                  </a:lnTo>
                  <a:lnTo>
                    <a:pt x="170" y="229"/>
                  </a:lnTo>
                  <a:lnTo>
                    <a:pt x="170" y="229"/>
                  </a:lnTo>
                  <a:lnTo>
                    <a:pt x="185" y="206"/>
                  </a:lnTo>
                  <a:lnTo>
                    <a:pt x="199" y="180"/>
                  </a:lnTo>
                  <a:lnTo>
                    <a:pt x="211" y="150"/>
                  </a:lnTo>
                  <a:lnTo>
                    <a:pt x="222" y="121"/>
                  </a:lnTo>
                  <a:lnTo>
                    <a:pt x="230" y="88"/>
                  </a:lnTo>
                  <a:lnTo>
                    <a:pt x="235" y="57"/>
                  </a:lnTo>
                  <a:lnTo>
                    <a:pt x="235" y="42"/>
                  </a:lnTo>
                  <a:lnTo>
                    <a:pt x="235" y="28"/>
                  </a:lnTo>
                  <a:lnTo>
                    <a:pt x="233" y="14"/>
                  </a:lnTo>
                  <a:lnTo>
                    <a:pt x="231" y="0"/>
                  </a:lnTo>
                  <a:lnTo>
                    <a:pt x="23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" name="Freeform 60"/>
            <p:cNvSpPr/>
            <p:nvPr userDrawn="1"/>
          </p:nvSpPr>
          <p:spPr>
            <a:xfrm>
              <a:off x="4856957" y="2825688"/>
              <a:ext cx="458787" cy="227012"/>
            </a:xfrm>
            <a:custGeom>
              <a:avLst/>
              <a:gdLst>
                <a:gd name="T0" fmla="*/ 289 w 289"/>
                <a:gd name="T1" fmla="*/ 21 h 143"/>
                <a:gd name="T2" fmla="*/ 289 w 289"/>
                <a:gd name="T3" fmla="*/ 21 h 143"/>
                <a:gd name="T4" fmla="*/ 280 w 289"/>
                <a:gd name="T5" fmla="*/ 28 h 143"/>
                <a:gd name="T6" fmla="*/ 269 w 289"/>
                <a:gd name="T7" fmla="*/ 34 h 143"/>
                <a:gd name="T8" fmla="*/ 260 w 289"/>
                <a:gd name="T9" fmla="*/ 38 h 143"/>
                <a:gd name="T10" fmla="*/ 247 w 289"/>
                <a:gd name="T11" fmla="*/ 38 h 143"/>
                <a:gd name="T12" fmla="*/ 237 w 289"/>
                <a:gd name="T13" fmla="*/ 38 h 143"/>
                <a:gd name="T14" fmla="*/ 226 w 289"/>
                <a:gd name="T15" fmla="*/ 34 h 143"/>
                <a:gd name="T16" fmla="*/ 203 w 289"/>
                <a:gd name="T17" fmla="*/ 28 h 143"/>
                <a:gd name="T18" fmla="*/ 155 w 289"/>
                <a:gd name="T19" fmla="*/ 10 h 143"/>
                <a:gd name="T20" fmla="*/ 131 w 289"/>
                <a:gd name="T21" fmla="*/ 2 h 143"/>
                <a:gd name="T22" fmla="*/ 121 w 289"/>
                <a:gd name="T23" fmla="*/ 0 h 143"/>
                <a:gd name="T24" fmla="*/ 110 w 289"/>
                <a:gd name="T25" fmla="*/ 0 h 143"/>
                <a:gd name="T26" fmla="*/ 110 w 289"/>
                <a:gd name="T27" fmla="*/ 0 h 143"/>
                <a:gd name="T28" fmla="*/ 91 w 289"/>
                <a:gd name="T29" fmla="*/ 2 h 143"/>
                <a:gd name="T30" fmla="*/ 74 w 289"/>
                <a:gd name="T31" fmla="*/ 7 h 143"/>
                <a:gd name="T32" fmla="*/ 60 w 289"/>
                <a:gd name="T33" fmla="*/ 13 h 143"/>
                <a:gd name="T34" fmla="*/ 48 w 289"/>
                <a:gd name="T35" fmla="*/ 21 h 143"/>
                <a:gd name="T36" fmla="*/ 36 w 289"/>
                <a:gd name="T37" fmla="*/ 31 h 143"/>
                <a:gd name="T38" fmla="*/ 25 w 289"/>
                <a:gd name="T39" fmla="*/ 44 h 143"/>
                <a:gd name="T40" fmla="*/ 0 w 289"/>
                <a:gd name="T41" fmla="*/ 73 h 143"/>
                <a:gd name="T42" fmla="*/ 0 w 289"/>
                <a:gd name="T43" fmla="*/ 73 h 143"/>
                <a:gd name="T44" fmla="*/ 14 w 289"/>
                <a:gd name="T45" fmla="*/ 89 h 143"/>
                <a:gd name="T46" fmla="*/ 28 w 289"/>
                <a:gd name="T47" fmla="*/ 101 h 143"/>
                <a:gd name="T48" fmla="*/ 39 w 289"/>
                <a:gd name="T49" fmla="*/ 110 h 143"/>
                <a:gd name="T50" fmla="*/ 53 w 289"/>
                <a:gd name="T51" fmla="*/ 118 h 143"/>
                <a:gd name="T52" fmla="*/ 65 w 289"/>
                <a:gd name="T53" fmla="*/ 126 h 143"/>
                <a:gd name="T54" fmla="*/ 79 w 289"/>
                <a:gd name="T55" fmla="*/ 130 h 143"/>
                <a:gd name="T56" fmla="*/ 96 w 289"/>
                <a:gd name="T57" fmla="*/ 136 h 143"/>
                <a:gd name="T58" fmla="*/ 114 w 289"/>
                <a:gd name="T59" fmla="*/ 140 h 143"/>
                <a:gd name="T60" fmla="*/ 114 w 289"/>
                <a:gd name="T61" fmla="*/ 140 h 143"/>
                <a:gd name="T62" fmla="*/ 128 w 289"/>
                <a:gd name="T63" fmla="*/ 141 h 143"/>
                <a:gd name="T64" fmla="*/ 142 w 289"/>
                <a:gd name="T65" fmla="*/ 143 h 143"/>
                <a:gd name="T66" fmla="*/ 156 w 289"/>
                <a:gd name="T67" fmla="*/ 141 h 143"/>
                <a:gd name="T68" fmla="*/ 170 w 289"/>
                <a:gd name="T69" fmla="*/ 140 h 143"/>
                <a:gd name="T70" fmla="*/ 186 w 289"/>
                <a:gd name="T71" fmla="*/ 135 h 143"/>
                <a:gd name="T72" fmla="*/ 199 w 289"/>
                <a:gd name="T73" fmla="*/ 130 h 143"/>
                <a:gd name="T74" fmla="*/ 212 w 289"/>
                <a:gd name="T75" fmla="*/ 124 h 143"/>
                <a:gd name="T76" fmla="*/ 226 w 289"/>
                <a:gd name="T77" fmla="*/ 118 h 143"/>
                <a:gd name="T78" fmla="*/ 238 w 289"/>
                <a:gd name="T79" fmla="*/ 109 h 143"/>
                <a:gd name="T80" fmla="*/ 249 w 289"/>
                <a:gd name="T81" fmla="*/ 99 h 143"/>
                <a:gd name="T82" fmla="*/ 260 w 289"/>
                <a:gd name="T83" fmla="*/ 89 h 143"/>
                <a:gd name="T84" fmla="*/ 269 w 289"/>
                <a:gd name="T85" fmla="*/ 78 h 143"/>
                <a:gd name="T86" fmla="*/ 277 w 289"/>
                <a:gd name="T87" fmla="*/ 65 h 143"/>
                <a:gd name="T88" fmla="*/ 281 w 289"/>
                <a:gd name="T89" fmla="*/ 51 h 143"/>
                <a:gd name="T90" fmla="*/ 286 w 289"/>
                <a:gd name="T91" fmla="*/ 36 h 143"/>
                <a:gd name="T92" fmla="*/ 289 w 289"/>
                <a:gd name="T93" fmla="*/ 21 h 143"/>
                <a:gd name="T94" fmla="*/ 289 w 289"/>
                <a:gd name="T95" fmla="*/ 21 h 14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9" h="143">
                  <a:moveTo>
                    <a:pt x="289" y="21"/>
                  </a:moveTo>
                  <a:lnTo>
                    <a:pt x="289" y="21"/>
                  </a:lnTo>
                  <a:lnTo>
                    <a:pt x="280" y="28"/>
                  </a:lnTo>
                  <a:lnTo>
                    <a:pt x="269" y="34"/>
                  </a:lnTo>
                  <a:lnTo>
                    <a:pt x="260" y="38"/>
                  </a:lnTo>
                  <a:lnTo>
                    <a:pt x="247" y="38"/>
                  </a:lnTo>
                  <a:lnTo>
                    <a:pt x="237" y="38"/>
                  </a:lnTo>
                  <a:lnTo>
                    <a:pt x="226" y="34"/>
                  </a:lnTo>
                  <a:lnTo>
                    <a:pt x="203" y="28"/>
                  </a:lnTo>
                  <a:lnTo>
                    <a:pt x="155" y="10"/>
                  </a:lnTo>
                  <a:lnTo>
                    <a:pt x="131" y="2"/>
                  </a:lnTo>
                  <a:lnTo>
                    <a:pt x="121" y="0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60" y="13"/>
                  </a:lnTo>
                  <a:lnTo>
                    <a:pt x="48" y="21"/>
                  </a:lnTo>
                  <a:lnTo>
                    <a:pt x="36" y="31"/>
                  </a:lnTo>
                  <a:lnTo>
                    <a:pt x="25" y="44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14" y="89"/>
                  </a:lnTo>
                  <a:lnTo>
                    <a:pt x="28" y="101"/>
                  </a:lnTo>
                  <a:lnTo>
                    <a:pt x="39" y="110"/>
                  </a:lnTo>
                  <a:lnTo>
                    <a:pt x="53" y="118"/>
                  </a:lnTo>
                  <a:lnTo>
                    <a:pt x="65" y="126"/>
                  </a:lnTo>
                  <a:lnTo>
                    <a:pt x="79" y="130"/>
                  </a:lnTo>
                  <a:lnTo>
                    <a:pt x="96" y="136"/>
                  </a:lnTo>
                  <a:lnTo>
                    <a:pt x="114" y="140"/>
                  </a:lnTo>
                  <a:lnTo>
                    <a:pt x="114" y="140"/>
                  </a:lnTo>
                  <a:lnTo>
                    <a:pt x="128" y="141"/>
                  </a:lnTo>
                  <a:lnTo>
                    <a:pt x="142" y="143"/>
                  </a:lnTo>
                  <a:lnTo>
                    <a:pt x="156" y="141"/>
                  </a:lnTo>
                  <a:lnTo>
                    <a:pt x="170" y="140"/>
                  </a:lnTo>
                  <a:lnTo>
                    <a:pt x="186" y="135"/>
                  </a:lnTo>
                  <a:lnTo>
                    <a:pt x="199" y="130"/>
                  </a:lnTo>
                  <a:lnTo>
                    <a:pt x="212" y="124"/>
                  </a:lnTo>
                  <a:lnTo>
                    <a:pt x="226" y="118"/>
                  </a:lnTo>
                  <a:lnTo>
                    <a:pt x="238" y="109"/>
                  </a:lnTo>
                  <a:lnTo>
                    <a:pt x="249" y="99"/>
                  </a:lnTo>
                  <a:lnTo>
                    <a:pt x="260" y="89"/>
                  </a:lnTo>
                  <a:lnTo>
                    <a:pt x="269" y="78"/>
                  </a:lnTo>
                  <a:lnTo>
                    <a:pt x="277" y="65"/>
                  </a:lnTo>
                  <a:lnTo>
                    <a:pt x="281" y="51"/>
                  </a:lnTo>
                  <a:lnTo>
                    <a:pt x="286" y="36"/>
                  </a:lnTo>
                  <a:lnTo>
                    <a:pt x="289" y="21"/>
                  </a:lnTo>
                  <a:lnTo>
                    <a:pt x="289" y="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9" name="Freeform 64"/>
            <p:cNvSpPr/>
            <p:nvPr userDrawn="1"/>
          </p:nvSpPr>
          <p:spPr>
            <a:xfrm>
              <a:off x="5080000" y="2349501"/>
              <a:ext cx="269875" cy="296863"/>
            </a:xfrm>
            <a:custGeom>
              <a:avLst/>
              <a:gdLst>
                <a:gd name="T0" fmla="*/ 151 w 170"/>
                <a:gd name="T1" fmla="*/ 0 h 187"/>
                <a:gd name="T2" fmla="*/ 151 w 170"/>
                <a:gd name="T3" fmla="*/ 0 h 187"/>
                <a:gd name="T4" fmla="*/ 150 w 170"/>
                <a:gd name="T5" fmla="*/ 9 h 187"/>
                <a:gd name="T6" fmla="*/ 147 w 170"/>
                <a:gd name="T7" fmla="*/ 19 h 187"/>
                <a:gd name="T8" fmla="*/ 142 w 170"/>
                <a:gd name="T9" fmla="*/ 25 h 187"/>
                <a:gd name="T10" fmla="*/ 136 w 170"/>
                <a:gd name="T11" fmla="*/ 33 h 187"/>
                <a:gd name="T12" fmla="*/ 128 w 170"/>
                <a:gd name="T13" fmla="*/ 37 h 187"/>
                <a:gd name="T14" fmla="*/ 119 w 170"/>
                <a:gd name="T15" fmla="*/ 42 h 187"/>
                <a:gd name="T16" fmla="*/ 102 w 170"/>
                <a:gd name="T17" fmla="*/ 50 h 187"/>
                <a:gd name="T18" fmla="*/ 62 w 170"/>
                <a:gd name="T19" fmla="*/ 64 h 187"/>
                <a:gd name="T20" fmla="*/ 45 w 170"/>
                <a:gd name="T21" fmla="*/ 71 h 187"/>
                <a:gd name="T22" fmla="*/ 35 w 170"/>
                <a:gd name="T23" fmla="*/ 76 h 187"/>
                <a:gd name="T24" fmla="*/ 29 w 170"/>
                <a:gd name="T25" fmla="*/ 81 h 187"/>
                <a:gd name="T26" fmla="*/ 29 w 170"/>
                <a:gd name="T27" fmla="*/ 81 h 187"/>
                <a:gd name="T28" fmla="*/ 18 w 170"/>
                <a:gd name="T29" fmla="*/ 93 h 187"/>
                <a:gd name="T30" fmla="*/ 11 w 170"/>
                <a:gd name="T31" fmla="*/ 104 h 187"/>
                <a:gd name="T32" fmla="*/ 4 w 170"/>
                <a:gd name="T33" fmla="*/ 115 h 187"/>
                <a:gd name="T34" fmla="*/ 1 w 170"/>
                <a:gd name="T35" fmla="*/ 127 h 187"/>
                <a:gd name="T36" fmla="*/ 0 w 170"/>
                <a:gd name="T37" fmla="*/ 139 h 187"/>
                <a:gd name="T38" fmla="*/ 0 w 170"/>
                <a:gd name="T39" fmla="*/ 153 h 187"/>
                <a:gd name="T40" fmla="*/ 0 w 170"/>
                <a:gd name="T41" fmla="*/ 184 h 187"/>
                <a:gd name="T42" fmla="*/ 0 w 170"/>
                <a:gd name="T43" fmla="*/ 184 h 187"/>
                <a:gd name="T44" fmla="*/ 31 w 170"/>
                <a:gd name="T45" fmla="*/ 187 h 187"/>
                <a:gd name="T46" fmla="*/ 43 w 170"/>
                <a:gd name="T47" fmla="*/ 187 h 187"/>
                <a:gd name="T48" fmla="*/ 55 w 170"/>
                <a:gd name="T49" fmla="*/ 186 h 187"/>
                <a:gd name="T50" fmla="*/ 68 w 170"/>
                <a:gd name="T51" fmla="*/ 182 h 187"/>
                <a:gd name="T52" fmla="*/ 80 w 170"/>
                <a:gd name="T53" fmla="*/ 178 h 187"/>
                <a:gd name="T54" fmla="*/ 93 w 170"/>
                <a:gd name="T55" fmla="*/ 173 h 187"/>
                <a:gd name="T56" fmla="*/ 106 w 170"/>
                <a:gd name="T57" fmla="*/ 165 h 187"/>
                <a:gd name="T58" fmla="*/ 106 w 170"/>
                <a:gd name="T59" fmla="*/ 165 h 187"/>
                <a:gd name="T60" fmla="*/ 116 w 170"/>
                <a:gd name="T61" fmla="*/ 159 h 187"/>
                <a:gd name="T62" fmla="*/ 125 w 170"/>
                <a:gd name="T63" fmla="*/ 153 h 187"/>
                <a:gd name="T64" fmla="*/ 133 w 170"/>
                <a:gd name="T65" fmla="*/ 144 h 187"/>
                <a:gd name="T66" fmla="*/ 140 w 170"/>
                <a:gd name="T67" fmla="*/ 136 h 187"/>
                <a:gd name="T68" fmla="*/ 147 w 170"/>
                <a:gd name="T69" fmla="*/ 125 h 187"/>
                <a:gd name="T70" fmla="*/ 153 w 170"/>
                <a:gd name="T71" fmla="*/ 116 h 187"/>
                <a:gd name="T72" fmla="*/ 159 w 170"/>
                <a:gd name="T73" fmla="*/ 105 h 187"/>
                <a:gd name="T74" fmla="*/ 164 w 170"/>
                <a:gd name="T75" fmla="*/ 93 h 187"/>
                <a:gd name="T76" fmla="*/ 167 w 170"/>
                <a:gd name="T77" fmla="*/ 82 h 187"/>
                <a:gd name="T78" fmla="*/ 168 w 170"/>
                <a:gd name="T79" fmla="*/ 70 h 187"/>
                <a:gd name="T80" fmla="*/ 170 w 170"/>
                <a:gd name="T81" fmla="*/ 57 h 187"/>
                <a:gd name="T82" fmla="*/ 168 w 170"/>
                <a:gd name="T83" fmla="*/ 47 h 187"/>
                <a:gd name="T84" fmla="*/ 167 w 170"/>
                <a:gd name="T85" fmla="*/ 34 h 187"/>
                <a:gd name="T86" fmla="*/ 164 w 170"/>
                <a:gd name="T87" fmla="*/ 22 h 187"/>
                <a:gd name="T88" fmla="*/ 157 w 170"/>
                <a:gd name="T89" fmla="*/ 11 h 187"/>
                <a:gd name="T90" fmla="*/ 151 w 170"/>
                <a:gd name="T91" fmla="*/ 0 h 187"/>
                <a:gd name="T92" fmla="*/ 151 w 170"/>
                <a:gd name="T93" fmla="*/ 0 h 1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0" h="187">
                  <a:moveTo>
                    <a:pt x="151" y="0"/>
                  </a:moveTo>
                  <a:lnTo>
                    <a:pt x="151" y="0"/>
                  </a:lnTo>
                  <a:lnTo>
                    <a:pt x="150" y="9"/>
                  </a:lnTo>
                  <a:lnTo>
                    <a:pt x="147" y="19"/>
                  </a:lnTo>
                  <a:lnTo>
                    <a:pt x="142" y="25"/>
                  </a:lnTo>
                  <a:lnTo>
                    <a:pt x="136" y="33"/>
                  </a:lnTo>
                  <a:lnTo>
                    <a:pt x="128" y="37"/>
                  </a:lnTo>
                  <a:lnTo>
                    <a:pt x="119" y="42"/>
                  </a:lnTo>
                  <a:lnTo>
                    <a:pt x="102" y="50"/>
                  </a:lnTo>
                  <a:lnTo>
                    <a:pt x="62" y="64"/>
                  </a:lnTo>
                  <a:lnTo>
                    <a:pt x="45" y="71"/>
                  </a:lnTo>
                  <a:lnTo>
                    <a:pt x="35" y="76"/>
                  </a:lnTo>
                  <a:lnTo>
                    <a:pt x="29" y="81"/>
                  </a:lnTo>
                  <a:lnTo>
                    <a:pt x="29" y="81"/>
                  </a:lnTo>
                  <a:lnTo>
                    <a:pt x="18" y="93"/>
                  </a:lnTo>
                  <a:lnTo>
                    <a:pt x="11" y="104"/>
                  </a:lnTo>
                  <a:lnTo>
                    <a:pt x="4" y="115"/>
                  </a:lnTo>
                  <a:lnTo>
                    <a:pt x="1" y="127"/>
                  </a:lnTo>
                  <a:lnTo>
                    <a:pt x="0" y="139"/>
                  </a:lnTo>
                  <a:lnTo>
                    <a:pt x="0" y="153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31" y="187"/>
                  </a:lnTo>
                  <a:lnTo>
                    <a:pt x="43" y="187"/>
                  </a:lnTo>
                  <a:lnTo>
                    <a:pt x="55" y="186"/>
                  </a:lnTo>
                  <a:lnTo>
                    <a:pt x="68" y="182"/>
                  </a:lnTo>
                  <a:lnTo>
                    <a:pt x="80" y="178"/>
                  </a:lnTo>
                  <a:lnTo>
                    <a:pt x="93" y="173"/>
                  </a:lnTo>
                  <a:lnTo>
                    <a:pt x="106" y="165"/>
                  </a:lnTo>
                  <a:lnTo>
                    <a:pt x="106" y="165"/>
                  </a:lnTo>
                  <a:lnTo>
                    <a:pt x="116" y="159"/>
                  </a:lnTo>
                  <a:lnTo>
                    <a:pt x="125" y="153"/>
                  </a:lnTo>
                  <a:lnTo>
                    <a:pt x="133" y="144"/>
                  </a:lnTo>
                  <a:lnTo>
                    <a:pt x="140" y="136"/>
                  </a:lnTo>
                  <a:lnTo>
                    <a:pt x="147" y="125"/>
                  </a:lnTo>
                  <a:lnTo>
                    <a:pt x="153" y="116"/>
                  </a:lnTo>
                  <a:lnTo>
                    <a:pt x="159" y="105"/>
                  </a:lnTo>
                  <a:lnTo>
                    <a:pt x="164" y="93"/>
                  </a:lnTo>
                  <a:lnTo>
                    <a:pt x="167" y="82"/>
                  </a:lnTo>
                  <a:lnTo>
                    <a:pt x="168" y="70"/>
                  </a:lnTo>
                  <a:lnTo>
                    <a:pt x="170" y="57"/>
                  </a:lnTo>
                  <a:lnTo>
                    <a:pt x="168" y="47"/>
                  </a:lnTo>
                  <a:lnTo>
                    <a:pt x="167" y="34"/>
                  </a:lnTo>
                  <a:lnTo>
                    <a:pt x="164" y="22"/>
                  </a:lnTo>
                  <a:lnTo>
                    <a:pt x="157" y="11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" name="Freeform 68"/>
            <p:cNvSpPr/>
            <p:nvPr userDrawn="1"/>
          </p:nvSpPr>
          <p:spPr>
            <a:xfrm>
              <a:off x="4751388" y="2366963"/>
              <a:ext cx="287338" cy="257175"/>
            </a:xfrm>
            <a:custGeom>
              <a:avLst/>
              <a:gdLst>
                <a:gd name="T0" fmla="*/ 181 w 181"/>
                <a:gd name="T1" fmla="*/ 17 h 162"/>
                <a:gd name="T2" fmla="*/ 181 w 181"/>
                <a:gd name="T3" fmla="*/ 17 h 162"/>
                <a:gd name="T4" fmla="*/ 170 w 181"/>
                <a:gd name="T5" fmla="*/ 19 h 162"/>
                <a:gd name="T6" fmla="*/ 162 w 181"/>
                <a:gd name="T7" fmla="*/ 22 h 162"/>
                <a:gd name="T8" fmla="*/ 154 w 181"/>
                <a:gd name="T9" fmla="*/ 26 h 162"/>
                <a:gd name="T10" fmla="*/ 148 w 181"/>
                <a:gd name="T11" fmla="*/ 32 h 162"/>
                <a:gd name="T12" fmla="*/ 143 w 181"/>
                <a:gd name="T13" fmla="*/ 40 h 162"/>
                <a:gd name="T14" fmla="*/ 139 w 181"/>
                <a:gd name="T15" fmla="*/ 48 h 162"/>
                <a:gd name="T16" fmla="*/ 131 w 181"/>
                <a:gd name="T17" fmla="*/ 65 h 162"/>
                <a:gd name="T18" fmla="*/ 119 w 181"/>
                <a:gd name="T19" fmla="*/ 102 h 162"/>
                <a:gd name="T20" fmla="*/ 111 w 181"/>
                <a:gd name="T21" fmla="*/ 121 h 162"/>
                <a:gd name="T22" fmla="*/ 106 w 181"/>
                <a:gd name="T23" fmla="*/ 127 h 162"/>
                <a:gd name="T24" fmla="*/ 102 w 181"/>
                <a:gd name="T25" fmla="*/ 134 h 162"/>
                <a:gd name="T26" fmla="*/ 102 w 181"/>
                <a:gd name="T27" fmla="*/ 134 h 162"/>
                <a:gd name="T28" fmla="*/ 91 w 181"/>
                <a:gd name="T29" fmla="*/ 144 h 162"/>
                <a:gd name="T30" fmla="*/ 80 w 181"/>
                <a:gd name="T31" fmla="*/ 151 h 162"/>
                <a:gd name="T32" fmla="*/ 69 w 181"/>
                <a:gd name="T33" fmla="*/ 158 h 162"/>
                <a:gd name="T34" fmla="*/ 59 w 181"/>
                <a:gd name="T35" fmla="*/ 161 h 162"/>
                <a:gd name="T36" fmla="*/ 46 w 181"/>
                <a:gd name="T37" fmla="*/ 162 h 162"/>
                <a:gd name="T38" fmla="*/ 34 w 181"/>
                <a:gd name="T39" fmla="*/ 162 h 162"/>
                <a:gd name="T40" fmla="*/ 3 w 181"/>
                <a:gd name="T41" fmla="*/ 162 h 162"/>
                <a:gd name="T42" fmla="*/ 3 w 181"/>
                <a:gd name="T43" fmla="*/ 162 h 162"/>
                <a:gd name="T44" fmla="*/ 0 w 181"/>
                <a:gd name="T45" fmla="*/ 133 h 162"/>
                <a:gd name="T46" fmla="*/ 1 w 181"/>
                <a:gd name="T47" fmla="*/ 121 h 162"/>
                <a:gd name="T48" fmla="*/ 1 w 181"/>
                <a:gd name="T49" fmla="*/ 108 h 162"/>
                <a:gd name="T50" fmla="*/ 4 w 181"/>
                <a:gd name="T51" fmla="*/ 97 h 162"/>
                <a:gd name="T52" fmla="*/ 9 w 181"/>
                <a:gd name="T53" fmla="*/ 87 h 162"/>
                <a:gd name="T54" fmla="*/ 14 w 181"/>
                <a:gd name="T55" fmla="*/ 74 h 162"/>
                <a:gd name="T56" fmla="*/ 21 w 181"/>
                <a:gd name="T57" fmla="*/ 60 h 162"/>
                <a:gd name="T58" fmla="*/ 21 w 181"/>
                <a:gd name="T59" fmla="*/ 60 h 162"/>
                <a:gd name="T60" fmla="*/ 28 w 181"/>
                <a:gd name="T61" fmla="*/ 51 h 162"/>
                <a:gd name="T62" fmla="*/ 34 w 181"/>
                <a:gd name="T63" fmla="*/ 43 h 162"/>
                <a:gd name="T64" fmla="*/ 42 w 181"/>
                <a:gd name="T65" fmla="*/ 36 h 162"/>
                <a:gd name="T66" fmla="*/ 49 w 181"/>
                <a:gd name="T67" fmla="*/ 28 h 162"/>
                <a:gd name="T68" fmla="*/ 59 w 181"/>
                <a:gd name="T69" fmla="*/ 22 h 162"/>
                <a:gd name="T70" fmla="*/ 69 w 181"/>
                <a:gd name="T71" fmla="*/ 15 h 162"/>
                <a:gd name="T72" fmla="*/ 79 w 181"/>
                <a:gd name="T73" fmla="*/ 11 h 162"/>
                <a:gd name="T74" fmla="*/ 89 w 181"/>
                <a:gd name="T75" fmla="*/ 6 h 162"/>
                <a:gd name="T76" fmla="*/ 102 w 181"/>
                <a:gd name="T77" fmla="*/ 3 h 162"/>
                <a:gd name="T78" fmla="*/ 113 w 181"/>
                <a:gd name="T79" fmla="*/ 2 h 162"/>
                <a:gd name="T80" fmla="*/ 123 w 181"/>
                <a:gd name="T81" fmla="*/ 0 h 162"/>
                <a:gd name="T82" fmla="*/ 136 w 181"/>
                <a:gd name="T83" fmla="*/ 0 h 162"/>
                <a:gd name="T84" fmla="*/ 147 w 181"/>
                <a:gd name="T85" fmla="*/ 3 h 162"/>
                <a:gd name="T86" fmla="*/ 159 w 181"/>
                <a:gd name="T87" fmla="*/ 6 h 162"/>
                <a:gd name="T88" fmla="*/ 170 w 181"/>
                <a:gd name="T89" fmla="*/ 11 h 162"/>
                <a:gd name="T90" fmla="*/ 181 w 181"/>
                <a:gd name="T91" fmla="*/ 17 h 162"/>
                <a:gd name="T92" fmla="*/ 181 w 181"/>
                <a:gd name="T93" fmla="*/ 17 h 1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1" h="162">
                  <a:moveTo>
                    <a:pt x="181" y="17"/>
                  </a:moveTo>
                  <a:lnTo>
                    <a:pt x="181" y="17"/>
                  </a:lnTo>
                  <a:lnTo>
                    <a:pt x="170" y="19"/>
                  </a:lnTo>
                  <a:lnTo>
                    <a:pt x="162" y="22"/>
                  </a:lnTo>
                  <a:lnTo>
                    <a:pt x="154" y="26"/>
                  </a:lnTo>
                  <a:lnTo>
                    <a:pt x="148" y="32"/>
                  </a:lnTo>
                  <a:lnTo>
                    <a:pt x="143" y="40"/>
                  </a:lnTo>
                  <a:lnTo>
                    <a:pt x="139" y="48"/>
                  </a:lnTo>
                  <a:lnTo>
                    <a:pt x="131" y="65"/>
                  </a:lnTo>
                  <a:lnTo>
                    <a:pt x="119" y="102"/>
                  </a:lnTo>
                  <a:lnTo>
                    <a:pt x="111" y="121"/>
                  </a:lnTo>
                  <a:lnTo>
                    <a:pt x="106" y="127"/>
                  </a:lnTo>
                  <a:lnTo>
                    <a:pt x="102" y="134"/>
                  </a:lnTo>
                  <a:lnTo>
                    <a:pt x="102" y="134"/>
                  </a:lnTo>
                  <a:lnTo>
                    <a:pt x="91" y="144"/>
                  </a:lnTo>
                  <a:lnTo>
                    <a:pt x="80" y="151"/>
                  </a:lnTo>
                  <a:lnTo>
                    <a:pt x="69" y="158"/>
                  </a:lnTo>
                  <a:lnTo>
                    <a:pt x="59" y="161"/>
                  </a:lnTo>
                  <a:lnTo>
                    <a:pt x="46" y="162"/>
                  </a:lnTo>
                  <a:lnTo>
                    <a:pt x="34" y="162"/>
                  </a:lnTo>
                  <a:lnTo>
                    <a:pt x="3" y="162"/>
                  </a:lnTo>
                  <a:lnTo>
                    <a:pt x="3" y="162"/>
                  </a:lnTo>
                  <a:lnTo>
                    <a:pt x="0" y="133"/>
                  </a:lnTo>
                  <a:lnTo>
                    <a:pt x="1" y="121"/>
                  </a:lnTo>
                  <a:lnTo>
                    <a:pt x="1" y="108"/>
                  </a:lnTo>
                  <a:lnTo>
                    <a:pt x="4" y="97"/>
                  </a:lnTo>
                  <a:lnTo>
                    <a:pt x="9" y="87"/>
                  </a:lnTo>
                  <a:lnTo>
                    <a:pt x="14" y="74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28" y="51"/>
                  </a:lnTo>
                  <a:lnTo>
                    <a:pt x="34" y="43"/>
                  </a:lnTo>
                  <a:lnTo>
                    <a:pt x="42" y="36"/>
                  </a:lnTo>
                  <a:lnTo>
                    <a:pt x="49" y="28"/>
                  </a:lnTo>
                  <a:lnTo>
                    <a:pt x="59" y="22"/>
                  </a:lnTo>
                  <a:lnTo>
                    <a:pt x="69" y="15"/>
                  </a:lnTo>
                  <a:lnTo>
                    <a:pt x="79" y="11"/>
                  </a:lnTo>
                  <a:lnTo>
                    <a:pt x="89" y="6"/>
                  </a:lnTo>
                  <a:lnTo>
                    <a:pt x="102" y="3"/>
                  </a:lnTo>
                  <a:lnTo>
                    <a:pt x="113" y="2"/>
                  </a:lnTo>
                  <a:lnTo>
                    <a:pt x="123" y="0"/>
                  </a:lnTo>
                  <a:lnTo>
                    <a:pt x="136" y="0"/>
                  </a:lnTo>
                  <a:lnTo>
                    <a:pt x="147" y="3"/>
                  </a:lnTo>
                  <a:lnTo>
                    <a:pt x="159" y="6"/>
                  </a:lnTo>
                  <a:lnTo>
                    <a:pt x="170" y="11"/>
                  </a:lnTo>
                  <a:lnTo>
                    <a:pt x="181" y="17"/>
                  </a:lnTo>
                  <a:lnTo>
                    <a:pt x="181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" name="Freeform 69"/>
            <p:cNvSpPr/>
            <p:nvPr userDrawn="1"/>
          </p:nvSpPr>
          <p:spPr>
            <a:xfrm>
              <a:off x="2344738" y="715963"/>
              <a:ext cx="293688" cy="557213"/>
            </a:xfrm>
            <a:custGeom>
              <a:avLst/>
              <a:gdLst>
                <a:gd name="T0" fmla="*/ 40 w 185"/>
                <a:gd name="T1" fmla="*/ 0 h 351"/>
                <a:gd name="T2" fmla="*/ 40 w 185"/>
                <a:gd name="T3" fmla="*/ 0 h 351"/>
                <a:gd name="T4" fmla="*/ 32 w 185"/>
                <a:gd name="T5" fmla="*/ 12 h 351"/>
                <a:gd name="T6" fmla="*/ 26 w 185"/>
                <a:gd name="T7" fmla="*/ 25 h 351"/>
                <a:gd name="T8" fmla="*/ 20 w 185"/>
                <a:gd name="T9" fmla="*/ 37 h 351"/>
                <a:gd name="T10" fmla="*/ 15 w 185"/>
                <a:gd name="T11" fmla="*/ 53 h 351"/>
                <a:gd name="T12" fmla="*/ 6 w 185"/>
                <a:gd name="T13" fmla="*/ 82 h 351"/>
                <a:gd name="T14" fmla="*/ 2 w 185"/>
                <a:gd name="T15" fmla="*/ 114 h 351"/>
                <a:gd name="T16" fmla="*/ 0 w 185"/>
                <a:gd name="T17" fmla="*/ 147 h 351"/>
                <a:gd name="T18" fmla="*/ 0 w 185"/>
                <a:gd name="T19" fmla="*/ 178 h 351"/>
                <a:gd name="T20" fmla="*/ 3 w 185"/>
                <a:gd name="T21" fmla="*/ 207 h 351"/>
                <a:gd name="T22" fmla="*/ 8 w 185"/>
                <a:gd name="T23" fmla="*/ 235 h 351"/>
                <a:gd name="T24" fmla="*/ 8 w 185"/>
                <a:gd name="T25" fmla="*/ 235 h 351"/>
                <a:gd name="T26" fmla="*/ 15 w 185"/>
                <a:gd name="T27" fmla="*/ 258 h 351"/>
                <a:gd name="T28" fmla="*/ 25 w 185"/>
                <a:gd name="T29" fmla="*/ 277 h 351"/>
                <a:gd name="T30" fmla="*/ 37 w 185"/>
                <a:gd name="T31" fmla="*/ 294 h 351"/>
                <a:gd name="T32" fmla="*/ 51 w 185"/>
                <a:gd name="T33" fmla="*/ 306 h 351"/>
                <a:gd name="T34" fmla="*/ 66 w 185"/>
                <a:gd name="T35" fmla="*/ 318 h 351"/>
                <a:gd name="T36" fmla="*/ 85 w 185"/>
                <a:gd name="T37" fmla="*/ 329 h 351"/>
                <a:gd name="T38" fmla="*/ 128 w 185"/>
                <a:gd name="T39" fmla="*/ 351 h 351"/>
                <a:gd name="T40" fmla="*/ 128 w 185"/>
                <a:gd name="T41" fmla="*/ 351 h 351"/>
                <a:gd name="T42" fmla="*/ 158 w 185"/>
                <a:gd name="T43" fmla="*/ 311 h 351"/>
                <a:gd name="T44" fmla="*/ 168 w 185"/>
                <a:gd name="T45" fmla="*/ 292 h 351"/>
                <a:gd name="T46" fmla="*/ 176 w 185"/>
                <a:gd name="T47" fmla="*/ 274 h 351"/>
                <a:gd name="T48" fmla="*/ 182 w 185"/>
                <a:gd name="T49" fmla="*/ 257 h 351"/>
                <a:gd name="T50" fmla="*/ 185 w 185"/>
                <a:gd name="T51" fmla="*/ 236 h 351"/>
                <a:gd name="T52" fmla="*/ 184 w 185"/>
                <a:gd name="T53" fmla="*/ 215 h 351"/>
                <a:gd name="T54" fmla="*/ 179 w 185"/>
                <a:gd name="T55" fmla="*/ 192 h 351"/>
                <a:gd name="T56" fmla="*/ 179 w 185"/>
                <a:gd name="T57" fmla="*/ 192 h 351"/>
                <a:gd name="T58" fmla="*/ 172 w 185"/>
                <a:gd name="T59" fmla="*/ 165 h 351"/>
                <a:gd name="T60" fmla="*/ 159 w 185"/>
                <a:gd name="T61" fmla="*/ 138 h 351"/>
                <a:gd name="T62" fmla="*/ 145 w 185"/>
                <a:gd name="T63" fmla="*/ 110 h 351"/>
                <a:gd name="T64" fmla="*/ 128 w 185"/>
                <a:gd name="T65" fmla="*/ 82 h 351"/>
                <a:gd name="T66" fmla="*/ 108 w 185"/>
                <a:gd name="T67" fmla="*/ 57 h 351"/>
                <a:gd name="T68" fmla="*/ 87 w 185"/>
                <a:gd name="T69" fmla="*/ 34 h 351"/>
                <a:gd name="T70" fmla="*/ 76 w 185"/>
                <a:gd name="T71" fmla="*/ 23 h 351"/>
                <a:gd name="T72" fmla="*/ 63 w 185"/>
                <a:gd name="T73" fmla="*/ 14 h 351"/>
                <a:gd name="T74" fmla="*/ 51 w 185"/>
                <a:gd name="T75" fmla="*/ 6 h 351"/>
                <a:gd name="T76" fmla="*/ 40 w 185"/>
                <a:gd name="T77" fmla="*/ 0 h 351"/>
                <a:gd name="T78" fmla="*/ 40 w 185"/>
                <a:gd name="T79" fmla="*/ 0 h 3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351">
                  <a:moveTo>
                    <a:pt x="40" y="0"/>
                  </a:moveTo>
                  <a:lnTo>
                    <a:pt x="40" y="0"/>
                  </a:lnTo>
                  <a:lnTo>
                    <a:pt x="32" y="12"/>
                  </a:lnTo>
                  <a:lnTo>
                    <a:pt x="26" y="25"/>
                  </a:lnTo>
                  <a:lnTo>
                    <a:pt x="20" y="37"/>
                  </a:lnTo>
                  <a:lnTo>
                    <a:pt x="15" y="53"/>
                  </a:lnTo>
                  <a:lnTo>
                    <a:pt x="6" y="82"/>
                  </a:lnTo>
                  <a:lnTo>
                    <a:pt x="2" y="114"/>
                  </a:lnTo>
                  <a:lnTo>
                    <a:pt x="0" y="147"/>
                  </a:lnTo>
                  <a:lnTo>
                    <a:pt x="0" y="178"/>
                  </a:lnTo>
                  <a:lnTo>
                    <a:pt x="3" y="207"/>
                  </a:lnTo>
                  <a:lnTo>
                    <a:pt x="8" y="235"/>
                  </a:lnTo>
                  <a:lnTo>
                    <a:pt x="8" y="235"/>
                  </a:lnTo>
                  <a:lnTo>
                    <a:pt x="15" y="258"/>
                  </a:lnTo>
                  <a:lnTo>
                    <a:pt x="25" y="277"/>
                  </a:lnTo>
                  <a:lnTo>
                    <a:pt x="37" y="294"/>
                  </a:lnTo>
                  <a:lnTo>
                    <a:pt x="51" y="306"/>
                  </a:lnTo>
                  <a:lnTo>
                    <a:pt x="66" y="318"/>
                  </a:lnTo>
                  <a:lnTo>
                    <a:pt x="85" y="329"/>
                  </a:lnTo>
                  <a:lnTo>
                    <a:pt x="128" y="351"/>
                  </a:lnTo>
                  <a:lnTo>
                    <a:pt x="128" y="351"/>
                  </a:lnTo>
                  <a:lnTo>
                    <a:pt x="158" y="311"/>
                  </a:lnTo>
                  <a:lnTo>
                    <a:pt x="168" y="292"/>
                  </a:lnTo>
                  <a:lnTo>
                    <a:pt x="176" y="274"/>
                  </a:lnTo>
                  <a:lnTo>
                    <a:pt x="182" y="257"/>
                  </a:lnTo>
                  <a:lnTo>
                    <a:pt x="185" y="236"/>
                  </a:lnTo>
                  <a:lnTo>
                    <a:pt x="184" y="215"/>
                  </a:lnTo>
                  <a:lnTo>
                    <a:pt x="179" y="192"/>
                  </a:lnTo>
                  <a:lnTo>
                    <a:pt x="179" y="192"/>
                  </a:lnTo>
                  <a:lnTo>
                    <a:pt x="172" y="165"/>
                  </a:lnTo>
                  <a:lnTo>
                    <a:pt x="159" y="138"/>
                  </a:lnTo>
                  <a:lnTo>
                    <a:pt x="145" y="110"/>
                  </a:lnTo>
                  <a:lnTo>
                    <a:pt x="128" y="82"/>
                  </a:lnTo>
                  <a:lnTo>
                    <a:pt x="108" y="57"/>
                  </a:lnTo>
                  <a:lnTo>
                    <a:pt x="87" y="34"/>
                  </a:lnTo>
                  <a:lnTo>
                    <a:pt x="76" y="23"/>
                  </a:lnTo>
                  <a:lnTo>
                    <a:pt x="63" y="14"/>
                  </a:lnTo>
                  <a:lnTo>
                    <a:pt x="51" y="6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" name="Freeform 70"/>
            <p:cNvSpPr/>
            <p:nvPr userDrawn="1"/>
          </p:nvSpPr>
          <p:spPr>
            <a:xfrm>
              <a:off x="3929063" y="1258888"/>
              <a:ext cx="355600" cy="479425"/>
            </a:xfrm>
            <a:custGeom>
              <a:avLst/>
              <a:gdLst>
                <a:gd name="T0" fmla="*/ 218 w 224"/>
                <a:gd name="T1" fmla="*/ 0 h 302"/>
                <a:gd name="T2" fmla="*/ 218 w 224"/>
                <a:gd name="T3" fmla="*/ 0 h 302"/>
                <a:gd name="T4" fmla="*/ 204 w 224"/>
                <a:gd name="T5" fmla="*/ 3 h 302"/>
                <a:gd name="T6" fmla="*/ 190 w 224"/>
                <a:gd name="T7" fmla="*/ 6 h 302"/>
                <a:gd name="T8" fmla="*/ 176 w 224"/>
                <a:gd name="T9" fmla="*/ 10 h 302"/>
                <a:gd name="T10" fmla="*/ 162 w 224"/>
                <a:gd name="T11" fmla="*/ 17 h 302"/>
                <a:gd name="T12" fmla="*/ 135 w 224"/>
                <a:gd name="T13" fmla="*/ 32 h 302"/>
                <a:gd name="T14" fmla="*/ 108 w 224"/>
                <a:gd name="T15" fmla="*/ 49 h 302"/>
                <a:gd name="T16" fmla="*/ 82 w 224"/>
                <a:gd name="T17" fmla="*/ 69 h 302"/>
                <a:gd name="T18" fmla="*/ 59 w 224"/>
                <a:gd name="T19" fmla="*/ 91 h 302"/>
                <a:gd name="T20" fmla="*/ 39 w 224"/>
                <a:gd name="T21" fmla="*/ 114 h 302"/>
                <a:gd name="T22" fmla="*/ 23 w 224"/>
                <a:gd name="T23" fmla="*/ 135 h 302"/>
                <a:gd name="T24" fmla="*/ 23 w 224"/>
                <a:gd name="T25" fmla="*/ 135 h 302"/>
                <a:gd name="T26" fmla="*/ 11 w 224"/>
                <a:gd name="T27" fmla="*/ 157 h 302"/>
                <a:gd name="T28" fmla="*/ 3 w 224"/>
                <a:gd name="T29" fmla="*/ 177 h 302"/>
                <a:gd name="T30" fmla="*/ 0 w 224"/>
                <a:gd name="T31" fmla="*/ 196 h 302"/>
                <a:gd name="T32" fmla="*/ 0 w 224"/>
                <a:gd name="T33" fmla="*/ 216 h 302"/>
                <a:gd name="T34" fmla="*/ 2 w 224"/>
                <a:gd name="T35" fmla="*/ 234 h 302"/>
                <a:gd name="T36" fmla="*/ 6 w 224"/>
                <a:gd name="T37" fmla="*/ 256 h 302"/>
                <a:gd name="T38" fmla="*/ 20 w 224"/>
                <a:gd name="T39" fmla="*/ 302 h 302"/>
                <a:gd name="T40" fmla="*/ 20 w 224"/>
                <a:gd name="T41" fmla="*/ 302 h 302"/>
                <a:gd name="T42" fmla="*/ 68 w 224"/>
                <a:gd name="T43" fmla="*/ 296 h 302"/>
                <a:gd name="T44" fmla="*/ 90 w 224"/>
                <a:gd name="T45" fmla="*/ 292 h 302"/>
                <a:gd name="T46" fmla="*/ 108 w 224"/>
                <a:gd name="T47" fmla="*/ 287 h 302"/>
                <a:gd name="T48" fmla="*/ 125 w 224"/>
                <a:gd name="T49" fmla="*/ 278 h 302"/>
                <a:gd name="T50" fmla="*/ 142 w 224"/>
                <a:gd name="T51" fmla="*/ 267 h 302"/>
                <a:gd name="T52" fmla="*/ 156 w 224"/>
                <a:gd name="T53" fmla="*/ 251 h 302"/>
                <a:gd name="T54" fmla="*/ 172 w 224"/>
                <a:gd name="T55" fmla="*/ 233 h 302"/>
                <a:gd name="T56" fmla="*/ 172 w 224"/>
                <a:gd name="T57" fmla="*/ 233 h 302"/>
                <a:gd name="T58" fmla="*/ 186 w 224"/>
                <a:gd name="T59" fmla="*/ 208 h 302"/>
                <a:gd name="T60" fmla="*/ 198 w 224"/>
                <a:gd name="T61" fmla="*/ 180 h 302"/>
                <a:gd name="T62" fmla="*/ 209 w 224"/>
                <a:gd name="T63" fmla="*/ 151 h 302"/>
                <a:gd name="T64" fmla="*/ 216 w 224"/>
                <a:gd name="T65" fmla="*/ 120 h 302"/>
                <a:gd name="T66" fmla="*/ 221 w 224"/>
                <a:gd name="T67" fmla="*/ 88 h 302"/>
                <a:gd name="T68" fmla="*/ 224 w 224"/>
                <a:gd name="T69" fmla="*/ 57 h 302"/>
                <a:gd name="T70" fmla="*/ 224 w 224"/>
                <a:gd name="T71" fmla="*/ 41 h 302"/>
                <a:gd name="T72" fmla="*/ 223 w 224"/>
                <a:gd name="T73" fmla="*/ 27 h 302"/>
                <a:gd name="T74" fmla="*/ 221 w 224"/>
                <a:gd name="T75" fmla="*/ 13 h 302"/>
                <a:gd name="T76" fmla="*/ 218 w 224"/>
                <a:gd name="T77" fmla="*/ 0 h 302"/>
                <a:gd name="T78" fmla="*/ 218 w 224"/>
                <a:gd name="T79" fmla="*/ 0 h 30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4" h="302">
                  <a:moveTo>
                    <a:pt x="218" y="0"/>
                  </a:moveTo>
                  <a:lnTo>
                    <a:pt x="218" y="0"/>
                  </a:lnTo>
                  <a:lnTo>
                    <a:pt x="204" y="3"/>
                  </a:lnTo>
                  <a:lnTo>
                    <a:pt x="190" y="6"/>
                  </a:lnTo>
                  <a:lnTo>
                    <a:pt x="176" y="10"/>
                  </a:lnTo>
                  <a:lnTo>
                    <a:pt x="162" y="17"/>
                  </a:lnTo>
                  <a:lnTo>
                    <a:pt x="135" y="32"/>
                  </a:lnTo>
                  <a:lnTo>
                    <a:pt x="108" y="49"/>
                  </a:lnTo>
                  <a:lnTo>
                    <a:pt x="82" y="69"/>
                  </a:lnTo>
                  <a:lnTo>
                    <a:pt x="59" y="91"/>
                  </a:lnTo>
                  <a:lnTo>
                    <a:pt x="39" y="114"/>
                  </a:lnTo>
                  <a:lnTo>
                    <a:pt x="23" y="135"/>
                  </a:lnTo>
                  <a:lnTo>
                    <a:pt x="23" y="135"/>
                  </a:lnTo>
                  <a:lnTo>
                    <a:pt x="11" y="157"/>
                  </a:lnTo>
                  <a:lnTo>
                    <a:pt x="3" y="177"/>
                  </a:lnTo>
                  <a:lnTo>
                    <a:pt x="0" y="196"/>
                  </a:lnTo>
                  <a:lnTo>
                    <a:pt x="0" y="216"/>
                  </a:lnTo>
                  <a:lnTo>
                    <a:pt x="2" y="234"/>
                  </a:lnTo>
                  <a:lnTo>
                    <a:pt x="6" y="256"/>
                  </a:lnTo>
                  <a:lnTo>
                    <a:pt x="20" y="302"/>
                  </a:lnTo>
                  <a:lnTo>
                    <a:pt x="20" y="302"/>
                  </a:lnTo>
                  <a:lnTo>
                    <a:pt x="68" y="296"/>
                  </a:lnTo>
                  <a:lnTo>
                    <a:pt x="90" y="292"/>
                  </a:lnTo>
                  <a:lnTo>
                    <a:pt x="108" y="287"/>
                  </a:lnTo>
                  <a:lnTo>
                    <a:pt x="125" y="278"/>
                  </a:lnTo>
                  <a:lnTo>
                    <a:pt x="142" y="267"/>
                  </a:lnTo>
                  <a:lnTo>
                    <a:pt x="156" y="251"/>
                  </a:lnTo>
                  <a:lnTo>
                    <a:pt x="172" y="233"/>
                  </a:lnTo>
                  <a:lnTo>
                    <a:pt x="172" y="233"/>
                  </a:lnTo>
                  <a:lnTo>
                    <a:pt x="186" y="208"/>
                  </a:lnTo>
                  <a:lnTo>
                    <a:pt x="198" y="180"/>
                  </a:lnTo>
                  <a:lnTo>
                    <a:pt x="209" y="151"/>
                  </a:lnTo>
                  <a:lnTo>
                    <a:pt x="216" y="120"/>
                  </a:lnTo>
                  <a:lnTo>
                    <a:pt x="221" y="88"/>
                  </a:lnTo>
                  <a:lnTo>
                    <a:pt x="224" y="57"/>
                  </a:lnTo>
                  <a:lnTo>
                    <a:pt x="224" y="41"/>
                  </a:lnTo>
                  <a:lnTo>
                    <a:pt x="223" y="27"/>
                  </a:lnTo>
                  <a:lnTo>
                    <a:pt x="221" y="13"/>
                  </a:lnTo>
                  <a:lnTo>
                    <a:pt x="218" y="0"/>
                  </a:lnTo>
                  <a:lnTo>
                    <a:pt x="21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" name="Freeform 71"/>
            <p:cNvSpPr/>
            <p:nvPr userDrawn="1"/>
          </p:nvSpPr>
          <p:spPr>
            <a:xfrm>
              <a:off x="3132826" y="2489410"/>
              <a:ext cx="561975" cy="346273"/>
            </a:xfrm>
            <a:custGeom>
              <a:avLst/>
              <a:gdLst>
                <a:gd name="T0" fmla="*/ 354 w 354"/>
                <a:gd name="T1" fmla="*/ 46 h 184"/>
                <a:gd name="T2" fmla="*/ 354 w 354"/>
                <a:gd name="T3" fmla="*/ 46 h 184"/>
                <a:gd name="T4" fmla="*/ 343 w 354"/>
                <a:gd name="T5" fmla="*/ 39 h 184"/>
                <a:gd name="T6" fmla="*/ 331 w 354"/>
                <a:gd name="T7" fmla="*/ 33 h 184"/>
                <a:gd name="T8" fmla="*/ 317 w 354"/>
                <a:gd name="T9" fmla="*/ 26 h 184"/>
                <a:gd name="T10" fmla="*/ 303 w 354"/>
                <a:gd name="T11" fmla="*/ 20 h 184"/>
                <a:gd name="T12" fmla="*/ 272 w 354"/>
                <a:gd name="T13" fmla="*/ 11 h 184"/>
                <a:gd name="T14" fmla="*/ 241 w 354"/>
                <a:gd name="T15" fmla="*/ 5 h 184"/>
                <a:gd name="T16" fmla="*/ 209 w 354"/>
                <a:gd name="T17" fmla="*/ 2 h 184"/>
                <a:gd name="T18" fmla="*/ 178 w 354"/>
                <a:gd name="T19" fmla="*/ 0 h 184"/>
                <a:gd name="T20" fmla="*/ 147 w 354"/>
                <a:gd name="T21" fmla="*/ 2 h 184"/>
                <a:gd name="T22" fmla="*/ 121 w 354"/>
                <a:gd name="T23" fmla="*/ 6 h 184"/>
                <a:gd name="T24" fmla="*/ 121 w 354"/>
                <a:gd name="T25" fmla="*/ 6 h 184"/>
                <a:gd name="T26" fmla="*/ 98 w 354"/>
                <a:gd name="T27" fmla="*/ 12 h 184"/>
                <a:gd name="T28" fmla="*/ 78 w 354"/>
                <a:gd name="T29" fmla="*/ 22 h 184"/>
                <a:gd name="T30" fmla="*/ 61 w 354"/>
                <a:gd name="T31" fmla="*/ 33 h 184"/>
                <a:gd name="T32" fmla="*/ 48 w 354"/>
                <a:gd name="T33" fmla="*/ 46 h 184"/>
                <a:gd name="T34" fmla="*/ 36 w 354"/>
                <a:gd name="T35" fmla="*/ 62 h 184"/>
                <a:gd name="T36" fmla="*/ 24 w 354"/>
                <a:gd name="T37" fmla="*/ 80 h 184"/>
                <a:gd name="T38" fmla="*/ 0 w 354"/>
                <a:gd name="T39" fmla="*/ 122 h 184"/>
                <a:gd name="T40" fmla="*/ 0 w 354"/>
                <a:gd name="T41" fmla="*/ 122 h 184"/>
                <a:gd name="T42" fmla="*/ 39 w 354"/>
                <a:gd name="T43" fmla="*/ 151 h 184"/>
                <a:gd name="T44" fmla="*/ 58 w 354"/>
                <a:gd name="T45" fmla="*/ 164 h 184"/>
                <a:gd name="T46" fmla="*/ 75 w 354"/>
                <a:gd name="T47" fmla="*/ 173 h 184"/>
                <a:gd name="T48" fmla="*/ 93 w 354"/>
                <a:gd name="T49" fmla="*/ 179 h 184"/>
                <a:gd name="T50" fmla="*/ 112 w 354"/>
                <a:gd name="T51" fmla="*/ 182 h 184"/>
                <a:gd name="T52" fmla="*/ 133 w 354"/>
                <a:gd name="T53" fmla="*/ 184 h 184"/>
                <a:gd name="T54" fmla="*/ 158 w 354"/>
                <a:gd name="T55" fmla="*/ 179 h 184"/>
                <a:gd name="T56" fmla="*/ 158 w 354"/>
                <a:gd name="T57" fmla="*/ 179 h 184"/>
                <a:gd name="T58" fmla="*/ 184 w 354"/>
                <a:gd name="T59" fmla="*/ 173 h 184"/>
                <a:gd name="T60" fmla="*/ 212 w 354"/>
                <a:gd name="T61" fmla="*/ 162 h 184"/>
                <a:gd name="T62" fmla="*/ 241 w 354"/>
                <a:gd name="T63" fmla="*/ 148 h 184"/>
                <a:gd name="T64" fmla="*/ 269 w 354"/>
                <a:gd name="T65" fmla="*/ 131 h 184"/>
                <a:gd name="T66" fmla="*/ 295 w 354"/>
                <a:gd name="T67" fmla="*/ 113 h 184"/>
                <a:gd name="T68" fmla="*/ 319 w 354"/>
                <a:gd name="T69" fmla="*/ 93 h 184"/>
                <a:gd name="T70" fmla="*/ 329 w 354"/>
                <a:gd name="T71" fmla="*/ 82 h 184"/>
                <a:gd name="T72" fmla="*/ 339 w 354"/>
                <a:gd name="T73" fmla="*/ 70 h 184"/>
                <a:gd name="T74" fmla="*/ 346 w 354"/>
                <a:gd name="T75" fmla="*/ 59 h 184"/>
                <a:gd name="T76" fmla="*/ 354 w 354"/>
                <a:gd name="T77" fmla="*/ 46 h 184"/>
                <a:gd name="T78" fmla="*/ 354 w 354"/>
                <a:gd name="T79" fmla="*/ 46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4" h="184">
                  <a:moveTo>
                    <a:pt x="354" y="46"/>
                  </a:moveTo>
                  <a:lnTo>
                    <a:pt x="354" y="46"/>
                  </a:lnTo>
                  <a:lnTo>
                    <a:pt x="343" y="39"/>
                  </a:lnTo>
                  <a:lnTo>
                    <a:pt x="331" y="33"/>
                  </a:lnTo>
                  <a:lnTo>
                    <a:pt x="317" y="26"/>
                  </a:lnTo>
                  <a:lnTo>
                    <a:pt x="303" y="20"/>
                  </a:lnTo>
                  <a:lnTo>
                    <a:pt x="272" y="11"/>
                  </a:lnTo>
                  <a:lnTo>
                    <a:pt x="241" y="5"/>
                  </a:lnTo>
                  <a:lnTo>
                    <a:pt x="209" y="2"/>
                  </a:lnTo>
                  <a:lnTo>
                    <a:pt x="178" y="0"/>
                  </a:lnTo>
                  <a:lnTo>
                    <a:pt x="147" y="2"/>
                  </a:lnTo>
                  <a:lnTo>
                    <a:pt x="121" y="6"/>
                  </a:lnTo>
                  <a:lnTo>
                    <a:pt x="121" y="6"/>
                  </a:lnTo>
                  <a:lnTo>
                    <a:pt x="98" y="12"/>
                  </a:lnTo>
                  <a:lnTo>
                    <a:pt x="78" y="22"/>
                  </a:lnTo>
                  <a:lnTo>
                    <a:pt x="61" y="33"/>
                  </a:lnTo>
                  <a:lnTo>
                    <a:pt x="48" y="46"/>
                  </a:lnTo>
                  <a:lnTo>
                    <a:pt x="36" y="62"/>
                  </a:lnTo>
                  <a:lnTo>
                    <a:pt x="24" y="80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39" y="151"/>
                  </a:lnTo>
                  <a:lnTo>
                    <a:pt x="58" y="164"/>
                  </a:lnTo>
                  <a:lnTo>
                    <a:pt x="75" y="173"/>
                  </a:lnTo>
                  <a:lnTo>
                    <a:pt x="93" y="179"/>
                  </a:lnTo>
                  <a:lnTo>
                    <a:pt x="112" y="182"/>
                  </a:lnTo>
                  <a:lnTo>
                    <a:pt x="133" y="184"/>
                  </a:lnTo>
                  <a:lnTo>
                    <a:pt x="158" y="179"/>
                  </a:lnTo>
                  <a:lnTo>
                    <a:pt x="158" y="179"/>
                  </a:lnTo>
                  <a:lnTo>
                    <a:pt x="184" y="173"/>
                  </a:lnTo>
                  <a:lnTo>
                    <a:pt x="212" y="162"/>
                  </a:lnTo>
                  <a:lnTo>
                    <a:pt x="241" y="148"/>
                  </a:lnTo>
                  <a:lnTo>
                    <a:pt x="269" y="131"/>
                  </a:lnTo>
                  <a:lnTo>
                    <a:pt x="295" y="113"/>
                  </a:lnTo>
                  <a:lnTo>
                    <a:pt x="319" y="93"/>
                  </a:lnTo>
                  <a:lnTo>
                    <a:pt x="329" y="82"/>
                  </a:lnTo>
                  <a:lnTo>
                    <a:pt x="339" y="70"/>
                  </a:lnTo>
                  <a:lnTo>
                    <a:pt x="346" y="59"/>
                  </a:lnTo>
                  <a:lnTo>
                    <a:pt x="354" y="46"/>
                  </a:lnTo>
                  <a:lnTo>
                    <a:pt x="354" y="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" name="Freeform 72"/>
            <p:cNvSpPr/>
            <p:nvPr userDrawn="1"/>
          </p:nvSpPr>
          <p:spPr>
            <a:xfrm rot="10561491">
              <a:off x="2739815" y="2348880"/>
              <a:ext cx="487363" cy="432048"/>
            </a:xfrm>
            <a:custGeom>
              <a:avLst/>
              <a:gdLst>
                <a:gd name="T0" fmla="*/ 0 w 307"/>
                <a:gd name="T1" fmla="*/ 212 h 221"/>
                <a:gd name="T2" fmla="*/ 0 w 307"/>
                <a:gd name="T3" fmla="*/ 212 h 221"/>
                <a:gd name="T4" fmla="*/ 12 w 307"/>
                <a:gd name="T5" fmla="*/ 215 h 221"/>
                <a:gd name="T6" fmla="*/ 26 w 307"/>
                <a:gd name="T7" fmla="*/ 218 h 221"/>
                <a:gd name="T8" fmla="*/ 42 w 307"/>
                <a:gd name="T9" fmla="*/ 219 h 221"/>
                <a:gd name="T10" fmla="*/ 57 w 307"/>
                <a:gd name="T11" fmla="*/ 221 h 221"/>
                <a:gd name="T12" fmla="*/ 88 w 307"/>
                <a:gd name="T13" fmla="*/ 219 h 221"/>
                <a:gd name="T14" fmla="*/ 120 w 307"/>
                <a:gd name="T15" fmla="*/ 215 h 221"/>
                <a:gd name="T16" fmla="*/ 151 w 307"/>
                <a:gd name="T17" fmla="*/ 207 h 221"/>
                <a:gd name="T18" fmla="*/ 181 w 307"/>
                <a:gd name="T19" fmla="*/ 198 h 221"/>
                <a:gd name="T20" fmla="*/ 209 w 307"/>
                <a:gd name="T21" fmla="*/ 185 h 221"/>
                <a:gd name="T22" fmla="*/ 233 w 307"/>
                <a:gd name="T23" fmla="*/ 173 h 221"/>
                <a:gd name="T24" fmla="*/ 233 w 307"/>
                <a:gd name="T25" fmla="*/ 173 h 221"/>
                <a:gd name="T26" fmla="*/ 253 w 307"/>
                <a:gd name="T27" fmla="*/ 159 h 221"/>
                <a:gd name="T28" fmla="*/ 269 w 307"/>
                <a:gd name="T29" fmla="*/ 144 h 221"/>
                <a:gd name="T30" fmla="*/ 281 w 307"/>
                <a:gd name="T31" fmla="*/ 128 h 221"/>
                <a:gd name="T32" fmla="*/ 289 w 307"/>
                <a:gd name="T33" fmla="*/ 111 h 221"/>
                <a:gd name="T34" fmla="*/ 295 w 307"/>
                <a:gd name="T35" fmla="*/ 93 h 221"/>
                <a:gd name="T36" fmla="*/ 300 w 307"/>
                <a:gd name="T37" fmla="*/ 71 h 221"/>
                <a:gd name="T38" fmla="*/ 307 w 307"/>
                <a:gd name="T39" fmla="*/ 23 h 221"/>
                <a:gd name="T40" fmla="*/ 307 w 307"/>
                <a:gd name="T41" fmla="*/ 23 h 221"/>
                <a:gd name="T42" fmla="*/ 261 w 307"/>
                <a:gd name="T43" fmla="*/ 8 h 221"/>
                <a:gd name="T44" fmla="*/ 241 w 307"/>
                <a:gd name="T45" fmla="*/ 3 h 221"/>
                <a:gd name="T46" fmla="*/ 221 w 307"/>
                <a:gd name="T47" fmla="*/ 0 h 221"/>
                <a:gd name="T48" fmla="*/ 202 w 307"/>
                <a:gd name="T49" fmla="*/ 0 h 221"/>
                <a:gd name="T50" fmla="*/ 182 w 307"/>
                <a:gd name="T51" fmla="*/ 3 h 221"/>
                <a:gd name="T52" fmla="*/ 162 w 307"/>
                <a:gd name="T53" fmla="*/ 11 h 221"/>
                <a:gd name="T54" fmla="*/ 141 w 307"/>
                <a:gd name="T55" fmla="*/ 22 h 221"/>
                <a:gd name="T56" fmla="*/ 141 w 307"/>
                <a:gd name="T57" fmla="*/ 22 h 221"/>
                <a:gd name="T58" fmla="*/ 119 w 307"/>
                <a:gd name="T59" fmla="*/ 37 h 221"/>
                <a:gd name="T60" fmla="*/ 96 w 307"/>
                <a:gd name="T61" fmla="*/ 57 h 221"/>
                <a:gd name="T62" fmla="*/ 73 w 307"/>
                <a:gd name="T63" fmla="*/ 79 h 221"/>
                <a:gd name="T64" fmla="*/ 52 w 307"/>
                <a:gd name="T65" fmla="*/ 104 h 221"/>
                <a:gd name="T66" fmla="*/ 34 w 307"/>
                <a:gd name="T67" fmla="*/ 130 h 221"/>
                <a:gd name="T68" fmla="*/ 18 w 307"/>
                <a:gd name="T69" fmla="*/ 158 h 221"/>
                <a:gd name="T70" fmla="*/ 12 w 307"/>
                <a:gd name="T71" fmla="*/ 172 h 221"/>
                <a:gd name="T72" fmla="*/ 6 w 307"/>
                <a:gd name="T73" fmla="*/ 185 h 221"/>
                <a:gd name="T74" fmla="*/ 3 w 307"/>
                <a:gd name="T75" fmla="*/ 198 h 221"/>
                <a:gd name="T76" fmla="*/ 0 w 307"/>
                <a:gd name="T77" fmla="*/ 212 h 221"/>
                <a:gd name="T78" fmla="*/ 0 w 307"/>
                <a:gd name="T79" fmla="*/ 212 h 2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7" h="221">
                  <a:moveTo>
                    <a:pt x="0" y="212"/>
                  </a:moveTo>
                  <a:lnTo>
                    <a:pt x="0" y="212"/>
                  </a:lnTo>
                  <a:lnTo>
                    <a:pt x="12" y="215"/>
                  </a:lnTo>
                  <a:lnTo>
                    <a:pt x="26" y="218"/>
                  </a:lnTo>
                  <a:lnTo>
                    <a:pt x="42" y="219"/>
                  </a:lnTo>
                  <a:lnTo>
                    <a:pt x="57" y="221"/>
                  </a:lnTo>
                  <a:lnTo>
                    <a:pt x="88" y="219"/>
                  </a:lnTo>
                  <a:lnTo>
                    <a:pt x="120" y="215"/>
                  </a:lnTo>
                  <a:lnTo>
                    <a:pt x="151" y="207"/>
                  </a:lnTo>
                  <a:lnTo>
                    <a:pt x="181" y="198"/>
                  </a:lnTo>
                  <a:lnTo>
                    <a:pt x="209" y="185"/>
                  </a:lnTo>
                  <a:lnTo>
                    <a:pt x="233" y="173"/>
                  </a:lnTo>
                  <a:lnTo>
                    <a:pt x="233" y="173"/>
                  </a:lnTo>
                  <a:lnTo>
                    <a:pt x="253" y="159"/>
                  </a:lnTo>
                  <a:lnTo>
                    <a:pt x="269" y="144"/>
                  </a:lnTo>
                  <a:lnTo>
                    <a:pt x="281" y="128"/>
                  </a:lnTo>
                  <a:lnTo>
                    <a:pt x="289" y="111"/>
                  </a:lnTo>
                  <a:lnTo>
                    <a:pt x="295" y="93"/>
                  </a:lnTo>
                  <a:lnTo>
                    <a:pt x="300" y="71"/>
                  </a:lnTo>
                  <a:lnTo>
                    <a:pt x="307" y="23"/>
                  </a:lnTo>
                  <a:lnTo>
                    <a:pt x="307" y="23"/>
                  </a:lnTo>
                  <a:lnTo>
                    <a:pt x="261" y="8"/>
                  </a:lnTo>
                  <a:lnTo>
                    <a:pt x="241" y="3"/>
                  </a:lnTo>
                  <a:lnTo>
                    <a:pt x="221" y="0"/>
                  </a:lnTo>
                  <a:lnTo>
                    <a:pt x="202" y="0"/>
                  </a:lnTo>
                  <a:lnTo>
                    <a:pt x="182" y="3"/>
                  </a:lnTo>
                  <a:lnTo>
                    <a:pt x="162" y="11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19" y="37"/>
                  </a:lnTo>
                  <a:lnTo>
                    <a:pt x="96" y="57"/>
                  </a:lnTo>
                  <a:lnTo>
                    <a:pt x="73" y="79"/>
                  </a:lnTo>
                  <a:lnTo>
                    <a:pt x="52" y="104"/>
                  </a:lnTo>
                  <a:lnTo>
                    <a:pt x="34" y="130"/>
                  </a:lnTo>
                  <a:lnTo>
                    <a:pt x="18" y="158"/>
                  </a:lnTo>
                  <a:lnTo>
                    <a:pt x="12" y="172"/>
                  </a:lnTo>
                  <a:lnTo>
                    <a:pt x="6" y="185"/>
                  </a:lnTo>
                  <a:lnTo>
                    <a:pt x="3" y="198"/>
                  </a:lnTo>
                  <a:lnTo>
                    <a:pt x="0" y="212"/>
                  </a:lnTo>
                  <a:lnTo>
                    <a:pt x="0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" name="Freeform 73"/>
            <p:cNvSpPr/>
            <p:nvPr userDrawn="1"/>
          </p:nvSpPr>
          <p:spPr>
            <a:xfrm>
              <a:off x="1460665" y="829706"/>
              <a:ext cx="513781" cy="519732"/>
            </a:xfrm>
            <a:custGeom>
              <a:avLst/>
              <a:gdLst>
                <a:gd name="T0" fmla="*/ 2 w 259"/>
                <a:gd name="T1" fmla="*/ 0 h 262"/>
                <a:gd name="T2" fmla="*/ 2 w 259"/>
                <a:gd name="T3" fmla="*/ 0 h 262"/>
                <a:gd name="T4" fmla="*/ 0 w 259"/>
                <a:gd name="T5" fmla="*/ 14 h 262"/>
                <a:gd name="T6" fmla="*/ 2 w 259"/>
                <a:gd name="T7" fmla="*/ 27 h 262"/>
                <a:gd name="T8" fmla="*/ 4 w 259"/>
                <a:gd name="T9" fmla="*/ 43 h 262"/>
                <a:gd name="T10" fmla="*/ 7 w 259"/>
                <a:gd name="T11" fmla="*/ 57 h 262"/>
                <a:gd name="T12" fmla="*/ 14 w 259"/>
                <a:gd name="T13" fmla="*/ 88 h 262"/>
                <a:gd name="T14" fmla="*/ 25 w 259"/>
                <a:gd name="T15" fmla="*/ 117 h 262"/>
                <a:gd name="T16" fmla="*/ 41 w 259"/>
                <a:gd name="T17" fmla="*/ 146 h 262"/>
                <a:gd name="T18" fmla="*/ 56 w 259"/>
                <a:gd name="T19" fmla="*/ 174 h 262"/>
                <a:gd name="T20" fmla="*/ 73 w 259"/>
                <a:gd name="T21" fmla="*/ 199 h 262"/>
                <a:gd name="T22" fmla="*/ 92 w 259"/>
                <a:gd name="T23" fmla="*/ 219 h 262"/>
                <a:gd name="T24" fmla="*/ 92 w 259"/>
                <a:gd name="T25" fmla="*/ 219 h 262"/>
                <a:gd name="T26" fmla="*/ 110 w 259"/>
                <a:gd name="T27" fmla="*/ 236 h 262"/>
                <a:gd name="T28" fmla="*/ 127 w 259"/>
                <a:gd name="T29" fmla="*/ 247 h 262"/>
                <a:gd name="T30" fmla="*/ 146 w 259"/>
                <a:gd name="T31" fmla="*/ 255 h 262"/>
                <a:gd name="T32" fmla="*/ 164 w 259"/>
                <a:gd name="T33" fmla="*/ 259 h 262"/>
                <a:gd name="T34" fmla="*/ 184 w 259"/>
                <a:gd name="T35" fmla="*/ 261 h 262"/>
                <a:gd name="T36" fmla="*/ 204 w 259"/>
                <a:gd name="T37" fmla="*/ 262 h 262"/>
                <a:gd name="T38" fmla="*/ 254 w 259"/>
                <a:gd name="T39" fmla="*/ 259 h 262"/>
                <a:gd name="T40" fmla="*/ 254 w 259"/>
                <a:gd name="T41" fmla="*/ 259 h 262"/>
                <a:gd name="T42" fmla="*/ 259 w 259"/>
                <a:gd name="T43" fmla="*/ 210 h 262"/>
                <a:gd name="T44" fmla="*/ 259 w 259"/>
                <a:gd name="T45" fmla="*/ 188 h 262"/>
                <a:gd name="T46" fmla="*/ 257 w 259"/>
                <a:gd name="T47" fmla="*/ 170 h 262"/>
                <a:gd name="T48" fmla="*/ 252 w 259"/>
                <a:gd name="T49" fmla="*/ 151 h 262"/>
                <a:gd name="T50" fmla="*/ 246 w 259"/>
                <a:gd name="T51" fmla="*/ 133 h 262"/>
                <a:gd name="T52" fmla="*/ 234 w 259"/>
                <a:gd name="T53" fmla="*/ 114 h 262"/>
                <a:gd name="T54" fmla="*/ 218 w 259"/>
                <a:gd name="T55" fmla="*/ 95 h 262"/>
                <a:gd name="T56" fmla="*/ 218 w 259"/>
                <a:gd name="T57" fmla="*/ 95 h 262"/>
                <a:gd name="T58" fmla="*/ 198 w 259"/>
                <a:gd name="T59" fmla="*/ 77 h 262"/>
                <a:gd name="T60" fmla="*/ 174 w 259"/>
                <a:gd name="T61" fmla="*/ 58 h 262"/>
                <a:gd name="T62" fmla="*/ 147 w 259"/>
                <a:gd name="T63" fmla="*/ 41 h 262"/>
                <a:gd name="T64" fmla="*/ 119 w 259"/>
                <a:gd name="T65" fmla="*/ 27 h 262"/>
                <a:gd name="T66" fmla="*/ 89 w 259"/>
                <a:gd name="T67" fmla="*/ 15 h 262"/>
                <a:gd name="T68" fmla="*/ 59 w 259"/>
                <a:gd name="T69" fmla="*/ 6 h 262"/>
                <a:gd name="T70" fmla="*/ 44 w 259"/>
                <a:gd name="T71" fmla="*/ 3 h 262"/>
                <a:gd name="T72" fmla="*/ 30 w 259"/>
                <a:gd name="T73" fmla="*/ 1 h 262"/>
                <a:gd name="T74" fmla="*/ 16 w 259"/>
                <a:gd name="T75" fmla="*/ 0 h 262"/>
                <a:gd name="T76" fmla="*/ 2 w 259"/>
                <a:gd name="T77" fmla="*/ 0 h 262"/>
                <a:gd name="T78" fmla="*/ 2 w 259"/>
                <a:gd name="T79" fmla="*/ 0 h 2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62">
                  <a:moveTo>
                    <a:pt x="2" y="0"/>
                  </a:moveTo>
                  <a:lnTo>
                    <a:pt x="2" y="0"/>
                  </a:lnTo>
                  <a:lnTo>
                    <a:pt x="0" y="14"/>
                  </a:lnTo>
                  <a:lnTo>
                    <a:pt x="2" y="27"/>
                  </a:lnTo>
                  <a:lnTo>
                    <a:pt x="4" y="43"/>
                  </a:lnTo>
                  <a:lnTo>
                    <a:pt x="7" y="57"/>
                  </a:lnTo>
                  <a:lnTo>
                    <a:pt x="14" y="88"/>
                  </a:lnTo>
                  <a:lnTo>
                    <a:pt x="25" y="117"/>
                  </a:lnTo>
                  <a:lnTo>
                    <a:pt x="41" y="146"/>
                  </a:lnTo>
                  <a:lnTo>
                    <a:pt x="56" y="174"/>
                  </a:lnTo>
                  <a:lnTo>
                    <a:pt x="73" y="19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110" y="236"/>
                  </a:lnTo>
                  <a:lnTo>
                    <a:pt x="127" y="247"/>
                  </a:lnTo>
                  <a:lnTo>
                    <a:pt x="146" y="255"/>
                  </a:lnTo>
                  <a:lnTo>
                    <a:pt x="164" y="259"/>
                  </a:lnTo>
                  <a:lnTo>
                    <a:pt x="184" y="261"/>
                  </a:lnTo>
                  <a:lnTo>
                    <a:pt x="204" y="262"/>
                  </a:lnTo>
                  <a:lnTo>
                    <a:pt x="254" y="259"/>
                  </a:lnTo>
                  <a:lnTo>
                    <a:pt x="254" y="259"/>
                  </a:lnTo>
                  <a:lnTo>
                    <a:pt x="259" y="210"/>
                  </a:lnTo>
                  <a:lnTo>
                    <a:pt x="259" y="188"/>
                  </a:lnTo>
                  <a:lnTo>
                    <a:pt x="257" y="170"/>
                  </a:lnTo>
                  <a:lnTo>
                    <a:pt x="252" y="151"/>
                  </a:lnTo>
                  <a:lnTo>
                    <a:pt x="246" y="133"/>
                  </a:lnTo>
                  <a:lnTo>
                    <a:pt x="234" y="114"/>
                  </a:lnTo>
                  <a:lnTo>
                    <a:pt x="218" y="95"/>
                  </a:lnTo>
                  <a:lnTo>
                    <a:pt x="218" y="95"/>
                  </a:lnTo>
                  <a:lnTo>
                    <a:pt x="198" y="77"/>
                  </a:lnTo>
                  <a:lnTo>
                    <a:pt x="174" y="58"/>
                  </a:lnTo>
                  <a:lnTo>
                    <a:pt x="147" y="41"/>
                  </a:lnTo>
                  <a:lnTo>
                    <a:pt x="119" y="27"/>
                  </a:lnTo>
                  <a:lnTo>
                    <a:pt x="89" y="15"/>
                  </a:lnTo>
                  <a:lnTo>
                    <a:pt x="59" y="6"/>
                  </a:lnTo>
                  <a:lnTo>
                    <a:pt x="44" y="3"/>
                  </a:lnTo>
                  <a:lnTo>
                    <a:pt x="30" y="1"/>
                  </a:lnTo>
                  <a:lnTo>
                    <a:pt x="16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6" name="Freeform 74"/>
            <p:cNvSpPr/>
            <p:nvPr userDrawn="1"/>
          </p:nvSpPr>
          <p:spPr>
            <a:xfrm>
              <a:off x="1476375" y="3184526"/>
              <a:ext cx="338138" cy="501650"/>
            </a:xfrm>
            <a:custGeom>
              <a:avLst/>
              <a:gdLst>
                <a:gd name="T0" fmla="*/ 202 w 213"/>
                <a:gd name="T1" fmla="*/ 0 h 316"/>
                <a:gd name="T2" fmla="*/ 202 w 213"/>
                <a:gd name="T3" fmla="*/ 0 h 316"/>
                <a:gd name="T4" fmla="*/ 189 w 213"/>
                <a:gd name="T5" fmla="*/ 3 h 316"/>
                <a:gd name="T6" fmla="*/ 176 w 213"/>
                <a:gd name="T7" fmla="*/ 7 h 316"/>
                <a:gd name="T8" fmla="*/ 162 w 213"/>
                <a:gd name="T9" fmla="*/ 13 h 316"/>
                <a:gd name="T10" fmla="*/ 148 w 213"/>
                <a:gd name="T11" fmla="*/ 21 h 316"/>
                <a:gd name="T12" fmla="*/ 122 w 213"/>
                <a:gd name="T13" fmla="*/ 38 h 316"/>
                <a:gd name="T14" fmla="*/ 97 w 213"/>
                <a:gd name="T15" fmla="*/ 57 h 316"/>
                <a:gd name="T16" fmla="*/ 73 w 213"/>
                <a:gd name="T17" fmla="*/ 80 h 316"/>
                <a:gd name="T18" fmla="*/ 51 w 213"/>
                <a:gd name="T19" fmla="*/ 103 h 316"/>
                <a:gd name="T20" fmla="*/ 34 w 213"/>
                <a:gd name="T21" fmla="*/ 126 h 316"/>
                <a:gd name="T22" fmla="*/ 19 w 213"/>
                <a:gd name="T23" fmla="*/ 149 h 316"/>
                <a:gd name="T24" fmla="*/ 19 w 213"/>
                <a:gd name="T25" fmla="*/ 149 h 316"/>
                <a:gd name="T26" fmla="*/ 8 w 213"/>
                <a:gd name="T27" fmla="*/ 173 h 316"/>
                <a:gd name="T28" fmla="*/ 2 w 213"/>
                <a:gd name="T29" fmla="*/ 193 h 316"/>
                <a:gd name="T30" fmla="*/ 0 w 213"/>
                <a:gd name="T31" fmla="*/ 213 h 316"/>
                <a:gd name="T32" fmla="*/ 2 w 213"/>
                <a:gd name="T33" fmla="*/ 231 h 316"/>
                <a:gd name="T34" fmla="*/ 5 w 213"/>
                <a:gd name="T35" fmla="*/ 250 h 316"/>
                <a:gd name="T36" fmla="*/ 11 w 213"/>
                <a:gd name="T37" fmla="*/ 272 h 316"/>
                <a:gd name="T38" fmla="*/ 28 w 213"/>
                <a:gd name="T39" fmla="*/ 316 h 316"/>
                <a:gd name="T40" fmla="*/ 28 w 213"/>
                <a:gd name="T41" fmla="*/ 316 h 316"/>
                <a:gd name="T42" fmla="*/ 76 w 213"/>
                <a:gd name="T43" fmla="*/ 307 h 316"/>
                <a:gd name="T44" fmla="*/ 96 w 213"/>
                <a:gd name="T45" fmla="*/ 301 h 316"/>
                <a:gd name="T46" fmla="*/ 114 w 213"/>
                <a:gd name="T47" fmla="*/ 293 h 316"/>
                <a:gd name="T48" fmla="*/ 131 w 213"/>
                <a:gd name="T49" fmla="*/ 284 h 316"/>
                <a:gd name="T50" fmla="*/ 147 w 213"/>
                <a:gd name="T51" fmla="*/ 272 h 316"/>
                <a:gd name="T52" fmla="*/ 161 w 213"/>
                <a:gd name="T53" fmla="*/ 256 h 316"/>
                <a:gd name="T54" fmla="*/ 175 w 213"/>
                <a:gd name="T55" fmla="*/ 236 h 316"/>
                <a:gd name="T56" fmla="*/ 175 w 213"/>
                <a:gd name="T57" fmla="*/ 236 h 316"/>
                <a:gd name="T58" fmla="*/ 185 w 213"/>
                <a:gd name="T59" fmla="*/ 210 h 316"/>
                <a:gd name="T60" fmla="*/ 196 w 213"/>
                <a:gd name="T61" fmla="*/ 182 h 316"/>
                <a:gd name="T62" fmla="*/ 204 w 213"/>
                <a:gd name="T63" fmla="*/ 151 h 316"/>
                <a:gd name="T64" fmla="*/ 210 w 213"/>
                <a:gd name="T65" fmla="*/ 120 h 316"/>
                <a:gd name="T66" fmla="*/ 213 w 213"/>
                <a:gd name="T67" fmla="*/ 88 h 316"/>
                <a:gd name="T68" fmla="*/ 213 w 213"/>
                <a:gd name="T69" fmla="*/ 57 h 316"/>
                <a:gd name="T70" fmla="*/ 212 w 213"/>
                <a:gd name="T71" fmla="*/ 41 h 316"/>
                <a:gd name="T72" fmla="*/ 210 w 213"/>
                <a:gd name="T73" fmla="*/ 27 h 316"/>
                <a:gd name="T74" fmla="*/ 207 w 213"/>
                <a:gd name="T75" fmla="*/ 13 h 316"/>
                <a:gd name="T76" fmla="*/ 202 w 213"/>
                <a:gd name="T77" fmla="*/ 0 h 316"/>
                <a:gd name="T78" fmla="*/ 202 w 213"/>
                <a:gd name="T79" fmla="*/ 0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3" h="316">
                  <a:moveTo>
                    <a:pt x="202" y="0"/>
                  </a:moveTo>
                  <a:lnTo>
                    <a:pt x="202" y="0"/>
                  </a:lnTo>
                  <a:lnTo>
                    <a:pt x="189" y="3"/>
                  </a:lnTo>
                  <a:lnTo>
                    <a:pt x="176" y="7"/>
                  </a:lnTo>
                  <a:lnTo>
                    <a:pt x="162" y="13"/>
                  </a:lnTo>
                  <a:lnTo>
                    <a:pt x="148" y="21"/>
                  </a:lnTo>
                  <a:lnTo>
                    <a:pt x="122" y="38"/>
                  </a:lnTo>
                  <a:lnTo>
                    <a:pt x="97" y="57"/>
                  </a:lnTo>
                  <a:lnTo>
                    <a:pt x="73" y="80"/>
                  </a:lnTo>
                  <a:lnTo>
                    <a:pt x="51" y="103"/>
                  </a:lnTo>
                  <a:lnTo>
                    <a:pt x="34" y="126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8" y="173"/>
                  </a:lnTo>
                  <a:lnTo>
                    <a:pt x="2" y="193"/>
                  </a:lnTo>
                  <a:lnTo>
                    <a:pt x="0" y="213"/>
                  </a:lnTo>
                  <a:lnTo>
                    <a:pt x="2" y="231"/>
                  </a:lnTo>
                  <a:lnTo>
                    <a:pt x="5" y="250"/>
                  </a:lnTo>
                  <a:lnTo>
                    <a:pt x="11" y="272"/>
                  </a:lnTo>
                  <a:lnTo>
                    <a:pt x="28" y="316"/>
                  </a:lnTo>
                  <a:lnTo>
                    <a:pt x="28" y="316"/>
                  </a:lnTo>
                  <a:lnTo>
                    <a:pt x="76" y="307"/>
                  </a:lnTo>
                  <a:lnTo>
                    <a:pt x="96" y="301"/>
                  </a:lnTo>
                  <a:lnTo>
                    <a:pt x="114" y="293"/>
                  </a:lnTo>
                  <a:lnTo>
                    <a:pt x="131" y="284"/>
                  </a:lnTo>
                  <a:lnTo>
                    <a:pt x="147" y="272"/>
                  </a:lnTo>
                  <a:lnTo>
                    <a:pt x="161" y="256"/>
                  </a:lnTo>
                  <a:lnTo>
                    <a:pt x="175" y="236"/>
                  </a:lnTo>
                  <a:lnTo>
                    <a:pt x="175" y="236"/>
                  </a:lnTo>
                  <a:lnTo>
                    <a:pt x="185" y="210"/>
                  </a:lnTo>
                  <a:lnTo>
                    <a:pt x="196" y="182"/>
                  </a:lnTo>
                  <a:lnTo>
                    <a:pt x="204" y="151"/>
                  </a:lnTo>
                  <a:lnTo>
                    <a:pt x="210" y="120"/>
                  </a:lnTo>
                  <a:lnTo>
                    <a:pt x="213" y="88"/>
                  </a:lnTo>
                  <a:lnTo>
                    <a:pt x="213" y="57"/>
                  </a:lnTo>
                  <a:lnTo>
                    <a:pt x="212" y="41"/>
                  </a:lnTo>
                  <a:lnTo>
                    <a:pt x="210" y="27"/>
                  </a:lnTo>
                  <a:lnTo>
                    <a:pt x="207" y="13"/>
                  </a:lnTo>
                  <a:lnTo>
                    <a:pt x="202" y="0"/>
                  </a:lnTo>
                  <a:lnTo>
                    <a:pt x="20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" name="Freeform 75"/>
            <p:cNvSpPr/>
            <p:nvPr userDrawn="1"/>
          </p:nvSpPr>
          <p:spPr>
            <a:xfrm>
              <a:off x="604838" y="3600451"/>
              <a:ext cx="574675" cy="282575"/>
            </a:xfrm>
            <a:custGeom>
              <a:avLst/>
              <a:gdLst>
                <a:gd name="T0" fmla="*/ 0 w 362"/>
                <a:gd name="T1" fmla="*/ 93 h 178"/>
                <a:gd name="T2" fmla="*/ 0 w 362"/>
                <a:gd name="T3" fmla="*/ 93 h 178"/>
                <a:gd name="T4" fmla="*/ 11 w 362"/>
                <a:gd name="T5" fmla="*/ 102 h 178"/>
                <a:gd name="T6" fmla="*/ 22 w 362"/>
                <a:gd name="T7" fmla="*/ 112 h 178"/>
                <a:gd name="T8" fmla="*/ 33 w 362"/>
                <a:gd name="T9" fmla="*/ 121 h 178"/>
                <a:gd name="T10" fmla="*/ 45 w 362"/>
                <a:gd name="T11" fmla="*/ 129 h 178"/>
                <a:gd name="T12" fmla="*/ 73 w 362"/>
                <a:gd name="T13" fmla="*/ 144 h 178"/>
                <a:gd name="T14" fmla="*/ 104 w 362"/>
                <a:gd name="T15" fmla="*/ 156 h 178"/>
                <a:gd name="T16" fmla="*/ 135 w 362"/>
                <a:gd name="T17" fmla="*/ 166 h 178"/>
                <a:gd name="T18" fmla="*/ 164 w 362"/>
                <a:gd name="T19" fmla="*/ 172 h 178"/>
                <a:gd name="T20" fmla="*/ 195 w 362"/>
                <a:gd name="T21" fmla="*/ 176 h 178"/>
                <a:gd name="T22" fmla="*/ 223 w 362"/>
                <a:gd name="T23" fmla="*/ 178 h 178"/>
                <a:gd name="T24" fmla="*/ 223 w 362"/>
                <a:gd name="T25" fmla="*/ 178 h 178"/>
                <a:gd name="T26" fmla="*/ 246 w 362"/>
                <a:gd name="T27" fmla="*/ 175 h 178"/>
                <a:gd name="T28" fmla="*/ 268 w 362"/>
                <a:gd name="T29" fmla="*/ 170 h 178"/>
                <a:gd name="T30" fmla="*/ 286 w 362"/>
                <a:gd name="T31" fmla="*/ 162 h 178"/>
                <a:gd name="T32" fmla="*/ 302 w 362"/>
                <a:gd name="T33" fmla="*/ 152 h 178"/>
                <a:gd name="T34" fmla="*/ 317 w 362"/>
                <a:gd name="T35" fmla="*/ 139 h 178"/>
                <a:gd name="T36" fmla="*/ 331 w 362"/>
                <a:gd name="T37" fmla="*/ 124 h 178"/>
                <a:gd name="T38" fmla="*/ 362 w 362"/>
                <a:gd name="T39" fmla="*/ 87 h 178"/>
                <a:gd name="T40" fmla="*/ 362 w 362"/>
                <a:gd name="T41" fmla="*/ 87 h 178"/>
                <a:gd name="T42" fmla="*/ 330 w 362"/>
                <a:gd name="T43" fmla="*/ 50 h 178"/>
                <a:gd name="T44" fmla="*/ 314 w 362"/>
                <a:gd name="T45" fmla="*/ 34 h 178"/>
                <a:gd name="T46" fmla="*/ 299 w 362"/>
                <a:gd name="T47" fmla="*/ 22 h 178"/>
                <a:gd name="T48" fmla="*/ 283 w 362"/>
                <a:gd name="T49" fmla="*/ 13 h 178"/>
                <a:gd name="T50" fmla="*/ 265 w 362"/>
                <a:gd name="T51" fmla="*/ 5 h 178"/>
                <a:gd name="T52" fmla="*/ 243 w 362"/>
                <a:gd name="T53" fmla="*/ 2 h 178"/>
                <a:gd name="T54" fmla="*/ 220 w 362"/>
                <a:gd name="T55" fmla="*/ 0 h 178"/>
                <a:gd name="T56" fmla="*/ 220 w 362"/>
                <a:gd name="T57" fmla="*/ 0 h 178"/>
                <a:gd name="T58" fmla="*/ 192 w 362"/>
                <a:gd name="T59" fmla="*/ 2 h 178"/>
                <a:gd name="T60" fmla="*/ 163 w 362"/>
                <a:gd name="T61" fmla="*/ 6 h 178"/>
                <a:gd name="T62" fmla="*/ 132 w 362"/>
                <a:gd name="T63" fmla="*/ 16 h 178"/>
                <a:gd name="T64" fmla="*/ 101 w 362"/>
                <a:gd name="T65" fmla="*/ 27 h 178"/>
                <a:gd name="T66" fmla="*/ 72 w 362"/>
                <a:gd name="T67" fmla="*/ 39 h 178"/>
                <a:gd name="T68" fmla="*/ 45 w 362"/>
                <a:gd name="T69" fmla="*/ 54 h 178"/>
                <a:gd name="T70" fmla="*/ 33 w 362"/>
                <a:gd name="T71" fmla="*/ 64 h 178"/>
                <a:gd name="T72" fmla="*/ 21 w 362"/>
                <a:gd name="T73" fmla="*/ 73 h 178"/>
                <a:gd name="T74" fmla="*/ 10 w 362"/>
                <a:gd name="T75" fmla="*/ 82 h 178"/>
                <a:gd name="T76" fmla="*/ 0 w 362"/>
                <a:gd name="T77" fmla="*/ 93 h 178"/>
                <a:gd name="T78" fmla="*/ 0 w 362"/>
                <a:gd name="T79" fmla="*/ 93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2" h="178">
                  <a:moveTo>
                    <a:pt x="0" y="93"/>
                  </a:moveTo>
                  <a:lnTo>
                    <a:pt x="0" y="93"/>
                  </a:lnTo>
                  <a:lnTo>
                    <a:pt x="11" y="102"/>
                  </a:lnTo>
                  <a:lnTo>
                    <a:pt x="22" y="112"/>
                  </a:lnTo>
                  <a:lnTo>
                    <a:pt x="33" y="121"/>
                  </a:lnTo>
                  <a:lnTo>
                    <a:pt x="45" y="129"/>
                  </a:lnTo>
                  <a:lnTo>
                    <a:pt x="73" y="144"/>
                  </a:lnTo>
                  <a:lnTo>
                    <a:pt x="104" y="156"/>
                  </a:lnTo>
                  <a:lnTo>
                    <a:pt x="135" y="166"/>
                  </a:lnTo>
                  <a:lnTo>
                    <a:pt x="164" y="172"/>
                  </a:lnTo>
                  <a:lnTo>
                    <a:pt x="195" y="176"/>
                  </a:lnTo>
                  <a:lnTo>
                    <a:pt x="223" y="178"/>
                  </a:lnTo>
                  <a:lnTo>
                    <a:pt x="223" y="178"/>
                  </a:lnTo>
                  <a:lnTo>
                    <a:pt x="246" y="175"/>
                  </a:lnTo>
                  <a:lnTo>
                    <a:pt x="268" y="170"/>
                  </a:lnTo>
                  <a:lnTo>
                    <a:pt x="286" y="162"/>
                  </a:lnTo>
                  <a:lnTo>
                    <a:pt x="302" y="152"/>
                  </a:lnTo>
                  <a:lnTo>
                    <a:pt x="317" y="139"/>
                  </a:lnTo>
                  <a:lnTo>
                    <a:pt x="331" y="124"/>
                  </a:lnTo>
                  <a:lnTo>
                    <a:pt x="362" y="87"/>
                  </a:lnTo>
                  <a:lnTo>
                    <a:pt x="362" y="87"/>
                  </a:lnTo>
                  <a:lnTo>
                    <a:pt x="330" y="50"/>
                  </a:lnTo>
                  <a:lnTo>
                    <a:pt x="314" y="34"/>
                  </a:lnTo>
                  <a:lnTo>
                    <a:pt x="299" y="22"/>
                  </a:lnTo>
                  <a:lnTo>
                    <a:pt x="283" y="13"/>
                  </a:lnTo>
                  <a:lnTo>
                    <a:pt x="265" y="5"/>
                  </a:lnTo>
                  <a:lnTo>
                    <a:pt x="243" y="2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2" y="2"/>
                  </a:lnTo>
                  <a:lnTo>
                    <a:pt x="163" y="6"/>
                  </a:lnTo>
                  <a:lnTo>
                    <a:pt x="132" y="16"/>
                  </a:lnTo>
                  <a:lnTo>
                    <a:pt x="101" y="27"/>
                  </a:lnTo>
                  <a:lnTo>
                    <a:pt x="72" y="39"/>
                  </a:lnTo>
                  <a:lnTo>
                    <a:pt x="45" y="54"/>
                  </a:lnTo>
                  <a:lnTo>
                    <a:pt x="33" y="64"/>
                  </a:lnTo>
                  <a:lnTo>
                    <a:pt x="21" y="73"/>
                  </a:lnTo>
                  <a:lnTo>
                    <a:pt x="10" y="82"/>
                  </a:lnTo>
                  <a:lnTo>
                    <a:pt x="0" y="93"/>
                  </a:lnTo>
                  <a:lnTo>
                    <a:pt x="0" y="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" name="Freeform 56"/>
            <p:cNvSpPr/>
            <p:nvPr/>
          </p:nvSpPr>
          <p:spPr>
            <a:xfrm rot="1672037">
              <a:off x="2872129" y="1943511"/>
              <a:ext cx="504429" cy="404813"/>
            </a:xfrm>
            <a:custGeom>
              <a:avLst/>
              <a:gdLst>
                <a:gd name="T0" fmla="*/ 309 w 309"/>
                <a:gd name="T1" fmla="*/ 7 h 219"/>
                <a:gd name="T2" fmla="*/ 309 w 309"/>
                <a:gd name="T3" fmla="*/ 7 h 219"/>
                <a:gd name="T4" fmla="*/ 295 w 309"/>
                <a:gd name="T5" fmla="*/ 4 h 219"/>
                <a:gd name="T6" fmla="*/ 281 w 309"/>
                <a:gd name="T7" fmla="*/ 1 h 219"/>
                <a:gd name="T8" fmla="*/ 267 w 309"/>
                <a:gd name="T9" fmla="*/ 0 h 219"/>
                <a:gd name="T10" fmla="*/ 252 w 309"/>
                <a:gd name="T11" fmla="*/ 0 h 219"/>
                <a:gd name="T12" fmla="*/ 221 w 309"/>
                <a:gd name="T13" fmla="*/ 0 h 219"/>
                <a:gd name="T14" fmla="*/ 189 w 309"/>
                <a:gd name="T15" fmla="*/ 4 h 219"/>
                <a:gd name="T16" fmla="*/ 158 w 309"/>
                <a:gd name="T17" fmla="*/ 12 h 219"/>
                <a:gd name="T18" fmla="*/ 127 w 309"/>
                <a:gd name="T19" fmla="*/ 21 h 219"/>
                <a:gd name="T20" fmla="*/ 99 w 309"/>
                <a:gd name="T21" fmla="*/ 32 h 219"/>
                <a:gd name="T22" fmla="*/ 76 w 309"/>
                <a:gd name="T23" fmla="*/ 46 h 219"/>
                <a:gd name="T24" fmla="*/ 76 w 309"/>
                <a:gd name="T25" fmla="*/ 46 h 219"/>
                <a:gd name="T26" fmla="*/ 56 w 309"/>
                <a:gd name="T27" fmla="*/ 60 h 219"/>
                <a:gd name="T28" fmla="*/ 40 w 309"/>
                <a:gd name="T29" fmla="*/ 74 h 219"/>
                <a:gd name="T30" fmla="*/ 28 w 309"/>
                <a:gd name="T31" fmla="*/ 89 h 219"/>
                <a:gd name="T32" fmla="*/ 19 w 309"/>
                <a:gd name="T33" fmla="*/ 106 h 219"/>
                <a:gd name="T34" fmla="*/ 12 w 309"/>
                <a:gd name="T35" fmla="*/ 126 h 219"/>
                <a:gd name="T36" fmla="*/ 8 w 309"/>
                <a:gd name="T37" fmla="*/ 146 h 219"/>
                <a:gd name="T38" fmla="*/ 0 w 309"/>
                <a:gd name="T39" fmla="*/ 194 h 219"/>
                <a:gd name="T40" fmla="*/ 0 w 309"/>
                <a:gd name="T41" fmla="*/ 194 h 219"/>
                <a:gd name="T42" fmla="*/ 46 w 309"/>
                <a:gd name="T43" fmla="*/ 210 h 219"/>
                <a:gd name="T44" fmla="*/ 66 w 309"/>
                <a:gd name="T45" fmla="*/ 214 h 219"/>
                <a:gd name="T46" fmla="*/ 87 w 309"/>
                <a:gd name="T47" fmla="*/ 218 h 219"/>
                <a:gd name="T48" fmla="*/ 105 w 309"/>
                <a:gd name="T49" fmla="*/ 219 h 219"/>
                <a:gd name="T50" fmla="*/ 125 w 309"/>
                <a:gd name="T51" fmla="*/ 216 h 219"/>
                <a:gd name="T52" fmla="*/ 145 w 309"/>
                <a:gd name="T53" fmla="*/ 208 h 219"/>
                <a:gd name="T54" fmla="*/ 167 w 309"/>
                <a:gd name="T55" fmla="*/ 197 h 219"/>
                <a:gd name="T56" fmla="*/ 167 w 309"/>
                <a:gd name="T57" fmla="*/ 197 h 219"/>
                <a:gd name="T58" fmla="*/ 190 w 309"/>
                <a:gd name="T59" fmla="*/ 182 h 219"/>
                <a:gd name="T60" fmla="*/ 213 w 309"/>
                <a:gd name="T61" fmla="*/ 162 h 219"/>
                <a:gd name="T62" fmla="*/ 235 w 309"/>
                <a:gd name="T63" fmla="*/ 140 h 219"/>
                <a:gd name="T64" fmla="*/ 257 w 309"/>
                <a:gd name="T65" fmla="*/ 116 h 219"/>
                <a:gd name="T66" fmla="*/ 275 w 309"/>
                <a:gd name="T67" fmla="*/ 89 h 219"/>
                <a:gd name="T68" fmla="*/ 291 w 309"/>
                <a:gd name="T69" fmla="*/ 63 h 219"/>
                <a:gd name="T70" fmla="*/ 297 w 309"/>
                <a:gd name="T71" fmla="*/ 49 h 219"/>
                <a:gd name="T72" fmla="*/ 301 w 309"/>
                <a:gd name="T73" fmla="*/ 35 h 219"/>
                <a:gd name="T74" fmla="*/ 306 w 309"/>
                <a:gd name="T75" fmla="*/ 21 h 219"/>
                <a:gd name="T76" fmla="*/ 309 w 309"/>
                <a:gd name="T77" fmla="*/ 7 h 219"/>
                <a:gd name="T78" fmla="*/ 309 w 309"/>
                <a:gd name="T79" fmla="*/ 7 h 2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9" h="219">
                  <a:moveTo>
                    <a:pt x="309" y="7"/>
                  </a:moveTo>
                  <a:lnTo>
                    <a:pt x="309" y="7"/>
                  </a:lnTo>
                  <a:lnTo>
                    <a:pt x="295" y="4"/>
                  </a:lnTo>
                  <a:lnTo>
                    <a:pt x="281" y="1"/>
                  </a:lnTo>
                  <a:lnTo>
                    <a:pt x="267" y="0"/>
                  </a:lnTo>
                  <a:lnTo>
                    <a:pt x="252" y="0"/>
                  </a:lnTo>
                  <a:lnTo>
                    <a:pt x="221" y="0"/>
                  </a:lnTo>
                  <a:lnTo>
                    <a:pt x="189" y="4"/>
                  </a:lnTo>
                  <a:lnTo>
                    <a:pt x="158" y="12"/>
                  </a:lnTo>
                  <a:lnTo>
                    <a:pt x="127" y="21"/>
                  </a:lnTo>
                  <a:lnTo>
                    <a:pt x="99" y="32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56" y="60"/>
                  </a:lnTo>
                  <a:lnTo>
                    <a:pt x="40" y="74"/>
                  </a:lnTo>
                  <a:lnTo>
                    <a:pt x="28" y="89"/>
                  </a:lnTo>
                  <a:lnTo>
                    <a:pt x="19" y="106"/>
                  </a:lnTo>
                  <a:lnTo>
                    <a:pt x="12" y="126"/>
                  </a:lnTo>
                  <a:lnTo>
                    <a:pt x="8" y="146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46" y="210"/>
                  </a:lnTo>
                  <a:lnTo>
                    <a:pt x="66" y="214"/>
                  </a:lnTo>
                  <a:lnTo>
                    <a:pt x="87" y="218"/>
                  </a:lnTo>
                  <a:lnTo>
                    <a:pt x="105" y="219"/>
                  </a:lnTo>
                  <a:lnTo>
                    <a:pt x="125" y="216"/>
                  </a:lnTo>
                  <a:lnTo>
                    <a:pt x="145" y="208"/>
                  </a:lnTo>
                  <a:lnTo>
                    <a:pt x="167" y="197"/>
                  </a:lnTo>
                  <a:lnTo>
                    <a:pt x="167" y="197"/>
                  </a:lnTo>
                  <a:lnTo>
                    <a:pt x="190" y="182"/>
                  </a:lnTo>
                  <a:lnTo>
                    <a:pt x="213" y="162"/>
                  </a:lnTo>
                  <a:lnTo>
                    <a:pt x="235" y="140"/>
                  </a:lnTo>
                  <a:lnTo>
                    <a:pt x="257" y="116"/>
                  </a:lnTo>
                  <a:lnTo>
                    <a:pt x="275" y="89"/>
                  </a:lnTo>
                  <a:lnTo>
                    <a:pt x="291" y="63"/>
                  </a:lnTo>
                  <a:lnTo>
                    <a:pt x="297" y="49"/>
                  </a:lnTo>
                  <a:lnTo>
                    <a:pt x="301" y="35"/>
                  </a:lnTo>
                  <a:lnTo>
                    <a:pt x="306" y="21"/>
                  </a:lnTo>
                  <a:lnTo>
                    <a:pt x="309" y="7"/>
                  </a:lnTo>
                  <a:lnTo>
                    <a:pt x="309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</p:grpSp>
      <p:sp>
        <p:nvSpPr>
          <p:cNvPr id="69" name="액자 68"/>
          <p:cNvSpPr/>
          <p:nvPr/>
        </p:nvSpPr>
        <p:spPr>
          <a:xfrm>
            <a:off x="4386262" y="1836687"/>
            <a:ext cx="3419475" cy="3419475"/>
          </a:xfrm>
          <a:prstGeom prst="frame">
            <a:avLst>
              <a:gd name="adj1" fmla="val 488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xmlns:mc="http://schemas.openxmlformats.org/markup-compatibility/2006" xmlns:hp="http://schemas.haansoft.com/office/presentation/8.0" lang="ko-KR" altLang="en-US" mc:Ignorable="hp" hp:hslEmbossed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70" name="Shape 77"/>
          <p:cNvSpPr txBox="1"/>
          <p:nvPr/>
        </p:nvSpPr>
        <p:spPr>
          <a:xfrm>
            <a:off x="4867274" y="3096214"/>
            <a:ext cx="2457450" cy="903789"/>
          </a:xfrm>
          <a:prstGeom prst="rect">
            <a:avLst/>
          </a:prstGeom>
          <a:noFill/>
          <a:ln>
            <a:noFill/>
          </a:ln>
        </p:spPr>
        <p:txBody>
          <a:bodyPr lIns="91424" tIns="91424" rIns="91424" bIns="91424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defRPr sz="30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▹"/>
              <a:defRPr sz="24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ko-KR" altLang="en-US" sz="4400" b="1" spc="-300">
                <a:solidFill>
                  <a:schemeClr val="tx1"/>
                </a:solidFill>
                <a:latin typeface="맑은 고딕"/>
                <a:ea typeface="맑은 고딕"/>
              </a:rPr>
              <a:t>학습 활동</a:t>
            </a:r>
            <a:endParaRPr lang="ko-KR" altLang="en-US" sz="4400" b="1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algn="ctr"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ko-KR" altLang="en-US" sz="6600" b="1" spc="-300">
                <a:solidFill>
                  <a:srgbClr val="0070c0"/>
                </a:solidFill>
                <a:latin typeface="맑은 고딕"/>
                <a:ea typeface="맑은 고딕"/>
              </a:rPr>
              <a:t>적용</a:t>
            </a:r>
            <a:endParaRPr lang="en" sz="3600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교과서 </a:t>
            </a:r>
            <a:r>
              <a:rPr lang="en-US" altLang="ko-KR" spc="-150">
                <a:latin typeface="맑은 고딕"/>
                <a:ea typeface="맑은 고딕"/>
                <a:cs typeface="Arial"/>
                <a:sym typeface="Arial"/>
              </a:rPr>
              <a:t>30</a:t>
            </a: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쪽</a:t>
            </a:r>
            <a:endParaRPr lang="ko-KR" altLang="en-US" spc="-150"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09774" y="3465513"/>
            <a:ext cx="8299450" cy="1428432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ko-KR" altLang="en-US" sz="2000" spc="-300">
                <a:latin typeface="맑은 고딕"/>
                <a:ea typeface="맑은 고딕"/>
                <a:cs typeface="Arial"/>
                <a:sym typeface="Arial"/>
              </a:rPr>
              <a:t>노랫말에 사용된 다양한 표현은 우리의 마음을 울린다</a:t>
            </a:r>
            <a:r>
              <a:rPr lang="en-US" altLang="ko-KR" sz="2000" spc="-300">
                <a:latin typeface="맑은 고딕"/>
                <a:ea typeface="맑은 고딕"/>
                <a:cs typeface="Arial"/>
                <a:sym typeface="Arial"/>
              </a:rPr>
              <a:t>.</a:t>
            </a:r>
            <a:endParaRPr lang="en-US" altLang="ko-KR" sz="2000" spc="-300">
              <a:latin typeface="맑은 고딕"/>
              <a:ea typeface="맑은 고딕"/>
              <a:cs typeface="Arial"/>
              <a:sym typeface="Arial"/>
            </a:endParaRPr>
          </a:p>
          <a:p>
            <a:pPr>
              <a:lnSpc>
                <a:spcPct val="110000"/>
              </a:lnSpc>
              <a:defRPr/>
            </a:pPr>
            <a:r>
              <a:rPr lang="ko-KR" altLang="en-US" sz="2000" spc="-300">
                <a:latin typeface="맑은 고딕"/>
                <a:ea typeface="맑은 고딕"/>
                <a:cs typeface="Arial"/>
                <a:sym typeface="Arial"/>
              </a:rPr>
              <a:t>특히 비유를 활용한 표현은 노랫말을 참신하게 하고</a:t>
            </a:r>
            <a:r>
              <a:rPr lang="en-US" altLang="ko-KR" sz="2000" spc="-300">
                <a:latin typeface="맑은 고딕"/>
                <a:ea typeface="맑은 고딕"/>
                <a:cs typeface="Arial"/>
                <a:sym typeface="Arial"/>
              </a:rPr>
              <a:t>, </a:t>
            </a:r>
            <a:r>
              <a:rPr lang="ko-KR" altLang="en-US" sz="2000" spc="-300">
                <a:latin typeface="맑은 고딕"/>
                <a:ea typeface="맑은 고딕"/>
                <a:cs typeface="Arial"/>
                <a:sym typeface="Arial"/>
              </a:rPr>
              <a:t>노랫말에 생동감도 준다</a:t>
            </a:r>
            <a:r>
              <a:rPr lang="en-US" altLang="ko-KR" sz="2000" spc="-300">
                <a:latin typeface="맑은 고딕"/>
                <a:ea typeface="맑은 고딕"/>
                <a:cs typeface="Arial"/>
                <a:sym typeface="Arial"/>
              </a:rPr>
              <a:t>.</a:t>
            </a:r>
            <a:endParaRPr lang="en-US" altLang="ko-KR" sz="2000" spc="-300">
              <a:latin typeface="맑은 고딕"/>
              <a:ea typeface="맑은 고딕"/>
              <a:cs typeface="Arial"/>
              <a:sym typeface="Arial"/>
            </a:endParaRPr>
          </a:p>
          <a:p>
            <a:pPr>
              <a:lnSpc>
                <a:spcPct val="110000"/>
              </a:lnSpc>
              <a:defRPr/>
            </a:pPr>
            <a:r>
              <a:rPr lang="ko-KR" altLang="en-US" sz="2000" spc="-300">
                <a:latin typeface="맑은 고딕"/>
                <a:ea typeface="맑은 고딕"/>
                <a:cs typeface="Arial"/>
                <a:sym typeface="Arial"/>
              </a:rPr>
              <a:t>친구들과 함께 부르던 노래의 노랫말 중 비유를 활용한 표현을 찾아보고</a:t>
            </a:r>
            <a:r>
              <a:rPr lang="en-US" altLang="ko-KR" sz="2000" spc="-300">
                <a:latin typeface="맑은 고딕"/>
                <a:ea typeface="맑은 고딕"/>
                <a:cs typeface="Arial"/>
                <a:sym typeface="Arial"/>
              </a:rPr>
              <a:t>,</a:t>
            </a:r>
            <a:endParaRPr lang="en-US" altLang="ko-KR" sz="2000" spc="-300">
              <a:latin typeface="맑은 고딕"/>
              <a:ea typeface="맑은 고딕"/>
              <a:cs typeface="Arial"/>
              <a:sym typeface="Arial"/>
            </a:endParaRPr>
          </a:p>
          <a:p>
            <a:pPr>
              <a:lnSpc>
                <a:spcPct val="110000"/>
              </a:lnSpc>
              <a:defRPr/>
            </a:pPr>
            <a:r>
              <a:rPr lang="ko-KR" altLang="en-US" sz="2000" spc="-300">
                <a:latin typeface="맑은 고딕"/>
                <a:ea typeface="맑은 고딕"/>
                <a:cs typeface="Arial"/>
                <a:sym typeface="Arial"/>
              </a:rPr>
              <a:t>이를 다른 표현으로 바꾸어 보자</a:t>
            </a:r>
            <a:r>
              <a:rPr lang="en-US" altLang="ko-KR" sz="2000" spc="-300">
                <a:latin typeface="맑은 고딕"/>
                <a:ea typeface="맑은 고딕"/>
                <a:cs typeface="Arial"/>
                <a:sym typeface="Arial"/>
              </a:rPr>
              <a:t>.</a:t>
            </a:r>
            <a:endParaRPr lang="ko-KR" altLang="en-US" sz="2000" spc="-300"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009774" y="2579924"/>
            <a:ext cx="6858000" cy="751920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4400" b="1" spc="-300">
                <a:solidFill>
                  <a:schemeClr val="accent3">
                    <a:lumMod val="50000"/>
                  </a:schemeClr>
                </a:solidFill>
                <a:latin typeface="HY강B"/>
                <a:ea typeface="HY강B"/>
              </a:rPr>
              <a:t>나도 작사가</a:t>
            </a:r>
            <a:endParaRPr lang="ko-KR" altLang="en-US" sz="4400" b="1" spc="-300">
              <a:solidFill>
                <a:schemeClr val="accent3">
                  <a:lumMod val="50000"/>
                </a:schemeClr>
              </a:solidFill>
              <a:latin typeface="HY강B"/>
              <a:ea typeface="HY강B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l="7620" t="23550" r="69620" b="38190"/>
          <a:stretch>
            <a:fillRect/>
          </a:stretch>
        </p:blipFill>
        <p:spPr>
          <a:xfrm>
            <a:off x="8477725" y="498606"/>
            <a:ext cx="2020994" cy="19110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1"/>
    </p:bldLst>
  </p:timing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" name="TextBox 4"/>
          <p:cNvSpPr txBox="1"/>
          <p:nvPr/>
        </p:nvSpPr>
        <p:spPr>
          <a:xfrm>
            <a:off x="3290837" y="2392680"/>
            <a:ext cx="5508726" cy="2510790"/>
          </a:xfrm>
          <a:prstGeom prst="rect">
            <a:avLst/>
          </a:prstGeom>
          <a:noFill/>
          <a:ln w="28575">
            <a:noFill/>
          </a:ln>
          <a:scene3d>
            <a:camera prst="obliqueBottomRight"/>
            <a:lightRig rig="threePt" dir="t"/>
          </a:scene3d>
        </p:spPr>
        <p:txBody>
          <a:bodyPr wrap="square" anchor="ctr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ko-KR" altLang="en-US" sz="3600" spc="-300">
                <a:latin typeface="맑은 고딕"/>
                <a:ea typeface="맑은 고딕"/>
                <a:cs typeface="Arial"/>
                <a:sym typeface="Arial"/>
              </a:rPr>
              <a:t>송알송알 싸릿잎에 은구슬</a:t>
            </a:r>
            <a:endParaRPr lang="ko-KR" altLang="en-US" sz="3600" spc="-300">
              <a:latin typeface="맑은 고딕"/>
              <a:ea typeface="맑은 고딕"/>
              <a:cs typeface="Arial"/>
              <a:sym typeface="Arial"/>
            </a:endParaRPr>
          </a:p>
          <a:p>
            <a:pPr algn="ctr">
              <a:lnSpc>
                <a:spcPct val="110000"/>
              </a:lnSpc>
              <a:defRPr/>
            </a:pPr>
            <a:r>
              <a:rPr lang="ko-KR" altLang="en-US" sz="3600" spc="-300">
                <a:latin typeface="맑은 고딕"/>
                <a:ea typeface="맑은 고딕"/>
                <a:cs typeface="Arial"/>
                <a:sym typeface="Arial"/>
              </a:rPr>
              <a:t>조롱조롱 거미줄에 옥구슬</a:t>
            </a:r>
            <a:endParaRPr lang="ko-KR" altLang="en-US" sz="3600" spc="-300">
              <a:latin typeface="맑은 고딕"/>
              <a:ea typeface="맑은 고딕"/>
              <a:cs typeface="Arial"/>
              <a:sym typeface="Arial"/>
            </a:endParaRPr>
          </a:p>
          <a:p>
            <a:pPr algn="ctr">
              <a:lnSpc>
                <a:spcPct val="110000"/>
              </a:lnSpc>
              <a:defRPr/>
            </a:pPr>
            <a:r>
              <a:rPr lang="ko-KR" altLang="en-US" sz="3600" spc="-300">
                <a:latin typeface="맑은 고딕"/>
                <a:ea typeface="맑은 고딕"/>
                <a:cs typeface="Arial"/>
                <a:sym typeface="Arial"/>
              </a:rPr>
              <a:t>대롱대롱 풀잎마다 총총</a:t>
            </a:r>
            <a:endParaRPr lang="ko-KR" altLang="en-US" sz="3600" spc="-300">
              <a:latin typeface="맑은 고딕"/>
              <a:ea typeface="맑은 고딕"/>
              <a:cs typeface="Arial"/>
              <a:sym typeface="Arial"/>
            </a:endParaRPr>
          </a:p>
          <a:p>
            <a:pPr algn="ctr">
              <a:lnSpc>
                <a:spcPct val="110000"/>
              </a:lnSpc>
              <a:defRPr/>
            </a:pPr>
            <a:r>
              <a:rPr lang="ko-KR" altLang="en-US" sz="3600" spc="-300">
                <a:latin typeface="맑은 고딕"/>
                <a:ea typeface="맑은 고딕"/>
                <a:cs typeface="Arial"/>
                <a:sym typeface="Arial"/>
              </a:rPr>
              <a:t>방긋 웃는 꽃잎마다 송송송</a:t>
            </a:r>
            <a:endParaRPr lang="ko-KR" altLang="en-US" sz="3600" spc="-300"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9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교과서  </a:t>
            </a:r>
            <a:r>
              <a:rPr lang="en-US" altLang="ko-KR" spc="-150">
                <a:latin typeface="맑은 고딕"/>
                <a:ea typeface="맑은 고딕"/>
                <a:cs typeface="Arial"/>
                <a:sym typeface="Arial"/>
              </a:rPr>
              <a:t>21</a:t>
            </a: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쪽</a:t>
            </a:r>
            <a:endParaRPr lang="ko-KR" altLang="en-US" spc="-150"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11" name="텍스트 개체 틀 42"/>
          <p:cNvSpPr txBox="1"/>
          <p:nvPr/>
        </p:nvSpPr>
        <p:spPr>
          <a:xfrm>
            <a:off x="1911298" y="260945"/>
            <a:ext cx="8385227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514350" indent="-514350" latinLnBrk="1">
              <a:lnSpc>
                <a:spcPct val="90000"/>
              </a:lnSpc>
              <a:buAutoNum type="arabicPeriod"/>
              <a:defRPr/>
            </a:pP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「구슬비」의 노랫말에서 비유를 활용한 표현을 찾아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  <a:p>
            <a:pPr latinLnBrk="1">
              <a:lnSpc>
                <a:spcPct val="90000"/>
              </a:lnSpc>
              <a:defRPr/>
            </a:pP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13" name="대각선 방향의 모서리가 둥근 사각형 12"/>
          <p:cNvSpPr/>
          <p:nvPr/>
        </p:nvSpPr>
        <p:spPr>
          <a:xfrm>
            <a:off x="2876550" y="1933892"/>
            <a:ext cx="6553200" cy="3479800"/>
          </a:xfrm>
          <a:prstGeom prst="round2DiagRect">
            <a:avLst>
              <a:gd name="adj1" fmla="val 16667"/>
              <a:gd name="adj2" fmla="val 0"/>
            </a:avLst>
          </a:prstGeom>
          <a:noFill/>
          <a:ln w="76200">
            <a:solidFill>
              <a:srgbClr val="b2e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1"/>
      <p:bldP spid="13" grpId="2" animBg="1"/>
    </p:bldLst>
  </p:timing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548640"/>
            <a:ext cx="8115300" cy="5642610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0" indent="-457200">
              <a:lnSpc>
                <a:spcPct val="110000"/>
              </a:lnSpc>
              <a:buFont typeface="Arial"/>
              <a:buChar char="•"/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은유법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: 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비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(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빗방울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)’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을 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은구슬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’, 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옥구슬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에 </a:t>
            </a:r>
            <a:endParaRPr lang="ko-KR" altLang="en-US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>
              <a:lnSpc>
                <a:spcPct val="110000"/>
              </a:lnSpc>
              <a:defRPr/>
            </a:pP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		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빗대어 표현하였다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457200" lvl="0" indent="-457200">
              <a:lnSpc>
                <a:spcPct val="110000"/>
              </a:lnSpc>
              <a:buFont typeface="Arial"/>
              <a:buChar char="•"/>
              <a:defRPr/>
            </a:pP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457200" lvl="0" indent="-457200">
              <a:lnSpc>
                <a:spcPct val="110000"/>
              </a:lnSpc>
              <a:buFont typeface="Arial"/>
              <a:buChar char="•"/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의인법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: 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꽃잎이 사람처럼 방긋 웃는다고    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	    	       </a:t>
            </a:r>
            <a:r>
              <a:rPr lang="en-US" altLang="ko-KR" sz="16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표현하였다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교과서  </a:t>
            </a:r>
            <a:r>
              <a:rPr lang="en-US" altLang="ko-KR" spc="-150">
                <a:latin typeface="맑은 고딕"/>
                <a:ea typeface="맑은 고딕"/>
                <a:cs typeface="Arial"/>
                <a:sym typeface="Arial"/>
              </a:rPr>
              <a:t>21</a:t>
            </a: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쪽</a:t>
            </a:r>
            <a:endParaRPr lang="ko-KR" altLang="en-US" spc="-150">
              <a:latin typeface="맑은 고딕"/>
              <a:ea typeface="맑은 고딕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1266092"/>
            <a:ext cx="8115300" cy="4925158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lnSpc>
                <a:spcPct val="110000"/>
              </a:lnSpc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동구 밖 과수원 길 아카시아 꽃이 활짝 폈네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ctr">
              <a:lnSpc>
                <a:spcPct val="110000"/>
              </a:lnSpc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하아얀 꽃 이파리 눈송이처럼 날리네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ctr">
              <a:lnSpc>
                <a:spcPct val="110000"/>
              </a:lnSpc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향긋한 꽃 냄새가 실바람 타고 솔솔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ctr">
              <a:lnSpc>
                <a:spcPct val="110000"/>
              </a:lnSpc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둘이서 말이 없네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얼굴 마주 보며 생긋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ctr">
              <a:lnSpc>
                <a:spcPct val="110000"/>
              </a:lnSpc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아카시아 꽃 하얗게 핀 먼 옛날의 과수원 길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ctr">
              <a:lnSpc>
                <a:spcPct val="110000"/>
              </a:lnSpc>
              <a:defRPr/>
            </a:pPr>
            <a:endParaRPr lang="en-US" altLang="ko-KR" sz="14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ctr">
              <a:lnSpc>
                <a:spcPct val="110000"/>
              </a:lnSpc>
              <a:defRPr/>
            </a:pPr>
            <a:endParaRPr lang="en-US" altLang="ko-KR" sz="1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 algn="r">
              <a:lnSpc>
                <a:spcPct val="110000"/>
              </a:lnSpc>
              <a:defRPr/>
            </a:pPr>
            <a:r>
              <a:rPr lang="en-US" altLang="ko-KR" sz="20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- </a:t>
            </a:r>
            <a:r>
              <a:rPr lang="ko-KR" altLang="en-US" sz="20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박화목</a:t>
            </a:r>
            <a:r>
              <a:rPr lang="en-US" altLang="ko-KR" sz="20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, </a:t>
            </a:r>
            <a:r>
              <a:rPr lang="ko-KR" altLang="en-US" sz="20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「과수원 길」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교과서  </a:t>
            </a:r>
            <a:r>
              <a:rPr lang="en-US" altLang="ko-KR" spc="-150">
                <a:latin typeface="맑은 고딕"/>
                <a:ea typeface="맑은 고딕"/>
                <a:cs typeface="Arial"/>
                <a:sym typeface="Arial"/>
              </a:rPr>
              <a:t>21</a:t>
            </a: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쪽</a:t>
            </a:r>
            <a:endParaRPr lang="ko-KR" altLang="en-US" spc="-150"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9" name="텍스트 개체 틀 42"/>
          <p:cNvSpPr txBox="1"/>
          <p:nvPr/>
        </p:nvSpPr>
        <p:spPr>
          <a:xfrm>
            <a:off x="1911298" y="260945"/>
            <a:ext cx="8587890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atinLnBrk="1">
              <a:lnSpc>
                <a:spcPct val="9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2. 1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과 같이 비유를 활용한 노랫말을 찾아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,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비유를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  <a:p>
            <a:pPr latinLnBrk="1">
              <a:lnSpc>
                <a:spcPct val="9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활용한 표현에 밑줄을 그어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  <a:p>
            <a:pPr latinLnBrk="1">
              <a:lnSpc>
                <a:spcPct val="90000"/>
              </a:lnSpc>
              <a:defRPr/>
            </a:pP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3140714" y="3081600"/>
            <a:ext cx="6062980" cy="0"/>
          </a:xfrm>
          <a:prstGeom prst="line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</a:ln>
          <a:scene3d>
            <a:camera prst="obliqueBottomRigh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1" animBg="1"/>
    </p:bldLst>
  </p:timing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3416300"/>
            <a:ext cx="8115300" cy="2774950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하얀 꽃 이파리 손짓하며 날 반기네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교과서  </a:t>
            </a:r>
            <a:r>
              <a:rPr lang="en-US" altLang="ko-KR" spc="-150">
                <a:latin typeface="맑은 고딕"/>
                <a:ea typeface="맑은 고딕"/>
                <a:cs typeface="Arial"/>
                <a:sym typeface="Arial"/>
              </a:rPr>
              <a:t>21</a:t>
            </a:r>
            <a:r>
              <a:rPr lang="ko-KR" altLang="en-US" spc="-150">
                <a:latin typeface="맑은 고딕"/>
                <a:ea typeface="맑은 고딕"/>
                <a:cs typeface="Arial"/>
                <a:sym typeface="Arial"/>
              </a:rPr>
              <a:t>쪽</a:t>
            </a:r>
            <a:endParaRPr lang="ko-KR" altLang="en-US" spc="-150">
              <a:latin typeface="맑은 고딕"/>
              <a:ea typeface="맑은 고딕"/>
              <a:cs typeface="Arial"/>
              <a:sym typeface="Arial"/>
            </a:endParaRPr>
          </a:p>
        </p:txBody>
      </p:sp>
      <p:sp>
        <p:nvSpPr>
          <p:cNvPr id="9" name="텍스트 개체 틀 42"/>
          <p:cNvSpPr txBox="1"/>
          <p:nvPr/>
        </p:nvSpPr>
        <p:spPr>
          <a:xfrm>
            <a:off x="1911298" y="260945"/>
            <a:ext cx="8536783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atinLnBrk="1">
              <a:lnSpc>
                <a:spcPct val="9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3. 2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에서 밑줄 친 부분의 노랫말을 다른 비유로 바꾸  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  <a:p>
            <a:pPr latinLnBrk="1">
              <a:lnSpc>
                <a:spcPct val="9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어 써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  <a:p>
            <a:pPr latinLnBrk="1">
              <a:lnSpc>
                <a:spcPct val="90000"/>
              </a:lnSpc>
              <a:defRPr/>
            </a:pP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  <a:cs typeface="Arial"/>
              <a:sym typeface="Arial"/>
            </a:endParaRPr>
          </a:p>
        </p:txBody>
      </p:sp>
      <p:grpSp>
        <p:nvGrpSpPr>
          <p:cNvPr id="6" name="그룹 5"/>
          <p:cNvGrpSpPr/>
          <p:nvPr/>
        </p:nvGrpSpPr>
        <p:grpSpPr>
          <a:xfrm rot="0">
            <a:off x="2483975" y="1957817"/>
            <a:ext cx="7338349" cy="999808"/>
            <a:chOff x="959975" y="1957817"/>
            <a:chExt cx="7338349" cy="999808"/>
          </a:xfrm>
        </p:grpSpPr>
        <p:sp>
          <p:nvSpPr>
            <p:cNvPr id="7" name="대각선 방향의 모서리가 둥근 사각형 6"/>
            <p:cNvSpPr/>
            <p:nvPr/>
          </p:nvSpPr>
          <p:spPr>
            <a:xfrm>
              <a:off x="959975" y="1957817"/>
              <a:ext cx="7338349" cy="999808"/>
            </a:xfrm>
            <a:prstGeom prst="round2DiagRect">
              <a:avLst>
                <a:gd name="adj1" fmla="val 16667"/>
                <a:gd name="adj2" fmla="val 0"/>
              </a:avLst>
            </a:prstGeom>
            <a:noFill/>
            <a:ln w="76200">
              <a:solidFill>
                <a:srgbClr val="b2e0f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959975" y="2110702"/>
              <a:ext cx="733834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3600" spc="-300">
                  <a:solidFill>
                    <a:schemeClr val="tx1"/>
                  </a:solidFill>
                  <a:latin typeface="맑은 고딕"/>
                  <a:ea typeface="맑은 고딕"/>
                  <a:cs typeface="Arial"/>
                  <a:sym typeface="Arial"/>
                </a:rPr>
                <a:t>하아얀 꽃 이파리 눈송이처럼 날리네</a:t>
              </a:r>
              <a:r>
                <a:rPr lang="en-US" altLang="ko-KR" sz="3600" spc="-300">
                  <a:solidFill>
                    <a:schemeClr val="tx1"/>
                  </a:solidFill>
                  <a:latin typeface="맑은 고딕"/>
                  <a:ea typeface="맑은 고딕"/>
                  <a:cs typeface="Arial"/>
                  <a:sym typeface="Arial"/>
                </a:rPr>
                <a:t>.</a:t>
              </a:r>
              <a:endParaRPr lang="en-US" altLang="ko-KR" sz="3600" spc="-300">
                <a:solidFill>
                  <a:schemeClr val="tx1"/>
                </a:solidFill>
                <a:latin typeface="맑은 고딕"/>
                <a:ea typeface="맑은 고딕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1" animBg="1"/>
    </p:bld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144</ep:Words>
  <ep:PresentationFormat>화면 슬라이드 쇼(4:3)</ep:PresentationFormat>
  <ep:Paragraphs>32</ep:Paragraphs>
  <ep:Slides>7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ep:HeadingPairs>
  <ep:TitlesOfParts>
    <vt:vector size="8" baseType="lpstr">
      <vt:lpstr>한컴오피스</vt:lpstr>
      <vt:lpstr>응용활동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2020-04-03T05:46:15.124</dcterms:created>
  <dc:creator>admins</dc:creator>
  <cp:lastModifiedBy>admins</cp:lastModifiedBy>
  <dcterms:modified xsi:type="dcterms:W3CDTF">2020-04-03T05:50:33.252</dcterms:modified>
  <cp:revision>2</cp:revision>
  <cp:version>1000.0100.01</cp:version>
</cp:coreProperties>
</file>