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8" r:id="rId3"/>
    <p:sldId id="259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85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81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26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67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512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70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36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31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8842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89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87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D6036-80C9-4786-9CF0-D7B981684D79}" type="datetimeFigureOut">
              <a:rPr lang="ko-KR" altLang="en-US" smtClean="0"/>
              <a:t>2019-05-26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E4BE962-0135-43E2-A47B-C4F5722D21F7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49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동물 </a:t>
            </a:r>
            <a:r>
              <a:rPr lang="ko-KR" altLang="en-US" dirty="0" err="1" smtClean="0"/>
              <a:t>농장</a:t>
            </a:r>
            <a:r>
              <a:rPr lang="ko-KR" altLang="en-US" sz="1600" dirty="0" err="1" smtClean="0"/>
              <a:t>조지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오웰</a:t>
            </a:r>
            <a:endParaRPr lang="ko-KR" altLang="en-US" sz="1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417780" y="3478952"/>
            <a:ext cx="8637072" cy="977621"/>
          </a:xfrm>
        </p:spPr>
        <p:txBody>
          <a:bodyPr/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학년 </a:t>
            </a:r>
            <a:r>
              <a:rPr lang="en-US" altLang="ko-KR" dirty="0" smtClean="0"/>
              <a:t>2</a:t>
            </a:r>
            <a:r>
              <a:rPr lang="ko-KR" altLang="en-US" dirty="0" smtClean="0"/>
              <a:t>반 </a:t>
            </a:r>
            <a:r>
              <a:rPr lang="ko-KR" altLang="en-US" dirty="0" err="1" smtClean="0"/>
              <a:t>김가온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6" b="2397"/>
          <a:stretch/>
        </p:blipFill>
        <p:spPr>
          <a:xfrm>
            <a:off x="7298018" y="469832"/>
            <a:ext cx="4335708" cy="601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8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책 소개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동물 농장은 조지 </a:t>
            </a:r>
            <a:r>
              <a:rPr lang="ko-KR" altLang="en-US" dirty="0" err="1" smtClean="0"/>
              <a:t>오웰의</a:t>
            </a:r>
            <a:r>
              <a:rPr lang="ko-KR" altLang="en-US" dirty="0" smtClean="0"/>
              <a:t> 대표작 중 </a:t>
            </a: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하나로 전체 주의와 현대 정치를      비판하기 위하여 </a:t>
            </a:r>
            <a:r>
              <a:rPr lang="en-US" altLang="ko-KR" dirty="0" smtClean="0"/>
              <a:t>1945</a:t>
            </a:r>
            <a:r>
              <a:rPr lang="ko-KR" altLang="en-US" dirty="0" smtClean="0"/>
              <a:t>년에 출판된    우화이다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20" y="2028996"/>
            <a:ext cx="5051551" cy="3483356"/>
          </a:xfrm>
        </p:spPr>
      </p:pic>
    </p:spTree>
    <p:extLst>
      <p:ext uri="{BB962C8B-B14F-4D97-AF65-F5344CB8AC3E}">
        <p14:creationId xmlns:p14="http://schemas.microsoft.com/office/powerpoint/2010/main" val="156368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작가 소개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16" y="2017344"/>
            <a:ext cx="4794829" cy="3573560"/>
          </a:xfrm>
        </p:spPr>
      </p:pic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작가는 조지 </a:t>
            </a:r>
            <a:r>
              <a:rPr lang="ko-KR" altLang="en-US" dirty="0" err="1" smtClean="0"/>
              <a:t>오웰로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1903</a:t>
            </a:r>
            <a:r>
              <a:rPr lang="ko-KR" altLang="en-US" dirty="0" smtClean="0"/>
              <a:t>년 태어나서 </a:t>
            </a:r>
            <a:r>
              <a:rPr lang="en-US" altLang="ko-KR" dirty="0" smtClean="0"/>
              <a:t>1950</a:t>
            </a:r>
            <a:r>
              <a:rPr lang="ko-KR" altLang="en-US" dirty="0" smtClean="0"/>
              <a:t>년에 </a:t>
            </a:r>
            <a:r>
              <a:rPr lang="ko-KR" altLang="en-US" smtClean="0"/>
              <a:t>사망하였고 스페인 내전에도 </a:t>
            </a:r>
            <a:r>
              <a:rPr lang="ko-KR" altLang="en-US" dirty="0" smtClean="0"/>
              <a:t>참전하였다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대표작으로는 동물농장 외에 </a:t>
            </a:r>
            <a:r>
              <a:rPr lang="en-US" altLang="ko-KR" dirty="0" smtClean="0"/>
              <a:t>‘1984’,’</a:t>
            </a:r>
            <a:r>
              <a:rPr lang="ko-KR" altLang="en-US" dirty="0" smtClean="0"/>
              <a:t>카탈로니아 찬가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등이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933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간략한 줄거리 소개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동물들은 혁명을 일으켜 성공해 인간이 지배했던 농장은 사라지고 동물 농장이 세워진다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하지만 우두머리 돼지인 나폴레옹의 독재가 시작된다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그의 독재가 심해지면서 돼지들은 인간과 닮아가게 되고 결국에는 사람과 구별할 수 없을 정도가 되며 동물 농장은 끝이 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188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느낀 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보통의 우화와는 다르게 실제 역사를 풍자하는 동물농장의 모습이 특이하게 느껴졌다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전체적으로 어둡고 우울한 느낌이 많이 나는 소설이어서 </a:t>
            </a:r>
            <a:r>
              <a:rPr lang="ko-KR" altLang="en-US" dirty="0" err="1" smtClean="0"/>
              <a:t>해피엔딩이</a:t>
            </a:r>
            <a:r>
              <a:rPr lang="ko-KR" altLang="en-US" dirty="0" smtClean="0"/>
              <a:t> 아닌 것이 새로웠다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하지만 한편으로는 돼지들의 손에서 놀아나는 동물 농장이 불쌍해 아쉽기도 하였다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0248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ko-KR" altLang="en-US" sz="4000" dirty="0" smtClean="0"/>
              <a:t>지금까지 발표를 들어주셔서</a:t>
            </a:r>
            <a:r>
              <a:rPr lang="en-US" altLang="ko-KR" sz="4000" dirty="0"/>
              <a:t/>
            </a:r>
            <a:br>
              <a:rPr lang="en-US" altLang="ko-KR" sz="4000" dirty="0"/>
            </a:br>
            <a:r>
              <a:rPr lang="ko-KR" altLang="en-US" dirty="0" smtClean="0"/>
              <a:t>감사합니다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91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TM10001114[[fn=갤러리]]</Template>
  <TotalTime>146</TotalTime>
  <Words>134</Words>
  <Application>Microsoft Office PowerPoint</Application>
  <PresentationFormat>와이드스크린</PresentationFormat>
  <Paragraphs>16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Arial</vt:lpstr>
      <vt:lpstr>Gill Sans MT</vt:lpstr>
      <vt:lpstr>Gallery</vt:lpstr>
      <vt:lpstr>동물 농장조지 오웰</vt:lpstr>
      <vt:lpstr>책 소개</vt:lpstr>
      <vt:lpstr>작가 소개</vt:lpstr>
      <vt:lpstr>간략한 줄거리 소개</vt:lpstr>
      <vt:lpstr>느낀 점</vt:lpstr>
      <vt:lpstr>지금까지 발표를 들어주셔서 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동물 농장 조지 오웰</dc:title>
  <dc:creator>김 형곤</dc:creator>
  <cp:lastModifiedBy>김 형곤</cp:lastModifiedBy>
  <cp:revision>18</cp:revision>
  <dcterms:created xsi:type="dcterms:W3CDTF">2019-05-12T08:51:35Z</dcterms:created>
  <dcterms:modified xsi:type="dcterms:W3CDTF">2019-05-26T06:52:43Z</dcterms:modified>
</cp:coreProperties>
</file>