
<file path=[Content_Types].xml><?xml version="1.0" encoding="utf-8"?>
<Types xmlns="http://schemas.openxmlformats.org/package/2006/content-types">
  <Default Extension="jpeg" ContentType="image/jpeg"/>
  <Default Extension="mp3" ContentType="audio/unknown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90" y="48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presProps" Target="presProps.xml"  /><Relationship Id="rId17" Type="http://schemas.openxmlformats.org/officeDocument/2006/relationships/viewProps" Target="viewProps.xml"  /><Relationship Id="rId18" Type="http://schemas.openxmlformats.org/officeDocument/2006/relationships/theme" Target="theme/theme1.xml"  /><Relationship Id="rId19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F40E39-FAAA-45E5-A232-FC5736196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F5A11D5-1C89-4EBB-B01B-6DE6B5003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A71396-E9B2-4954-A2EF-E0B32E2A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B7B6-7C94-49D7-B3AD-54880F7F2020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DEB1B7-531D-45B1-A83E-07A5D83A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C30225-B1F4-45E0-B615-3CE87444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AE97-C251-4C52-97FB-180A24A90F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23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6AEE8C-BB8A-4C5C-8AFE-ADE1967D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FB304AD-CBC3-47A4-9259-6C6A778EC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7CFDB2-B2A7-4B68-93D6-6FD1B4B2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B7B6-7C94-49D7-B3AD-54880F7F2020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343BE4-853D-4CE7-87D5-3F6AEA95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8AB684-3341-4F84-96B8-BF553828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AE97-C251-4C52-97FB-180A24A90F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16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D2B119A-527C-4D59-8793-121D95C12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957650A-ED24-42A8-8227-7DF113D70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72CB0F-07E6-457C-AFD6-8B71D651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B7B6-7C94-49D7-B3AD-54880F7F2020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731A26-9A17-485E-B6F8-622BC96F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C4E971-D2F5-479E-B062-C88389E3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AE97-C251-4C52-97FB-180A24A90F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401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7FC9D4-D86F-4E00-9453-680CB52B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7A010C-6EB0-4CEF-A9AC-374329EEE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945C06-2AA2-4679-A0CB-74176746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B7B6-7C94-49D7-B3AD-54880F7F2020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CB1036-0CCC-4543-A15E-0330BF7F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04A6E8-D4B3-42F0-BFB5-1381972B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AE97-C251-4C52-97FB-180A24A90F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16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C87BBA-2204-4305-86B9-09FA055B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FEFBD13-AFC4-4A50-8D93-669CA819A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1D1160-F0E3-4D58-AE42-928B15C7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B7B6-7C94-49D7-B3AD-54880F7F2020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8425C4-260C-4468-BFC8-1033DE57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BBBF26-A235-4066-BEEC-75EE97B9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AE97-C251-4C52-97FB-180A24A90F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91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F95379-CF4E-422E-8DEA-B024C22D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989710-F21B-4648-B6FC-47CE6B93F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14583A4-171A-4FD0-A18E-AB1D44F75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B5410D6-B4DC-4AF3-BCD6-E84734BD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B7B6-7C94-49D7-B3AD-54880F7F2020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47ED5F-FE85-4A6D-AC95-39F48FBD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5650444-D201-4201-9852-9F9EAFE6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AE97-C251-4C52-97FB-180A24A90F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83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5CA756-8E23-428A-9637-30496A34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0B31B41-4FCB-4353-AA5D-11FC314D5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EBC9FE-FCA5-4324-95D1-EA575C028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EAE1E31-3DAD-41CA-B959-724675A01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46065B8-DA50-424E-926F-87F2767EB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1E3F57B-383E-4525-B146-924302BB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B7B6-7C94-49D7-B3AD-54880F7F2020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2138987-E777-4503-AD69-83F06B42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55E8D7F-C3A7-4883-A86D-9B1A6662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AE97-C251-4C52-97FB-180A24A90F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62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615974-E279-4C61-897B-D8205C6B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4131727-4857-4562-A14C-084E4152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B7B6-7C94-49D7-B3AD-54880F7F2020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D108860-C8C2-4AAE-B11C-98711CB1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AE5F4C9-5482-4095-A2FD-21A89FE7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AE97-C251-4C52-97FB-180A24A90F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49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63E42F2-9D1A-4837-8794-0FE56D9A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B7B6-7C94-49D7-B3AD-54880F7F2020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01A7D9B-9812-4AA7-8E28-3A4DEEE2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CFBAC8-0175-4FC5-9230-1941479E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AE97-C251-4C52-97FB-180A24A90F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89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AD8DA7-3E4A-4118-83BD-1B3778E1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A685C1-76C2-43E2-914D-82A1EFC62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9B4FDA-4E39-4AD0-AB11-F6F44988C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38F76A-A3DF-4865-B798-7753EF30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B7B6-7C94-49D7-B3AD-54880F7F2020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C1E50B6-E024-4346-837C-460EA4AB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2459D1C-BC3B-412F-AC6E-55643A03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AE97-C251-4C52-97FB-180A24A90F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96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A5F037-2349-4A57-AE62-C9A275B8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A3AF137-14CF-4DA0-8057-13068D658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B301F8F-0C4C-4F80-8E9D-9DB45DFA7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6B50AD-E049-463A-81C2-EBE070EA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B7B6-7C94-49D7-B3AD-54880F7F2020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29ACE5-E57C-4855-A1AA-BC6A7A62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64AE1DF-97C4-46AC-B0B0-E3EDEAA3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AE97-C251-4C52-97FB-180A24A90F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67594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95F3B49-0797-4543-A1BB-450E86653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F390B5-71C9-44E8-A6A5-8BD1D57B7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891090-AA4C-47E1-9646-DA838C17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B7B6-7C94-49D7-B3AD-54880F7F2020}" type="datetimeFigureOut">
              <a:rPr lang="ko-KR" altLang="en-US" smtClean="0"/>
              <a:t>2022-05-04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42222A-E4B1-4A17-9E0E-EBF1BF546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180A96-2459-47D8-845E-84A24464B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AE97-C251-4C52-97FB-180A24A90F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1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16" Type="http://schemas.openxmlformats.org/officeDocument/2006/relationships/image" Target="../media/image15.png"  /><Relationship Id="rId17" Type="http://schemas.openxmlformats.org/officeDocument/2006/relationships/image" Target="../media/image16.png"  /><Relationship Id="rId18" Type="http://schemas.openxmlformats.org/officeDocument/2006/relationships/image" Target="../media/image17.png"  /><Relationship Id="rId19" Type="http://schemas.openxmlformats.org/officeDocument/2006/relationships/image" Target="../media/image18.png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.png"  /><Relationship Id="rId3" Type="http://schemas.openxmlformats.org/officeDocument/2006/relationships/image" Target="../media/image21.png"  /><Relationship Id="rId4" Type="http://schemas.openxmlformats.org/officeDocument/2006/relationships/image" Target="../media/image25.png"  /></Relationships>
</file>

<file path=ppt/slides/_rels/slide11.xml.rels><?xml version="1.0" encoding="UTF-8" standalone="yes" ?><Relationships xmlns="http://schemas.openxmlformats.org/package/2006/relationships"><Relationship Id="rId1" Type="http://schemas.microsoft.com/office/2007/relationships/media" Target="../media/media12.mp3"  /><Relationship Id="rId10" Type="http://schemas.openxmlformats.org/officeDocument/2006/relationships/image" Target="../media/image21.png"  /><Relationship Id="rId11" Type="http://schemas.openxmlformats.org/officeDocument/2006/relationships/image" Target="../media/image22.png"  /><Relationship Id="rId12" Type="http://schemas.openxmlformats.org/officeDocument/2006/relationships/image" Target="../media/image23.png"  /><Relationship Id="rId2" Type="http://schemas.openxmlformats.org/officeDocument/2006/relationships/audio" Target="../media/media12.mp3"  /><Relationship Id="rId3" Type="http://schemas.microsoft.com/office/2007/relationships/media" Target="../media/media13.mp3"  /><Relationship Id="rId4" Type="http://schemas.openxmlformats.org/officeDocument/2006/relationships/audio" Target="../media/media13.mp3"  /><Relationship Id="rId5" Type="http://schemas.microsoft.com/office/2007/relationships/media" Target="../media/media14.mp3"  /><Relationship Id="rId6" Type="http://schemas.openxmlformats.org/officeDocument/2006/relationships/audio" Target="../media/media14.mp3"  /><Relationship Id="rId7" Type="http://schemas.openxmlformats.org/officeDocument/2006/relationships/slideLayout" Target="../slideLayouts/slideLayout1.xml"  /><Relationship Id="rId8" Type="http://schemas.openxmlformats.org/officeDocument/2006/relationships/image" Target="../media/image19.png"  /><Relationship Id="rId9" Type="http://schemas.openxmlformats.org/officeDocument/2006/relationships/image" Target="../media/image20.png"  /></Relationships>
</file>

<file path=ppt/slides/_rels/slide12.xml.rels><?xml version="1.0" encoding="UTF-8" standalone="yes" ?><Relationships xmlns="http://schemas.openxmlformats.org/package/2006/relationships"><Relationship Id="rId1" Type="http://schemas.microsoft.com/office/2007/relationships/media" Target="../media/media15.mp3"  /><Relationship Id="rId10" Type="http://schemas.openxmlformats.org/officeDocument/2006/relationships/image" Target="../media/image21.png"  /><Relationship Id="rId11" Type="http://schemas.openxmlformats.org/officeDocument/2006/relationships/image" Target="../media/image22.png"  /><Relationship Id="rId12" Type="http://schemas.openxmlformats.org/officeDocument/2006/relationships/image" Target="../media/image23.png"  /><Relationship Id="rId2" Type="http://schemas.openxmlformats.org/officeDocument/2006/relationships/audio" Target="../media/media15.mp3"  /><Relationship Id="rId3" Type="http://schemas.microsoft.com/office/2007/relationships/media" Target="../media/media16.mp3"  /><Relationship Id="rId4" Type="http://schemas.openxmlformats.org/officeDocument/2006/relationships/audio" Target="../media/media16.mp3"  /><Relationship Id="rId5" Type="http://schemas.microsoft.com/office/2007/relationships/media" Target="../media/media17.mp3"  /><Relationship Id="rId6" Type="http://schemas.openxmlformats.org/officeDocument/2006/relationships/audio" Target="../media/media17.mp3"  /><Relationship Id="rId7" Type="http://schemas.openxmlformats.org/officeDocument/2006/relationships/slideLayout" Target="../slideLayouts/slideLayout1.xml"  /><Relationship Id="rId8" Type="http://schemas.openxmlformats.org/officeDocument/2006/relationships/image" Target="../media/image19.png"  /><Relationship Id="rId9" Type="http://schemas.openxmlformats.org/officeDocument/2006/relationships/image" Target="../media/image20.png"  /></Relationships>
</file>

<file path=ppt/slides/_rels/slide13.xml.rels><?xml version="1.0" encoding="UTF-8" standalone="yes" ?><Relationships xmlns="http://schemas.openxmlformats.org/package/2006/relationships"><Relationship Id="rId1" Type="http://schemas.microsoft.com/office/2007/relationships/media" Target="../media/media18.mp3"  /><Relationship Id="rId2" Type="http://schemas.openxmlformats.org/officeDocument/2006/relationships/audio" Target="../media/media18.mp3"  /><Relationship Id="rId3" Type="http://schemas.openxmlformats.org/officeDocument/2006/relationships/slideLayout" Target="../slideLayouts/slideLayout1.xml"  /><Relationship Id="rId4" Type="http://schemas.openxmlformats.org/officeDocument/2006/relationships/image" Target="../media/image19.png"  /><Relationship Id="rId5" Type="http://schemas.openxmlformats.org/officeDocument/2006/relationships/image" Target="../media/image20.png"  /><Relationship Id="rId6" Type="http://schemas.openxmlformats.org/officeDocument/2006/relationships/image" Target="../media/image21.png"  /><Relationship Id="rId7" Type="http://schemas.openxmlformats.org/officeDocument/2006/relationships/image" Target="../media/image22.png"  /><Relationship Id="rId8" Type="http://schemas.openxmlformats.org/officeDocument/2006/relationships/image" Target="../media/image23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9.png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9.png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/Relationships>
</file>

<file path=ppt/slides/_rels/slide3.xml.rels><?xml version="1.0" encoding="UTF-8" standalone="yes" ?><Relationships xmlns="http://schemas.openxmlformats.org/package/2006/relationships"><Relationship Id="rId1" Type="http://schemas.microsoft.com/office/2007/relationships/media" Target="../media/media1.mp3"  /><Relationship Id="rId2" Type="http://schemas.openxmlformats.org/officeDocument/2006/relationships/audio" Target="../media/media1.mp3"  /><Relationship Id="rId3" Type="http://schemas.openxmlformats.org/officeDocument/2006/relationships/slideLayout" Target="../slideLayouts/slideLayout1.xml"  /><Relationship Id="rId4" Type="http://schemas.openxmlformats.org/officeDocument/2006/relationships/image" Target="../media/image19.png"  /><Relationship Id="rId5" Type="http://schemas.openxmlformats.org/officeDocument/2006/relationships/image" Target="../media/image20.png"  /><Relationship Id="rId6" Type="http://schemas.openxmlformats.org/officeDocument/2006/relationships/image" Target="../media/image21.png"  /><Relationship Id="rId7" Type="http://schemas.openxmlformats.org/officeDocument/2006/relationships/image" Target="../media/image22.png"  /><Relationship Id="rId8" Type="http://schemas.openxmlformats.org/officeDocument/2006/relationships/image" Target="../media/image23.png"  /></Relationships>
</file>

<file path=ppt/slides/_rels/slide4.xml.rels><?xml version="1.0" encoding="UTF-8" standalone="yes" ?><Relationships xmlns="http://schemas.openxmlformats.org/package/2006/relationships"><Relationship Id="rId1" Type="http://schemas.microsoft.com/office/2007/relationships/media" Target="../media/media2.mp3"  /><Relationship Id="rId2" Type="http://schemas.openxmlformats.org/officeDocument/2006/relationships/audio" Target="../media/media2.mp3"  /><Relationship Id="rId3" Type="http://schemas.openxmlformats.org/officeDocument/2006/relationships/slideLayout" Target="../slideLayouts/slideLayout1.xml"  /><Relationship Id="rId4" Type="http://schemas.openxmlformats.org/officeDocument/2006/relationships/audio" Target="../media/audio1.wav"  /><Relationship Id="rId5" Type="http://schemas.openxmlformats.org/officeDocument/2006/relationships/image" Target="../media/image19.png"  /><Relationship Id="rId6" Type="http://schemas.openxmlformats.org/officeDocument/2006/relationships/image" Target="../media/image20.png"  /><Relationship Id="rId7" Type="http://schemas.openxmlformats.org/officeDocument/2006/relationships/image" Target="../media/image21.png"  /><Relationship Id="rId8" Type="http://schemas.openxmlformats.org/officeDocument/2006/relationships/image" Target="../media/image22.png"  /><Relationship Id="rId9" Type="http://schemas.openxmlformats.org/officeDocument/2006/relationships/image" Target="../media/image2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.png"  /><Relationship Id="rId3" Type="http://schemas.openxmlformats.org/officeDocument/2006/relationships/image" Target="../media/image21.png"  /><Relationship Id="rId4" Type="http://schemas.openxmlformats.org/officeDocument/2006/relationships/image" Target="../media/image24.jpeg"  /></Relationships>
</file>

<file path=ppt/slides/_rels/slide6.xml.rels><?xml version="1.0" encoding="UTF-8" standalone="yes" ?><Relationships xmlns="http://schemas.openxmlformats.org/package/2006/relationships"><Relationship Id="rId1" Type="http://schemas.microsoft.com/office/2007/relationships/media" Target="../media/media3.mp3"  /><Relationship Id="rId10" Type="http://schemas.openxmlformats.org/officeDocument/2006/relationships/image" Target="../media/image22.png"  /><Relationship Id="rId11" Type="http://schemas.openxmlformats.org/officeDocument/2006/relationships/image" Target="../media/image23.png"  /><Relationship Id="rId2" Type="http://schemas.openxmlformats.org/officeDocument/2006/relationships/audio" Target="../media/media3.mp3"  /><Relationship Id="rId3" Type="http://schemas.microsoft.com/office/2007/relationships/media" Target="../media/media4.mp3"  /><Relationship Id="rId4" Type="http://schemas.openxmlformats.org/officeDocument/2006/relationships/audio" Target="../media/media4.mp3"  /><Relationship Id="rId5" Type="http://schemas.openxmlformats.org/officeDocument/2006/relationships/slideLayout" Target="../slideLayouts/slideLayout1.xml"  /><Relationship Id="rId6" Type="http://schemas.openxmlformats.org/officeDocument/2006/relationships/audio" Target="../media/audio1.wav"  /><Relationship Id="rId7" Type="http://schemas.openxmlformats.org/officeDocument/2006/relationships/image" Target="../media/image19.png"  /><Relationship Id="rId8" Type="http://schemas.openxmlformats.org/officeDocument/2006/relationships/image" Target="../media/image20.png"  /><Relationship Id="rId9" Type="http://schemas.openxmlformats.org/officeDocument/2006/relationships/image" Target="../media/image21.png"  /></Relationships>
</file>

<file path=ppt/slides/_rels/slide7.xml.rels><?xml version="1.0" encoding="UTF-8" standalone="yes" ?><Relationships xmlns="http://schemas.openxmlformats.org/package/2006/relationships"><Relationship Id="rId1" Type="http://schemas.microsoft.com/office/2007/relationships/media" Target="../media/media5.mp3"  /><Relationship Id="rId10" Type="http://schemas.openxmlformats.org/officeDocument/2006/relationships/image" Target="../media/image23.png"  /><Relationship Id="rId2" Type="http://schemas.openxmlformats.org/officeDocument/2006/relationships/audio" Target="../media/media5.mp3"  /><Relationship Id="rId3" Type="http://schemas.microsoft.com/office/2007/relationships/media" Target="../media/media6.mp3"  /><Relationship Id="rId4" Type="http://schemas.openxmlformats.org/officeDocument/2006/relationships/audio" Target="../media/media6.mp3"  /><Relationship Id="rId5" Type="http://schemas.openxmlformats.org/officeDocument/2006/relationships/slideLayout" Target="../slideLayouts/slideLayout1.xml"  /><Relationship Id="rId6" Type="http://schemas.openxmlformats.org/officeDocument/2006/relationships/image" Target="../media/image19.png"  /><Relationship Id="rId7" Type="http://schemas.openxmlformats.org/officeDocument/2006/relationships/image" Target="../media/image20.png"  /><Relationship Id="rId8" Type="http://schemas.openxmlformats.org/officeDocument/2006/relationships/image" Target="../media/image21.png"  /><Relationship Id="rId9" Type="http://schemas.openxmlformats.org/officeDocument/2006/relationships/image" Target="../media/image22.png"  /></Relationships>
</file>

<file path=ppt/slides/_rels/slide8.xml.rels><?xml version="1.0" encoding="UTF-8" standalone="yes" ?><Relationships xmlns="http://schemas.openxmlformats.org/package/2006/relationships"><Relationship Id="rId1" Type="http://schemas.microsoft.com/office/2007/relationships/media" Target="../media/media7.mp3"  /><Relationship Id="rId10" Type="http://schemas.openxmlformats.org/officeDocument/2006/relationships/image" Target="../media/image20.png"  /><Relationship Id="rId11" Type="http://schemas.openxmlformats.org/officeDocument/2006/relationships/image" Target="../media/image21.png"  /><Relationship Id="rId12" Type="http://schemas.openxmlformats.org/officeDocument/2006/relationships/image" Target="../media/image22.png"  /><Relationship Id="rId13" Type="http://schemas.openxmlformats.org/officeDocument/2006/relationships/image" Target="../media/image23.png"  /><Relationship Id="rId2" Type="http://schemas.openxmlformats.org/officeDocument/2006/relationships/audio" Target="../media/media7.mp3"  /><Relationship Id="rId3" Type="http://schemas.microsoft.com/office/2007/relationships/media" Target="../media/media8.mp3"  /><Relationship Id="rId4" Type="http://schemas.openxmlformats.org/officeDocument/2006/relationships/audio" Target="../media/media8.mp3"  /><Relationship Id="rId5" Type="http://schemas.microsoft.com/office/2007/relationships/media" Target="../media/media9.mp3"  /><Relationship Id="rId6" Type="http://schemas.openxmlformats.org/officeDocument/2006/relationships/audio" Target="../media/media9.mp3"  /><Relationship Id="rId7" Type="http://schemas.openxmlformats.org/officeDocument/2006/relationships/slideLayout" Target="../slideLayouts/slideLayout1.xml"  /><Relationship Id="rId8" Type="http://schemas.openxmlformats.org/officeDocument/2006/relationships/audio" Target="../media/audio1.wav"  /><Relationship Id="rId9" Type="http://schemas.openxmlformats.org/officeDocument/2006/relationships/image" Target="../media/image19.png"  /></Relationships>
</file>

<file path=ppt/slides/_rels/slide9.xml.rels><?xml version="1.0" encoding="UTF-8" standalone="yes" ?><Relationships xmlns="http://schemas.openxmlformats.org/package/2006/relationships"><Relationship Id="rId1" Type="http://schemas.microsoft.com/office/2007/relationships/media" Target="../media/media10.mp3"  /><Relationship Id="rId10" Type="http://schemas.openxmlformats.org/officeDocument/2006/relationships/image" Target="../media/image23.png"  /><Relationship Id="rId2" Type="http://schemas.openxmlformats.org/officeDocument/2006/relationships/audio" Target="../media/media10.mp3"  /><Relationship Id="rId3" Type="http://schemas.microsoft.com/office/2007/relationships/media" Target="../media/media11.mp3"  /><Relationship Id="rId4" Type="http://schemas.openxmlformats.org/officeDocument/2006/relationships/audio" Target="../media/media11.mp3"  /><Relationship Id="rId5" Type="http://schemas.openxmlformats.org/officeDocument/2006/relationships/slideLayout" Target="../slideLayouts/slideLayout1.xml"  /><Relationship Id="rId6" Type="http://schemas.openxmlformats.org/officeDocument/2006/relationships/image" Target="../media/image19.png"  /><Relationship Id="rId7" Type="http://schemas.openxmlformats.org/officeDocument/2006/relationships/image" Target="../media/image20.png"  /><Relationship Id="rId8" Type="http://schemas.openxmlformats.org/officeDocument/2006/relationships/image" Target="../media/image21.png"  /><Relationship Id="rId9" Type="http://schemas.openxmlformats.org/officeDocument/2006/relationships/image" Target="../media/image22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894860" y="1146107"/>
            <a:ext cx="8487011" cy="4108038"/>
            <a:chOff x="2842289" y="1719160"/>
            <a:chExt cx="12730517" cy="616205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2289" y="1719160"/>
              <a:ext cx="12730517" cy="616205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26279" y="5896761"/>
            <a:ext cx="8469934" cy="1617036"/>
            <a:chOff x="-489419" y="8845141"/>
            <a:chExt cx="12704901" cy="242555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9419" y="8845141"/>
              <a:ext cx="12704901" cy="24255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1447" y="4310332"/>
            <a:ext cx="1655429" cy="2755149"/>
            <a:chOff x="77170" y="6465497"/>
            <a:chExt cx="2483143" cy="413272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70" y="6465497"/>
              <a:ext cx="2483143" cy="41327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314993" y="6252792"/>
            <a:ext cx="6750903" cy="1292751"/>
            <a:chOff x="9472489" y="9379187"/>
            <a:chExt cx="10126355" cy="193912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72489" y="9379187"/>
              <a:ext cx="10126355" cy="193912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91910" y="5505326"/>
            <a:ext cx="1152450" cy="1393841"/>
            <a:chOff x="1637865" y="8257989"/>
            <a:chExt cx="1728675" cy="209076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7865" y="8257989"/>
              <a:ext cx="1728675" cy="209076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0" y="0"/>
            <a:ext cx="2659193" cy="2292213"/>
            <a:chOff x="0" y="0"/>
            <a:chExt cx="3988790" cy="343832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3988790" cy="343832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523931" y="5254145"/>
            <a:ext cx="1660398" cy="1285231"/>
            <a:chOff x="3785896" y="7881217"/>
            <a:chExt cx="2490597" cy="192784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5896" y="7881217"/>
              <a:ext cx="2490597" cy="192784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567283" y="5505326"/>
            <a:ext cx="796135" cy="1393841"/>
            <a:chOff x="6850925" y="8257989"/>
            <a:chExt cx="1194202" cy="209076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0925" y="8257989"/>
              <a:ext cx="1194202" cy="209076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815962" y="5680374"/>
            <a:ext cx="995324" cy="1118957"/>
            <a:chOff x="13223943" y="8520560"/>
            <a:chExt cx="1492986" cy="167843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23943" y="8520560"/>
              <a:ext cx="1492986" cy="167843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912858" y="5473962"/>
            <a:ext cx="1230798" cy="1425206"/>
            <a:chOff x="10369286" y="8210942"/>
            <a:chExt cx="1846197" cy="213780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69286" y="8210942"/>
              <a:ext cx="1846197" cy="213780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732398" y="4310331"/>
            <a:ext cx="1471215" cy="2448560"/>
            <a:chOff x="16098596" y="6465497"/>
            <a:chExt cx="2206823" cy="367284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98596" y="6465497"/>
              <a:ext cx="2206823" cy="367284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091854" y="5505326"/>
            <a:ext cx="1138549" cy="1377028"/>
            <a:chOff x="15137780" y="8257989"/>
            <a:chExt cx="1707823" cy="2065542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137780" y="8257989"/>
              <a:ext cx="1707823" cy="2065542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8296" y="319179"/>
            <a:ext cx="12479523" cy="6444324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9557110" y="0"/>
            <a:ext cx="2659193" cy="2292213"/>
            <a:chOff x="14335665" y="0"/>
            <a:chExt cx="3988790" cy="343832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35665" y="0"/>
              <a:ext cx="3988790" cy="343832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3137" y="6295893"/>
            <a:ext cx="2304899" cy="930908"/>
            <a:chOff x="19704" y="9443840"/>
            <a:chExt cx="3457349" cy="1396362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704" y="9443840"/>
              <a:ext cx="3457349" cy="1396362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9898714" y="6308807"/>
            <a:ext cx="2304899" cy="930908"/>
            <a:chOff x="14848070" y="9463210"/>
            <a:chExt cx="3457349" cy="1396362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848070" y="9463210"/>
              <a:ext cx="3457349" cy="1396362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5846265" y="5896761"/>
            <a:ext cx="776426" cy="1007019"/>
            <a:chOff x="8769397" y="8845141"/>
            <a:chExt cx="1164639" cy="1510529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69397" y="8845141"/>
              <a:ext cx="1164639" cy="1510529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0936234" y="147650"/>
            <a:ext cx="1062667" cy="325442"/>
            <a:chOff x="16404350" y="221474"/>
            <a:chExt cx="1594001" cy="488163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404350" y="221474"/>
              <a:ext cx="1594001" cy="488163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9A38B52-9223-470E-8E3D-5C51B128FEC8}"/>
              </a:ext>
            </a:extLst>
          </p:cNvPr>
          <p:cNvSpPr txBox="1"/>
          <p:nvPr/>
        </p:nvSpPr>
        <p:spPr>
          <a:xfrm>
            <a:off x="1473200" y="3886200"/>
            <a:ext cx="955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Aharoni" panose="02010803020104030203" pitchFamily="2" charset="-79"/>
                <a:cs typeface="Aharoni" panose="02010803020104030203" pitchFamily="2" charset="-79"/>
              </a:rPr>
              <a:t>Reading 1</a:t>
            </a:r>
            <a:endParaRPr lang="ko-KR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506856" y="6028995"/>
            <a:ext cx="2993694" cy="1209100"/>
            <a:chOff x="-760284" y="9043493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028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643416" y="6028995"/>
            <a:ext cx="2993694" cy="1209100"/>
            <a:chOff x="14465124" y="9043493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65124" y="9043493"/>
              <a:ext cx="4490541" cy="1813650"/>
            </a:xfrm>
            <a:prstGeom prst="rect">
              <a:avLst/>
            </a:prstGeom>
          </p:spPr>
        </p:pic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C0600D29-2A73-4DBE-BC86-664F46DD2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55"/>
            <a:ext cx="12192000" cy="7229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3A22E-1BBD-44AC-B0A0-6A07BD63F1FD}"/>
              </a:ext>
            </a:extLst>
          </p:cNvPr>
          <p:cNvSpPr txBox="1"/>
          <p:nvPr/>
        </p:nvSpPr>
        <p:spPr>
          <a:xfrm>
            <a:off x="1500909" y="2921168"/>
            <a:ext cx="9550400" cy="1015663"/>
          </a:xfrm>
          <a:prstGeom prst="rect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60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Anikka</a:t>
            </a:r>
            <a:r>
              <a:rPr lang="en-US" altLang="ko-KR" sz="6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Finland</a:t>
            </a:r>
            <a:endParaRPr lang="ko-KR" altLang="en-US" sz="6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002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5533" y="460466"/>
            <a:ext cx="6686467" cy="706133"/>
            <a:chOff x="2543299" y="690699"/>
            <a:chExt cx="5095452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3299" y="690699"/>
              <a:ext cx="5095452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06856" y="6028995"/>
            <a:ext cx="2993694" cy="1209100"/>
            <a:chOff x="-760284" y="9043493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76028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643416" y="6028995"/>
            <a:ext cx="2993694" cy="1209100"/>
            <a:chOff x="14465124" y="9043493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6512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136" y="310457"/>
            <a:ext cx="1013711" cy="683363"/>
            <a:chOff x="724703" y="465686"/>
            <a:chExt cx="1520567" cy="10250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4703" y="465686"/>
              <a:ext cx="1520567" cy="10250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B5FA99-0625-4E6A-9B3D-95378A04529D}"/>
              </a:ext>
            </a:extLst>
          </p:cNvPr>
          <p:cNvSpPr txBox="1"/>
          <p:nvPr/>
        </p:nvSpPr>
        <p:spPr>
          <a:xfrm>
            <a:off x="1879599" y="458713"/>
            <a:ext cx="635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haroni" panose="02010803020104030203" pitchFamily="2" charset="-79"/>
                <a:cs typeface="Aharoni" panose="02010803020104030203" pitchFamily="2" charset="-79"/>
              </a:rPr>
              <a:t>Classes around the world</a:t>
            </a:r>
            <a:endParaRPr lang="ko-KR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BA105-A35B-487C-817F-E509EC1430EE}"/>
              </a:ext>
            </a:extLst>
          </p:cNvPr>
          <p:cNvSpPr txBox="1"/>
          <p:nvPr/>
        </p:nvSpPr>
        <p:spPr>
          <a:xfrm>
            <a:off x="419847" y="1719483"/>
            <a:ext cx="1122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Hi! I’m </a:t>
            </a:r>
            <a:r>
              <a:rPr lang="en-US" altLang="ko-KR" sz="4800" b="1" dirty="0" err="1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Anikka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in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Finland. 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안녕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! </a:t>
            </a: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나는 핀란드의 </a:t>
            </a:r>
            <a:r>
              <a:rPr lang="en-US" altLang="ko-KR" sz="4800" b="1" dirty="0" err="1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Anikka</a:t>
            </a: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야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.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I’m </a:t>
            </a:r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in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Woodshop class.</a:t>
            </a:r>
          </a:p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나는 목공 수업 중이야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.</a:t>
            </a: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B6BBEBB-547D-4546-AE6F-7D150CF7406B}"/>
              </a:ext>
            </a:extLst>
          </p:cNvPr>
          <p:cNvSpPr/>
          <p:nvPr/>
        </p:nvSpPr>
        <p:spPr>
          <a:xfrm>
            <a:off x="1140474" y="2476148"/>
            <a:ext cx="7969020" cy="761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D1AC627-0EC6-4308-A322-BACF15887101}"/>
              </a:ext>
            </a:extLst>
          </p:cNvPr>
          <p:cNvSpPr/>
          <p:nvPr/>
        </p:nvSpPr>
        <p:spPr>
          <a:xfrm>
            <a:off x="1258368" y="4647129"/>
            <a:ext cx="6048206" cy="761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a1_02_05_03_01">
            <a:hlinkClick r:id="" action="ppaction://media"/>
            <a:extLst>
              <a:ext uri="{FF2B5EF4-FFF2-40B4-BE49-F238E27FC236}">
                <a16:creationId xmlns:a16="http://schemas.microsoft.com/office/drawing/2014/main" id="{98D6AD4B-5E58-4915-880F-DC2C9A7FE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38547" y="1840171"/>
            <a:ext cx="444920" cy="444920"/>
          </a:xfrm>
          <a:prstGeom prst="rect">
            <a:avLst/>
          </a:prstGeom>
        </p:spPr>
      </p:pic>
      <p:pic>
        <p:nvPicPr>
          <p:cNvPr id="4" name="a1_02_05_03_02">
            <a:hlinkClick r:id="" action="ppaction://media"/>
            <a:extLst>
              <a:ext uri="{FF2B5EF4-FFF2-40B4-BE49-F238E27FC236}">
                <a16:creationId xmlns:a16="http://schemas.microsoft.com/office/drawing/2014/main" id="{6D301813-B667-4FA3-9D0B-A0EA9EEAB8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84114" y="1840171"/>
            <a:ext cx="444920" cy="444920"/>
          </a:xfrm>
          <a:prstGeom prst="rect">
            <a:avLst/>
          </a:prstGeom>
        </p:spPr>
      </p:pic>
      <p:pic>
        <p:nvPicPr>
          <p:cNvPr id="5" name="a1_02_05_03_03">
            <a:hlinkClick r:id="" action="ppaction://media"/>
            <a:extLst>
              <a:ext uri="{FF2B5EF4-FFF2-40B4-BE49-F238E27FC236}">
                <a16:creationId xmlns:a16="http://schemas.microsoft.com/office/drawing/2014/main" id="{365DDE44-B371-4550-8BE7-D833E4AE464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96000" y="40658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1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5533" y="460466"/>
            <a:ext cx="6686467" cy="706133"/>
            <a:chOff x="2543299" y="690699"/>
            <a:chExt cx="5095452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3299" y="690699"/>
              <a:ext cx="5095452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06856" y="6028995"/>
            <a:ext cx="2993694" cy="1209100"/>
            <a:chOff x="-760284" y="9043493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76028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643416" y="6028995"/>
            <a:ext cx="2993694" cy="1209100"/>
            <a:chOff x="14465124" y="9043493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6512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136" y="310457"/>
            <a:ext cx="1013711" cy="683363"/>
            <a:chOff x="724703" y="465686"/>
            <a:chExt cx="1520567" cy="10250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4703" y="465686"/>
              <a:ext cx="1520567" cy="10250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B5FA99-0625-4E6A-9B3D-95378A04529D}"/>
              </a:ext>
            </a:extLst>
          </p:cNvPr>
          <p:cNvSpPr txBox="1"/>
          <p:nvPr/>
        </p:nvSpPr>
        <p:spPr>
          <a:xfrm>
            <a:off x="1879599" y="458713"/>
            <a:ext cx="635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haroni" panose="02010803020104030203" pitchFamily="2" charset="-79"/>
                <a:cs typeface="Aharoni" panose="02010803020104030203" pitchFamily="2" charset="-79"/>
              </a:rPr>
              <a:t>Classes around the world</a:t>
            </a:r>
            <a:endParaRPr lang="ko-KR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BA105-A35B-487C-817F-E509EC1430EE}"/>
              </a:ext>
            </a:extLst>
          </p:cNvPr>
          <p:cNvSpPr txBox="1"/>
          <p:nvPr/>
        </p:nvSpPr>
        <p:spPr>
          <a:xfrm>
            <a:off x="419847" y="1719483"/>
            <a:ext cx="1122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We’</a:t>
            </a:r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re making 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tables now. 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우리는 지금 테이블을 </a:t>
            </a:r>
            <a:r>
              <a:rPr lang="ko-KR" altLang="en-US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만드는 중이야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.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Is the class safe?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                             </a:t>
            </a:r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Yes, it is.</a:t>
            </a:r>
          </a:p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이 수업이 </a:t>
            </a:r>
            <a:r>
              <a:rPr lang="ko-KR" altLang="en-US" sz="4800" b="1" dirty="0" err="1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안전하냐구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?          </a:t>
            </a: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응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그래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.</a:t>
            </a: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84C2E4-6C95-43E7-B263-5314A8533186}"/>
              </a:ext>
            </a:extLst>
          </p:cNvPr>
          <p:cNvSpPr/>
          <p:nvPr/>
        </p:nvSpPr>
        <p:spPr>
          <a:xfrm>
            <a:off x="1140473" y="2476148"/>
            <a:ext cx="9773603" cy="761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C6A5407-A870-47C3-9143-A089B2F96C8C}"/>
              </a:ext>
            </a:extLst>
          </p:cNvPr>
          <p:cNvSpPr/>
          <p:nvPr/>
        </p:nvSpPr>
        <p:spPr>
          <a:xfrm>
            <a:off x="1074571" y="4743501"/>
            <a:ext cx="6249018" cy="761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89939C2-0002-49C1-8B0B-C2B01D6755F4}"/>
              </a:ext>
            </a:extLst>
          </p:cNvPr>
          <p:cNvSpPr/>
          <p:nvPr/>
        </p:nvSpPr>
        <p:spPr>
          <a:xfrm>
            <a:off x="8464491" y="4743501"/>
            <a:ext cx="2551651" cy="761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a1_02_05_03_04">
            <a:hlinkClick r:id="" action="ppaction://media"/>
            <a:extLst>
              <a:ext uri="{FF2B5EF4-FFF2-40B4-BE49-F238E27FC236}">
                <a16:creationId xmlns:a16="http://schemas.microsoft.com/office/drawing/2014/main" id="{DD9EABEB-4098-40DB-B0EA-2F6FF90A20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11108" y="1828185"/>
            <a:ext cx="609600" cy="609600"/>
          </a:xfrm>
          <a:prstGeom prst="rect">
            <a:avLst/>
          </a:prstGeom>
        </p:spPr>
      </p:pic>
      <p:pic>
        <p:nvPicPr>
          <p:cNvPr id="4" name="a1_02_05_03_05">
            <a:hlinkClick r:id="" action="ppaction://media"/>
            <a:extLst>
              <a:ext uri="{FF2B5EF4-FFF2-40B4-BE49-F238E27FC236}">
                <a16:creationId xmlns:a16="http://schemas.microsoft.com/office/drawing/2014/main" id="{DACD3D72-B3E9-414D-B3BD-72F2BD3165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84744" y="3994447"/>
            <a:ext cx="609600" cy="609600"/>
          </a:xfrm>
          <a:prstGeom prst="rect">
            <a:avLst/>
          </a:prstGeom>
        </p:spPr>
      </p:pic>
      <p:pic>
        <p:nvPicPr>
          <p:cNvPr id="5" name="a1_02_05_03_06">
            <a:hlinkClick r:id="" action="ppaction://media"/>
            <a:extLst>
              <a:ext uri="{FF2B5EF4-FFF2-40B4-BE49-F238E27FC236}">
                <a16:creationId xmlns:a16="http://schemas.microsoft.com/office/drawing/2014/main" id="{FB8A4304-B171-48B4-8120-9BF35E7E18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09276" y="3969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5533" y="460466"/>
            <a:ext cx="6686467" cy="706133"/>
            <a:chOff x="2543299" y="690699"/>
            <a:chExt cx="5095452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3299" y="690699"/>
              <a:ext cx="5095452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06856" y="6028995"/>
            <a:ext cx="2993694" cy="1209100"/>
            <a:chOff x="-760284" y="9043493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028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643416" y="6028995"/>
            <a:ext cx="2993694" cy="1209100"/>
            <a:chOff x="14465124" y="9043493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6512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136" y="310457"/>
            <a:ext cx="1013711" cy="683363"/>
            <a:chOff x="724703" y="465686"/>
            <a:chExt cx="1520567" cy="10250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703" y="465686"/>
              <a:ext cx="1520567" cy="10250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B5FA99-0625-4E6A-9B3D-95378A04529D}"/>
              </a:ext>
            </a:extLst>
          </p:cNvPr>
          <p:cNvSpPr txBox="1"/>
          <p:nvPr/>
        </p:nvSpPr>
        <p:spPr>
          <a:xfrm>
            <a:off x="1879599" y="458713"/>
            <a:ext cx="635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haroni" panose="02010803020104030203" pitchFamily="2" charset="-79"/>
                <a:cs typeface="Aharoni" panose="02010803020104030203" pitchFamily="2" charset="-79"/>
              </a:rPr>
              <a:t>Classes around the world</a:t>
            </a:r>
            <a:endParaRPr lang="ko-KR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BA105-A35B-487C-817F-E509EC1430EE}"/>
              </a:ext>
            </a:extLst>
          </p:cNvPr>
          <p:cNvSpPr txBox="1"/>
          <p:nvPr/>
        </p:nvSpPr>
        <p:spPr>
          <a:xfrm>
            <a:off x="635406" y="1736763"/>
            <a:ext cx="11772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i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Safety comes first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, </a:t>
            </a:r>
          </a:p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/ so we’</a:t>
            </a:r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re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all </a:t>
            </a:r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wearing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goggles. 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안전이 최우선이야 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/ 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그래서 우리는 모두 </a:t>
            </a:r>
            <a:r>
              <a:rPr lang="ko-KR" altLang="en-US" sz="4800" b="1" dirty="0" err="1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고글을</a:t>
            </a: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ko-KR" altLang="en-US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쓰고 있어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4ABFC30-8891-45F7-A7A7-467ABB44D757}"/>
              </a:ext>
            </a:extLst>
          </p:cNvPr>
          <p:cNvSpPr/>
          <p:nvPr/>
        </p:nvSpPr>
        <p:spPr>
          <a:xfrm>
            <a:off x="1362643" y="3260257"/>
            <a:ext cx="4982280" cy="741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E9CF7D5-6F04-419E-89B7-508613CD84B4}"/>
              </a:ext>
            </a:extLst>
          </p:cNvPr>
          <p:cNvSpPr/>
          <p:nvPr/>
        </p:nvSpPr>
        <p:spPr>
          <a:xfrm>
            <a:off x="1362643" y="4041957"/>
            <a:ext cx="9917888" cy="741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a1_02_05_03_07">
            <a:hlinkClick r:id="" action="ppaction://media"/>
            <a:extLst>
              <a:ext uri="{FF2B5EF4-FFF2-40B4-BE49-F238E27FC236}">
                <a16:creationId xmlns:a16="http://schemas.microsoft.com/office/drawing/2014/main" id="{FDFF2635-317E-4976-BBCB-D149FA9FCB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51412" y="556999"/>
            <a:ext cx="609600" cy="609600"/>
          </a:xfrm>
          <a:prstGeom prst="rect">
            <a:avLst/>
          </a:prstGeom>
        </p:spPr>
      </p:pic>
      <p:sp>
        <p:nvSpPr>
          <p:cNvPr id="17" name="순서도: 대체 처리 16">
            <a:extLst>
              <a:ext uri="{FF2B5EF4-FFF2-40B4-BE49-F238E27FC236}">
                <a16:creationId xmlns:a16="http://schemas.microsoft.com/office/drawing/2014/main" id="{A5E11F01-E9AB-4130-8DF0-78333B7AC523}"/>
              </a:ext>
            </a:extLst>
          </p:cNvPr>
          <p:cNvSpPr/>
          <p:nvPr/>
        </p:nvSpPr>
        <p:spPr>
          <a:xfrm>
            <a:off x="1057887" y="2516705"/>
            <a:ext cx="609512" cy="703646"/>
          </a:xfrm>
          <a:custGeom>
            <a:avLst/>
            <a:gdLst>
              <a:gd name="connsiteX0" fmla="*/ 0 w 609512"/>
              <a:gd name="connsiteY0" fmla="*/ 101585 h 703646"/>
              <a:gd name="connsiteX1" fmla="*/ 101585 w 609512"/>
              <a:gd name="connsiteY1" fmla="*/ 0 h 703646"/>
              <a:gd name="connsiteX2" fmla="*/ 507927 w 609512"/>
              <a:gd name="connsiteY2" fmla="*/ 0 h 703646"/>
              <a:gd name="connsiteX3" fmla="*/ 609512 w 609512"/>
              <a:gd name="connsiteY3" fmla="*/ 101585 h 703646"/>
              <a:gd name="connsiteX4" fmla="*/ 609512 w 609512"/>
              <a:gd name="connsiteY4" fmla="*/ 602061 h 703646"/>
              <a:gd name="connsiteX5" fmla="*/ 507927 w 609512"/>
              <a:gd name="connsiteY5" fmla="*/ 703646 h 703646"/>
              <a:gd name="connsiteX6" fmla="*/ 101585 w 609512"/>
              <a:gd name="connsiteY6" fmla="*/ 703646 h 703646"/>
              <a:gd name="connsiteX7" fmla="*/ 0 w 609512"/>
              <a:gd name="connsiteY7" fmla="*/ 602061 h 703646"/>
              <a:gd name="connsiteX8" fmla="*/ 0 w 609512"/>
              <a:gd name="connsiteY8" fmla="*/ 101585 h 7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512" h="703646" extrusionOk="0">
                <a:moveTo>
                  <a:pt x="0" y="101585"/>
                </a:moveTo>
                <a:cubicBezTo>
                  <a:pt x="1531" y="46397"/>
                  <a:pt x="57790" y="-1564"/>
                  <a:pt x="101585" y="0"/>
                </a:cubicBezTo>
                <a:cubicBezTo>
                  <a:pt x="228764" y="-27362"/>
                  <a:pt x="354797" y="2867"/>
                  <a:pt x="507927" y="0"/>
                </a:cubicBezTo>
                <a:cubicBezTo>
                  <a:pt x="557952" y="12215"/>
                  <a:pt x="612643" y="47662"/>
                  <a:pt x="609512" y="101585"/>
                </a:cubicBezTo>
                <a:cubicBezTo>
                  <a:pt x="644194" y="342889"/>
                  <a:pt x="591727" y="369818"/>
                  <a:pt x="609512" y="602061"/>
                </a:cubicBezTo>
                <a:cubicBezTo>
                  <a:pt x="608292" y="659270"/>
                  <a:pt x="577260" y="704110"/>
                  <a:pt x="507927" y="703646"/>
                </a:cubicBezTo>
                <a:cubicBezTo>
                  <a:pt x="376608" y="728899"/>
                  <a:pt x="217422" y="701127"/>
                  <a:pt x="101585" y="703646"/>
                </a:cubicBezTo>
                <a:cubicBezTo>
                  <a:pt x="46575" y="711505"/>
                  <a:pt x="3193" y="656387"/>
                  <a:pt x="0" y="602061"/>
                </a:cubicBezTo>
                <a:cubicBezTo>
                  <a:pt x="-59602" y="394928"/>
                  <a:pt x="39039" y="259614"/>
                  <a:pt x="0" y="10158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301583531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7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19650" y="1903784"/>
            <a:ext cx="9259337" cy="2704075"/>
            <a:chOff x="2543299" y="690699"/>
            <a:chExt cx="5095452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3299" y="690699"/>
              <a:ext cx="5095452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06856" y="6028995"/>
            <a:ext cx="2993694" cy="1209100"/>
            <a:chOff x="-760284" y="9043493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028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643416" y="6028995"/>
            <a:ext cx="2993694" cy="1209100"/>
            <a:chOff x="14465124" y="9043493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6512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07253" y="1753775"/>
            <a:ext cx="1013711" cy="683363"/>
            <a:chOff x="724703" y="465686"/>
            <a:chExt cx="1520567" cy="10250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703" y="465686"/>
              <a:ext cx="1520567" cy="10250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B5FA99-0625-4E6A-9B3D-95378A04529D}"/>
              </a:ext>
            </a:extLst>
          </p:cNvPr>
          <p:cNvSpPr txBox="1"/>
          <p:nvPr/>
        </p:nvSpPr>
        <p:spPr>
          <a:xfrm>
            <a:off x="2166468" y="2286325"/>
            <a:ext cx="9012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물레방아 퀴즈</a:t>
            </a:r>
            <a:r>
              <a:rPr lang="en-US" altLang="ko-KR" sz="4000" dirty="0">
                <a:latin typeface="Aharoni" panose="02010803020104030203" pitchFamily="2" charset="-79"/>
                <a:cs typeface="Aharoni" panose="02010803020104030203" pitchFamily="2" charset="-79"/>
              </a:rPr>
              <a:t>!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ko-KR" altLang="en-US" sz="40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오늘 공부한 본문 내용을 확인할 수 있는 문제를 출제하세요</a:t>
            </a:r>
            <a:r>
              <a:rPr lang="en-US" altLang="ko-KR" sz="40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1197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5533" y="460466"/>
            <a:ext cx="3689267" cy="677109"/>
            <a:chOff x="2543299" y="690699"/>
            <a:chExt cx="5095452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3299" y="690699"/>
              <a:ext cx="5095452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06856" y="6028995"/>
            <a:ext cx="2993694" cy="1209100"/>
            <a:chOff x="-760284" y="9043493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028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643416" y="6028995"/>
            <a:ext cx="2993694" cy="1209100"/>
            <a:chOff x="14465124" y="9043493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6512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136" y="310457"/>
            <a:ext cx="1013711" cy="683363"/>
            <a:chOff x="724703" y="465686"/>
            <a:chExt cx="1520567" cy="10250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703" y="465686"/>
              <a:ext cx="1520567" cy="10250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B5FA99-0625-4E6A-9B3D-95378A04529D}"/>
              </a:ext>
            </a:extLst>
          </p:cNvPr>
          <p:cNvSpPr txBox="1"/>
          <p:nvPr/>
        </p:nvSpPr>
        <p:spPr>
          <a:xfrm>
            <a:off x="1879600" y="458713"/>
            <a:ext cx="339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haroni" panose="02010803020104030203" pitchFamily="2" charset="-79"/>
                <a:cs typeface="Aharoni" panose="02010803020104030203" pitchFamily="2" charset="-79"/>
              </a:rPr>
              <a:t>Today’s goal</a:t>
            </a:r>
            <a:endParaRPr lang="ko-KR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BA105-A35B-487C-817F-E509EC1430EE}"/>
              </a:ext>
            </a:extLst>
          </p:cNvPr>
          <p:cNvSpPr txBox="1"/>
          <p:nvPr/>
        </p:nvSpPr>
        <p:spPr>
          <a:xfrm>
            <a:off x="419847" y="1719483"/>
            <a:ext cx="1122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Aharoni" panose="02010803020104030203" pitchFamily="2" charset="-79"/>
                <a:cs typeface="Aharoni" panose="02010803020104030203" pitchFamily="2" charset="-79"/>
              </a:rPr>
              <a:t>We will be able to</a:t>
            </a:r>
          </a:p>
          <a:p>
            <a:pPr marL="914400" indent="-914400">
              <a:buAutoNum type="arabicPeriod"/>
            </a:pPr>
            <a:r>
              <a:rPr lang="en-US" altLang="ko-KR" sz="4800" dirty="0">
                <a:latin typeface="Aharoni" panose="02010803020104030203" pitchFamily="2" charset="-79"/>
                <a:cs typeface="Aharoni" panose="02010803020104030203" pitchFamily="2" charset="-79"/>
              </a:rPr>
              <a:t>Read aloud today’s reading text</a:t>
            </a:r>
          </a:p>
          <a:p>
            <a:pPr marL="914400" indent="-914400">
              <a:buAutoNum type="arabicPeriod"/>
            </a:pPr>
            <a:r>
              <a:rPr lang="en-US" altLang="ko-KR" sz="4800" dirty="0">
                <a:latin typeface="Aharoni" panose="02010803020104030203" pitchFamily="2" charset="-79"/>
                <a:cs typeface="Aharoni" panose="02010803020104030203" pitchFamily="2" charset="-79"/>
              </a:rPr>
              <a:t>Translate English sentences into Korean</a:t>
            </a:r>
          </a:p>
          <a:p>
            <a:pPr marL="914400" indent="-914400">
              <a:buAutoNum type="arabicPeriod"/>
            </a:pPr>
            <a:r>
              <a:rPr lang="en-US" altLang="ko-KR" sz="4800" dirty="0">
                <a:latin typeface="Aharoni" panose="02010803020104030203" pitchFamily="2" charset="-79"/>
                <a:cs typeface="Aharoni" panose="02010803020104030203" pitchFamily="2" charset="-79"/>
              </a:rPr>
              <a:t>Answer RC questions.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5533" y="460466"/>
            <a:ext cx="6686467" cy="706133"/>
            <a:chOff x="2543299" y="690699"/>
            <a:chExt cx="5095452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3299" y="690699"/>
              <a:ext cx="5095452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06856" y="6028995"/>
            <a:ext cx="2993694" cy="1209100"/>
            <a:chOff x="-760284" y="9043493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028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643416" y="6028995"/>
            <a:ext cx="2993694" cy="1209100"/>
            <a:chOff x="14465124" y="9043493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6512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136" y="310457"/>
            <a:ext cx="1013711" cy="683363"/>
            <a:chOff x="724703" y="465686"/>
            <a:chExt cx="1520567" cy="10250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703" y="465686"/>
              <a:ext cx="1520567" cy="10250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B5FA99-0625-4E6A-9B3D-95378A04529D}"/>
              </a:ext>
            </a:extLst>
          </p:cNvPr>
          <p:cNvSpPr txBox="1"/>
          <p:nvPr/>
        </p:nvSpPr>
        <p:spPr>
          <a:xfrm>
            <a:off x="1879599" y="458713"/>
            <a:ext cx="635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haroni" panose="02010803020104030203" pitchFamily="2" charset="-79"/>
                <a:cs typeface="Aharoni" panose="02010803020104030203" pitchFamily="2" charset="-79"/>
              </a:rPr>
              <a:t>Classes around the world</a:t>
            </a:r>
            <a:endParaRPr lang="ko-KR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BA105-A35B-487C-817F-E509EC1430EE}"/>
              </a:ext>
            </a:extLst>
          </p:cNvPr>
          <p:cNvSpPr txBox="1"/>
          <p:nvPr/>
        </p:nvSpPr>
        <p:spPr>
          <a:xfrm>
            <a:off x="419847" y="1719483"/>
            <a:ext cx="1122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Students </a:t>
            </a:r>
            <a:r>
              <a:rPr lang="en-US" altLang="ko-KR" sz="4800" b="1" i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around the world 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/ </a:t>
            </a:r>
            <a:r>
              <a:rPr lang="en-US" altLang="ko-KR" sz="4800" b="1" u="sng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are introducing</a:t>
            </a:r>
            <a:r>
              <a:rPr lang="en-US" altLang="ko-KR" sz="4800" b="1" u="sng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/ </a:t>
            </a:r>
          </a:p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their classes / on the Internet. </a:t>
            </a:r>
          </a:p>
          <a:p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à"/>
            </a:pP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전세계의 학생들이 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/ </a:t>
            </a:r>
            <a:r>
              <a:rPr lang="ko-KR" altLang="en-US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소개하고 있다 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/ </a:t>
            </a:r>
          </a:p>
          <a:p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그들의 수업을 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/ </a:t>
            </a: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인터넷에서</a:t>
            </a: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85D29A1-EFC6-4E43-89C0-18346AC3EC27}"/>
              </a:ext>
            </a:extLst>
          </p:cNvPr>
          <p:cNvSpPr/>
          <p:nvPr/>
        </p:nvSpPr>
        <p:spPr>
          <a:xfrm>
            <a:off x="1134035" y="3860112"/>
            <a:ext cx="4961965" cy="828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6D0EFDC-C71A-4353-A53F-D9D6CEFBE748}"/>
              </a:ext>
            </a:extLst>
          </p:cNvPr>
          <p:cNvSpPr/>
          <p:nvPr/>
        </p:nvSpPr>
        <p:spPr>
          <a:xfrm>
            <a:off x="6575611" y="3860112"/>
            <a:ext cx="3868271" cy="828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053E471-915E-46E9-8BE4-A8B2CB6317D0}"/>
              </a:ext>
            </a:extLst>
          </p:cNvPr>
          <p:cNvSpPr/>
          <p:nvPr/>
        </p:nvSpPr>
        <p:spPr>
          <a:xfrm>
            <a:off x="419847" y="4682624"/>
            <a:ext cx="3868271" cy="828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5A283F4-2740-4FFD-94EE-5E32B05042DF}"/>
              </a:ext>
            </a:extLst>
          </p:cNvPr>
          <p:cNvSpPr/>
          <p:nvPr/>
        </p:nvSpPr>
        <p:spPr>
          <a:xfrm>
            <a:off x="4794623" y="4682624"/>
            <a:ext cx="3868271" cy="828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a1_02_05_01_02">
            <a:hlinkClick r:id="" action="ppaction://media"/>
            <a:extLst>
              <a:ext uri="{FF2B5EF4-FFF2-40B4-BE49-F238E27FC236}">
                <a16:creationId xmlns:a16="http://schemas.microsoft.com/office/drawing/2014/main" id="{632FAAB0-D363-4CAA-BAD4-06846E17D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9746" y="528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5533" y="460466"/>
            <a:ext cx="6686467" cy="706133"/>
            <a:chOff x="2543299" y="690699"/>
            <a:chExt cx="5095452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3299" y="690699"/>
              <a:ext cx="5095452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06856" y="6028995"/>
            <a:ext cx="2993694" cy="1209100"/>
            <a:chOff x="-760284" y="9043493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6028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643416" y="6028995"/>
            <a:ext cx="2993694" cy="1209100"/>
            <a:chOff x="14465124" y="9043493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6512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136" y="310457"/>
            <a:ext cx="1013711" cy="683363"/>
            <a:chOff x="724703" y="465686"/>
            <a:chExt cx="1520567" cy="10250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703" y="465686"/>
              <a:ext cx="1520567" cy="10250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B5FA99-0625-4E6A-9B3D-95378A04529D}"/>
              </a:ext>
            </a:extLst>
          </p:cNvPr>
          <p:cNvSpPr txBox="1"/>
          <p:nvPr/>
        </p:nvSpPr>
        <p:spPr>
          <a:xfrm>
            <a:off x="1879599" y="458713"/>
            <a:ext cx="635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haroni" panose="02010803020104030203" pitchFamily="2" charset="-79"/>
                <a:cs typeface="Aharoni" panose="02010803020104030203" pitchFamily="2" charset="-79"/>
              </a:rPr>
              <a:t>Classes around the world</a:t>
            </a:r>
            <a:endParaRPr lang="ko-KR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BA105-A35B-487C-817F-E509EC1430EE}"/>
              </a:ext>
            </a:extLst>
          </p:cNvPr>
          <p:cNvSpPr txBox="1"/>
          <p:nvPr/>
        </p:nvSpPr>
        <p:spPr>
          <a:xfrm>
            <a:off x="419847" y="1719483"/>
            <a:ext cx="1122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spc="-100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Let’s</a:t>
            </a:r>
            <a:r>
              <a:rPr lang="en-US" altLang="ko-KR" sz="4800" b="1" spc="-10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altLang="ko-KR" sz="4800" b="1" u="sng" spc="-10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watch</a:t>
            </a:r>
            <a:r>
              <a:rPr lang="en-US" altLang="ko-KR" sz="4800" b="1" spc="-10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/ and / </a:t>
            </a:r>
            <a:r>
              <a:rPr lang="en-US" altLang="ko-KR" sz="4800" b="1" u="sng" spc="-10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find out </a:t>
            </a:r>
            <a:r>
              <a:rPr lang="en-US" altLang="ko-KR" sz="4800" b="1" spc="-100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/ about their classes!</a:t>
            </a:r>
          </a:p>
          <a:p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보자 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/ </a:t>
            </a: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그리고 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/ </a:t>
            </a: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알아보자 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/ </a:t>
            </a:r>
            <a:r>
              <a:rPr lang="ko-KR" altLang="en-US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그들의 수업에 대해서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!</a:t>
            </a: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BE65133C-1BC3-4E9C-BAEC-E172C6D67EB1}"/>
              </a:ext>
            </a:extLst>
          </p:cNvPr>
          <p:cNvSpPr/>
          <p:nvPr/>
        </p:nvSpPr>
        <p:spPr>
          <a:xfrm>
            <a:off x="351256" y="1719483"/>
            <a:ext cx="1277469" cy="8695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화살표: 아래로 구부러짐 3">
            <a:extLst>
              <a:ext uri="{FF2B5EF4-FFF2-40B4-BE49-F238E27FC236}">
                <a16:creationId xmlns:a16="http://schemas.microsoft.com/office/drawing/2014/main" id="{DCA8D1ED-337B-431A-8CB8-E1E1B3177D3C}"/>
              </a:ext>
            </a:extLst>
          </p:cNvPr>
          <p:cNvSpPr/>
          <p:nvPr/>
        </p:nvSpPr>
        <p:spPr>
          <a:xfrm>
            <a:off x="989990" y="1455667"/>
            <a:ext cx="1579222" cy="430306"/>
          </a:xfrm>
          <a:prstGeom prst="curvedDownArrow">
            <a:avLst>
              <a:gd name="adj1" fmla="val 25000"/>
              <a:gd name="adj2" fmla="val 83645"/>
              <a:gd name="adj3" fmla="val 26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화살표: 아래로 구부러짐 13">
            <a:extLst>
              <a:ext uri="{FF2B5EF4-FFF2-40B4-BE49-F238E27FC236}">
                <a16:creationId xmlns:a16="http://schemas.microsoft.com/office/drawing/2014/main" id="{14652D5A-E221-4C51-930E-FAE6932C283F}"/>
              </a:ext>
            </a:extLst>
          </p:cNvPr>
          <p:cNvSpPr/>
          <p:nvPr/>
        </p:nvSpPr>
        <p:spPr>
          <a:xfrm>
            <a:off x="989990" y="1362635"/>
            <a:ext cx="5106010" cy="523338"/>
          </a:xfrm>
          <a:prstGeom prst="curvedDownArrow">
            <a:avLst>
              <a:gd name="adj1" fmla="val 25000"/>
              <a:gd name="adj2" fmla="val 83645"/>
              <a:gd name="adj3" fmla="val 26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6E90A62-702D-4B8F-B7E5-6866A142E05A}"/>
              </a:ext>
            </a:extLst>
          </p:cNvPr>
          <p:cNvSpPr/>
          <p:nvPr/>
        </p:nvSpPr>
        <p:spPr>
          <a:xfrm>
            <a:off x="1190811" y="3066383"/>
            <a:ext cx="1378402" cy="869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514BA54-C181-47AF-8D37-38F0A4BC3106}"/>
              </a:ext>
            </a:extLst>
          </p:cNvPr>
          <p:cNvSpPr/>
          <p:nvPr/>
        </p:nvSpPr>
        <p:spPr>
          <a:xfrm>
            <a:off x="2941101" y="3066383"/>
            <a:ext cx="1815625" cy="869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621F26B-2ADA-421A-9918-2FBA96784092}"/>
              </a:ext>
            </a:extLst>
          </p:cNvPr>
          <p:cNvSpPr/>
          <p:nvPr/>
        </p:nvSpPr>
        <p:spPr>
          <a:xfrm>
            <a:off x="5128614" y="3086249"/>
            <a:ext cx="2482150" cy="940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D725AC9-41FF-45D4-96D3-C8141B7FFA21}"/>
              </a:ext>
            </a:extLst>
          </p:cNvPr>
          <p:cNvSpPr/>
          <p:nvPr/>
        </p:nvSpPr>
        <p:spPr>
          <a:xfrm>
            <a:off x="8087090" y="3290553"/>
            <a:ext cx="3190509" cy="84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A3221A2-9ABA-449F-A0C3-646DA3138739}"/>
              </a:ext>
            </a:extLst>
          </p:cNvPr>
          <p:cNvSpPr/>
          <p:nvPr/>
        </p:nvSpPr>
        <p:spPr>
          <a:xfrm>
            <a:off x="419847" y="4010087"/>
            <a:ext cx="3190509" cy="84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a1_02_05_01_03">
            <a:hlinkClick r:id="" action="ppaction://media"/>
            <a:extLst>
              <a:ext uri="{FF2B5EF4-FFF2-40B4-BE49-F238E27FC236}">
                <a16:creationId xmlns:a16="http://schemas.microsoft.com/office/drawing/2014/main" id="{5BF20885-6969-4D46-B9E1-FC9D54911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21316" y="516654"/>
            <a:ext cx="609600" cy="609600"/>
          </a:xfrm>
          <a:prstGeom prst="rect">
            <a:avLst/>
          </a:prstGeom>
        </p:spPr>
      </p:pic>
      <p:sp>
        <p:nvSpPr>
          <p:cNvPr id="7" name="설명선: 굽은 이중선 6">
            <a:extLst>
              <a:ext uri="{FF2B5EF4-FFF2-40B4-BE49-F238E27FC236}">
                <a16:creationId xmlns:a16="http://schemas.microsoft.com/office/drawing/2014/main" id="{30569AE0-370B-471E-BED5-F0F30842C258}"/>
              </a:ext>
            </a:extLst>
          </p:cNvPr>
          <p:cNvSpPr/>
          <p:nvPr/>
        </p:nvSpPr>
        <p:spPr>
          <a:xfrm>
            <a:off x="1879599" y="5011615"/>
            <a:ext cx="2639647" cy="1175884"/>
          </a:xfrm>
          <a:prstGeom prst="borderCallout3">
            <a:avLst>
              <a:gd name="adj1" fmla="val 18750"/>
              <a:gd name="adj2" fmla="val -8333"/>
              <a:gd name="adj3" fmla="val 3048"/>
              <a:gd name="adj4" fmla="val -48850"/>
              <a:gd name="adj5" fmla="val -98893"/>
              <a:gd name="adj6" fmla="val -68309"/>
              <a:gd name="adj7" fmla="val -207808"/>
              <a:gd name="adj8" fmla="val -476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Let’s</a:t>
            </a:r>
            <a:r>
              <a:rPr lang="ko-KR" altLang="en-US" sz="2800" b="1" dirty="0">
                <a:solidFill>
                  <a:schemeClr val="tx1"/>
                </a:solidFill>
              </a:rPr>
              <a:t> 동사원형</a:t>
            </a:r>
            <a:r>
              <a:rPr lang="en-US" altLang="ko-KR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= </a:t>
            </a:r>
            <a:r>
              <a:rPr lang="en-US" altLang="ko-KR" sz="2800" b="1" i="1" dirty="0">
                <a:solidFill>
                  <a:schemeClr val="tx1"/>
                </a:solidFill>
              </a:rPr>
              <a:t>~</a:t>
            </a:r>
            <a:r>
              <a:rPr lang="ko-KR" altLang="en-US" sz="2800" b="1" i="1" dirty="0">
                <a:solidFill>
                  <a:schemeClr val="tx1"/>
                </a:solidFill>
              </a:rPr>
              <a:t>하자</a:t>
            </a:r>
            <a:r>
              <a:rPr lang="en-US" altLang="ko-KR" sz="2800" b="1" i="1" dirty="0">
                <a:solidFill>
                  <a:schemeClr val="tx1"/>
                </a:solidFill>
              </a:rPr>
              <a:t>!</a:t>
            </a:r>
            <a:endParaRPr lang="ko-KR" altLang="en-US" sz="2800" b="1" i="1" dirty="0">
              <a:solidFill>
                <a:schemeClr val="tx1"/>
              </a:solidFill>
            </a:endParaRPr>
          </a:p>
        </p:txBody>
      </p:sp>
      <p:sp>
        <p:nvSpPr>
          <p:cNvPr id="22" name="순서도: 대체 처리 21">
            <a:extLst>
              <a:ext uri="{FF2B5EF4-FFF2-40B4-BE49-F238E27FC236}">
                <a16:creationId xmlns:a16="http://schemas.microsoft.com/office/drawing/2014/main" id="{1B8F67D6-B514-4113-BDAE-0060B69D9DC1}"/>
              </a:ext>
            </a:extLst>
          </p:cNvPr>
          <p:cNvSpPr/>
          <p:nvPr/>
        </p:nvSpPr>
        <p:spPr>
          <a:xfrm>
            <a:off x="7001251" y="1829719"/>
            <a:ext cx="1474533" cy="703646"/>
          </a:xfrm>
          <a:custGeom>
            <a:avLst/>
            <a:gdLst>
              <a:gd name="connsiteX0" fmla="*/ 0 w 1474533"/>
              <a:gd name="connsiteY0" fmla="*/ 117274 h 703646"/>
              <a:gd name="connsiteX1" fmla="*/ 117274 w 1474533"/>
              <a:gd name="connsiteY1" fmla="*/ 0 h 703646"/>
              <a:gd name="connsiteX2" fmla="*/ 505803 w 1474533"/>
              <a:gd name="connsiteY2" fmla="*/ 0 h 703646"/>
              <a:gd name="connsiteX3" fmla="*/ 881931 w 1474533"/>
              <a:gd name="connsiteY3" fmla="*/ 0 h 703646"/>
              <a:gd name="connsiteX4" fmla="*/ 1357259 w 1474533"/>
              <a:gd name="connsiteY4" fmla="*/ 0 h 703646"/>
              <a:gd name="connsiteX5" fmla="*/ 1474533 w 1474533"/>
              <a:gd name="connsiteY5" fmla="*/ 117274 h 703646"/>
              <a:gd name="connsiteX6" fmla="*/ 1474533 w 1474533"/>
              <a:gd name="connsiteY6" fmla="*/ 586372 h 703646"/>
              <a:gd name="connsiteX7" fmla="*/ 1357259 w 1474533"/>
              <a:gd name="connsiteY7" fmla="*/ 703646 h 703646"/>
              <a:gd name="connsiteX8" fmla="*/ 931531 w 1474533"/>
              <a:gd name="connsiteY8" fmla="*/ 703646 h 703646"/>
              <a:gd name="connsiteX9" fmla="*/ 543002 w 1474533"/>
              <a:gd name="connsiteY9" fmla="*/ 703646 h 703646"/>
              <a:gd name="connsiteX10" fmla="*/ 117274 w 1474533"/>
              <a:gd name="connsiteY10" fmla="*/ 703646 h 703646"/>
              <a:gd name="connsiteX11" fmla="*/ 0 w 1474533"/>
              <a:gd name="connsiteY11" fmla="*/ 586372 h 703646"/>
              <a:gd name="connsiteX12" fmla="*/ 0 w 1474533"/>
              <a:gd name="connsiteY12" fmla="*/ 117274 h 7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4533" h="703646" extrusionOk="0">
                <a:moveTo>
                  <a:pt x="0" y="117274"/>
                </a:moveTo>
                <a:cubicBezTo>
                  <a:pt x="16447" y="62348"/>
                  <a:pt x="67970" y="-1965"/>
                  <a:pt x="117274" y="0"/>
                </a:cubicBezTo>
                <a:cubicBezTo>
                  <a:pt x="206067" y="-34627"/>
                  <a:pt x="313546" y="23470"/>
                  <a:pt x="505803" y="0"/>
                </a:cubicBezTo>
                <a:cubicBezTo>
                  <a:pt x="698060" y="-23470"/>
                  <a:pt x="738329" y="26840"/>
                  <a:pt x="881931" y="0"/>
                </a:cubicBezTo>
                <a:cubicBezTo>
                  <a:pt x="1025533" y="-26840"/>
                  <a:pt x="1253177" y="373"/>
                  <a:pt x="1357259" y="0"/>
                </a:cubicBezTo>
                <a:cubicBezTo>
                  <a:pt x="1412556" y="-12445"/>
                  <a:pt x="1486445" y="43900"/>
                  <a:pt x="1474533" y="117274"/>
                </a:cubicBezTo>
                <a:cubicBezTo>
                  <a:pt x="1495324" y="257687"/>
                  <a:pt x="1463124" y="354976"/>
                  <a:pt x="1474533" y="586372"/>
                </a:cubicBezTo>
                <a:cubicBezTo>
                  <a:pt x="1476075" y="654000"/>
                  <a:pt x="1435193" y="703035"/>
                  <a:pt x="1357259" y="703646"/>
                </a:cubicBezTo>
                <a:cubicBezTo>
                  <a:pt x="1256239" y="704934"/>
                  <a:pt x="1041859" y="670630"/>
                  <a:pt x="931531" y="703646"/>
                </a:cubicBezTo>
                <a:cubicBezTo>
                  <a:pt x="821203" y="736662"/>
                  <a:pt x="665418" y="673156"/>
                  <a:pt x="543002" y="703646"/>
                </a:cubicBezTo>
                <a:cubicBezTo>
                  <a:pt x="420586" y="734136"/>
                  <a:pt x="304317" y="701417"/>
                  <a:pt x="117274" y="703646"/>
                </a:cubicBezTo>
                <a:cubicBezTo>
                  <a:pt x="50868" y="696710"/>
                  <a:pt x="18166" y="649930"/>
                  <a:pt x="0" y="586372"/>
                </a:cubicBezTo>
                <a:cubicBezTo>
                  <a:pt x="-7879" y="455114"/>
                  <a:pt x="23831" y="277633"/>
                  <a:pt x="0" y="11727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301583531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3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띠딩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506856" y="6028995"/>
            <a:ext cx="2993694" cy="1209100"/>
            <a:chOff x="-760284" y="9043493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028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643416" y="6028995"/>
            <a:ext cx="2993694" cy="1209100"/>
            <a:chOff x="14465124" y="9043493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65124" y="9043493"/>
              <a:ext cx="4490541" cy="1813650"/>
            </a:xfrm>
            <a:prstGeom prst="rect">
              <a:avLst/>
            </a:prstGeom>
          </p:spPr>
        </p:pic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C0600D29-2A73-4DBE-BC86-664F46DD2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"/>
            <a:ext cx="12191999" cy="72298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1537CE-03D0-400C-B323-519610C165D9}"/>
              </a:ext>
            </a:extLst>
          </p:cNvPr>
          <p:cNvSpPr txBox="1"/>
          <p:nvPr/>
        </p:nvSpPr>
        <p:spPr>
          <a:xfrm>
            <a:off x="1500909" y="2921168"/>
            <a:ext cx="9550400" cy="1015663"/>
          </a:xfrm>
          <a:prstGeom prst="rect">
            <a:avLst/>
          </a:prstGeom>
          <a:ln w="76200">
            <a:solidFill>
              <a:srgbClr val="92D050"/>
            </a:solidFill>
            <a:prstDash val="dash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Sai, India</a:t>
            </a:r>
            <a:endParaRPr lang="ko-KR" altLang="en-US" sz="6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229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5533" y="460466"/>
            <a:ext cx="6686467" cy="706133"/>
            <a:chOff x="2543299" y="690699"/>
            <a:chExt cx="5095452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3299" y="690699"/>
              <a:ext cx="5095452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06856" y="6028995"/>
            <a:ext cx="2993694" cy="1209100"/>
            <a:chOff x="-760284" y="9043493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76028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643416" y="6028995"/>
            <a:ext cx="2993694" cy="1209100"/>
            <a:chOff x="14465124" y="9043493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46512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136" y="310457"/>
            <a:ext cx="1013711" cy="683363"/>
            <a:chOff x="724703" y="465686"/>
            <a:chExt cx="1520567" cy="10250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4703" y="465686"/>
              <a:ext cx="1520567" cy="10250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B5FA99-0625-4E6A-9B3D-95378A04529D}"/>
              </a:ext>
            </a:extLst>
          </p:cNvPr>
          <p:cNvSpPr txBox="1"/>
          <p:nvPr/>
        </p:nvSpPr>
        <p:spPr>
          <a:xfrm>
            <a:off x="1879599" y="458713"/>
            <a:ext cx="635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haroni" panose="02010803020104030203" pitchFamily="2" charset="-79"/>
                <a:cs typeface="Aharoni" panose="02010803020104030203" pitchFamily="2" charset="-79"/>
              </a:rPr>
              <a:t>Classes around the world</a:t>
            </a:r>
            <a:endParaRPr lang="ko-KR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BA105-A35B-487C-817F-E509EC1430EE}"/>
              </a:ext>
            </a:extLst>
          </p:cNvPr>
          <p:cNvSpPr txBox="1"/>
          <p:nvPr/>
        </p:nvSpPr>
        <p:spPr>
          <a:xfrm>
            <a:off x="419847" y="1719483"/>
            <a:ext cx="1122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Hi, I’m Sai </a:t>
            </a:r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in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India.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r>
              <a:rPr lang="ko-KR" altLang="en-US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안녕</a:t>
            </a: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,</a:t>
            </a:r>
            <a:r>
              <a:rPr lang="ko-KR" altLang="en-US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 나는 인도에 사는 </a:t>
            </a: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Sai</a:t>
            </a:r>
            <a:r>
              <a:rPr lang="ko-KR" altLang="en-US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야</a:t>
            </a: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.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endParaRPr lang="en-US" altLang="ko-KR" sz="40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This is my </a:t>
            </a:r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PE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 class. </a:t>
            </a:r>
          </a:p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이것은 나의 체육 수업이야</a:t>
            </a: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.</a:t>
            </a: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ECA7D8C-B9AD-4E70-9DD1-5C93D16792B1}"/>
              </a:ext>
            </a:extLst>
          </p:cNvPr>
          <p:cNvSpPr/>
          <p:nvPr/>
        </p:nvSpPr>
        <p:spPr>
          <a:xfrm>
            <a:off x="4948522" y="3215124"/>
            <a:ext cx="5499849" cy="8023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 = Physical</a:t>
            </a:r>
            <a:r>
              <a:rPr lang="ko-KR" altLang="en-US" sz="4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ko-KR" sz="4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Education</a:t>
            </a:r>
            <a:endParaRPr lang="ko-KR" altLang="en-US" sz="44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화살표: 굽음 3">
            <a:extLst>
              <a:ext uri="{FF2B5EF4-FFF2-40B4-BE49-F238E27FC236}">
                <a16:creationId xmlns:a16="http://schemas.microsoft.com/office/drawing/2014/main" id="{343CF279-B276-461E-8626-D79924A501B7}"/>
              </a:ext>
            </a:extLst>
          </p:cNvPr>
          <p:cNvSpPr/>
          <p:nvPr/>
        </p:nvSpPr>
        <p:spPr>
          <a:xfrm>
            <a:off x="3245331" y="3454931"/>
            <a:ext cx="1627632" cy="32272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B7DE906-D9AA-41D1-96EB-0C533BD8F25B}"/>
              </a:ext>
            </a:extLst>
          </p:cNvPr>
          <p:cNvSpPr/>
          <p:nvPr/>
        </p:nvSpPr>
        <p:spPr>
          <a:xfrm>
            <a:off x="1160789" y="2498510"/>
            <a:ext cx="6449975" cy="644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37B1CD9-9BAC-474C-8146-754F6E42781E}"/>
              </a:ext>
            </a:extLst>
          </p:cNvPr>
          <p:cNvSpPr/>
          <p:nvPr/>
        </p:nvSpPr>
        <p:spPr>
          <a:xfrm>
            <a:off x="1160789" y="4547742"/>
            <a:ext cx="6098993" cy="644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a1_02_05_02_01">
            <a:hlinkClick r:id="" action="ppaction://media"/>
            <a:extLst>
              <a:ext uri="{FF2B5EF4-FFF2-40B4-BE49-F238E27FC236}">
                <a16:creationId xmlns:a16="http://schemas.microsoft.com/office/drawing/2014/main" id="{402FD09F-13F4-4AAF-AD7A-F512DFD20A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38766" y="1853041"/>
            <a:ext cx="609600" cy="609600"/>
          </a:xfrm>
          <a:prstGeom prst="rect">
            <a:avLst/>
          </a:prstGeom>
        </p:spPr>
      </p:pic>
      <p:pic>
        <p:nvPicPr>
          <p:cNvPr id="7" name="a1_02_05_02_02">
            <a:hlinkClick r:id="" action="ppaction://media"/>
            <a:extLst>
              <a:ext uri="{FF2B5EF4-FFF2-40B4-BE49-F238E27FC236}">
                <a16:creationId xmlns:a16="http://schemas.microsoft.com/office/drawing/2014/main" id="{931CC6F0-0A76-4CB3-98BB-075ECE9A2E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31777" y="3866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띠딩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5533" y="460466"/>
            <a:ext cx="6686467" cy="706133"/>
            <a:chOff x="2543299" y="690699"/>
            <a:chExt cx="5095452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3299" y="690699"/>
              <a:ext cx="5095452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06856" y="6028995"/>
            <a:ext cx="2993694" cy="1209100"/>
            <a:chOff x="-760284" y="9043493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6028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643416" y="6028995"/>
            <a:ext cx="2993694" cy="1209100"/>
            <a:chOff x="14465124" y="9043493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6512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136" y="310457"/>
            <a:ext cx="1013711" cy="683363"/>
            <a:chOff x="724703" y="465686"/>
            <a:chExt cx="1520567" cy="10250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703" y="465686"/>
              <a:ext cx="1520567" cy="10250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B5FA99-0625-4E6A-9B3D-95378A04529D}"/>
              </a:ext>
            </a:extLst>
          </p:cNvPr>
          <p:cNvSpPr txBox="1"/>
          <p:nvPr/>
        </p:nvSpPr>
        <p:spPr>
          <a:xfrm>
            <a:off x="1879599" y="458713"/>
            <a:ext cx="635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haroni" panose="02010803020104030203" pitchFamily="2" charset="-79"/>
                <a:cs typeface="Aharoni" panose="02010803020104030203" pitchFamily="2" charset="-79"/>
              </a:rPr>
              <a:t>Classes around the world</a:t>
            </a:r>
            <a:endParaRPr lang="ko-KR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BA105-A35B-487C-817F-E509EC1430EE}"/>
              </a:ext>
            </a:extLst>
          </p:cNvPr>
          <p:cNvSpPr txBox="1"/>
          <p:nvPr/>
        </p:nvSpPr>
        <p:spPr>
          <a:xfrm>
            <a:off x="419847" y="1719483"/>
            <a:ext cx="1122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We’</a:t>
            </a:r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re playing 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cricket now.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r>
              <a:rPr lang="ko-KR" altLang="en-US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우리는 지금 크리켓을 </a:t>
            </a:r>
            <a:r>
              <a:rPr lang="ko-KR" altLang="en-US" sz="40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하는 중이야</a:t>
            </a: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. 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Cricket is very </a:t>
            </a:r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popular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 / in India.</a:t>
            </a:r>
          </a:p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크리켓은 매우 인기있어 </a:t>
            </a: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/ </a:t>
            </a:r>
            <a:r>
              <a:rPr lang="ko-KR" altLang="en-US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인도에서</a:t>
            </a: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C882241-B30C-4280-BB31-B6D1AA8A2995}"/>
              </a:ext>
            </a:extLst>
          </p:cNvPr>
          <p:cNvSpPr/>
          <p:nvPr/>
        </p:nvSpPr>
        <p:spPr>
          <a:xfrm>
            <a:off x="1140474" y="2443955"/>
            <a:ext cx="7680253" cy="990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5A11E56-F3DE-4AE1-AB29-2A9EEE964DC2}"/>
              </a:ext>
            </a:extLst>
          </p:cNvPr>
          <p:cNvSpPr/>
          <p:nvPr/>
        </p:nvSpPr>
        <p:spPr>
          <a:xfrm>
            <a:off x="1140474" y="4625373"/>
            <a:ext cx="5288035" cy="814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B2F5F7E-D8AA-4506-B085-345494ED5438}"/>
              </a:ext>
            </a:extLst>
          </p:cNvPr>
          <p:cNvSpPr/>
          <p:nvPr/>
        </p:nvSpPr>
        <p:spPr>
          <a:xfrm>
            <a:off x="6825674" y="4537451"/>
            <a:ext cx="2410691" cy="814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a1_02_05_02_03">
            <a:hlinkClick r:id="" action="ppaction://media"/>
            <a:extLst>
              <a:ext uri="{FF2B5EF4-FFF2-40B4-BE49-F238E27FC236}">
                <a16:creationId xmlns:a16="http://schemas.microsoft.com/office/drawing/2014/main" id="{FA87D5EF-5659-4FA0-BF38-0047EF817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81359" y="1880948"/>
            <a:ext cx="609600" cy="609600"/>
          </a:xfrm>
          <a:prstGeom prst="rect">
            <a:avLst/>
          </a:prstGeom>
        </p:spPr>
      </p:pic>
      <p:pic>
        <p:nvPicPr>
          <p:cNvPr id="4" name="a1_02_05_02_04">
            <a:hlinkClick r:id="" action="ppaction://media"/>
            <a:extLst>
              <a:ext uri="{FF2B5EF4-FFF2-40B4-BE49-F238E27FC236}">
                <a16:creationId xmlns:a16="http://schemas.microsoft.com/office/drawing/2014/main" id="{50C58313-623C-4FC1-AA7C-CCEE834BA6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74932" y="3918700"/>
            <a:ext cx="609600" cy="609600"/>
          </a:xfrm>
          <a:prstGeom prst="rect">
            <a:avLst/>
          </a:prstGeom>
        </p:spPr>
      </p:pic>
      <p:sp>
        <p:nvSpPr>
          <p:cNvPr id="7" name="순서도: 대체 처리 6">
            <a:extLst>
              <a:ext uri="{FF2B5EF4-FFF2-40B4-BE49-F238E27FC236}">
                <a16:creationId xmlns:a16="http://schemas.microsoft.com/office/drawing/2014/main" id="{BECDE898-8C45-442B-94F8-EA890D17509A}"/>
              </a:ext>
            </a:extLst>
          </p:cNvPr>
          <p:cNvSpPr/>
          <p:nvPr/>
        </p:nvSpPr>
        <p:spPr>
          <a:xfrm>
            <a:off x="6216162" y="3824654"/>
            <a:ext cx="609512" cy="703646"/>
          </a:xfrm>
          <a:custGeom>
            <a:avLst/>
            <a:gdLst>
              <a:gd name="connsiteX0" fmla="*/ 0 w 609512"/>
              <a:gd name="connsiteY0" fmla="*/ 101585 h 703646"/>
              <a:gd name="connsiteX1" fmla="*/ 101585 w 609512"/>
              <a:gd name="connsiteY1" fmla="*/ 0 h 703646"/>
              <a:gd name="connsiteX2" fmla="*/ 507927 w 609512"/>
              <a:gd name="connsiteY2" fmla="*/ 0 h 703646"/>
              <a:gd name="connsiteX3" fmla="*/ 609512 w 609512"/>
              <a:gd name="connsiteY3" fmla="*/ 101585 h 703646"/>
              <a:gd name="connsiteX4" fmla="*/ 609512 w 609512"/>
              <a:gd name="connsiteY4" fmla="*/ 602061 h 703646"/>
              <a:gd name="connsiteX5" fmla="*/ 507927 w 609512"/>
              <a:gd name="connsiteY5" fmla="*/ 703646 h 703646"/>
              <a:gd name="connsiteX6" fmla="*/ 101585 w 609512"/>
              <a:gd name="connsiteY6" fmla="*/ 703646 h 703646"/>
              <a:gd name="connsiteX7" fmla="*/ 0 w 609512"/>
              <a:gd name="connsiteY7" fmla="*/ 602061 h 703646"/>
              <a:gd name="connsiteX8" fmla="*/ 0 w 609512"/>
              <a:gd name="connsiteY8" fmla="*/ 101585 h 70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512" h="703646" extrusionOk="0">
                <a:moveTo>
                  <a:pt x="0" y="101585"/>
                </a:moveTo>
                <a:cubicBezTo>
                  <a:pt x="1531" y="46397"/>
                  <a:pt x="57790" y="-1564"/>
                  <a:pt x="101585" y="0"/>
                </a:cubicBezTo>
                <a:cubicBezTo>
                  <a:pt x="228764" y="-27362"/>
                  <a:pt x="354797" y="2867"/>
                  <a:pt x="507927" y="0"/>
                </a:cubicBezTo>
                <a:cubicBezTo>
                  <a:pt x="557952" y="12215"/>
                  <a:pt x="612643" y="47662"/>
                  <a:pt x="609512" y="101585"/>
                </a:cubicBezTo>
                <a:cubicBezTo>
                  <a:pt x="644194" y="342889"/>
                  <a:pt x="591727" y="369818"/>
                  <a:pt x="609512" y="602061"/>
                </a:cubicBezTo>
                <a:cubicBezTo>
                  <a:pt x="608292" y="659270"/>
                  <a:pt x="577260" y="704110"/>
                  <a:pt x="507927" y="703646"/>
                </a:cubicBezTo>
                <a:cubicBezTo>
                  <a:pt x="376608" y="728899"/>
                  <a:pt x="217422" y="701127"/>
                  <a:pt x="101585" y="703646"/>
                </a:cubicBezTo>
                <a:cubicBezTo>
                  <a:pt x="46575" y="711505"/>
                  <a:pt x="3193" y="656387"/>
                  <a:pt x="0" y="602061"/>
                </a:cubicBezTo>
                <a:cubicBezTo>
                  <a:pt x="-59602" y="394928"/>
                  <a:pt x="39039" y="259614"/>
                  <a:pt x="0" y="10158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301583531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3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5533" y="460466"/>
            <a:ext cx="6686467" cy="706133"/>
            <a:chOff x="2543299" y="690699"/>
            <a:chExt cx="5095452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3299" y="690699"/>
              <a:ext cx="5095452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06856" y="6028995"/>
            <a:ext cx="2993694" cy="1209100"/>
            <a:chOff x="-760284" y="9043493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76028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643416" y="6028995"/>
            <a:ext cx="2993694" cy="1209100"/>
            <a:chOff x="14465124" y="9043493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46512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136" y="310457"/>
            <a:ext cx="1013711" cy="683363"/>
            <a:chOff x="724703" y="465686"/>
            <a:chExt cx="1520567" cy="10250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4703" y="465686"/>
              <a:ext cx="1520567" cy="10250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B5FA99-0625-4E6A-9B3D-95378A04529D}"/>
              </a:ext>
            </a:extLst>
          </p:cNvPr>
          <p:cNvSpPr txBox="1"/>
          <p:nvPr/>
        </p:nvSpPr>
        <p:spPr>
          <a:xfrm>
            <a:off x="1879599" y="458713"/>
            <a:ext cx="635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haroni" panose="02010803020104030203" pitchFamily="2" charset="-79"/>
                <a:cs typeface="Aharoni" panose="02010803020104030203" pitchFamily="2" charset="-79"/>
              </a:rPr>
              <a:t>Classes around the world</a:t>
            </a:r>
            <a:endParaRPr lang="ko-KR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BA105-A35B-487C-817F-E509EC1430EE}"/>
              </a:ext>
            </a:extLst>
          </p:cNvPr>
          <p:cNvSpPr txBox="1"/>
          <p:nvPr/>
        </p:nvSpPr>
        <p:spPr>
          <a:xfrm>
            <a:off x="419847" y="1719483"/>
            <a:ext cx="1122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My team </a:t>
            </a:r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is losing. 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우리 팀이 </a:t>
            </a:r>
            <a:r>
              <a:rPr lang="ko-KR" altLang="en-US" sz="40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지고 있어</a:t>
            </a: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.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Where’s Jasper?   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Jasper</a:t>
            </a:r>
            <a:r>
              <a:rPr lang="ko-KR" altLang="en-US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은 어디 있지</a:t>
            </a: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? </a:t>
            </a: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He’s over there.  </a:t>
            </a:r>
            <a:r>
              <a:rPr lang="ko-KR" altLang="en-US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그는 저기 있어</a:t>
            </a: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.</a:t>
            </a: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9625FA1-CCE4-49E4-A713-6C5D4AEDCB3D}"/>
              </a:ext>
            </a:extLst>
          </p:cNvPr>
          <p:cNvSpPr/>
          <p:nvPr/>
        </p:nvSpPr>
        <p:spPr>
          <a:xfrm>
            <a:off x="1278910" y="2446043"/>
            <a:ext cx="4733853" cy="990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7AA7671-3866-4B15-B0A9-E3462A28210B}"/>
              </a:ext>
            </a:extLst>
          </p:cNvPr>
          <p:cNvSpPr/>
          <p:nvPr/>
        </p:nvSpPr>
        <p:spPr>
          <a:xfrm>
            <a:off x="5550838" y="3803072"/>
            <a:ext cx="4733853" cy="990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809BDF1-F9CE-46CA-880C-D5F3EA0DD987}"/>
              </a:ext>
            </a:extLst>
          </p:cNvPr>
          <p:cNvSpPr/>
          <p:nvPr/>
        </p:nvSpPr>
        <p:spPr>
          <a:xfrm>
            <a:off x="5059082" y="5298118"/>
            <a:ext cx="3593872" cy="990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a1_02_05_02_05">
            <a:hlinkClick r:id="" action="ppaction://media"/>
            <a:extLst>
              <a:ext uri="{FF2B5EF4-FFF2-40B4-BE49-F238E27FC236}">
                <a16:creationId xmlns:a16="http://schemas.microsoft.com/office/drawing/2014/main" id="{0FFA05F9-9599-44D4-B1FC-61E58FD2F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59081" y="1808516"/>
            <a:ext cx="609600" cy="609600"/>
          </a:xfrm>
          <a:prstGeom prst="rect">
            <a:avLst/>
          </a:prstGeom>
        </p:spPr>
      </p:pic>
      <p:pic>
        <p:nvPicPr>
          <p:cNvPr id="4" name="a1_02_05_02_06">
            <a:hlinkClick r:id="" action="ppaction://media"/>
            <a:extLst>
              <a:ext uri="{FF2B5EF4-FFF2-40B4-BE49-F238E27FC236}">
                <a16:creationId xmlns:a16="http://schemas.microsoft.com/office/drawing/2014/main" id="{008E496F-8B41-4D8C-B277-E9D8C5F8A0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560375" y="4403924"/>
            <a:ext cx="308753" cy="308753"/>
          </a:xfrm>
          <a:prstGeom prst="rect">
            <a:avLst/>
          </a:prstGeom>
        </p:spPr>
      </p:pic>
      <p:pic>
        <p:nvPicPr>
          <p:cNvPr id="5" name="a1_02_05_02_07">
            <a:hlinkClick r:id="" action="ppaction://media"/>
            <a:extLst>
              <a:ext uri="{FF2B5EF4-FFF2-40B4-BE49-F238E27FC236}">
                <a16:creationId xmlns:a16="http://schemas.microsoft.com/office/drawing/2014/main" id="{436D5416-855C-4E6C-97DF-A757AD77AF0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17217" y="5910292"/>
            <a:ext cx="378514" cy="378514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B4B3DF4D-2E86-49BC-9250-DC10254703F3}"/>
              </a:ext>
            </a:extLst>
          </p:cNvPr>
          <p:cNvSpPr/>
          <p:nvPr/>
        </p:nvSpPr>
        <p:spPr>
          <a:xfrm>
            <a:off x="5159537" y="1173354"/>
            <a:ext cx="5499849" cy="577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현재진행형</a:t>
            </a:r>
            <a:r>
              <a:rPr lang="en-US" altLang="ko-KR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be</a:t>
            </a:r>
            <a:r>
              <a:rPr lang="ko-KR" altLang="en-US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동사 </a:t>
            </a:r>
            <a:r>
              <a:rPr lang="en-US" altLang="ko-KR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v-</a:t>
            </a:r>
            <a:r>
              <a:rPr lang="en-US" altLang="ko-KR" sz="3600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</a:t>
            </a:r>
            <a:endParaRPr lang="ko-KR" altLang="en-US" sz="40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화살표: 굽음 18">
            <a:extLst>
              <a:ext uri="{FF2B5EF4-FFF2-40B4-BE49-F238E27FC236}">
                <a16:creationId xmlns:a16="http://schemas.microsoft.com/office/drawing/2014/main" id="{CEBF2E68-6B0F-4699-8CCF-F9662941203A}"/>
              </a:ext>
            </a:extLst>
          </p:cNvPr>
          <p:cNvSpPr/>
          <p:nvPr/>
        </p:nvSpPr>
        <p:spPr>
          <a:xfrm>
            <a:off x="3456346" y="1479033"/>
            <a:ext cx="1627632" cy="32272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띠딩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5533" y="460466"/>
            <a:ext cx="6686467" cy="706133"/>
            <a:chOff x="2543299" y="690699"/>
            <a:chExt cx="5095452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3299" y="690699"/>
              <a:ext cx="5095452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06856" y="6028995"/>
            <a:ext cx="2993694" cy="1209100"/>
            <a:chOff x="-760284" y="9043493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6028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643416" y="6028995"/>
            <a:ext cx="2993694" cy="1209100"/>
            <a:chOff x="14465124" y="9043493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65124" y="9043493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136" y="310457"/>
            <a:ext cx="1013711" cy="683363"/>
            <a:chOff x="724703" y="465686"/>
            <a:chExt cx="1520567" cy="102504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703" y="465686"/>
              <a:ext cx="1520567" cy="10250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B5FA99-0625-4E6A-9B3D-95378A04529D}"/>
              </a:ext>
            </a:extLst>
          </p:cNvPr>
          <p:cNvSpPr txBox="1"/>
          <p:nvPr/>
        </p:nvSpPr>
        <p:spPr>
          <a:xfrm>
            <a:off x="1879599" y="458713"/>
            <a:ext cx="635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haroni" panose="02010803020104030203" pitchFamily="2" charset="-79"/>
                <a:cs typeface="Aharoni" panose="02010803020104030203" pitchFamily="2" charset="-79"/>
              </a:rPr>
              <a:t>Classes around the world</a:t>
            </a:r>
            <a:endParaRPr lang="ko-KR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7BA105-A35B-487C-817F-E509EC1430EE}"/>
              </a:ext>
            </a:extLst>
          </p:cNvPr>
          <p:cNvSpPr txBox="1"/>
          <p:nvPr/>
        </p:nvSpPr>
        <p:spPr>
          <a:xfrm>
            <a:off x="419847" y="1719483"/>
            <a:ext cx="1122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He’s the next </a:t>
            </a:r>
            <a:r>
              <a:rPr lang="en-US" altLang="ko-KR" sz="4800" b="1" dirty="0">
                <a:highlight>
                  <a:srgbClr val="FFFF00"/>
                </a:highlight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batsman</a:t>
            </a: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. 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그는 다음 타자야</a:t>
            </a: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.</a:t>
            </a:r>
          </a:p>
          <a:p>
            <a:pPr marL="685800" indent="-685800">
              <a:buFont typeface="Wingdings" panose="05000000000000000000" pitchFamily="2" charset="2"/>
              <a:buChar char="à"/>
            </a:pP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Go, Jasper! </a:t>
            </a:r>
          </a:p>
          <a:p>
            <a:r>
              <a:rPr lang="en-US" altLang="ko-KR" sz="48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Jasper</a:t>
            </a:r>
            <a:r>
              <a:rPr lang="ko-KR" altLang="en-US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야 힘내</a:t>
            </a:r>
            <a:r>
              <a:rPr lang="en-US" altLang="ko-KR" sz="4000" b="1" dirty="0"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  <a:sym typeface="Wingdings" panose="05000000000000000000" pitchFamily="2" charset="2"/>
              </a:rPr>
              <a:t>!!</a:t>
            </a:r>
            <a:endParaRPr lang="en-US" altLang="ko-KR" sz="4800" b="1" dirty="0"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01D033E-CE2C-4572-8666-2D2FBF5DE8E5}"/>
              </a:ext>
            </a:extLst>
          </p:cNvPr>
          <p:cNvSpPr/>
          <p:nvPr/>
        </p:nvSpPr>
        <p:spPr>
          <a:xfrm>
            <a:off x="1140474" y="2476147"/>
            <a:ext cx="4429053" cy="990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CE806BB-4DEB-42B4-BD2C-4B4FC22A1A32}"/>
              </a:ext>
            </a:extLst>
          </p:cNvPr>
          <p:cNvSpPr/>
          <p:nvPr/>
        </p:nvSpPr>
        <p:spPr>
          <a:xfrm>
            <a:off x="1140474" y="4702111"/>
            <a:ext cx="4733853" cy="990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a1_02_05_02_08">
            <a:hlinkClick r:id="" action="ppaction://media"/>
            <a:extLst>
              <a:ext uri="{FF2B5EF4-FFF2-40B4-BE49-F238E27FC236}">
                <a16:creationId xmlns:a16="http://schemas.microsoft.com/office/drawing/2014/main" id="{B27B90C0-E451-43D2-A82F-F212193E5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1903721"/>
            <a:ext cx="609600" cy="609600"/>
          </a:xfrm>
          <a:prstGeom prst="rect">
            <a:avLst/>
          </a:prstGeom>
        </p:spPr>
      </p:pic>
      <p:pic>
        <p:nvPicPr>
          <p:cNvPr id="4" name="a1_02_05_02_09">
            <a:hlinkClick r:id="" action="ppaction://media"/>
            <a:extLst>
              <a:ext uri="{FF2B5EF4-FFF2-40B4-BE49-F238E27FC236}">
                <a16:creationId xmlns:a16="http://schemas.microsoft.com/office/drawing/2014/main" id="{FB66AC95-C308-4A76-953B-0661A0EA11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55000" y="4061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251</ep:Words>
  <ep:PresentationFormat>와이드스크린</ep:PresentationFormat>
  <ep:Paragraphs>57</ep:Paragraphs>
  <ep:Slides>14</ep:Slides>
  <ep:Notes>0</ep:Notes>
  <ep:TotalTime>0</ep:TotalTime>
  <ep:HiddenSlides>0</ep:HiddenSlides>
  <ep:MMClips>18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ep:HeadingPairs>
  <ep: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2022-04-23T14:17:50.000</dcterms:created>
  <dc:creator>User</dc:creator>
  <cp:lastModifiedBy>Admins</cp:lastModifiedBy>
  <dcterms:modified xsi:type="dcterms:W3CDTF">2023-04-14T06:24:02.520</dcterms:modified>
  <cp:revision>11</cp:revision>
  <dc:title>PowerPoint 프레젠테이션</dc:title>
  <cp:version/>
</cp:coreProperties>
</file>