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E5A74465-5859-4775-9777-9C9C09BDEB80}" name="정수와 유리수의 덧셈과 뺄셈">
          <p14:sldIdLst>
            <p14:sldId id="256"/>
          </p14:sldIdLst>
        </p14:section>
        <p14:section id="{D1DCBCA4-6880-4C99-A489-A074CF5B8169}" name="생각 열기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id="{0075208F-2514-49A6-A99D-50552E1359CA}" name="다음 시간에는">
          <p14:sldIdLst>
            <p14:sldId id="281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18"/>
    <p:restoredTop sz="94665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slide" Target="slides/slide2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 userDrawn="1"/>
        </p:nvGrpSpPr>
        <p:grpSpPr>
          <a:xfrm flipH="1">
            <a:off x="0" y="-9525"/>
            <a:ext cx="9143998" cy="6276975"/>
            <a:chOff x="0" y="-9525"/>
            <a:chExt cx="9143998" cy="6276975"/>
          </a:xfrm>
        </p:grpSpPr>
        <p:sp>
          <p:nvSpPr>
            <p:cNvPr id="24" name="직각 삼각형 23"/>
            <p:cNvSpPr/>
            <p:nvPr userDrawn="1"/>
          </p:nvSpPr>
          <p:spPr>
            <a:xfrm rot="10800000">
              <a:off x="5210173" y="-2"/>
              <a:ext cx="3933825" cy="3145488"/>
            </a:xfrm>
            <a:prstGeom prst="rtTriangle">
              <a:avLst/>
            </a:prstGeom>
            <a:solidFill>
              <a:srgbClr val="0089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5" name="직각 삼각형 24"/>
            <p:cNvSpPr/>
            <p:nvPr userDrawn="1"/>
          </p:nvSpPr>
          <p:spPr>
            <a:xfrm rot="5400000">
              <a:off x="1138236" y="-1147761"/>
              <a:ext cx="6276975" cy="8553448"/>
            </a:xfrm>
            <a:prstGeom prst="rtTriangle">
              <a:avLst/>
            </a:prstGeom>
            <a:solidFill>
              <a:srgbClr val="03B5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741" name="AutoShape 4"/>
          <p:cNvSpPr>
            <a:spLocks noChangeAspect="1" noChangeArrowheads="1" noTextEdit="1"/>
          </p:cNvSpPr>
          <p:nvPr userDrawn="1"/>
        </p:nvSpPr>
        <p:spPr bwMode="auto">
          <a:xfrm>
            <a:off x="157956" y="715963"/>
            <a:ext cx="882808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Freeform 11"/>
          <p:cNvSpPr>
            <a:spLocks/>
          </p:cNvSpPr>
          <p:nvPr userDrawn="1"/>
        </p:nvSpPr>
        <p:spPr bwMode="auto">
          <a:xfrm>
            <a:off x="479563" y="2180039"/>
            <a:ext cx="938213" cy="481012"/>
          </a:xfrm>
          <a:custGeom>
            <a:avLst/>
            <a:gdLst>
              <a:gd name="T0" fmla="*/ 520 w 591"/>
              <a:gd name="T1" fmla="*/ 160 h 303"/>
              <a:gd name="T2" fmla="*/ 505 w 591"/>
              <a:gd name="T3" fmla="*/ 162 h 303"/>
              <a:gd name="T4" fmla="*/ 507 w 591"/>
              <a:gd name="T5" fmla="*/ 143 h 303"/>
              <a:gd name="T6" fmla="*/ 502 w 591"/>
              <a:gd name="T7" fmla="*/ 110 h 303"/>
              <a:gd name="T8" fmla="*/ 483 w 591"/>
              <a:gd name="T9" fmla="*/ 82 h 303"/>
              <a:gd name="T10" fmla="*/ 455 w 591"/>
              <a:gd name="T11" fmla="*/ 63 h 303"/>
              <a:gd name="T12" fmla="*/ 421 w 591"/>
              <a:gd name="T13" fmla="*/ 58 h 303"/>
              <a:gd name="T14" fmla="*/ 412 w 591"/>
              <a:gd name="T15" fmla="*/ 58 h 303"/>
              <a:gd name="T16" fmla="*/ 393 w 591"/>
              <a:gd name="T17" fmla="*/ 63 h 303"/>
              <a:gd name="T18" fmla="*/ 367 w 591"/>
              <a:gd name="T19" fmla="*/ 76 h 303"/>
              <a:gd name="T20" fmla="*/ 354 w 591"/>
              <a:gd name="T21" fmla="*/ 91 h 303"/>
              <a:gd name="T22" fmla="*/ 334 w 591"/>
              <a:gd name="T23" fmla="*/ 54 h 303"/>
              <a:gd name="T24" fmla="*/ 302 w 591"/>
              <a:gd name="T25" fmla="*/ 24 h 303"/>
              <a:gd name="T26" fmla="*/ 265 w 591"/>
              <a:gd name="T27" fmla="*/ 5 h 303"/>
              <a:gd name="T28" fmla="*/ 222 w 591"/>
              <a:gd name="T29" fmla="*/ 0 h 303"/>
              <a:gd name="T30" fmla="*/ 207 w 591"/>
              <a:gd name="T31" fmla="*/ 0 h 303"/>
              <a:gd name="T32" fmla="*/ 179 w 591"/>
              <a:gd name="T33" fmla="*/ 5 h 303"/>
              <a:gd name="T34" fmla="*/ 155 w 591"/>
              <a:gd name="T35" fmla="*/ 15 h 303"/>
              <a:gd name="T36" fmla="*/ 133 w 591"/>
              <a:gd name="T37" fmla="*/ 30 h 303"/>
              <a:gd name="T38" fmla="*/ 114 w 591"/>
              <a:gd name="T39" fmla="*/ 48 h 303"/>
              <a:gd name="T40" fmla="*/ 99 w 591"/>
              <a:gd name="T41" fmla="*/ 71 h 303"/>
              <a:gd name="T42" fmla="*/ 88 w 591"/>
              <a:gd name="T43" fmla="*/ 95 h 303"/>
              <a:gd name="T44" fmla="*/ 80 w 591"/>
              <a:gd name="T45" fmla="*/ 121 h 303"/>
              <a:gd name="T46" fmla="*/ 79 w 591"/>
              <a:gd name="T47" fmla="*/ 136 h 303"/>
              <a:gd name="T48" fmla="*/ 49 w 591"/>
              <a:gd name="T49" fmla="*/ 143 h 303"/>
              <a:gd name="T50" fmla="*/ 23 w 591"/>
              <a:gd name="T51" fmla="*/ 162 h 303"/>
              <a:gd name="T52" fmla="*/ 6 w 591"/>
              <a:gd name="T53" fmla="*/ 188 h 303"/>
              <a:gd name="T54" fmla="*/ 0 w 591"/>
              <a:gd name="T55" fmla="*/ 220 h 303"/>
              <a:gd name="T56" fmla="*/ 2 w 591"/>
              <a:gd name="T57" fmla="*/ 235 h 303"/>
              <a:gd name="T58" fmla="*/ 8 w 591"/>
              <a:gd name="T59" fmla="*/ 259 h 303"/>
              <a:gd name="T60" fmla="*/ 21 w 591"/>
              <a:gd name="T61" fmla="*/ 277 h 303"/>
              <a:gd name="T62" fmla="*/ 36 w 591"/>
              <a:gd name="T63" fmla="*/ 289 h 303"/>
              <a:gd name="T64" fmla="*/ 58 w 591"/>
              <a:gd name="T65" fmla="*/ 300 h 303"/>
              <a:gd name="T66" fmla="*/ 86 w 591"/>
              <a:gd name="T67" fmla="*/ 303 h 303"/>
              <a:gd name="T68" fmla="*/ 520 w 591"/>
              <a:gd name="T69" fmla="*/ 303 h 303"/>
              <a:gd name="T70" fmla="*/ 543 w 591"/>
              <a:gd name="T71" fmla="*/ 300 h 303"/>
              <a:gd name="T72" fmla="*/ 569 w 591"/>
              <a:gd name="T73" fmla="*/ 287 h 303"/>
              <a:gd name="T74" fmla="*/ 580 w 591"/>
              <a:gd name="T75" fmla="*/ 274 h 303"/>
              <a:gd name="T76" fmla="*/ 589 w 591"/>
              <a:gd name="T77" fmla="*/ 255 h 303"/>
              <a:gd name="T78" fmla="*/ 591 w 591"/>
              <a:gd name="T79" fmla="*/ 231 h 303"/>
              <a:gd name="T80" fmla="*/ 589 w 591"/>
              <a:gd name="T81" fmla="*/ 218 h 303"/>
              <a:gd name="T82" fmla="*/ 580 w 591"/>
              <a:gd name="T83" fmla="*/ 192 h 303"/>
              <a:gd name="T84" fmla="*/ 559 w 591"/>
              <a:gd name="T85" fmla="*/ 173 h 303"/>
              <a:gd name="T86" fmla="*/ 535 w 591"/>
              <a:gd name="T87" fmla="*/ 162 h 303"/>
              <a:gd name="T88" fmla="*/ 520 w 591"/>
              <a:gd name="T89" fmla="*/ 16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91" h="303">
                <a:moveTo>
                  <a:pt x="520" y="160"/>
                </a:moveTo>
                <a:lnTo>
                  <a:pt x="520" y="160"/>
                </a:lnTo>
                <a:lnTo>
                  <a:pt x="505" y="162"/>
                </a:lnTo>
                <a:lnTo>
                  <a:pt x="505" y="162"/>
                </a:lnTo>
                <a:lnTo>
                  <a:pt x="507" y="143"/>
                </a:lnTo>
                <a:lnTo>
                  <a:pt x="507" y="143"/>
                </a:lnTo>
                <a:lnTo>
                  <a:pt x="507" y="125"/>
                </a:lnTo>
                <a:lnTo>
                  <a:pt x="502" y="110"/>
                </a:lnTo>
                <a:lnTo>
                  <a:pt x="494" y="95"/>
                </a:lnTo>
                <a:lnTo>
                  <a:pt x="483" y="82"/>
                </a:lnTo>
                <a:lnTo>
                  <a:pt x="470" y="72"/>
                </a:lnTo>
                <a:lnTo>
                  <a:pt x="455" y="63"/>
                </a:lnTo>
                <a:lnTo>
                  <a:pt x="440" y="59"/>
                </a:lnTo>
                <a:lnTo>
                  <a:pt x="421" y="58"/>
                </a:lnTo>
                <a:lnTo>
                  <a:pt x="421" y="58"/>
                </a:lnTo>
                <a:lnTo>
                  <a:pt x="412" y="58"/>
                </a:lnTo>
                <a:lnTo>
                  <a:pt x="403" y="59"/>
                </a:lnTo>
                <a:lnTo>
                  <a:pt x="393" y="63"/>
                </a:lnTo>
                <a:lnTo>
                  <a:pt x="384" y="67"/>
                </a:lnTo>
                <a:lnTo>
                  <a:pt x="367" y="76"/>
                </a:lnTo>
                <a:lnTo>
                  <a:pt x="354" y="91"/>
                </a:lnTo>
                <a:lnTo>
                  <a:pt x="354" y="91"/>
                </a:lnTo>
                <a:lnTo>
                  <a:pt x="345" y="71"/>
                </a:lnTo>
                <a:lnTo>
                  <a:pt x="334" y="54"/>
                </a:lnTo>
                <a:lnTo>
                  <a:pt x="319" y="39"/>
                </a:lnTo>
                <a:lnTo>
                  <a:pt x="302" y="24"/>
                </a:lnTo>
                <a:lnTo>
                  <a:pt x="285" y="15"/>
                </a:lnTo>
                <a:lnTo>
                  <a:pt x="265" y="5"/>
                </a:lnTo>
                <a:lnTo>
                  <a:pt x="244" y="2"/>
                </a:lnTo>
                <a:lnTo>
                  <a:pt x="222" y="0"/>
                </a:lnTo>
                <a:lnTo>
                  <a:pt x="222" y="0"/>
                </a:lnTo>
                <a:lnTo>
                  <a:pt x="207" y="0"/>
                </a:lnTo>
                <a:lnTo>
                  <a:pt x="194" y="2"/>
                </a:lnTo>
                <a:lnTo>
                  <a:pt x="179" y="5"/>
                </a:lnTo>
                <a:lnTo>
                  <a:pt x="168" y="9"/>
                </a:lnTo>
                <a:lnTo>
                  <a:pt x="155" y="15"/>
                </a:lnTo>
                <a:lnTo>
                  <a:pt x="144" y="22"/>
                </a:lnTo>
                <a:lnTo>
                  <a:pt x="133" y="30"/>
                </a:lnTo>
                <a:lnTo>
                  <a:pt x="123" y="39"/>
                </a:lnTo>
                <a:lnTo>
                  <a:pt x="114" y="48"/>
                </a:lnTo>
                <a:lnTo>
                  <a:pt x="105" y="59"/>
                </a:lnTo>
                <a:lnTo>
                  <a:pt x="99" y="71"/>
                </a:lnTo>
                <a:lnTo>
                  <a:pt x="92" y="82"/>
                </a:lnTo>
                <a:lnTo>
                  <a:pt x="88" y="95"/>
                </a:lnTo>
                <a:lnTo>
                  <a:pt x="84" y="108"/>
                </a:lnTo>
                <a:lnTo>
                  <a:pt x="80" y="121"/>
                </a:lnTo>
                <a:lnTo>
                  <a:pt x="79" y="136"/>
                </a:lnTo>
                <a:lnTo>
                  <a:pt x="79" y="136"/>
                </a:lnTo>
                <a:lnTo>
                  <a:pt x="64" y="138"/>
                </a:lnTo>
                <a:lnTo>
                  <a:pt x="49" y="143"/>
                </a:lnTo>
                <a:lnTo>
                  <a:pt x="36" y="151"/>
                </a:lnTo>
                <a:lnTo>
                  <a:pt x="23" y="162"/>
                </a:lnTo>
                <a:lnTo>
                  <a:pt x="13" y="173"/>
                </a:lnTo>
                <a:lnTo>
                  <a:pt x="6" y="188"/>
                </a:lnTo>
                <a:lnTo>
                  <a:pt x="2" y="203"/>
                </a:lnTo>
                <a:lnTo>
                  <a:pt x="0" y="220"/>
                </a:lnTo>
                <a:lnTo>
                  <a:pt x="0" y="220"/>
                </a:lnTo>
                <a:lnTo>
                  <a:pt x="2" y="235"/>
                </a:lnTo>
                <a:lnTo>
                  <a:pt x="4" y="248"/>
                </a:lnTo>
                <a:lnTo>
                  <a:pt x="8" y="259"/>
                </a:lnTo>
                <a:lnTo>
                  <a:pt x="13" y="268"/>
                </a:lnTo>
                <a:lnTo>
                  <a:pt x="21" y="277"/>
                </a:lnTo>
                <a:lnTo>
                  <a:pt x="28" y="283"/>
                </a:lnTo>
                <a:lnTo>
                  <a:pt x="36" y="289"/>
                </a:lnTo>
                <a:lnTo>
                  <a:pt x="43" y="294"/>
                </a:lnTo>
                <a:lnTo>
                  <a:pt x="58" y="300"/>
                </a:lnTo>
                <a:lnTo>
                  <a:pt x="73" y="303"/>
                </a:lnTo>
                <a:lnTo>
                  <a:pt x="86" y="303"/>
                </a:lnTo>
                <a:lnTo>
                  <a:pt x="520" y="303"/>
                </a:lnTo>
                <a:lnTo>
                  <a:pt x="520" y="303"/>
                </a:lnTo>
                <a:lnTo>
                  <a:pt x="531" y="303"/>
                </a:lnTo>
                <a:lnTo>
                  <a:pt x="543" y="300"/>
                </a:lnTo>
                <a:lnTo>
                  <a:pt x="556" y="296"/>
                </a:lnTo>
                <a:lnTo>
                  <a:pt x="569" y="287"/>
                </a:lnTo>
                <a:lnTo>
                  <a:pt x="574" y="281"/>
                </a:lnTo>
                <a:lnTo>
                  <a:pt x="580" y="274"/>
                </a:lnTo>
                <a:lnTo>
                  <a:pt x="585" y="266"/>
                </a:lnTo>
                <a:lnTo>
                  <a:pt x="589" y="255"/>
                </a:lnTo>
                <a:lnTo>
                  <a:pt x="591" y="244"/>
                </a:lnTo>
                <a:lnTo>
                  <a:pt x="591" y="231"/>
                </a:lnTo>
                <a:lnTo>
                  <a:pt x="591" y="231"/>
                </a:lnTo>
                <a:lnTo>
                  <a:pt x="589" y="218"/>
                </a:lnTo>
                <a:lnTo>
                  <a:pt x="585" y="203"/>
                </a:lnTo>
                <a:lnTo>
                  <a:pt x="580" y="192"/>
                </a:lnTo>
                <a:lnTo>
                  <a:pt x="570" y="180"/>
                </a:lnTo>
                <a:lnTo>
                  <a:pt x="559" y="173"/>
                </a:lnTo>
                <a:lnTo>
                  <a:pt x="548" y="166"/>
                </a:lnTo>
                <a:lnTo>
                  <a:pt x="535" y="162"/>
                </a:lnTo>
                <a:lnTo>
                  <a:pt x="520" y="160"/>
                </a:lnTo>
                <a:lnTo>
                  <a:pt x="520" y="16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92100" dist="279400" dir="3420000" sx="89000" sy="89000" algn="tl" rotWithShape="0">
              <a:srgbClr val="1E252E">
                <a:alpha val="2392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Freeform 11"/>
          <p:cNvSpPr>
            <a:spLocks/>
          </p:cNvSpPr>
          <p:nvPr userDrawn="1"/>
        </p:nvSpPr>
        <p:spPr bwMode="auto">
          <a:xfrm>
            <a:off x="193818" y="2528559"/>
            <a:ext cx="520966" cy="267094"/>
          </a:xfrm>
          <a:custGeom>
            <a:avLst/>
            <a:gdLst>
              <a:gd name="T0" fmla="*/ 520 w 591"/>
              <a:gd name="T1" fmla="*/ 160 h 303"/>
              <a:gd name="T2" fmla="*/ 505 w 591"/>
              <a:gd name="T3" fmla="*/ 162 h 303"/>
              <a:gd name="T4" fmla="*/ 507 w 591"/>
              <a:gd name="T5" fmla="*/ 143 h 303"/>
              <a:gd name="T6" fmla="*/ 502 w 591"/>
              <a:gd name="T7" fmla="*/ 110 h 303"/>
              <a:gd name="T8" fmla="*/ 483 w 591"/>
              <a:gd name="T9" fmla="*/ 82 h 303"/>
              <a:gd name="T10" fmla="*/ 455 w 591"/>
              <a:gd name="T11" fmla="*/ 63 h 303"/>
              <a:gd name="T12" fmla="*/ 421 w 591"/>
              <a:gd name="T13" fmla="*/ 58 h 303"/>
              <a:gd name="T14" fmla="*/ 412 w 591"/>
              <a:gd name="T15" fmla="*/ 58 h 303"/>
              <a:gd name="T16" fmla="*/ 393 w 591"/>
              <a:gd name="T17" fmla="*/ 63 h 303"/>
              <a:gd name="T18" fmla="*/ 367 w 591"/>
              <a:gd name="T19" fmla="*/ 76 h 303"/>
              <a:gd name="T20" fmla="*/ 354 w 591"/>
              <a:gd name="T21" fmla="*/ 91 h 303"/>
              <a:gd name="T22" fmla="*/ 334 w 591"/>
              <a:gd name="T23" fmla="*/ 54 h 303"/>
              <a:gd name="T24" fmla="*/ 302 w 591"/>
              <a:gd name="T25" fmla="*/ 24 h 303"/>
              <a:gd name="T26" fmla="*/ 265 w 591"/>
              <a:gd name="T27" fmla="*/ 5 h 303"/>
              <a:gd name="T28" fmla="*/ 222 w 591"/>
              <a:gd name="T29" fmla="*/ 0 h 303"/>
              <a:gd name="T30" fmla="*/ 207 w 591"/>
              <a:gd name="T31" fmla="*/ 0 h 303"/>
              <a:gd name="T32" fmla="*/ 179 w 591"/>
              <a:gd name="T33" fmla="*/ 5 h 303"/>
              <a:gd name="T34" fmla="*/ 155 w 591"/>
              <a:gd name="T35" fmla="*/ 15 h 303"/>
              <a:gd name="T36" fmla="*/ 133 w 591"/>
              <a:gd name="T37" fmla="*/ 30 h 303"/>
              <a:gd name="T38" fmla="*/ 114 w 591"/>
              <a:gd name="T39" fmla="*/ 48 h 303"/>
              <a:gd name="T40" fmla="*/ 99 w 591"/>
              <a:gd name="T41" fmla="*/ 71 h 303"/>
              <a:gd name="T42" fmla="*/ 88 w 591"/>
              <a:gd name="T43" fmla="*/ 95 h 303"/>
              <a:gd name="T44" fmla="*/ 80 w 591"/>
              <a:gd name="T45" fmla="*/ 121 h 303"/>
              <a:gd name="T46" fmla="*/ 79 w 591"/>
              <a:gd name="T47" fmla="*/ 136 h 303"/>
              <a:gd name="T48" fmla="*/ 49 w 591"/>
              <a:gd name="T49" fmla="*/ 143 h 303"/>
              <a:gd name="T50" fmla="*/ 23 w 591"/>
              <a:gd name="T51" fmla="*/ 162 h 303"/>
              <a:gd name="T52" fmla="*/ 6 w 591"/>
              <a:gd name="T53" fmla="*/ 188 h 303"/>
              <a:gd name="T54" fmla="*/ 0 w 591"/>
              <a:gd name="T55" fmla="*/ 220 h 303"/>
              <a:gd name="T56" fmla="*/ 2 w 591"/>
              <a:gd name="T57" fmla="*/ 235 h 303"/>
              <a:gd name="T58" fmla="*/ 8 w 591"/>
              <a:gd name="T59" fmla="*/ 259 h 303"/>
              <a:gd name="T60" fmla="*/ 21 w 591"/>
              <a:gd name="T61" fmla="*/ 277 h 303"/>
              <a:gd name="T62" fmla="*/ 36 w 591"/>
              <a:gd name="T63" fmla="*/ 289 h 303"/>
              <a:gd name="T64" fmla="*/ 58 w 591"/>
              <a:gd name="T65" fmla="*/ 300 h 303"/>
              <a:gd name="T66" fmla="*/ 86 w 591"/>
              <a:gd name="T67" fmla="*/ 303 h 303"/>
              <a:gd name="T68" fmla="*/ 520 w 591"/>
              <a:gd name="T69" fmla="*/ 303 h 303"/>
              <a:gd name="T70" fmla="*/ 543 w 591"/>
              <a:gd name="T71" fmla="*/ 300 h 303"/>
              <a:gd name="T72" fmla="*/ 569 w 591"/>
              <a:gd name="T73" fmla="*/ 287 h 303"/>
              <a:gd name="T74" fmla="*/ 580 w 591"/>
              <a:gd name="T75" fmla="*/ 274 h 303"/>
              <a:gd name="T76" fmla="*/ 589 w 591"/>
              <a:gd name="T77" fmla="*/ 255 h 303"/>
              <a:gd name="T78" fmla="*/ 591 w 591"/>
              <a:gd name="T79" fmla="*/ 231 h 303"/>
              <a:gd name="T80" fmla="*/ 589 w 591"/>
              <a:gd name="T81" fmla="*/ 218 h 303"/>
              <a:gd name="T82" fmla="*/ 580 w 591"/>
              <a:gd name="T83" fmla="*/ 192 h 303"/>
              <a:gd name="T84" fmla="*/ 559 w 591"/>
              <a:gd name="T85" fmla="*/ 173 h 303"/>
              <a:gd name="T86" fmla="*/ 535 w 591"/>
              <a:gd name="T87" fmla="*/ 162 h 303"/>
              <a:gd name="T88" fmla="*/ 520 w 591"/>
              <a:gd name="T89" fmla="*/ 16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91" h="303">
                <a:moveTo>
                  <a:pt x="520" y="160"/>
                </a:moveTo>
                <a:lnTo>
                  <a:pt x="520" y="160"/>
                </a:lnTo>
                <a:lnTo>
                  <a:pt x="505" y="162"/>
                </a:lnTo>
                <a:lnTo>
                  <a:pt x="505" y="162"/>
                </a:lnTo>
                <a:lnTo>
                  <a:pt x="507" y="143"/>
                </a:lnTo>
                <a:lnTo>
                  <a:pt x="507" y="143"/>
                </a:lnTo>
                <a:lnTo>
                  <a:pt x="507" y="125"/>
                </a:lnTo>
                <a:lnTo>
                  <a:pt x="502" y="110"/>
                </a:lnTo>
                <a:lnTo>
                  <a:pt x="494" y="95"/>
                </a:lnTo>
                <a:lnTo>
                  <a:pt x="483" y="82"/>
                </a:lnTo>
                <a:lnTo>
                  <a:pt x="470" y="72"/>
                </a:lnTo>
                <a:lnTo>
                  <a:pt x="455" y="63"/>
                </a:lnTo>
                <a:lnTo>
                  <a:pt x="440" y="59"/>
                </a:lnTo>
                <a:lnTo>
                  <a:pt x="421" y="58"/>
                </a:lnTo>
                <a:lnTo>
                  <a:pt x="421" y="58"/>
                </a:lnTo>
                <a:lnTo>
                  <a:pt x="412" y="58"/>
                </a:lnTo>
                <a:lnTo>
                  <a:pt x="403" y="59"/>
                </a:lnTo>
                <a:lnTo>
                  <a:pt x="393" y="63"/>
                </a:lnTo>
                <a:lnTo>
                  <a:pt x="384" y="67"/>
                </a:lnTo>
                <a:lnTo>
                  <a:pt x="367" y="76"/>
                </a:lnTo>
                <a:lnTo>
                  <a:pt x="354" y="91"/>
                </a:lnTo>
                <a:lnTo>
                  <a:pt x="354" y="91"/>
                </a:lnTo>
                <a:lnTo>
                  <a:pt x="345" y="71"/>
                </a:lnTo>
                <a:lnTo>
                  <a:pt x="334" y="54"/>
                </a:lnTo>
                <a:lnTo>
                  <a:pt x="319" y="39"/>
                </a:lnTo>
                <a:lnTo>
                  <a:pt x="302" y="24"/>
                </a:lnTo>
                <a:lnTo>
                  <a:pt x="285" y="15"/>
                </a:lnTo>
                <a:lnTo>
                  <a:pt x="265" y="5"/>
                </a:lnTo>
                <a:lnTo>
                  <a:pt x="244" y="2"/>
                </a:lnTo>
                <a:lnTo>
                  <a:pt x="222" y="0"/>
                </a:lnTo>
                <a:lnTo>
                  <a:pt x="222" y="0"/>
                </a:lnTo>
                <a:lnTo>
                  <a:pt x="207" y="0"/>
                </a:lnTo>
                <a:lnTo>
                  <a:pt x="194" y="2"/>
                </a:lnTo>
                <a:lnTo>
                  <a:pt x="179" y="5"/>
                </a:lnTo>
                <a:lnTo>
                  <a:pt x="168" y="9"/>
                </a:lnTo>
                <a:lnTo>
                  <a:pt x="155" y="15"/>
                </a:lnTo>
                <a:lnTo>
                  <a:pt x="144" y="22"/>
                </a:lnTo>
                <a:lnTo>
                  <a:pt x="133" y="30"/>
                </a:lnTo>
                <a:lnTo>
                  <a:pt x="123" y="39"/>
                </a:lnTo>
                <a:lnTo>
                  <a:pt x="114" y="48"/>
                </a:lnTo>
                <a:lnTo>
                  <a:pt x="105" y="59"/>
                </a:lnTo>
                <a:lnTo>
                  <a:pt x="99" y="71"/>
                </a:lnTo>
                <a:lnTo>
                  <a:pt x="92" y="82"/>
                </a:lnTo>
                <a:lnTo>
                  <a:pt x="88" y="95"/>
                </a:lnTo>
                <a:lnTo>
                  <a:pt x="84" y="108"/>
                </a:lnTo>
                <a:lnTo>
                  <a:pt x="80" y="121"/>
                </a:lnTo>
                <a:lnTo>
                  <a:pt x="79" y="136"/>
                </a:lnTo>
                <a:lnTo>
                  <a:pt x="79" y="136"/>
                </a:lnTo>
                <a:lnTo>
                  <a:pt x="64" y="138"/>
                </a:lnTo>
                <a:lnTo>
                  <a:pt x="49" y="143"/>
                </a:lnTo>
                <a:lnTo>
                  <a:pt x="36" y="151"/>
                </a:lnTo>
                <a:lnTo>
                  <a:pt x="23" y="162"/>
                </a:lnTo>
                <a:lnTo>
                  <a:pt x="13" y="173"/>
                </a:lnTo>
                <a:lnTo>
                  <a:pt x="6" y="188"/>
                </a:lnTo>
                <a:lnTo>
                  <a:pt x="2" y="203"/>
                </a:lnTo>
                <a:lnTo>
                  <a:pt x="0" y="220"/>
                </a:lnTo>
                <a:lnTo>
                  <a:pt x="0" y="220"/>
                </a:lnTo>
                <a:lnTo>
                  <a:pt x="2" y="235"/>
                </a:lnTo>
                <a:lnTo>
                  <a:pt x="4" y="248"/>
                </a:lnTo>
                <a:lnTo>
                  <a:pt x="8" y="259"/>
                </a:lnTo>
                <a:lnTo>
                  <a:pt x="13" y="268"/>
                </a:lnTo>
                <a:lnTo>
                  <a:pt x="21" y="277"/>
                </a:lnTo>
                <a:lnTo>
                  <a:pt x="28" y="283"/>
                </a:lnTo>
                <a:lnTo>
                  <a:pt x="36" y="289"/>
                </a:lnTo>
                <a:lnTo>
                  <a:pt x="43" y="294"/>
                </a:lnTo>
                <a:lnTo>
                  <a:pt x="58" y="300"/>
                </a:lnTo>
                <a:lnTo>
                  <a:pt x="73" y="303"/>
                </a:lnTo>
                <a:lnTo>
                  <a:pt x="86" y="303"/>
                </a:lnTo>
                <a:lnTo>
                  <a:pt x="520" y="303"/>
                </a:lnTo>
                <a:lnTo>
                  <a:pt x="520" y="303"/>
                </a:lnTo>
                <a:lnTo>
                  <a:pt x="531" y="303"/>
                </a:lnTo>
                <a:lnTo>
                  <a:pt x="543" y="300"/>
                </a:lnTo>
                <a:lnTo>
                  <a:pt x="556" y="296"/>
                </a:lnTo>
                <a:lnTo>
                  <a:pt x="569" y="287"/>
                </a:lnTo>
                <a:lnTo>
                  <a:pt x="574" y="281"/>
                </a:lnTo>
                <a:lnTo>
                  <a:pt x="580" y="274"/>
                </a:lnTo>
                <a:lnTo>
                  <a:pt x="585" y="266"/>
                </a:lnTo>
                <a:lnTo>
                  <a:pt x="589" y="255"/>
                </a:lnTo>
                <a:lnTo>
                  <a:pt x="591" y="244"/>
                </a:lnTo>
                <a:lnTo>
                  <a:pt x="591" y="231"/>
                </a:lnTo>
                <a:lnTo>
                  <a:pt x="591" y="231"/>
                </a:lnTo>
                <a:lnTo>
                  <a:pt x="589" y="218"/>
                </a:lnTo>
                <a:lnTo>
                  <a:pt x="585" y="203"/>
                </a:lnTo>
                <a:lnTo>
                  <a:pt x="580" y="192"/>
                </a:lnTo>
                <a:lnTo>
                  <a:pt x="570" y="180"/>
                </a:lnTo>
                <a:lnTo>
                  <a:pt x="559" y="173"/>
                </a:lnTo>
                <a:lnTo>
                  <a:pt x="548" y="166"/>
                </a:lnTo>
                <a:lnTo>
                  <a:pt x="535" y="162"/>
                </a:lnTo>
                <a:lnTo>
                  <a:pt x="520" y="160"/>
                </a:lnTo>
                <a:lnTo>
                  <a:pt x="520" y="16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92100" dist="279400" dir="3420000" sx="89000" sy="89000" algn="tl" rotWithShape="0">
              <a:srgbClr val="1E252E">
                <a:alpha val="2392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4305743" y="2793239"/>
            <a:ext cx="1618403" cy="1113694"/>
            <a:chOff x="5739252" y="3663316"/>
            <a:chExt cx="1618403" cy="1113694"/>
          </a:xfrm>
        </p:grpSpPr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419442" y="4227611"/>
              <a:ext cx="938213" cy="481012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92100" dist="279400" dir="3420000" sx="89000" sy="89000" algn="tl" rotWithShape="0">
                <a:srgbClr val="1E252E">
                  <a:alpha val="2392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158959" y="4509916"/>
              <a:ext cx="520966" cy="267094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92100" dist="279400" dir="3420000" sx="89000" sy="89000" algn="tl" rotWithShape="0">
                <a:srgbClr val="1E252E">
                  <a:alpha val="2392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5739252" y="3663316"/>
              <a:ext cx="469032" cy="240468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92100" dist="279400" dir="3420000" sx="89000" sy="89000" algn="tl" rotWithShape="0">
                <a:srgbClr val="1E252E">
                  <a:alpha val="2392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Shape 15"/>
          <p:cNvSpPr txBox="1">
            <a:spLocks noGrp="1"/>
          </p:cNvSpPr>
          <p:nvPr userDrawn="1">
            <p:ph type="subTitle" idx="1" hasCustomPrompt="1"/>
          </p:nvPr>
        </p:nvSpPr>
        <p:spPr>
          <a:xfrm>
            <a:off x="4540259" y="1584787"/>
            <a:ext cx="4023037" cy="16715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30000"/>
              </a:lnSpc>
              <a:spcBef>
                <a:spcPts val="0"/>
              </a:spcBef>
              <a:buSzPct val="100000"/>
              <a:buNone/>
              <a:defRPr sz="3500" b="1" spc="-300">
                <a:solidFill>
                  <a:schemeClr val="bg1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r>
              <a:rPr lang="en-US" dirty="0" smtClean="0"/>
              <a:t>01 </a:t>
            </a:r>
            <a:r>
              <a:rPr lang="ko-KR" altLang="en-US" dirty="0" err="1" smtClean="0"/>
              <a:t>소단원명</a:t>
            </a:r>
            <a:r>
              <a:rPr lang="ko-KR" altLang="en-US" dirty="0" smtClean="0"/>
              <a:t> 입력</a:t>
            </a:r>
            <a:endParaRPr dirty="0"/>
          </a:p>
        </p:txBody>
      </p:sp>
      <p:sp>
        <p:nvSpPr>
          <p:cNvPr id="36" name="Shape 19"/>
          <p:cNvSpPr txBox="1">
            <a:spLocks noGrp="1"/>
          </p:cNvSpPr>
          <p:nvPr>
            <p:ph type="body" idx="10" hasCustomPrompt="1"/>
          </p:nvPr>
        </p:nvSpPr>
        <p:spPr>
          <a:xfrm>
            <a:off x="157956" y="354969"/>
            <a:ext cx="1398514" cy="4857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1500" b="1" i="0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ko-KR" altLang="en-US" dirty="0" smtClean="0"/>
              <a:t>중학교</a:t>
            </a:r>
            <a:endParaRPr dirty="0"/>
          </a:p>
        </p:txBody>
      </p:sp>
      <p:sp>
        <p:nvSpPr>
          <p:cNvPr id="37" name="Shape 19"/>
          <p:cNvSpPr txBox="1">
            <a:spLocks noGrp="1"/>
          </p:cNvSpPr>
          <p:nvPr>
            <p:ph type="body" idx="11" hasCustomPrompt="1"/>
          </p:nvPr>
        </p:nvSpPr>
        <p:spPr>
          <a:xfrm>
            <a:off x="157955" y="678819"/>
            <a:ext cx="1540215" cy="78184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3000" b="1" i="0" spc="-150">
                <a:solidFill>
                  <a:srgbClr val="FFFF00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ko-KR" altLang="en-US" dirty="0" smtClean="0"/>
              <a:t>수학 </a:t>
            </a:r>
            <a:r>
              <a:rPr lang="en-US" altLang="ko-KR" dirty="0" smtClean="0"/>
              <a:t>1</a:t>
            </a:r>
            <a:endParaRPr dirty="0"/>
          </a:p>
        </p:txBody>
      </p:sp>
      <p:sp>
        <p:nvSpPr>
          <p:cNvPr id="39" name="Shape 19"/>
          <p:cNvSpPr txBox="1">
            <a:spLocks noGrp="1"/>
          </p:cNvSpPr>
          <p:nvPr userDrawn="1">
            <p:ph type="body" idx="12" hasCustomPrompt="1"/>
          </p:nvPr>
        </p:nvSpPr>
        <p:spPr>
          <a:xfrm>
            <a:off x="5924146" y="754603"/>
            <a:ext cx="2967605" cy="77318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2500" b="1" i="0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중단원</a:t>
            </a:r>
            <a:r>
              <a:rPr lang="ko-KR" altLang="en-US" dirty="0" smtClean="0"/>
              <a:t> 명</a:t>
            </a:r>
            <a:endParaRPr dirty="0"/>
          </a:p>
        </p:txBody>
      </p:sp>
      <p:sp>
        <p:nvSpPr>
          <p:cNvPr id="41" name="Shape 14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3576379" y="636085"/>
            <a:ext cx="3014426" cy="101220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buClr>
                <a:srgbClr val="073763"/>
              </a:buClr>
              <a:buSzPct val="100000"/>
              <a:defRPr sz="3500" b="1" spc="-300">
                <a:solidFill>
                  <a:schemeClr val="bg1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r>
              <a:rPr lang="ko-KR" altLang="en-US" dirty="0" err="1" smtClean="0"/>
              <a:t>대단원명</a:t>
            </a:r>
            <a:endParaRPr dirty="0"/>
          </a:p>
        </p:txBody>
      </p:sp>
      <p:cxnSp>
        <p:nvCxnSpPr>
          <p:cNvPr id="49" name="직선 연결선 48"/>
          <p:cNvCxnSpPr/>
          <p:nvPr userDrawn="1"/>
        </p:nvCxnSpPr>
        <p:spPr>
          <a:xfrm>
            <a:off x="2929097" y="1473032"/>
            <a:ext cx="6214903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 userDrawn="1"/>
        </p:nvGrpSpPr>
        <p:grpSpPr>
          <a:xfrm>
            <a:off x="110331" y="3875568"/>
            <a:ext cx="4857719" cy="2648721"/>
            <a:chOff x="40819" y="3678769"/>
            <a:chExt cx="5300847" cy="2890341"/>
          </a:xfr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1" name="그룹 60"/>
            <p:cNvGrpSpPr/>
            <p:nvPr userDrawn="1"/>
          </p:nvGrpSpPr>
          <p:grpSpPr>
            <a:xfrm>
              <a:off x="40819" y="3678769"/>
              <a:ext cx="5300847" cy="2890341"/>
              <a:chOff x="8132763" y="1509713"/>
              <a:chExt cx="587375" cy="587375"/>
            </a:xfrm>
            <a:grpFill/>
          </p:grpSpPr>
          <p:sp>
            <p:nvSpPr>
              <p:cNvPr id="63" name="Freeform 2034"/>
              <p:cNvSpPr>
                <a:spLocks/>
              </p:cNvSpPr>
              <p:nvPr/>
            </p:nvSpPr>
            <p:spPr bwMode="auto">
              <a:xfrm>
                <a:off x="8132763" y="1782763"/>
                <a:ext cx="107950" cy="41275"/>
              </a:xfrm>
              <a:custGeom>
                <a:avLst/>
                <a:gdLst>
                  <a:gd name="T0" fmla="*/ 14 w 68"/>
                  <a:gd name="T1" fmla="*/ 26 h 26"/>
                  <a:gd name="T2" fmla="*/ 56 w 68"/>
                  <a:gd name="T3" fmla="*/ 26 h 26"/>
                  <a:gd name="T4" fmla="*/ 56 w 68"/>
                  <a:gd name="T5" fmla="*/ 26 h 26"/>
                  <a:gd name="T6" fmla="*/ 60 w 68"/>
                  <a:gd name="T7" fmla="*/ 24 h 26"/>
                  <a:gd name="T8" fmla="*/ 64 w 68"/>
                  <a:gd name="T9" fmla="*/ 22 h 26"/>
                  <a:gd name="T10" fmla="*/ 68 w 68"/>
                  <a:gd name="T11" fmla="*/ 18 h 26"/>
                  <a:gd name="T12" fmla="*/ 68 w 68"/>
                  <a:gd name="T13" fmla="*/ 12 h 26"/>
                  <a:gd name="T14" fmla="*/ 68 w 68"/>
                  <a:gd name="T15" fmla="*/ 12 h 26"/>
                  <a:gd name="T16" fmla="*/ 68 w 68"/>
                  <a:gd name="T17" fmla="*/ 8 h 26"/>
                  <a:gd name="T18" fmla="*/ 64 w 68"/>
                  <a:gd name="T19" fmla="*/ 4 h 26"/>
                  <a:gd name="T20" fmla="*/ 60 w 68"/>
                  <a:gd name="T21" fmla="*/ 0 h 26"/>
                  <a:gd name="T22" fmla="*/ 56 w 68"/>
                  <a:gd name="T23" fmla="*/ 0 h 26"/>
                  <a:gd name="T24" fmla="*/ 14 w 68"/>
                  <a:gd name="T25" fmla="*/ 0 h 26"/>
                  <a:gd name="T26" fmla="*/ 14 w 68"/>
                  <a:gd name="T27" fmla="*/ 0 h 26"/>
                  <a:gd name="T28" fmla="*/ 8 w 68"/>
                  <a:gd name="T29" fmla="*/ 0 h 26"/>
                  <a:gd name="T30" fmla="*/ 4 w 68"/>
                  <a:gd name="T31" fmla="*/ 4 h 26"/>
                  <a:gd name="T32" fmla="*/ 2 w 68"/>
                  <a:gd name="T33" fmla="*/ 8 h 26"/>
                  <a:gd name="T34" fmla="*/ 0 w 68"/>
                  <a:gd name="T35" fmla="*/ 12 h 26"/>
                  <a:gd name="T36" fmla="*/ 0 w 68"/>
                  <a:gd name="T37" fmla="*/ 12 h 26"/>
                  <a:gd name="T38" fmla="*/ 2 w 68"/>
                  <a:gd name="T39" fmla="*/ 18 h 26"/>
                  <a:gd name="T40" fmla="*/ 4 w 68"/>
                  <a:gd name="T41" fmla="*/ 22 h 26"/>
                  <a:gd name="T42" fmla="*/ 8 w 68"/>
                  <a:gd name="T43" fmla="*/ 24 h 26"/>
                  <a:gd name="T44" fmla="*/ 14 w 68"/>
                  <a:gd name="T45" fmla="*/ 26 h 26"/>
                  <a:gd name="T46" fmla="*/ 14 w 68"/>
                  <a:gd name="T4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14" y="26"/>
                    </a:move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Freeform 2035"/>
              <p:cNvSpPr>
                <a:spLocks/>
              </p:cNvSpPr>
              <p:nvPr/>
            </p:nvSpPr>
            <p:spPr bwMode="auto">
              <a:xfrm>
                <a:off x="8612188" y="1782763"/>
                <a:ext cx="107950" cy="41275"/>
              </a:xfrm>
              <a:custGeom>
                <a:avLst/>
                <a:gdLst>
                  <a:gd name="T0" fmla="*/ 56 w 68"/>
                  <a:gd name="T1" fmla="*/ 0 h 26"/>
                  <a:gd name="T2" fmla="*/ 14 w 68"/>
                  <a:gd name="T3" fmla="*/ 0 h 26"/>
                  <a:gd name="T4" fmla="*/ 14 w 68"/>
                  <a:gd name="T5" fmla="*/ 0 h 26"/>
                  <a:gd name="T6" fmla="*/ 8 w 68"/>
                  <a:gd name="T7" fmla="*/ 0 h 26"/>
                  <a:gd name="T8" fmla="*/ 4 w 68"/>
                  <a:gd name="T9" fmla="*/ 4 h 26"/>
                  <a:gd name="T10" fmla="*/ 2 w 68"/>
                  <a:gd name="T11" fmla="*/ 8 h 26"/>
                  <a:gd name="T12" fmla="*/ 0 w 68"/>
                  <a:gd name="T13" fmla="*/ 12 h 26"/>
                  <a:gd name="T14" fmla="*/ 0 w 68"/>
                  <a:gd name="T15" fmla="*/ 12 h 26"/>
                  <a:gd name="T16" fmla="*/ 2 w 68"/>
                  <a:gd name="T17" fmla="*/ 18 h 26"/>
                  <a:gd name="T18" fmla="*/ 4 w 68"/>
                  <a:gd name="T19" fmla="*/ 22 h 26"/>
                  <a:gd name="T20" fmla="*/ 8 w 68"/>
                  <a:gd name="T21" fmla="*/ 24 h 26"/>
                  <a:gd name="T22" fmla="*/ 14 w 68"/>
                  <a:gd name="T23" fmla="*/ 26 h 26"/>
                  <a:gd name="T24" fmla="*/ 56 w 68"/>
                  <a:gd name="T25" fmla="*/ 26 h 26"/>
                  <a:gd name="T26" fmla="*/ 56 w 68"/>
                  <a:gd name="T27" fmla="*/ 26 h 26"/>
                  <a:gd name="T28" fmla="*/ 60 w 68"/>
                  <a:gd name="T29" fmla="*/ 24 h 26"/>
                  <a:gd name="T30" fmla="*/ 64 w 68"/>
                  <a:gd name="T31" fmla="*/ 22 h 26"/>
                  <a:gd name="T32" fmla="*/ 68 w 68"/>
                  <a:gd name="T33" fmla="*/ 18 h 26"/>
                  <a:gd name="T34" fmla="*/ 68 w 68"/>
                  <a:gd name="T35" fmla="*/ 12 h 26"/>
                  <a:gd name="T36" fmla="*/ 68 w 68"/>
                  <a:gd name="T37" fmla="*/ 12 h 26"/>
                  <a:gd name="T38" fmla="*/ 68 w 68"/>
                  <a:gd name="T39" fmla="*/ 8 h 26"/>
                  <a:gd name="T40" fmla="*/ 64 w 68"/>
                  <a:gd name="T41" fmla="*/ 4 h 26"/>
                  <a:gd name="T42" fmla="*/ 60 w 68"/>
                  <a:gd name="T43" fmla="*/ 0 h 26"/>
                  <a:gd name="T44" fmla="*/ 56 w 68"/>
                  <a:gd name="T45" fmla="*/ 0 h 26"/>
                  <a:gd name="T46" fmla="*/ 56 w 68"/>
                  <a:gd name="T4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5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Freeform 2036"/>
              <p:cNvSpPr>
                <a:spLocks/>
              </p:cNvSpPr>
              <p:nvPr/>
            </p:nvSpPr>
            <p:spPr bwMode="auto">
              <a:xfrm>
                <a:off x="8405813" y="1989138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Freeform 2037"/>
              <p:cNvSpPr>
                <a:spLocks/>
              </p:cNvSpPr>
              <p:nvPr/>
            </p:nvSpPr>
            <p:spPr bwMode="auto">
              <a:xfrm>
                <a:off x="8405813" y="1509713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Freeform 2038"/>
              <p:cNvSpPr>
                <a:spLocks/>
              </p:cNvSpPr>
              <p:nvPr/>
            </p:nvSpPr>
            <p:spPr bwMode="auto">
              <a:xfrm>
                <a:off x="8551863" y="1928813"/>
                <a:ext cx="73025" cy="73025"/>
              </a:xfrm>
              <a:custGeom>
                <a:avLst/>
                <a:gdLst>
                  <a:gd name="T0" fmla="*/ 22 w 46"/>
                  <a:gd name="T1" fmla="*/ 4 h 46"/>
                  <a:gd name="T2" fmla="*/ 22 w 46"/>
                  <a:gd name="T3" fmla="*/ 4 h 46"/>
                  <a:gd name="T4" fmla="*/ 18 w 46"/>
                  <a:gd name="T5" fmla="*/ 0 h 46"/>
                  <a:gd name="T6" fmla="*/ 14 w 46"/>
                  <a:gd name="T7" fmla="*/ 0 h 46"/>
                  <a:gd name="T8" fmla="*/ 8 w 46"/>
                  <a:gd name="T9" fmla="*/ 0 h 46"/>
                  <a:gd name="T10" fmla="*/ 4 w 46"/>
                  <a:gd name="T11" fmla="*/ 4 h 46"/>
                  <a:gd name="T12" fmla="*/ 4 w 46"/>
                  <a:gd name="T13" fmla="*/ 4 h 46"/>
                  <a:gd name="T14" fmla="*/ 2 w 46"/>
                  <a:gd name="T15" fmla="*/ 8 h 46"/>
                  <a:gd name="T16" fmla="*/ 0 w 46"/>
                  <a:gd name="T17" fmla="*/ 12 h 46"/>
                  <a:gd name="T18" fmla="*/ 2 w 46"/>
                  <a:gd name="T19" fmla="*/ 18 h 46"/>
                  <a:gd name="T20" fmla="*/ 4 w 46"/>
                  <a:gd name="T21" fmla="*/ 22 h 46"/>
                  <a:gd name="T22" fmla="*/ 24 w 46"/>
                  <a:gd name="T23" fmla="*/ 42 h 46"/>
                  <a:gd name="T24" fmla="*/ 24 w 46"/>
                  <a:gd name="T25" fmla="*/ 42 h 46"/>
                  <a:gd name="T26" fmla="*/ 28 w 46"/>
                  <a:gd name="T27" fmla="*/ 44 h 46"/>
                  <a:gd name="T28" fmla="*/ 34 w 46"/>
                  <a:gd name="T29" fmla="*/ 46 h 46"/>
                  <a:gd name="T30" fmla="*/ 34 w 46"/>
                  <a:gd name="T31" fmla="*/ 46 h 46"/>
                  <a:gd name="T32" fmla="*/ 38 w 46"/>
                  <a:gd name="T33" fmla="*/ 44 h 46"/>
                  <a:gd name="T34" fmla="*/ 42 w 46"/>
                  <a:gd name="T35" fmla="*/ 42 h 46"/>
                  <a:gd name="T36" fmla="*/ 42 w 46"/>
                  <a:gd name="T37" fmla="*/ 42 h 46"/>
                  <a:gd name="T38" fmla="*/ 46 w 46"/>
                  <a:gd name="T39" fmla="*/ 38 h 46"/>
                  <a:gd name="T40" fmla="*/ 46 w 46"/>
                  <a:gd name="T41" fmla="*/ 32 h 46"/>
                  <a:gd name="T42" fmla="*/ 46 w 46"/>
                  <a:gd name="T43" fmla="*/ 28 h 46"/>
                  <a:gd name="T44" fmla="*/ 42 w 46"/>
                  <a:gd name="T45" fmla="*/ 24 h 46"/>
                  <a:gd name="T46" fmla="*/ 22 w 46"/>
                  <a:gd name="T47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6">
                    <a:moveTo>
                      <a:pt x="22" y="4"/>
                    </a:move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2" y="2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Freeform 2039"/>
              <p:cNvSpPr>
                <a:spLocks/>
              </p:cNvSpPr>
              <p:nvPr/>
            </p:nvSpPr>
            <p:spPr bwMode="auto">
              <a:xfrm>
                <a:off x="8228013" y="1601788"/>
                <a:ext cx="73025" cy="76200"/>
              </a:xfrm>
              <a:custGeom>
                <a:avLst/>
                <a:gdLst>
                  <a:gd name="T0" fmla="*/ 42 w 46"/>
                  <a:gd name="T1" fmla="*/ 44 h 48"/>
                  <a:gd name="T2" fmla="*/ 42 w 46"/>
                  <a:gd name="T3" fmla="*/ 44 h 48"/>
                  <a:gd name="T4" fmla="*/ 46 w 46"/>
                  <a:gd name="T5" fmla="*/ 40 h 48"/>
                  <a:gd name="T6" fmla="*/ 46 w 46"/>
                  <a:gd name="T7" fmla="*/ 34 h 48"/>
                  <a:gd name="T8" fmla="*/ 46 w 46"/>
                  <a:gd name="T9" fmla="*/ 30 h 48"/>
                  <a:gd name="T10" fmla="*/ 42 w 46"/>
                  <a:gd name="T11" fmla="*/ 26 h 48"/>
                  <a:gd name="T12" fmla="*/ 22 w 46"/>
                  <a:gd name="T13" fmla="*/ 4 h 48"/>
                  <a:gd name="T14" fmla="*/ 22 w 46"/>
                  <a:gd name="T15" fmla="*/ 4 h 48"/>
                  <a:gd name="T16" fmla="*/ 18 w 46"/>
                  <a:gd name="T17" fmla="*/ 2 h 48"/>
                  <a:gd name="T18" fmla="*/ 14 w 46"/>
                  <a:gd name="T19" fmla="*/ 0 h 48"/>
                  <a:gd name="T20" fmla="*/ 8 w 46"/>
                  <a:gd name="T21" fmla="*/ 2 h 48"/>
                  <a:gd name="T22" fmla="*/ 4 w 46"/>
                  <a:gd name="T23" fmla="*/ 4 h 48"/>
                  <a:gd name="T24" fmla="*/ 4 w 46"/>
                  <a:gd name="T25" fmla="*/ 4 h 48"/>
                  <a:gd name="T26" fmla="*/ 0 w 46"/>
                  <a:gd name="T27" fmla="*/ 10 h 48"/>
                  <a:gd name="T28" fmla="*/ 0 w 46"/>
                  <a:gd name="T29" fmla="*/ 14 h 48"/>
                  <a:gd name="T30" fmla="*/ 0 w 46"/>
                  <a:gd name="T31" fmla="*/ 18 h 48"/>
                  <a:gd name="T32" fmla="*/ 4 w 46"/>
                  <a:gd name="T33" fmla="*/ 24 h 48"/>
                  <a:gd name="T34" fmla="*/ 24 w 46"/>
                  <a:gd name="T35" fmla="*/ 44 h 48"/>
                  <a:gd name="T36" fmla="*/ 24 w 46"/>
                  <a:gd name="T37" fmla="*/ 44 h 48"/>
                  <a:gd name="T38" fmla="*/ 28 w 46"/>
                  <a:gd name="T39" fmla="*/ 46 h 48"/>
                  <a:gd name="T40" fmla="*/ 34 w 46"/>
                  <a:gd name="T41" fmla="*/ 48 h 48"/>
                  <a:gd name="T42" fmla="*/ 34 w 46"/>
                  <a:gd name="T43" fmla="*/ 48 h 48"/>
                  <a:gd name="T44" fmla="*/ 38 w 46"/>
                  <a:gd name="T45" fmla="*/ 46 h 48"/>
                  <a:gd name="T46" fmla="*/ 42 w 46"/>
                  <a:gd name="T47" fmla="*/ 44 h 48"/>
                  <a:gd name="T48" fmla="*/ 42 w 46"/>
                  <a:gd name="T4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4"/>
                    </a:moveTo>
                    <a:lnTo>
                      <a:pt x="42" y="44"/>
                    </a:lnTo>
                    <a:lnTo>
                      <a:pt x="46" y="40"/>
                    </a:lnTo>
                    <a:lnTo>
                      <a:pt x="46" y="34"/>
                    </a:lnTo>
                    <a:lnTo>
                      <a:pt x="46" y="30"/>
                    </a:lnTo>
                    <a:lnTo>
                      <a:pt x="42" y="2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8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8" y="46"/>
                    </a:lnTo>
                    <a:lnTo>
                      <a:pt x="42" y="44"/>
                    </a:lnTo>
                    <a:lnTo>
                      <a:pt x="42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Freeform 2040"/>
              <p:cNvSpPr>
                <a:spLocks/>
              </p:cNvSpPr>
              <p:nvPr/>
            </p:nvSpPr>
            <p:spPr bwMode="auto">
              <a:xfrm>
                <a:off x="8551863" y="1601788"/>
                <a:ext cx="73025" cy="76200"/>
              </a:xfrm>
              <a:custGeom>
                <a:avLst/>
                <a:gdLst>
                  <a:gd name="T0" fmla="*/ 42 w 46"/>
                  <a:gd name="T1" fmla="*/ 4 h 48"/>
                  <a:gd name="T2" fmla="*/ 42 w 46"/>
                  <a:gd name="T3" fmla="*/ 4 h 48"/>
                  <a:gd name="T4" fmla="*/ 38 w 46"/>
                  <a:gd name="T5" fmla="*/ 2 h 48"/>
                  <a:gd name="T6" fmla="*/ 34 w 46"/>
                  <a:gd name="T7" fmla="*/ 0 h 48"/>
                  <a:gd name="T8" fmla="*/ 28 w 46"/>
                  <a:gd name="T9" fmla="*/ 2 h 48"/>
                  <a:gd name="T10" fmla="*/ 24 w 46"/>
                  <a:gd name="T11" fmla="*/ 4 h 48"/>
                  <a:gd name="T12" fmla="*/ 4 w 46"/>
                  <a:gd name="T13" fmla="*/ 26 h 48"/>
                  <a:gd name="T14" fmla="*/ 4 w 46"/>
                  <a:gd name="T15" fmla="*/ 26 h 48"/>
                  <a:gd name="T16" fmla="*/ 2 w 46"/>
                  <a:gd name="T17" fmla="*/ 30 h 48"/>
                  <a:gd name="T18" fmla="*/ 0 w 46"/>
                  <a:gd name="T19" fmla="*/ 34 h 48"/>
                  <a:gd name="T20" fmla="*/ 2 w 46"/>
                  <a:gd name="T21" fmla="*/ 40 h 48"/>
                  <a:gd name="T22" fmla="*/ 4 w 46"/>
                  <a:gd name="T23" fmla="*/ 44 h 48"/>
                  <a:gd name="T24" fmla="*/ 4 w 46"/>
                  <a:gd name="T25" fmla="*/ 44 h 48"/>
                  <a:gd name="T26" fmla="*/ 8 w 46"/>
                  <a:gd name="T27" fmla="*/ 46 h 48"/>
                  <a:gd name="T28" fmla="*/ 14 w 46"/>
                  <a:gd name="T29" fmla="*/ 48 h 48"/>
                  <a:gd name="T30" fmla="*/ 14 w 46"/>
                  <a:gd name="T31" fmla="*/ 48 h 48"/>
                  <a:gd name="T32" fmla="*/ 18 w 46"/>
                  <a:gd name="T33" fmla="*/ 46 h 48"/>
                  <a:gd name="T34" fmla="*/ 22 w 46"/>
                  <a:gd name="T35" fmla="*/ 44 h 48"/>
                  <a:gd name="T36" fmla="*/ 42 w 46"/>
                  <a:gd name="T37" fmla="*/ 24 h 48"/>
                  <a:gd name="T38" fmla="*/ 42 w 46"/>
                  <a:gd name="T39" fmla="*/ 24 h 48"/>
                  <a:gd name="T40" fmla="*/ 46 w 46"/>
                  <a:gd name="T41" fmla="*/ 18 h 48"/>
                  <a:gd name="T42" fmla="*/ 46 w 46"/>
                  <a:gd name="T43" fmla="*/ 14 h 48"/>
                  <a:gd name="T44" fmla="*/ 46 w 46"/>
                  <a:gd name="T45" fmla="*/ 10 h 48"/>
                  <a:gd name="T46" fmla="*/ 42 w 46"/>
                  <a:gd name="T47" fmla="*/ 4 h 48"/>
                  <a:gd name="T48" fmla="*/ 42 w 46"/>
                  <a:gd name="T4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"/>
                    </a:moveTo>
                    <a:lnTo>
                      <a:pt x="42" y="4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6" y="18"/>
                    </a:lnTo>
                    <a:lnTo>
                      <a:pt x="46" y="14"/>
                    </a:lnTo>
                    <a:lnTo>
                      <a:pt x="46" y="10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Freeform 2041"/>
              <p:cNvSpPr>
                <a:spLocks/>
              </p:cNvSpPr>
              <p:nvPr/>
            </p:nvSpPr>
            <p:spPr bwMode="auto">
              <a:xfrm>
                <a:off x="8228013" y="1928813"/>
                <a:ext cx="73025" cy="73025"/>
              </a:xfrm>
              <a:custGeom>
                <a:avLst/>
                <a:gdLst>
                  <a:gd name="T0" fmla="*/ 22 w 46"/>
                  <a:gd name="T1" fmla="*/ 42 h 46"/>
                  <a:gd name="T2" fmla="*/ 42 w 46"/>
                  <a:gd name="T3" fmla="*/ 22 h 46"/>
                  <a:gd name="T4" fmla="*/ 42 w 46"/>
                  <a:gd name="T5" fmla="*/ 22 h 46"/>
                  <a:gd name="T6" fmla="*/ 46 w 46"/>
                  <a:gd name="T7" fmla="*/ 18 h 46"/>
                  <a:gd name="T8" fmla="*/ 46 w 46"/>
                  <a:gd name="T9" fmla="*/ 12 h 46"/>
                  <a:gd name="T10" fmla="*/ 46 w 46"/>
                  <a:gd name="T11" fmla="*/ 8 h 46"/>
                  <a:gd name="T12" fmla="*/ 42 w 46"/>
                  <a:gd name="T13" fmla="*/ 4 h 46"/>
                  <a:gd name="T14" fmla="*/ 42 w 46"/>
                  <a:gd name="T15" fmla="*/ 4 h 46"/>
                  <a:gd name="T16" fmla="*/ 38 w 46"/>
                  <a:gd name="T17" fmla="*/ 0 h 46"/>
                  <a:gd name="T18" fmla="*/ 34 w 46"/>
                  <a:gd name="T19" fmla="*/ 0 h 46"/>
                  <a:gd name="T20" fmla="*/ 28 w 46"/>
                  <a:gd name="T21" fmla="*/ 0 h 46"/>
                  <a:gd name="T22" fmla="*/ 24 w 46"/>
                  <a:gd name="T23" fmla="*/ 4 h 46"/>
                  <a:gd name="T24" fmla="*/ 4 w 46"/>
                  <a:gd name="T25" fmla="*/ 24 h 46"/>
                  <a:gd name="T26" fmla="*/ 4 w 46"/>
                  <a:gd name="T27" fmla="*/ 24 h 46"/>
                  <a:gd name="T28" fmla="*/ 0 w 46"/>
                  <a:gd name="T29" fmla="*/ 28 h 46"/>
                  <a:gd name="T30" fmla="*/ 0 w 46"/>
                  <a:gd name="T31" fmla="*/ 32 h 46"/>
                  <a:gd name="T32" fmla="*/ 0 w 46"/>
                  <a:gd name="T33" fmla="*/ 38 h 46"/>
                  <a:gd name="T34" fmla="*/ 4 w 46"/>
                  <a:gd name="T35" fmla="*/ 42 h 46"/>
                  <a:gd name="T36" fmla="*/ 4 w 46"/>
                  <a:gd name="T37" fmla="*/ 42 h 46"/>
                  <a:gd name="T38" fmla="*/ 8 w 46"/>
                  <a:gd name="T39" fmla="*/ 44 h 46"/>
                  <a:gd name="T40" fmla="*/ 14 w 46"/>
                  <a:gd name="T41" fmla="*/ 46 h 46"/>
                  <a:gd name="T42" fmla="*/ 14 w 46"/>
                  <a:gd name="T43" fmla="*/ 46 h 46"/>
                  <a:gd name="T44" fmla="*/ 18 w 46"/>
                  <a:gd name="T45" fmla="*/ 44 h 46"/>
                  <a:gd name="T46" fmla="*/ 22 w 46"/>
                  <a:gd name="T47" fmla="*/ 42 h 46"/>
                  <a:gd name="T48" fmla="*/ 22 w 46"/>
                  <a:gd name="T4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6">
                    <a:moveTo>
                      <a:pt x="22" y="42"/>
                    </a:moveTo>
                    <a:lnTo>
                      <a:pt x="42" y="22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타원 11"/>
            <p:cNvSpPr/>
            <p:nvPr userDrawn="1"/>
          </p:nvSpPr>
          <p:spPr>
            <a:xfrm>
              <a:off x="1188914" y="4255757"/>
              <a:ext cx="2999901" cy="16148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3" name="그룹 2"/>
          <p:cNvGrpSpPr/>
          <p:nvPr userDrawn="1"/>
        </p:nvGrpSpPr>
        <p:grpSpPr>
          <a:xfrm>
            <a:off x="807523" y="4384467"/>
            <a:ext cx="3450217" cy="1499670"/>
            <a:chOff x="854310" y="4240868"/>
            <a:chExt cx="3681754" cy="1600309"/>
          </a:xfrm>
        </p:grpSpPr>
        <p:sp>
          <p:nvSpPr>
            <p:cNvPr id="2" name="타원 1"/>
            <p:cNvSpPr/>
            <p:nvPr userDrawn="1"/>
          </p:nvSpPr>
          <p:spPr>
            <a:xfrm>
              <a:off x="1210713" y="4296073"/>
              <a:ext cx="2944489" cy="1545104"/>
            </a:xfrm>
            <a:custGeom>
              <a:avLst/>
              <a:gdLst>
                <a:gd name="connsiteX0" fmla="*/ 0 w 2973751"/>
                <a:gd name="connsiteY0" fmla="*/ 840303 h 1680605"/>
                <a:gd name="connsiteX1" fmla="*/ 1486876 w 2973751"/>
                <a:gd name="connsiteY1" fmla="*/ 0 h 1680605"/>
                <a:gd name="connsiteX2" fmla="*/ 2973752 w 2973751"/>
                <a:gd name="connsiteY2" fmla="*/ 840303 h 1680605"/>
                <a:gd name="connsiteX3" fmla="*/ 1486876 w 2973751"/>
                <a:gd name="connsiteY3" fmla="*/ 1680606 h 1680605"/>
                <a:gd name="connsiteX4" fmla="*/ 0 w 2973751"/>
                <a:gd name="connsiteY4" fmla="*/ 840303 h 1680605"/>
                <a:gd name="connsiteX0" fmla="*/ 1486876 w 2973752"/>
                <a:gd name="connsiteY0" fmla="*/ 0 h 1680606"/>
                <a:gd name="connsiteX1" fmla="*/ 2973752 w 2973752"/>
                <a:gd name="connsiteY1" fmla="*/ 840303 h 1680606"/>
                <a:gd name="connsiteX2" fmla="*/ 1486876 w 2973752"/>
                <a:gd name="connsiteY2" fmla="*/ 1680606 h 1680606"/>
                <a:gd name="connsiteX3" fmla="*/ 0 w 2973752"/>
                <a:gd name="connsiteY3" fmla="*/ 840303 h 1680606"/>
                <a:gd name="connsiteX4" fmla="*/ 1578316 w 2973752"/>
                <a:gd name="connsiteY4" fmla="*/ 91440 h 1680606"/>
                <a:gd name="connsiteX0" fmla="*/ 1488392 w 2975268"/>
                <a:gd name="connsiteY0" fmla="*/ 12245 h 1692851"/>
                <a:gd name="connsiteX1" fmla="*/ 2975268 w 2975268"/>
                <a:gd name="connsiteY1" fmla="*/ 852548 h 1692851"/>
                <a:gd name="connsiteX2" fmla="*/ 1488392 w 2975268"/>
                <a:gd name="connsiteY2" fmla="*/ 1692851 h 1692851"/>
                <a:gd name="connsiteX3" fmla="*/ 1516 w 2975268"/>
                <a:gd name="connsiteY3" fmla="*/ 852548 h 1692851"/>
                <a:gd name="connsiteX4" fmla="*/ 1306700 w 2975268"/>
                <a:gd name="connsiteY4" fmla="*/ 8682 h 1692851"/>
                <a:gd name="connsiteX0" fmla="*/ 2984683 w 3347226"/>
                <a:gd name="connsiteY0" fmla="*/ 760390 h 1692851"/>
                <a:gd name="connsiteX1" fmla="*/ 2975268 w 3347226"/>
                <a:gd name="connsiteY1" fmla="*/ 852548 h 1692851"/>
                <a:gd name="connsiteX2" fmla="*/ 1488392 w 3347226"/>
                <a:gd name="connsiteY2" fmla="*/ 1692851 h 1692851"/>
                <a:gd name="connsiteX3" fmla="*/ 1516 w 3347226"/>
                <a:gd name="connsiteY3" fmla="*/ 852548 h 1692851"/>
                <a:gd name="connsiteX4" fmla="*/ 1306700 w 3347226"/>
                <a:gd name="connsiteY4" fmla="*/ 8682 h 1692851"/>
                <a:gd name="connsiteX0" fmla="*/ 2984683 w 2984683"/>
                <a:gd name="connsiteY0" fmla="*/ 760390 h 1692851"/>
                <a:gd name="connsiteX1" fmla="*/ 2975268 w 2984683"/>
                <a:gd name="connsiteY1" fmla="*/ 852548 h 1692851"/>
                <a:gd name="connsiteX2" fmla="*/ 1488392 w 2984683"/>
                <a:gd name="connsiteY2" fmla="*/ 1692851 h 1692851"/>
                <a:gd name="connsiteX3" fmla="*/ 1516 w 2984683"/>
                <a:gd name="connsiteY3" fmla="*/ 852548 h 1692851"/>
                <a:gd name="connsiteX4" fmla="*/ 1306700 w 2984683"/>
                <a:gd name="connsiteY4" fmla="*/ 8682 h 1692851"/>
                <a:gd name="connsiteX0" fmla="*/ 2983533 w 2983533"/>
                <a:gd name="connsiteY0" fmla="*/ 762015 h 1694476"/>
                <a:gd name="connsiteX1" fmla="*/ 2974118 w 2983533"/>
                <a:gd name="connsiteY1" fmla="*/ 854173 h 1694476"/>
                <a:gd name="connsiteX2" fmla="*/ 1487242 w 2983533"/>
                <a:gd name="connsiteY2" fmla="*/ 1694476 h 1694476"/>
                <a:gd name="connsiteX3" fmla="*/ 366 w 2983533"/>
                <a:gd name="connsiteY3" fmla="*/ 854173 h 1694476"/>
                <a:gd name="connsiteX4" fmla="*/ 1305550 w 2983533"/>
                <a:gd name="connsiteY4" fmla="*/ 10307 h 1694476"/>
                <a:gd name="connsiteX0" fmla="*/ 2986887 w 2986887"/>
                <a:gd name="connsiteY0" fmla="*/ 786428 h 1718889"/>
                <a:gd name="connsiteX1" fmla="*/ 2977472 w 2986887"/>
                <a:gd name="connsiteY1" fmla="*/ 878586 h 1718889"/>
                <a:gd name="connsiteX2" fmla="*/ 1490596 w 2986887"/>
                <a:gd name="connsiteY2" fmla="*/ 1718889 h 1718889"/>
                <a:gd name="connsiteX3" fmla="*/ 3720 w 2986887"/>
                <a:gd name="connsiteY3" fmla="*/ 878586 h 1718889"/>
                <a:gd name="connsiteX4" fmla="*/ 1223573 w 2986887"/>
                <a:gd name="connsiteY4" fmla="*/ 8428 h 1718889"/>
                <a:gd name="connsiteX0" fmla="*/ 2985558 w 2985558"/>
                <a:gd name="connsiteY0" fmla="*/ 778000 h 1710461"/>
                <a:gd name="connsiteX1" fmla="*/ 2976143 w 2985558"/>
                <a:gd name="connsiteY1" fmla="*/ 870158 h 1710461"/>
                <a:gd name="connsiteX2" fmla="*/ 1489267 w 2985558"/>
                <a:gd name="connsiteY2" fmla="*/ 1710461 h 1710461"/>
                <a:gd name="connsiteX3" fmla="*/ 2391 w 2985558"/>
                <a:gd name="connsiteY3" fmla="*/ 870158 h 1710461"/>
                <a:gd name="connsiteX4" fmla="*/ 1222244 w 2985558"/>
                <a:gd name="connsiteY4" fmla="*/ 0 h 1710461"/>
                <a:gd name="connsiteX0" fmla="*/ 2983253 w 2983253"/>
                <a:gd name="connsiteY0" fmla="*/ 778000 h 1710461"/>
                <a:gd name="connsiteX1" fmla="*/ 2973838 w 2983253"/>
                <a:gd name="connsiteY1" fmla="*/ 870158 h 1710461"/>
                <a:gd name="connsiteX2" fmla="*/ 1486962 w 2983253"/>
                <a:gd name="connsiteY2" fmla="*/ 1710461 h 1710461"/>
                <a:gd name="connsiteX3" fmla="*/ 86 w 2983253"/>
                <a:gd name="connsiteY3" fmla="*/ 870158 h 1710461"/>
                <a:gd name="connsiteX4" fmla="*/ 1219939 w 2983253"/>
                <a:gd name="connsiteY4" fmla="*/ 0 h 1710461"/>
                <a:gd name="connsiteX0" fmla="*/ 2973838 w 2973838"/>
                <a:gd name="connsiteY0" fmla="*/ 870158 h 1710461"/>
                <a:gd name="connsiteX1" fmla="*/ 1486962 w 2973838"/>
                <a:gd name="connsiteY1" fmla="*/ 1710461 h 1710461"/>
                <a:gd name="connsiteX2" fmla="*/ 86 w 2973838"/>
                <a:gd name="connsiteY2" fmla="*/ 870158 h 1710461"/>
                <a:gd name="connsiteX3" fmla="*/ 1219939 w 2973838"/>
                <a:gd name="connsiteY3" fmla="*/ 0 h 171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838" h="1710461">
                  <a:moveTo>
                    <a:pt x="2973838" y="870158"/>
                  </a:moveTo>
                  <a:cubicBezTo>
                    <a:pt x="2973838" y="1334245"/>
                    <a:pt x="2308141" y="1710461"/>
                    <a:pt x="1486962" y="1710461"/>
                  </a:cubicBezTo>
                  <a:cubicBezTo>
                    <a:pt x="665783" y="1710461"/>
                    <a:pt x="8019" y="1326136"/>
                    <a:pt x="86" y="870158"/>
                  </a:cubicBezTo>
                  <a:cubicBezTo>
                    <a:pt x="-7847" y="414180"/>
                    <a:pt x="538935" y="584"/>
                    <a:pt x="1219939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  <p:grpSp>
          <p:nvGrpSpPr>
            <p:cNvPr id="40" name="그룹 39"/>
            <p:cNvGrpSpPr/>
            <p:nvPr userDrawn="1"/>
          </p:nvGrpSpPr>
          <p:grpSpPr>
            <a:xfrm>
              <a:off x="854310" y="4240868"/>
              <a:ext cx="3681754" cy="1241438"/>
              <a:chOff x="274336" y="3918402"/>
              <a:chExt cx="6046696" cy="2038865"/>
            </a:xfrm>
          </p:grpSpPr>
          <p:sp>
            <p:nvSpPr>
              <p:cNvPr id="44" name="Line 167"/>
              <p:cNvSpPr>
                <a:spLocks noChangeShapeType="1"/>
              </p:cNvSpPr>
              <p:nvPr userDrawn="1"/>
            </p:nvSpPr>
            <p:spPr bwMode="auto">
              <a:xfrm>
                <a:off x="274336" y="4620591"/>
                <a:ext cx="6046696" cy="133667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AutoShape 258"/>
              <p:cNvSpPr>
                <a:spLocks noChangeArrowheads="1"/>
              </p:cNvSpPr>
              <p:nvPr userDrawn="1"/>
            </p:nvSpPr>
            <p:spPr bwMode="auto">
              <a:xfrm rot="5247312">
                <a:off x="2815772" y="3918402"/>
                <a:ext cx="215900" cy="215900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그룹 2050"/>
          <p:cNvGrpSpPr/>
          <p:nvPr userDrawn="1"/>
        </p:nvGrpSpPr>
        <p:grpSpPr>
          <a:xfrm rot="159777">
            <a:off x="1347995" y="2040288"/>
            <a:ext cx="2415689" cy="2878175"/>
            <a:chOff x="1583906" y="2910023"/>
            <a:chExt cx="1710918" cy="2038475"/>
          </a:xfrm>
        </p:grpSpPr>
        <p:pic>
          <p:nvPicPr>
            <p:cNvPr id="79" name="Picture 165" descr="21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2957" r="55806" b="62846"/>
            <a:stretch>
              <a:fillRect/>
            </a:stretch>
          </p:blipFill>
          <p:spPr bwMode="auto">
            <a:xfrm rot="19639864" flipH="1">
              <a:off x="1583906" y="3423060"/>
              <a:ext cx="1075209" cy="102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Line 169"/>
            <p:cNvSpPr>
              <a:spLocks noChangeShapeType="1"/>
            </p:cNvSpPr>
            <p:nvPr userDrawn="1"/>
          </p:nvSpPr>
          <p:spPr bwMode="auto">
            <a:xfrm rot="1640582">
              <a:off x="1820346" y="2910023"/>
              <a:ext cx="1185429" cy="20384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Line 170"/>
            <p:cNvSpPr>
              <a:spLocks noChangeShapeType="1"/>
            </p:cNvSpPr>
            <p:nvPr userDrawn="1"/>
          </p:nvSpPr>
          <p:spPr bwMode="auto">
            <a:xfrm rot="1640582" flipV="1">
              <a:off x="1597316" y="3255764"/>
              <a:ext cx="1697508" cy="9610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그룹 81"/>
          <p:cNvGrpSpPr/>
          <p:nvPr userDrawn="1"/>
        </p:nvGrpSpPr>
        <p:grpSpPr>
          <a:xfrm>
            <a:off x="2384149" y="2460879"/>
            <a:ext cx="1741365" cy="2640184"/>
            <a:chOff x="2486052" y="2145152"/>
            <a:chExt cx="1886613" cy="2860403"/>
          </a:xfrm>
        </p:grpSpPr>
        <p:grpSp>
          <p:nvGrpSpPr>
            <p:cNvPr id="83" name="그룹 82"/>
            <p:cNvGrpSpPr/>
            <p:nvPr userDrawn="1"/>
          </p:nvGrpSpPr>
          <p:grpSpPr>
            <a:xfrm>
              <a:off x="3052129" y="2145152"/>
              <a:ext cx="730250" cy="1241425"/>
              <a:chOff x="3486150" y="2484438"/>
              <a:chExt cx="730250" cy="1241425"/>
            </a:xfrm>
          </p:grpSpPr>
          <p:sp>
            <p:nvSpPr>
              <p:cNvPr id="96" name="Rectangle 11"/>
              <p:cNvSpPr>
                <a:spLocks noChangeArrowheads="1"/>
              </p:cNvSpPr>
              <p:nvPr userDrawn="1"/>
            </p:nvSpPr>
            <p:spPr bwMode="auto">
              <a:xfrm>
                <a:off x="3784600" y="3427413"/>
                <a:ext cx="139700" cy="298450"/>
              </a:xfrm>
              <a:prstGeom prst="rect">
                <a:avLst/>
              </a:pr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Freeform 14"/>
              <p:cNvSpPr>
                <a:spLocks noEditPoints="1"/>
              </p:cNvSpPr>
              <p:nvPr userDrawn="1"/>
            </p:nvSpPr>
            <p:spPr bwMode="auto">
              <a:xfrm>
                <a:off x="3486150" y="2773363"/>
                <a:ext cx="730250" cy="730250"/>
              </a:xfrm>
              <a:custGeom>
                <a:avLst/>
                <a:gdLst>
                  <a:gd name="T0" fmla="*/ 206 w 460"/>
                  <a:gd name="T1" fmla="*/ 2 h 460"/>
                  <a:gd name="T2" fmla="*/ 140 w 460"/>
                  <a:gd name="T3" fmla="*/ 18 h 460"/>
                  <a:gd name="T4" fmla="*/ 84 w 460"/>
                  <a:gd name="T5" fmla="*/ 52 h 460"/>
                  <a:gd name="T6" fmla="*/ 40 w 460"/>
                  <a:gd name="T7" fmla="*/ 102 h 460"/>
                  <a:gd name="T8" fmla="*/ 10 w 460"/>
                  <a:gd name="T9" fmla="*/ 162 h 460"/>
                  <a:gd name="T10" fmla="*/ 0 w 460"/>
                  <a:gd name="T11" fmla="*/ 230 h 460"/>
                  <a:gd name="T12" fmla="*/ 4 w 460"/>
                  <a:gd name="T13" fmla="*/ 276 h 460"/>
                  <a:gd name="T14" fmla="*/ 28 w 460"/>
                  <a:gd name="T15" fmla="*/ 340 h 460"/>
                  <a:gd name="T16" fmla="*/ 68 w 460"/>
                  <a:gd name="T17" fmla="*/ 392 h 460"/>
                  <a:gd name="T18" fmla="*/ 120 w 460"/>
                  <a:gd name="T19" fmla="*/ 432 h 460"/>
                  <a:gd name="T20" fmla="*/ 184 w 460"/>
                  <a:gd name="T21" fmla="*/ 456 h 460"/>
                  <a:gd name="T22" fmla="*/ 230 w 460"/>
                  <a:gd name="T23" fmla="*/ 460 h 460"/>
                  <a:gd name="T24" fmla="*/ 298 w 460"/>
                  <a:gd name="T25" fmla="*/ 450 h 460"/>
                  <a:gd name="T26" fmla="*/ 358 w 460"/>
                  <a:gd name="T27" fmla="*/ 420 h 460"/>
                  <a:gd name="T28" fmla="*/ 408 w 460"/>
                  <a:gd name="T29" fmla="*/ 376 h 460"/>
                  <a:gd name="T30" fmla="*/ 442 w 460"/>
                  <a:gd name="T31" fmla="*/ 320 h 460"/>
                  <a:gd name="T32" fmla="*/ 458 w 460"/>
                  <a:gd name="T33" fmla="*/ 254 h 460"/>
                  <a:gd name="T34" fmla="*/ 458 w 460"/>
                  <a:gd name="T35" fmla="*/ 206 h 460"/>
                  <a:gd name="T36" fmla="*/ 442 w 460"/>
                  <a:gd name="T37" fmla="*/ 140 h 460"/>
                  <a:gd name="T38" fmla="*/ 408 w 460"/>
                  <a:gd name="T39" fmla="*/ 84 h 460"/>
                  <a:gd name="T40" fmla="*/ 358 w 460"/>
                  <a:gd name="T41" fmla="*/ 40 h 460"/>
                  <a:gd name="T42" fmla="*/ 298 w 460"/>
                  <a:gd name="T43" fmla="*/ 10 h 460"/>
                  <a:gd name="T44" fmla="*/ 230 w 460"/>
                  <a:gd name="T45" fmla="*/ 0 h 460"/>
                  <a:gd name="T46" fmla="*/ 230 w 460"/>
                  <a:gd name="T47" fmla="*/ 388 h 460"/>
                  <a:gd name="T48" fmla="*/ 184 w 460"/>
                  <a:gd name="T49" fmla="*/ 380 h 460"/>
                  <a:gd name="T50" fmla="*/ 142 w 460"/>
                  <a:gd name="T51" fmla="*/ 362 h 460"/>
                  <a:gd name="T52" fmla="*/ 108 w 460"/>
                  <a:gd name="T53" fmla="*/ 330 h 460"/>
                  <a:gd name="T54" fmla="*/ 84 w 460"/>
                  <a:gd name="T55" fmla="*/ 292 h 460"/>
                  <a:gd name="T56" fmla="*/ 72 w 460"/>
                  <a:gd name="T57" fmla="*/ 246 h 460"/>
                  <a:gd name="T58" fmla="*/ 72 w 460"/>
                  <a:gd name="T59" fmla="*/ 214 h 460"/>
                  <a:gd name="T60" fmla="*/ 84 w 460"/>
                  <a:gd name="T61" fmla="*/ 168 h 460"/>
                  <a:gd name="T62" fmla="*/ 108 w 460"/>
                  <a:gd name="T63" fmla="*/ 130 h 460"/>
                  <a:gd name="T64" fmla="*/ 142 w 460"/>
                  <a:gd name="T65" fmla="*/ 98 h 460"/>
                  <a:gd name="T66" fmla="*/ 184 w 460"/>
                  <a:gd name="T67" fmla="*/ 80 h 460"/>
                  <a:gd name="T68" fmla="*/ 230 w 460"/>
                  <a:gd name="T69" fmla="*/ 72 h 460"/>
                  <a:gd name="T70" fmla="*/ 262 w 460"/>
                  <a:gd name="T71" fmla="*/ 76 h 460"/>
                  <a:gd name="T72" fmla="*/ 306 w 460"/>
                  <a:gd name="T73" fmla="*/ 92 h 460"/>
                  <a:gd name="T74" fmla="*/ 342 w 460"/>
                  <a:gd name="T75" fmla="*/ 118 h 460"/>
                  <a:gd name="T76" fmla="*/ 368 w 460"/>
                  <a:gd name="T77" fmla="*/ 154 h 460"/>
                  <a:gd name="T78" fmla="*/ 384 w 460"/>
                  <a:gd name="T79" fmla="*/ 198 h 460"/>
                  <a:gd name="T80" fmla="*/ 388 w 460"/>
                  <a:gd name="T81" fmla="*/ 230 h 460"/>
                  <a:gd name="T82" fmla="*/ 380 w 460"/>
                  <a:gd name="T83" fmla="*/ 276 h 460"/>
                  <a:gd name="T84" fmla="*/ 362 w 460"/>
                  <a:gd name="T85" fmla="*/ 318 h 460"/>
                  <a:gd name="T86" fmla="*/ 330 w 460"/>
                  <a:gd name="T87" fmla="*/ 352 h 460"/>
                  <a:gd name="T88" fmla="*/ 292 w 460"/>
                  <a:gd name="T89" fmla="*/ 376 h 460"/>
                  <a:gd name="T90" fmla="*/ 246 w 460"/>
                  <a:gd name="T91" fmla="*/ 388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0" h="460">
                    <a:moveTo>
                      <a:pt x="230" y="0"/>
                    </a:moveTo>
                    <a:lnTo>
                      <a:pt x="230" y="0"/>
                    </a:lnTo>
                    <a:lnTo>
                      <a:pt x="206" y="2"/>
                    </a:lnTo>
                    <a:lnTo>
                      <a:pt x="184" y="4"/>
                    </a:lnTo>
                    <a:lnTo>
                      <a:pt x="162" y="10"/>
                    </a:lnTo>
                    <a:lnTo>
                      <a:pt x="140" y="18"/>
                    </a:lnTo>
                    <a:lnTo>
                      <a:pt x="120" y="28"/>
                    </a:lnTo>
                    <a:lnTo>
                      <a:pt x="102" y="40"/>
                    </a:lnTo>
                    <a:lnTo>
                      <a:pt x="84" y="52"/>
                    </a:lnTo>
                    <a:lnTo>
                      <a:pt x="68" y="68"/>
                    </a:lnTo>
                    <a:lnTo>
                      <a:pt x="52" y="84"/>
                    </a:lnTo>
                    <a:lnTo>
                      <a:pt x="40" y="102"/>
                    </a:lnTo>
                    <a:lnTo>
                      <a:pt x="28" y="120"/>
                    </a:lnTo>
                    <a:lnTo>
                      <a:pt x="18" y="140"/>
                    </a:lnTo>
                    <a:lnTo>
                      <a:pt x="10" y="162"/>
                    </a:lnTo>
                    <a:lnTo>
                      <a:pt x="4" y="184"/>
                    </a:lnTo>
                    <a:lnTo>
                      <a:pt x="2" y="20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54"/>
                    </a:lnTo>
                    <a:lnTo>
                      <a:pt x="4" y="276"/>
                    </a:lnTo>
                    <a:lnTo>
                      <a:pt x="10" y="298"/>
                    </a:lnTo>
                    <a:lnTo>
                      <a:pt x="18" y="320"/>
                    </a:lnTo>
                    <a:lnTo>
                      <a:pt x="28" y="340"/>
                    </a:lnTo>
                    <a:lnTo>
                      <a:pt x="40" y="358"/>
                    </a:lnTo>
                    <a:lnTo>
                      <a:pt x="52" y="376"/>
                    </a:lnTo>
                    <a:lnTo>
                      <a:pt x="68" y="392"/>
                    </a:lnTo>
                    <a:lnTo>
                      <a:pt x="84" y="408"/>
                    </a:lnTo>
                    <a:lnTo>
                      <a:pt x="102" y="420"/>
                    </a:lnTo>
                    <a:lnTo>
                      <a:pt x="120" y="432"/>
                    </a:lnTo>
                    <a:lnTo>
                      <a:pt x="140" y="442"/>
                    </a:lnTo>
                    <a:lnTo>
                      <a:pt x="162" y="450"/>
                    </a:lnTo>
                    <a:lnTo>
                      <a:pt x="184" y="456"/>
                    </a:lnTo>
                    <a:lnTo>
                      <a:pt x="206" y="458"/>
                    </a:lnTo>
                    <a:lnTo>
                      <a:pt x="230" y="460"/>
                    </a:lnTo>
                    <a:lnTo>
                      <a:pt x="230" y="460"/>
                    </a:lnTo>
                    <a:lnTo>
                      <a:pt x="254" y="458"/>
                    </a:lnTo>
                    <a:lnTo>
                      <a:pt x="276" y="456"/>
                    </a:lnTo>
                    <a:lnTo>
                      <a:pt x="298" y="450"/>
                    </a:lnTo>
                    <a:lnTo>
                      <a:pt x="320" y="442"/>
                    </a:lnTo>
                    <a:lnTo>
                      <a:pt x="340" y="432"/>
                    </a:lnTo>
                    <a:lnTo>
                      <a:pt x="358" y="420"/>
                    </a:lnTo>
                    <a:lnTo>
                      <a:pt x="376" y="408"/>
                    </a:lnTo>
                    <a:lnTo>
                      <a:pt x="392" y="392"/>
                    </a:lnTo>
                    <a:lnTo>
                      <a:pt x="408" y="376"/>
                    </a:lnTo>
                    <a:lnTo>
                      <a:pt x="420" y="358"/>
                    </a:lnTo>
                    <a:lnTo>
                      <a:pt x="432" y="340"/>
                    </a:lnTo>
                    <a:lnTo>
                      <a:pt x="442" y="320"/>
                    </a:lnTo>
                    <a:lnTo>
                      <a:pt x="450" y="298"/>
                    </a:lnTo>
                    <a:lnTo>
                      <a:pt x="456" y="276"/>
                    </a:lnTo>
                    <a:lnTo>
                      <a:pt x="458" y="254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8" y="206"/>
                    </a:lnTo>
                    <a:lnTo>
                      <a:pt x="456" y="184"/>
                    </a:lnTo>
                    <a:lnTo>
                      <a:pt x="450" y="162"/>
                    </a:lnTo>
                    <a:lnTo>
                      <a:pt x="442" y="140"/>
                    </a:lnTo>
                    <a:lnTo>
                      <a:pt x="432" y="120"/>
                    </a:lnTo>
                    <a:lnTo>
                      <a:pt x="420" y="102"/>
                    </a:lnTo>
                    <a:lnTo>
                      <a:pt x="408" y="84"/>
                    </a:lnTo>
                    <a:lnTo>
                      <a:pt x="392" y="68"/>
                    </a:lnTo>
                    <a:lnTo>
                      <a:pt x="376" y="52"/>
                    </a:lnTo>
                    <a:lnTo>
                      <a:pt x="358" y="40"/>
                    </a:lnTo>
                    <a:lnTo>
                      <a:pt x="340" y="28"/>
                    </a:lnTo>
                    <a:lnTo>
                      <a:pt x="320" y="18"/>
                    </a:lnTo>
                    <a:lnTo>
                      <a:pt x="298" y="10"/>
                    </a:lnTo>
                    <a:lnTo>
                      <a:pt x="276" y="4"/>
                    </a:lnTo>
                    <a:lnTo>
                      <a:pt x="254" y="2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  <a:moveTo>
                      <a:pt x="230" y="388"/>
                    </a:moveTo>
                    <a:lnTo>
                      <a:pt x="230" y="388"/>
                    </a:lnTo>
                    <a:lnTo>
                      <a:pt x="214" y="388"/>
                    </a:lnTo>
                    <a:lnTo>
                      <a:pt x="198" y="384"/>
                    </a:lnTo>
                    <a:lnTo>
                      <a:pt x="184" y="380"/>
                    </a:lnTo>
                    <a:lnTo>
                      <a:pt x="168" y="376"/>
                    </a:lnTo>
                    <a:lnTo>
                      <a:pt x="154" y="368"/>
                    </a:lnTo>
                    <a:lnTo>
                      <a:pt x="142" y="362"/>
                    </a:lnTo>
                    <a:lnTo>
                      <a:pt x="130" y="352"/>
                    </a:lnTo>
                    <a:lnTo>
                      <a:pt x="118" y="342"/>
                    </a:lnTo>
                    <a:lnTo>
                      <a:pt x="108" y="330"/>
                    </a:lnTo>
                    <a:lnTo>
                      <a:pt x="98" y="318"/>
                    </a:lnTo>
                    <a:lnTo>
                      <a:pt x="92" y="306"/>
                    </a:lnTo>
                    <a:lnTo>
                      <a:pt x="84" y="292"/>
                    </a:lnTo>
                    <a:lnTo>
                      <a:pt x="80" y="276"/>
                    </a:lnTo>
                    <a:lnTo>
                      <a:pt x="76" y="262"/>
                    </a:lnTo>
                    <a:lnTo>
                      <a:pt x="72" y="246"/>
                    </a:lnTo>
                    <a:lnTo>
                      <a:pt x="72" y="230"/>
                    </a:lnTo>
                    <a:lnTo>
                      <a:pt x="72" y="230"/>
                    </a:lnTo>
                    <a:lnTo>
                      <a:pt x="72" y="214"/>
                    </a:lnTo>
                    <a:lnTo>
                      <a:pt x="76" y="198"/>
                    </a:lnTo>
                    <a:lnTo>
                      <a:pt x="80" y="184"/>
                    </a:lnTo>
                    <a:lnTo>
                      <a:pt x="84" y="168"/>
                    </a:lnTo>
                    <a:lnTo>
                      <a:pt x="92" y="154"/>
                    </a:lnTo>
                    <a:lnTo>
                      <a:pt x="98" y="142"/>
                    </a:lnTo>
                    <a:lnTo>
                      <a:pt x="108" y="130"/>
                    </a:lnTo>
                    <a:lnTo>
                      <a:pt x="118" y="118"/>
                    </a:lnTo>
                    <a:lnTo>
                      <a:pt x="130" y="108"/>
                    </a:lnTo>
                    <a:lnTo>
                      <a:pt x="142" y="98"/>
                    </a:lnTo>
                    <a:lnTo>
                      <a:pt x="154" y="92"/>
                    </a:lnTo>
                    <a:lnTo>
                      <a:pt x="168" y="84"/>
                    </a:lnTo>
                    <a:lnTo>
                      <a:pt x="184" y="80"/>
                    </a:lnTo>
                    <a:lnTo>
                      <a:pt x="198" y="76"/>
                    </a:lnTo>
                    <a:lnTo>
                      <a:pt x="214" y="72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46" y="72"/>
                    </a:lnTo>
                    <a:lnTo>
                      <a:pt x="262" y="76"/>
                    </a:lnTo>
                    <a:lnTo>
                      <a:pt x="276" y="80"/>
                    </a:lnTo>
                    <a:lnTo>
                      <a:pt x="292" y="84"/>
                    </a:lnTo>
                    <a:lnTo>
                      <a:pt x="306" y="92"/>
                    </a:lnTo>
                    <a:lnTo>
                      <a:pt x="318" y="98"/>
                    </a:lnTo>
                    <a:lnTo>
                      <a:pt x="330" y="108"/>
                    </a:lnTo>
                    <a:lnTo>
                      <a:pt x="342" y="118"/>
                    </a:lnTo>
                    <a:lnTo>
                      <a:pt x="352" y="130"/>
                    </a:lnTo>
                    <a:lnTo>
                      <a:pt x="362" y="142"/>
                    </a:lnTo>
                    <a:lnTo>
                      <a:pt x="368" y="154"/>
                    </a:lnTo>
                    <a:lnTo>
                      <a:pt x="376" y="168"/>
                    </a:lnTo>
                    <a:lnTo>
                      <a:pt x="380" y="184"/>
                    </a:lnTo>
                    <a:lnTo>
                      <a:pt x="384" y="198"/>
                    </a:lnTo>
                    <a:lnTo>
                      <a:pt x="388" y="214"/>
                    </a:lnTo>
                    <a:lnTo>
                      <a:pt x="388" y="230"/>
                    </a:lnTo>
                    <a:lnTo>
                      <a:pt x="388" y="230"/>
                    </a:lnTo>
                    <a:lnTo>
                      <a:pt x="388" y="246"/>
                    </a:lnTo>
                    <a:lnTo>
                      <a:pt x="384" y="262"/>
                    </a:lnTo>
                    <a:lnTo>
                      <a:pt x="380" y="276"/>
                    </a:lnTo>
                    <a:lnTo>
                      <a:pt x="376" y="292"/>
                    </a:lnTo>
                    <a:lnTo>
                      <a:pt x="368" y="306"/>
                    </a:lnTo>
                    <a:lnTo>
                      <a:pt x="362" y="318"/>
                    </a:lnTo>
                    <a:lnTo>
                      <a:pt x="352" y="330"/>
                    </a:lnTo>
                    <a:lnTo>
                      <a:pt x="342" y="342"/>
                    </a:lnTo>
                    <a:lnTo>
                      <a:pt x="330" y="352"/>
                    </a:lnTo>
                    <a:lnTo>
                      <a:pt x="318" y="362"/>
                    </a:lnTo>
                    <a:lnTo>
                      <a:pt x="306" y="368"/>
                    </a:lnTo>
                    <a:lnTo>
                      <a:pt x="292" y="376"/>
                    </a:lnTo>
                    <a:lnTo>
                      <a:pt x="276" y="380"/>
                    </a:lnTo>
                    <a:lnTo>
                      <a:pt x="262" y="384"/>
                    </a:lnTo>
                    <a:lnTo>
                      <a:pt x="246" y="388"/>
                    </a:lnTo>
                    <a:lnTo>
                      <a:pt x="230" y="388"/>
                    </a:lnTo>
                    <a:lnTo>
                      <a:pt x="230" y="388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Freeform 15"/>
              <p:cNvSpPr>
                <a:spLocks/>
              </p:cNvSpPr>
              <p:nvPr userDrawn="1"/>
            </p:nvSpPr>
            <p:spPr bwMode="auto">
              <a:xfrm>
                <a:off x="3778250" y="2484438"/>
                <a:ext cx="146050" cy="390525"/>
              </a:xfrm>
              <a:custGeom>
                <a:avLst/>
                <a:gdLst>
                  <a:gd name="T0" fmla="*/ 92 w 92"/>
                  <a:gd name="T1" fmla="*/ 46 h 246"/>
                  <a:gd name="T2" fmla="*/ 92 w 92"/>
                  <a:gd name="T3" fmla="*/ 46 h 246"/>
                  <a:gd name="T4" fmla="*/ 92 w 92"/>
                  <a:gd name="T5" fmla="*/ 36 h 246"/>
                  <a:gd name="T6" fmla="*/ 88 w 92"/>
                  <a:gd name="T7" fmla="*/ 28 h 246"/>
                  <a:gd name="T8" fmla="*/ 84 w 92"/>
                  <a:gd name="T9" fmla="*/ 20 h 246"/>
                  <a:gd name="T10" fmla="*/ 78 w 92"/>
                  <a:gd name="T11" fmla="*/ 14 h 246"/>
                  <a:gd name="T12" fmla="*/ 72 w 92"/>
                  <a:gd name="T13" fmla="*/ 8 h 246"/>
                  <a:gd name="T14" fmla="*/ 64 w 92"/>
                  <a:gd name="T15" fmla="*/ 4 h 246"/>
                  <a:gd name="T16" fmla="*/ 56 w 92"/>
                  <a:gd name="T17" fmla="*/ 0 h 246"/>
                  <a:gd name="T18" fmla="*/ 46 w 92"/>
                  <a:gd name="T19" fmla="*/ 0 h 246"/>
                  <a:gd name="T20" fmla="*/ 46 w 92"/>
                  <a:gd name="T21" fmla="*/ 0 h 246"/>
                  <a:gd name="T22" fmla="*/ 36 w 92"/>
                  <a:gd name="T23" fmla="*/ 0 h 246"/>
                  <a:gd name="T24" fmla="*/ 28 w 92"/>
                  <a:gd name="T25" fmla="*/ 4 h 246"/>
                  <a:gd name="T26" fmla="*/ 20 w 92"/>
                  <a:gd name="T27" fmla="*/ 8 h 246"/>
                  <a:gd name="T28" fmla="*/ 14 w 92"/>
                  <a:gd name="T29" fmla="*/ 14 h 246"/>
                  <a:gd name="T30" fmla="*/ 8 w 92"/>
                  <a:gd name="T31" fmla="*/ 20 h 246"/>
                  <a:gd name="T32" fmla="*/ 4 w 92"/>
                  <a:gd name="T33" fmla="*/ 28 h 246"/>
                  <a:gd name="T34" fmla="*/ 0 w 92"/>
                  <a:gd name="T35" fmla="*/ 36 h 246"/>
                  <a:gd name="T36" fmla="*/ 0 w 92"/>
                  <a:gd name="T37" fmla="*/ 46 h 246"/>
                  <a:gd name="T38" fmla="*/ 0 w 92"/>
                  <a:gd name="T39" fmla="*/ 46 h 246"/>
                  <a:gd name="T40" fmla="*/ 0 w 92"/>
                  <a:gd name="T41" fmla="*/ 200 h 246"/>
                  <a:gd name="T42" fmla="*/ 0 w 92"/>
                  <a:gd name="T43" fmla="*/ 200 h 246"/>
                  <a:gd name="T44" fmla="*/ 0 w 92"/>
                  <a:gd name="T45" fmla="*/ 210 h 246"/>
                  <a:gd name="T46" fmla="*/ 4 w 92"/>
                  <a:gd name="T47" fmla="*/ 218 h 246"/>
                  <a:gd name="T48" fmla="*/ 8 w 92"/>
                  <a:gd name="T49" fmla="*/ 226 h 246"/>
                  <a:gd name="T50" fmla="*/ 14 w 92"/>
                  <a:gd name="T51" fmla="*/ 232 h 246"/>
                  <a:gd name="T52" fmla="*/ 20 w 92"/>
                  <a:gd name="T53" fmla="*/ 238 h 246"/>
                  <a:gd name="T54" fmla="*/ 28 w 92"/>
                  <a:gd name="T55" fmla="*/ 242 h 246"/>
                  <a:gd name="T56" fmla="*/ 36 w 92"/>
                  <a:gd name="T57" fmla="*/ 246 h 246"/>
                  <a:gd name="T58" fmla="*/ 46 w 92"/>
                  <a:gd name="T59" fmla="*/ 246 h 246"/>
                  <a:gd name="T60" fmla="*/ 46 w 92"/>
                  <a:gd name="T61" fmla="*/ 246 h 246"/>
                  <a:gd name="T62" fmla="*/ 56 w 92"/>
                  <a:gd name="T63" fmla="*/ 246 h 246"/>
                  <a:gd name="T64" fmla="*/ 64 w 92"/>
                  <a:gd name="T65" fmla="*/ 242 h 246"/>
                  <a:gd name="T66" fmla="*/ 72 w 92"/>
                  <a:gd name="T67" fmla="*/ 238 h 246"/>
                  <a:gd name="T68" fmla="*/ 78 w 92"/>
                  <a:gd name="T69" fmla="*/ 232 h 246"/>
                  <a:gd name="T70" fmla="*/ 84 w 92"/>
                  <a:gd name="T71" fmla="*/ 226 h 246"/>
                  <a:gd name="T72" fmla="*/ 88 w 92"/>
                  <a:gd name="T73" fmla="*/ 218 h 246"/>
                  <a:gd name="T74" fmla="*/ 92 w 92"/>
                  <a:gd name="T75" fmla="*/ 210 h 246"/>
                  <a:gd name="T76" fmla="*/ 92 w 92"/>
                  <a:gd name="T77" fmla="*/ 200 h 246"/>
                  <a:gd name="T78" fmla="*/ 92 w 92"/>
                  <a:gd name="T79" fmla="*/ 200 h 246"/>
                  <a:gd name="T80" fmla="*/ 92 w 92"/>
                  <a:gd name="T81" fmla="*/ 46 h 246"/>
                  <a:gd name="T82" fmla="*/ 92 w 92"/>
                  <a:gd name="T83" fmla="*/ 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246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36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210"/>
                    </a:lnTo>
                    <a:lnTo>
                      <a:pt x="4" y="218"/>
                    </a:lnTo>
                    <a:lnTo>
                      <a:pt x="8" y="226"/>
                    </a:lnTo>
                    <a:lnTo>
                      <a:pt x="14" y="232"/>
                    </a:lnTo>
                    <a:lnTo>
                      <a:pt x="20" y="238"/>
                    </a:lnTo>
                    <a:lnTo>
                      <a:pt x="28" y="242"/>
                    </a:lnTo>
                    <a:lnTo>
                      <a:pt x="36" y="246"/>
                    </a:lnTo>
                    <a:lnTo>
                      <a:pt x="46" y="246"/>
                    </a:lnTo>
                    <a:lnTo>
                      <a:pt x="46" y="246"/>
                    </a:lnTo>
                    <a:lnTo>
                      <a:pt x="56" y="246"/>
                    </a:lnTo>
                    <a:lnTo>
                      <a:pt x="64" y="242"/>
                    </a:lnTo>
                    <a:lnTo>
                      <a:pt x="72" y="238"/>
                    </a:lnTo>
                    <a:lnTo>
                      <a:pt x="78" y="232"/>
                    </a:lnTo>
                    <a:lnTo>
                      <a:pt x="84" y="226"/>
                    </a:lnTo>
                    <a:lnTo>
                      <a:pt x="88" y="218"/>
                    </a:lnTo>
                    <a:lnTo>
                      <a:pt x="92" y="210"/>
                    </a:lnTo>
                    <a:lnTo>
                      <a:pt x="92" y="200"/>
                    </a:lnTo>
                    <a:lnTo>
                      <a:pt x="92" y="200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Freeform 12"/>
            <p:cNvSpPr>
              <a:spLocks/>
            </p:cNvSpPr>
            <p:nvPr userDrawn="1"/>
          </p:nvSpPr>
          <p:spPr bwMode="auto">
            <a:xfrm rot="21096506">
              <a:off x="2486052" y="3365776"/>
              <a:ext cx="1083580" cy="1639779"/>
            </a:xfrm>
            <a:custGeom>
              <a:avLst/>
              <a:gdLst>
                <a:gd name="T0" fmla="*/ 0 w 716"/>
                <a:gd name="T1" fmla="*/ 1028 h 1028"/>
                <a:gd name="T2" fmla="*/ 58 w 716"/>
                <a:gd name="T3" fmla="*/ 808 h 1028"/>
                <a:gd name="T4" fmla="*/ 652 w 716"/>
                <a:gd name="T5" fmla="*/ 0 h 1028"/>
                <a:gd name="T6" fmla="*/ 716 w 716"/>
                <a:gd name="T7" fmla="*/ 44 h 1028"/>
                <a:gd name="T8" fmla="*/ 0 w 716"/>
                <a:gd name="T9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1028">
                  <a:moveTo>
                    <a:pt x="0" y="1028"/>
                  </a:moveTo>
                  <a:lnTo>
                    <a:pt x="58" y="808"/>
                  </a:lnTo>
                  <a:lnTo>
                    <a:pt x="652" y="0"/>
                  </a:lnTo>
                  <a:lnTo>
                    <a:pt x="716" y="44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64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5" name="그룹 84"/>
            <p:cNvGrpSpPr/>
            <p:nvPr userDrawn="1"/>
          </p:nvGrpSpPr>
          <p:grpSpPr>
            <a:xfrm rot="819880">
              <a:off x="3150290" y="3337086"/>
              <a:ext cx="1222375" cy="1628775"/>
              <a:chOff x="3434529" y="3270627"/>
              <a:chExt cx="1222375" cy="1628775"/>
            </a:xfrm>
          </p:grpSpPr>
          <p:sp>
            <p:nvSpPr>
              <p:cNvPr id="86" name="Freeform 13"/>
              <p:cNvSpPr>
                <a:spLocks/>
              </p:cNvSpPr>
              <p:nvPr userDrawn="1"/>
            </p:nvSpPr>
            <p:spPr bwMode="auto">
              <a:xfrm>
                <a:off x="3434529" y="3270627"/>
                <a:ext cx="1111250" cy="1479550"/>
              </a:xfrm>
              <a:custGeom>
                <a:avLst/>
                <a:gdLst>
                  <a:gd name="T0" fmla="*/ 700 w 700"/>
                  <a:gd name="T1" fmla="*/ 904 h 932"/>
                  <a:gd name="T2" fmla="*/ 668 w 700"/>
                  <a:gd name="T3" fmla="*/ 786 h 932"/>
                  <a:gd name="T4" fmla="*/ 64 w 700"/>
                  <a:gd name="T5" fmla="*/ 0 h 932"/>
                  <a:gd name="T6" fmla="*/ 0 w 700"/>
                  <a:gd name="T7" fmla="*/ 46 h 932"/>
                  <a:gd name="T8" fmla="*/ 674 w 700"/>
                  <a:gd name="T9" fmla="*/ 932 h 932"/>
                  <a:gd name="T10" fmla="*/ 674 w 700"/>
                  <a:gd name="T11" fmla="*/ 932 h 932"/>
                  <a:gd name="T12" fmla="*/ 700 w 700"/>
                  <a:gd name="T13" fmla="*/ 904 h 932"/>
                  <a:gd name="T14" fmla="*/ 700 w 700"/>
                  <a:gd name="T15" fmla="*/ 904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0" h="932">
                    <a:moveTo>
                      <a:pt x="700" y="904"/>
                    </a:moveTo>
                    <a:lnTo>
                      <a:pt x="668" y="786"/>
                    </a:lnTo>
                    <a:lnTo>
                      <a:pt x="64" y="0"/>
                    </a:lnTo>
                    <a:lnTo>
                      <a:pt x="0" y="46"/>
                    </a:lnTo>
                    <a:lnTo>
                      <a:pt x="674" y="932"/>
                    </a:lnTo>
                    <a:lnTo>
                      <a:pt x="674" y="932"/>
                    </a:lnTo>
                    <a:lnTo>
                      <a:pt x="700" y="904"/>
                    </a:lnTo>
                    <a:lnTo>
                      <a:pt x="700" y="904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Freeform 16"/>
              <p:cNvSpPr>
                <a:spLocks/>
              </p:cNvSpPr>
              <p:nvPr userDrawn="1"/>
            </p:nvSpPr>
            <p:spPr bwMode="auto">
              <a:xfrm>
                <a:off x="4498154" y="4689852"/>
                <a:ext cx="158750" cy="209550"/>
              </a:xfrm>
              <a:custGeom>
                <a:avLst/>
                <a:gdLst>
                  <a:gd name="T0" fmla="*/ 18 w 100"/>
                  <a:gd name="T1" fmla="*/ 8 h 132"/>
                  <a:gd name="T2" fmla="*/ 18 w 100"/>
                  <a:gd name="T3" fmla="*/ 8 h 132"/>
                  <a:gd name="T4" fmla="*/ 14 w 100"/>
                  <a:gd name="T5" fmla="*/ 4 h 132"/>
                  <a:gd name="T6" fmla="*/ 10 w 100"/>
                  <a:gd name="T7" fmla="*/ 0 h 132"/>
                  <a:gd name="T8" fmla="*/ 6 w 100"/>
                  <a:gd name="T9" fmla="*/ 0 h 132"/>
                  <a:gd name="T10" fmla="*/ 2 w 100"/>
                  <a:gd name="T11" fmla="*/ 2 h 132"/>
                  <a:gd name="T12" fmla="*/ 2 w 100"/>
                  <a:gd name="T13" fmla="*/ 2 h 132"/>
                  <a:gd name="T14" fmla="*/ 0 w 100"/>
                  <a:gd name="T15" fmla="*/ 4 h 132"/>
                  <a:gd name="T16" fmla="*/ 0 w 100"/>
                  <a:gd name="T17" fmla="*/ 8 h 132"/>
                  <a:gd name="T18" fmla="*/ 0 w 100"/>
                  <a:gd name="T19" fmla="*/ 14 h 132"/>
                  <a:gd name="T20" fmla="*/ 2 w 100"/>
                  <a:gd name="T21" fmla="*/ 18 h 132"/>
                  <a:gd name="T22" fmla="*/ 2 w 100"/>
                  <a:gd name="T23" fmla="*/ 18 h 132"/>
                  <a:gd name="T24" fmla="*/ 80 w 100"/>
                  <a:gd name="T25" fmla="*/ 124 h 132"/>
                  <a:gd name="T26" fmla="*/ 80 w 100"/>
                  <a:gd name="T27" fmla="*/ 124 h 132"/>
                  <a:gd name="T28" fmla="*/ 84 w 100"/>
                  <a:gd name="T29" fmla="*/ 128 h 132"/>
                  <a:gd name="T30" fmla="*/ 88 w 100"/>
                  <a:gd name="T31" fmla="*/ 132 h 132"/>
                  <a:gd name="T32" fmla="*/ 94 w 100"/>
                  <a:gd name="T33" fmla="*/ 132 h 132"/>
                  <a:gd name="T34" fmla="*/ 96 w 100"/>
                  <a:gd name="T35" fmla="*/ 130 h 132"/>
                  <a:gd name="T36" fmla="*/ 96 w 100"/>
                  <a:gd name="T37" fmla="*/ 130 h 132"/>
                  <a:gd name="T38" fmla="*/ 100 w 100"/>
                  <a:gd name="T39" fmla="*/ 128 h 132"/>
                  <a:gd name="T40" fmla="*/ 100 w 100"/>
                  <a:gd name="T41" fmla="*/ 124 h 132"/>
                  <a:gd name="T42" fmla="*/ 98 w 100"/>
                  <a:gd name="T43" fmla="*/ 118 h 132"/>
                  <a:gd name="T44" fmla="*/ 96 w 100"/>
                  <a:gd name="T45" fmla="*/ 114 h 132"/>
                  <a:gd name="T46" fmla="*/ 96 w 100"/>
                  <a:gd name="T47" fmla="*/ 114 h 132"/>
                  <a:gd name="T48" fmla="*/ 18 w 100"/>
                  <a:gd name="T49" fmla="*/ 8 h 132"/>
                  <a:gd name="T50" fmla="*/ 18 w 100"/>
                  <a:gd name="T51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0" h="132">
                    <a:moveTo>
                      <a:pt x="18" y="8"/>
                    </a:move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84" y="128"/>
                    </a:lnTo>
                    <a:lnTo>
                      <a:pt x="88" y="132"/>
                    </a:lnTo>
                    <a:lnTo>
                      <a:pt x="94" y="132"/>
                    </a:lnTo>
                    <a:lnTo>
                      <a:pt x="96" y="130"/>
                    </a:lnTo>
                    <a:lnTo>
                      <a:pt x="96" y="130"/>
                    </a:lnTo>
                    <a:lnTo>
                      <a:pt x="100" y="128"/>
                    </a:lnTo>
                    <a:lnTo>
                      <a:pt x="100" y="124"/>
                    </a:lnTo>
                    <a:lnTo>
                      <a:pt x="98" y="11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3" name="그룹 15"/>
          <p:cNvGrpSpPr>
            <a:grpSpLocks/>
          </p:cNvGrpSpPr>
          <p:nvPr userDrawn="1"/>
        </p:nvGrpSpPr>
        <p:grpSpPr bwMode="auto">
          <a:xfrm>
            <a:off x="2914425" y="715963"/>
            <a:ext cx="653103" cy="671101"/>
            <a:chOff x="4271765" y="2450495"/>
            <a:chExt cx="402599" cy="415078"/>
          </a:xfrm>
        </p:grpSpPr>
        <p:sp>
          <p:nvSpPr>
            <p:cNvPr id="104" name="모서리가 둥근 직사각형 103"/>
            <p:cNvSpPr/>
            <p:nvPr userDrawn="1"/>
          </p:nvSpPr>
          <p:spPr>
            <a:xfrm>
              <a:off x="4271765" y="2450495"/>
              <a:ext cx="402599" cy="41507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ko-KR" sz="4400">
                <a:solidFill>
                  <a:srgbClr val="C0504D">
                    <a:lumMod val="50000"/>
                  </a:srgbClr>
                </a:solidFill>
                <a:latin typeface="바탕" pitchFamily="18" charset="-127"/>
                <a:ea typeface="바탕" pitchFamily="18" charset="-127"/>
                <a:sym typeface="Arial"/>
              </a:endParaRPr>
            </a:p>
          </p:txBody>
        </p:sp>
        <p:sp>
          <p:nvSpPr>
            <p:cNvPr id="105" name="직사각형 104"/>
            <p:cNvSpPr>
              <a:spLocks noChangeArrowheads="1"/>
            </p:cNvSpPr>
            <p:nvPr userDrawn="1"/>
          </p:nvSpPr>
          <p:spPr bwMode="auto">
            <a:xfrm>
              <a:off x="4288690" y="2459120"/>
              <a:ext cx="370328" cy="38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4000" b="1" dirty="0" smtClean="0">
                  <a:solidFill>
                    <a:prstClr val="white"/>
                  </a:solidFill>
                  <a:latin typeface="Times New Roman" pitchFamily="18" charset="0"/>
                  <a:ea typeface="바탕" pitchFamily="18" charset="-127"/>
                  <a:cs typeface="Times New Roman" pitchFamily="18" charset="0"/>
                  <a:sym typeface="Arial"/>
                </a:rPr>
                <a:t>Ⅰ</a:t>
              </a:r>
              <a:endParaRPr lang="en-US" altLang="ko-KR" sz="4000" b="1" dirty="0">
                <a:solidFill>
                  <a:prstClr val="white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84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9525"/>
            <a:ext cx="9169400" cy="68949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sz="1867" kern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35" name="그룹 34"/>
          <p:cNvGrpSpPr/>
          <p:nvPr userDrawn="1"/>
        </p:nvGrpSpPr>
        <p:grpSpPr>
          <a:xfrm flipH="1">
            <a:off x="0" y="-11877"/>
            <a:ext cx="9169400" cy="6279327"/>
            <a:chOff x="0" y="-11877"/>
            <a:chExt cx="9143998" cy="6279327"/>
          </a:xfrm>
        </p:grpSpPr>
        <p:sp>
          <p:nvSpPr>
            <p:cNvPr id="36" name="직각 삼각형 35"/>
            <p:cNvSpPr/>
            <p:nvPr userDrawn="1"/>
          </p:nvSpPr>
          <p:spPr>
            <a:xfrm rot="10800000">
              <a:off x="5210173" y="-11877"/>
              <a:ext cx="3933825" cy="3145488"/>
            </a:xfrm>
            <a:prstGeom prst="rtTriangle">
              <a:avLst/>
            </a:prstGeom>
            <a:solidFill>
              <a:srgbClr val="0089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7" name="직각 삼각형 36"/>
            <p:cNvSpPr/>
            <p:nvPr userDrawn="1"/>
          </p:nvSpPr>
          <p:spPr>
            <a:xfrm rot="5400000">
              <a:off x="1138236" y="-1147761"/>
              <a:ext cx="6276975" cy="8553448"/>
            </a:xfrm>
            <a:prstGeom prst="rtTriangle">
              <a:avLst/>
            </a:prstGeom>
            <a:solidFill>
              <a:srgbClr val="03B5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1773" name="Shape 19"/>
          <p:cNvSpPr txBox="1">
            <a:spLocks noGrp="1"/>
          </p:cNvSpPr>
          <p:nvPr>
            <p:ph type="body" idx="10" hasCustomPrompt="1"/>
          </p:nvPr>
        </p:nvSpPr>
        <p:spPr>
          <a:xfrm>
            <a:off x="104711" y="9603"/>
            <a:ext cx="7406925" cy="6580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3000" b="1" i="0" spc="-150">
                <a:solidFill>
                  <a:schemeClr val="tx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ko-KR" altLang="en-US" dirty="0" smtClean="0"/>
              <a:t>제목</a:t>
            </a:r>
            <a:endParaRPr dirty="0"/>
          </a:p>
        </p:txBody>
      </p:sp>
      <p:sp>
        <p:nvSpPr>
          <p:cNvPr id="33" name="모서리가 둥근 직사각형 32"/>
          <p:cNvSpPr/>
          <p:nvPr userDrawn="1"/>
        </p:nvSpPr>
        <p:spPr>
          <a:xfrm>
            <a:off x="107950" y="781049"/>
            <a:ext cx="8928100" cy="5981257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4" name="Shape 19"/>
          <p:cNvSpPr txBox="1">
            <a:spLocks noGrp="1"/>
          </p:cNvSpPr>
          <p:nvPr>
            <p:ph type="body" idx="1"/>
          </p:nvPr>
        </p:nvSpPr>
        <p:spPr>
          <a:xfrm>
            <a:off x="438210" y="1212769"/>
            <a:ext cx="8271241" cy="170649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3000" b="1" i="0" spc="-150"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endParaRPr dirty="0"/>
          </a:p>
        </p:txBody>
      </p:sp>
      <p:grpSp>
        <p:nvGrpSpPr>
          <p:cNvPr id="3" name="그룹 2"/>
          <p:cNvGrpSpPr/>
          <p:nvPr userDrawn="1"/>
        </p:nvGrpSpPr>
        <p:grpSpPr>
          <a:xfrm>
            <a:off x="7816011" y="6490"/>
            <a:ext cx="1246874" cy="745991"/>
            <a:chOff x="7531287" y="-210626"/>
            <a:chExt cx="1609771" cy="963108"/>
          </a:xfrm>
        </p:grpSpPr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7898877" y="362744"/>
              <a:ext cx="470752" cy="241350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77800" dist="152400" dir="2400000" sx="86000" sy="86000" algn="tl" rotWithShape="0">
                <a:schemeClr val="accent1">
                  <a:lumMod val="7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" name="그룹 24"/>
            <p:cNvGrpSpPr/>
            <p:nvPr userDrawn="1"/>
          </p:nvGrpSpPr>
          <p:grpSpPr>
            <a:xfrm>
              <a:off x="7850980" y="-210626"/>
              <a:ext cx="1290078" cy="963108"/>
              <a:chOff x="-1284759" y="1057496"/>
              <a:chExt cx="7242977" cy="5407246"/>
            </a:xfrm>
          </p:grpSpPr>
          <p:pic>
            <p:nvPicPr>
              <p:cNvPr id="26" name="Picture 165" descr="213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6" t="2957" r="55806" b="62846"/>
              <a:stretch>
                <a:fillRect/>
              </a:stretch>
            </p:blipFill>
            <p:spPr bwMode="auto">
              <a:xfrm>
                <a:off x="860424" y="2427286"/>
                <a:ext cx="1884362" cy="1790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6" descr="21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2" t="38913" r="20636" b="22502"/>
              <a:stretch>
                <a:fillRect/>
              </a:stretch>
            </p:blipFill>
            <p:spPr bwMode="auto">
              <a:xfrm>
                <a:off x="-1284759" y="3759644"/>
                <a:ext cx="7199781" cy="2705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Line 167"/>
              <p:cNvSpPr>
                <a:spLocks noChangeShapeType="1"/>
              </p:cNvSpPr>
              <p:nvPr userDrawn="1"/>
            </p:nvSpPr>
            <p:spPr bwMode="auto">
              <a:xfrm>
                <a:off x="-333185" y="4770987"/>
                <a:ext cx="6022750" cy="64419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29" name="Picture 168" descr="21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60" t="10516" r="19304" b="39127"/>
              <a:stretch>
                <a:fillRect/>
              </a:stretch>
            </p:blipFill>
            <p:spPr bwMode="auto">
              <a:xfrm>
                <a:off x="1975181" y="1057496"/>
                <a:ext cx="3983037" cy="435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Line 169"/>
              <p:cNvSpPr>
                <a:spLocks noChangeShapeType="1"/>
              </p:cNvSpPr>
              <p:nvPr userDrawn="1"/>
            </p:nvSpPr>
            <p:spPr bwMode="auto">
              <a:xfrm>
                <a:off x="561974" y="2205036"/>
                <a:ext cx="1789111" cy="307657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Line 170"/>
              <p:cNvSpPr>
                <a:spLocks noChangeShapeType="1"/>
              </p:cNvSpPr>
              <p:nvPr userDrawn="1"/>
            </p:nvSpPr>
            <p:spPr bwMode="auto">
              <a:xfrm flipV="1">
                <a:off x="12700" y="2276474"/>
                <a:ext cx="2974974" cy="168433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AutoShape 258"/>
              <p:cNvSpPr>
                <a:spLocks noChangeArrowheads="1"/>
              </p:cNvSpPr>
              <p:nvPr userDrawn="1"/>
            </p:nvSpPr>
            <p:spPr bwMode="auto">
              <a:xfrm rot="5247312">
                <a:off x="1722404" y="3619074"/>
                <a:ext cx="215901" cy="304566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그룹 55"/>
            <p:cNvGrpSpPr/>
            <p:nvPr userDrawn="1"/>
          </p:nvGrpSpPr>
          <p:grpSpPr>
            <a:xfrm>
              <a:off x="7705699" y="249753"/>
              <a:ext cx="375691" cy="375691"/>
              <a:chOff x="8132763" y="1509713"/>
              <a:chExt cx="587375" cy="587375"/>
            </a:xfr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033"/>
              <p:cNvSpPr>
                <a:spLocks/>
              </p:cNvSpPr>
              <p:nvPr/>
            </p:nvSpPr>
            <p:spPr bwMode="auto">
              <a:xfrm>
                <a:off x="8262938" y="1639888"/>
                <a:ext cx="327025" cy="327026"/>
              </a:xfrm>
              <a:custGeom>
                <a:avLst/>
                <a:gdLst>
                  <a:gd name="T0" fmla="*/ 104 w 206"/>
                  <a:gd name="T1" fmla="*/ 0 h 206"/>
                  <a:gd name="T2" fmla="*/ 104 w 206"/>
                  <a:gd name="T3" fmla="*/ 0 h 206"/>
                  <a:gd name="T4" fmla="*/ 82 w 206"/>
                  <a:gd name="T5" fmla="*/ 2 h 206"/>
                  <a:gd name="T6" fmla="*/ 64 w 206"/>
                  <a:gd name="T7" fmla="*/ 8 h 206"/>
                  <a:gd name="T8" fmla="*/ 46 w 206"/>
                  <a:gd name="T9" fmla="*/ 16 h 206"/>
                  <a:gd name="T10" fmla="*/ 30 w 206"/>
                  <a:gd name="T11" fmla="*/ 30 h 206"/>
                  <a:gd name="T12" fmla="*/ 18 w 206"/>
                  <a:gd name="T13" fmla="*/ 44 h 206"/>
                  <a:gd name="T14" fmla="*/ 8 w 206"/>
                  <a:gd name="T15" fmla="*/ 62 h 206"/>
                  <a:gd name="T16" fmla="*/ 2 w 206"/>
                  <a:gd name="T17" fmla="*/ 82 h 206"/>
                  <a:gd name="T18" fmla="*/ 0 w 206"/>
                  <a:gd name="T19" fmla="*/ 102 h 206"/>
                  <a:gd name="T20" fmla="*/ 0 w 206"/>
                  <a:gd name="T21" fmla="*/ 102 h 206"/>
                  <a:gd name="T22" fmla="*/ 2 w 206"/>
                  <a:gd name="T23" fmla="*/ 124 h 206"/>
                  <a:gd name="T24" fmla="*/ 8 w 206"/>
                  <a:gd name="T25" fmla="*/ 142 h 206"/>
                  <a:gd name="T26" fmla="*/ 18 w 206"/>
                  <a:gd name="T27" fmla="*/ 160 h 206"/>
                  <a:gd name="T28" fmla="*/ 30 w 206"/>
                  <a:gd name="T29" fmla="*/ 176 h 206"/>
                  <a:gd name="T30" fmla="*/ 46 w 206"/>
                  <a:gd name="T31" fmla="*/ 188 h 206"/>
                  <a:gd name="T32" fmla="*/ 64 w 206"/>
                  <a:gd name="T33" fmla="*/ 198 h 206"/>
                  <a:gd name="T34" fmla="*/ 82 w 206"/>
                  <a:gd name="T35" fmla="*/ 204 h 206"/>
                  <a:gd name="T36" fmla="*/ 104 w 206"/>
                  <a:gd name="T37" fmla="*/ 206 h 206"/>
                  <a:gd name="T38" fmla="*/ 104 w 206"/>
                  <a:gd name="T39" fmla="*/ 206 h 206"/>
                  <a:gd name="T40" fmla="*/ 124 w 206"/>
                  <a:gd name="T41" fmla="*/ 204 h 206"/>
                  <a:gd name="T42" fmla="*/ 144 w 206"/>
                  <a:gd name="T43" fmla="*/ 198 h 206"/>
                  <a:gd name="T44" fmla="*/ 162 w 206"/>
                  <a:gd name="T45" fmla="*/ 188 h 206"/>
                  <a:gd name="T46" fmla="*/ 176 w 206"/>
                  <a:gd name="T47" fmla="*/ 176 h 206"/>
                  <a:gd name="T48" fmla="*/ 188 w 206"/>
                  <a:gd name="T49" fmla="*/ 160 h 206"/>
                  <a:gd name="T50" fmla="*/ 198 w 206"/>
                  <a:gd name="T51" fmla="*/ 142 h 206"/>
                  <a:gd name="T52" fmla="*/ 204 w 206"/>
                  <a:gd name="T53" fmla="*/ 124 h 206"/>
                  <a:gd name="T54" fmla="*/ 206 w 206"/>
                  <a:gd name="T55" fmla="*/ 102 h 206"/>
                  <a:gd name="T56" fmla="*/ 206 w 206"/>
                  <a:gd name="T57" fmla="*/ 102 h 206"/>
                  <a:gd name="T58" fmla="*/ 204 w 206"/>
                  <a:gd name="T59" fmla="*/ 82 h 206"/>
                  <a:gd name="T60" fmla="*/ 198 w 206"/>
                  <a:gd name="T61" fmla="*/ 62 h 206"/>
                  <a:gd name="T62" fmla="*/ 188 w 206"/>
                  <a:gd name="T63" fmla="*/ 44 h 206"/>
                  <a:gd name="T64" fmla="*/ 176 w 206"/>
                  <a:gd name="T65" fmla="*/ 30 h 206"/>
                  <a:gd name="T66" fmla="*/ 162 w 206"/>
                  <a:gd name="T67" fmla="*/ 16 h 206"/>
                  <a:gd name="T68" fmla="*/ 144 w 206"/>
                  <a:gd name="T69" fmla="*/ 8 h 206"/>
                  <a:gd name="T70" fmla="*/ 124 w 206"/>
                  <a:gd name="T71" fmla="*/ 2 h 206"/>
                  <a:gd name="T72" fmla="*/ 104 w 206"/>
                  <a:gd name="T73" fmla="*/ 0 h 206"/>
                  <a:gd name="T74" fmla="*/ 104 w 206"/>
                  <a:gd name="T7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6" h="206">
                    <a:moveTo>
                      <a:pt x="104" y="0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64" y="8"/>
                    </a:lnTo>
                    <a:lnTo>
                      <a:pt x="46" y="16"/>
                    </a:lnTo>
                    <a:lnTo>
                      <a:pt x="30" y="30"/>
                    </a:lnTo>
                    <a:lnTo>
                      <a:pt x="18" y="44"/>
                    </a:lnTo>
                    <a:lnTo>
                      <a:pt x="8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24"/>
                    </a:lnTo>
                    <a:lnTo>
                      <a:pt x="8" y="142"/>
                    </a:lnTo>
                    <a:lnTo>
                      <a:pt x="18" y="160"/>
                    </a:lnTo>
                    <a:lnTo>
                      <a:pt x="30" y="176"/>
                    </a:lnTo>
                    <a:lnTo>
                      <a:pt x="46" y="188"/>
                    </a:lnTo>
                    <a:lnTo>
                      <a:pt x="64" y="198"/>
                    </a:lnTo>
                    <a:lnTo>
                      <a:pt x="82" y="204"/>
                    </a:lnTo>
                    <a:lnTo>
                      <a:pt x="104" y="206"/>
                    </a:lnTo>
                    <a:lnTo>
                      <a:pt x="104" y="206"/>
                    </a:lnTo>
                    <a:lnTo>
                      <a:pt x="124" y="204"/>
                    </a:lnTo>
                    <a:lnTo>
                      <a:pt x="144" y="198"/>
                    </a:lnTo>
                    <a:lnTo>
                      <a:pt x="162" y="188"/>
                    </a:lnTo>
                    <a:lnTo>
                      <a:pt x="176" y="176"/>
                    </a:lnTo>
                    <a:lnTo>
                      <a:pt x="188" y="160"/>
                    </a:lnTo>
                    <a:lnTo>
                      <a:pt x="198" y="142"/>
                    </a:lnTo>
                    <a:lnTo>
                      <a:pt x="204" y="124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4" y="82"/>
                    </a:lnTo>
                    <a:lnTo>
                      <a:pt x="198" y="62"/>
                    </a:lnTo>
                    <a:lnTo>
                      <a:pt x="188" y="44"/>
                    </a:lnTo>
                    <a:lnTo>
                      <a:pt x="176" y="30"/>
                    </a:lnTo>
                    <a:lnTo>
                      <a:pt x="162" y="16"/>
                    </a:lnTo>
                    <a:lnTo>
                      <a:pt x="144" y="8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Freeform 2034"/>
              <p:cNvSpPr>
                <a:spLocks/>
              </p:cNvSpPr>
              <p:nvPr/>
            </p:nvSpPr>
            <p:spPr bwMode="auto">
              <a:xfrm>
                <a:off x="8132763" y="1782763"/>
                <a:ext cx="107950" cy="41275"/>
              </a:xfrm>
              <a:custGeom>
                <a:avLst/>
                <a:gdLst>
                  <a:gd name="T0" fmla="*/ 14 w 68"/>
                  <a:gd name="T1" fmla="*/ 26 h 26"/>
                  <a:gd name="T2" fmla="*/ 56 w 68"/>
                  <a:gd name="T3" fmla="*/ 26 h 26"/>
                  <a:gd name="T4" fmla="*/ 56 w 68"/>
                  <a:gd name="T5" fmla="*/ 26 h 26"/>
                  <a:gd name="T6" fmla="*/ 60 w 68"/>
                  <a:gd name="T7" fmla="*/ 24 h 26"/>
                  <a:gd name="T8" fmla="*/ 64 w 68"/>
                  <a:gd name="T9" fmla="*/ 22 h 26"/>
                  <a:gd name="T10" fmla="*/ 68 w 68"/>
                  <a:gd name="T11" fmla="*/ 18 h 26"/>
                  <a:gd name="T12" fmla="*/ 68 w 68"/>
                  <a:gd name="T13" fmla="*/ 12 h 26"/>
                  <a:gd name="T14" fmla="*/ 68 w 68"/>
                  <a:gd name="T15" fmla="*/ 12 h 26"/>
                  <a:gd name="T16" fmla="*/ 68 w 68"/>
                  <a:gd name="T17" fmla="*/ 8 h 26"/>
                  <a:gd name="T18" fmla="*/ 64 w 68"/>
                  <a:gd name="T19" fmla="*/ 4 h 26"/>
                  <a:gd name="T20" fmla="*/ 60 w 68"/>
                  <a:gd name="T21" fmla="*/ 0 h 26"/>
                  <a:gd name="T22" fmla="*/ 56 w 68"/>
                  <a:gd name="T23" fmla="*/ 0 h 26"/>
                  <a:gd name="T24" fmla="*/ 14 w 68"/>
                  <a:gd name="T25" fmla="*/ 0 h 26"/>
                  <a:gd name="T26" fmla="*/ 14 w 68"/>
                  <a:gd name="T27" fmla="*/ 0 h 26"/>
                  <a:gd name="T28" fmla="*/ 8 w 68"/>
                  <a:gd name="T29" fmla="*/ 0 h 26"/>
                  <a:gd name="T30" fmla="*/ 4 w 68"/>
                  <a:gd name="T31" fmla="*/ 4 h 26"/>
                  <a:gd name="T32" fmla="*/ 2 w 68"/>
                  <a:gd name="T33" fmla="*/ 8 h 26"/>
                  <a:gd name="T34" fmla="*/ 0 w 68"/>
                  <a:gd name="T35" fmla="*/ 12 h 26"/>
                  <a:gd name="T36" fmla="*/ 0 w 68"/>
                  <a:gd name="T37" fmla="*/ 12 h 26"/>
                  <a:gd name="T38" fmla="*/ 2 w 68"/>
                  <a:gd name="T39" fmla="*/ 18 h 26"/>
                  <a:gd name="T40" fmla="*/ 4 w 68"/>
                  <a:gd name="T41" fmla="*/ 22 h 26"/>
                  <a:gd name="T42" fmla="*/ 8 w 68"/>
                  <a:gd name="T43" fmla="*/ 24 h 26"/>
                  <a:gd name="T44" fmla="*/ 14 w 68"/>
                  <a:gd name="T45" fmla="*/ 26 h 26"/>
                  <a:gd name="T46" fmla="*/ 14 w 68"/>
                  <a:gd name="T4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14" y="26"/>
                    </a:move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Freeform 2035"/>
              <p:cNvSpPr>
                <a:spLocks/>
              </p:cNvSpPr>
              <p:nvPr/>
            </p:nvSpPr>
            <p:spPr bwMode="auto">
              <a:xfrm>
                <a:off x="8612188" y="1782763"/>
                <a:ext cx="107950" cy="41275"/>
              </a:xfrm>
              <a:custGeom>
                <a:avLst/>
                <a:gdLst>
                  <a:gd name="T0" fmla="*/ 56 w 68"/>
                  <a:gd name="T1" fmla="*/ 0 h 26"/>
                  <a:gd name="T2" fmla="*/ 14 w 68"/>
                  <a:gd name="T3" fmla="*/ 0 h 26"/>
                  <a:gd name="T4" fmla="*/ 14 w 68"/>
                  <a:gd name="T5" fmla="*/ 0 h 26"/>
                  <a:gd name="T6" fmla="*/ 8 w 68"/>
                  <a:gd name="T7" fmla="*/ 0 h 26"/>
                  <a:gd name="T8" fmla="*/ 4 w 68"/>
                  <a:gd name="T9" fmla="*/ 4 h 26"/>
                  <a:gd name="T10" fmla="*/ 2 w 68"/>
                  <a:gd name="T11" fmla="*/ 8 h 26"/>
                  <a:gd name="T12" fmla="*/ 0 w 68"/>
                  <a:gd name="T13" fmla="*/ 12 h 26"/>
                  <a:gd name="T14" fmla="*/ 0 w 68"/>
                  <a:gd name="T15" fmla="*/ 12 h 26"/>
                  <a:gd name="T16" fmla="*/ 2 w 68"/>
                  <a:gd name="T17" fmla="*/ 18 h 26"/>
                  <a:gd name="T18" fmla="*/ 4 w 68"/>
                  <a:gd name="T19" fmla="*/ 22 h 26"/>
                  <a:gd name="T20" fmla="*/ 8 w 68"/>
                  <a:gd name="T21" fmla="*/ 24 h 26"/>
                  <a:gd name="T22" fmla="*/ 14 w 68"/>
                  <a:gd name="T23" fmla="*/ 26 h 26"/>
                  <a:gd name="T24" fmla="*/ 56 w 68"/>
                  <a:gd name="T25" fmla="*/ 26 h 26"/>
                  <a:gd name="T26" fmla="*/ 56 w 68"/>
                  <a:gd name="T27" fmla="*/ 26 h 26"/>
                  <a:gd name="T28" fmla="*/ 60 w 68"/>
                  <a:gd name="T29" fmla="*/ 24 h 26"/>
                  <a:gd name="T30" fmla="*/ 64 w 68"/>
                  <a:gd name="T31" fmla="*/ 22 h 26"/>
                  <a:gd name="T32" fmla="*/ 68 w 68"/>
                  <a:gd name="T33" fmla="*/ 18 h 26"/>
                  <a:gd name="T34" fmla="*/ 68 w 68"/>
                  <a:gd name="T35" fmla="*/ 12 h 26"/>
                  <a:gd name="T36" fmla="*/ 68 w 68"/>
                  <a:gd name="T37" fmla="*/ 12 h 26"/>
                  <a:gd name="T38" fmla="*/ 68 w 68"/>
                  <a:gd name="T39" fmla="*/ 8 h 26"/>
                  <a:gd name="T40" fmla="*/ 64 w 68"/>
                  <a:gd name="T41" fmla="*/ 4 h 26"/>
                  <a:gd name="T42" fmla="*/ 60 w 68"/>
                  <a:gd name="T43" fmla="*/ 0 h 26"/>
                  <a:gd name="T44" fmla="*/ 56 w 68"/>
                  <a:gd name="T45" fmla="*/ 0 h 26"/>
                  <a:gd name="T46" fmla="*/ 56 w 68"/>
                  <a:gd name="T4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5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Freeform 2036"/>
              <p:cNvSpPr>
                <a:spLocks/>
              </p:cNvSpPr>
              <p:nvPr/>
            </p:nvSpPr>
            <p:spPr bwMode="auto">
              <a:xfrm>
                <a:off x="8405813" y="1989138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Freeform 2037"/>
              <p:cNvSpPr>
                <a:spLocks/>
              </p:cNvSpPr>
              <p:nvPr/>
            </p:nvSpPr>
            <p:spPr bwMode="auto">
              <a:xfrm>
                <a:off x="8405813" y="1509713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Freeform 2038"/>
              <p:cNvSpPr>
                <a:spLocks/>
              </p:cNvSpPr>
              <p:nvPr/>
            </p:nvSpPr>
            <p:spPr bwMode="auto">
              <a:xfrm>
                <a:off x="8551863" y="1928813"/>
                <a:ext cx="73025" cy="73025"/>
              </a:xfrm>
              <a:custGeom>
                <a:avLst/>
                <a:gdLst>
                  <a:gd name="T0" fmla="*/ 22 w 46"/>
                  <a:gd name="T1" fmla="*/ 4 h 46"/>
                  <a:gd name="T2" fmla="*/ 22 w 46"/>
                  <a:gd name="T3" fmla="*/ 4 h 46"/>
                  <a:gd name="T4" fmla="*/ 18 w 46"/>
                  <a:gd name="T5" fmla="*/ 0 h 46"/>
                  <a:gd name="T6" fmla="*/ 14 w 46"/>
                  <a:gd name="T7" fmla="*/ 0 h 46"/>
                  <a:gd name="T8" fmla="*/ 8 w 46"/>
                  <a:gd name="T9" fmla="*/ 0 h 46"/>
                  <a:gd name="T10" fmla="*/ 4 w 46"/>
                  <a:gd name="T11" fmla="*/ 4 h 46"/>
                  <a:gd name="T12" fmla="*/ 4 w 46"/>
                  <a:gd name="T13" fmla="*/ 4 h 46"/>
                  <a:gd name="T14" fmla="*/ 2 w 46"/>
                  <a:gd name="T15" fmla="*/ 8 h 46"/>
                  <a:gd name="T16" fmla="*/ 0 w 46"/>
                  <a:gd name="T17" fmla="*/ 12 h 46"/>
                  <a:gd name="T18" fmla="*/ 2 w 46"/>
                  <a:gd name="T19" fmla="*/ 18 h 46"/>
                  <a:gd name="T20" fmla="*/ 4 w 46"/>
                  <a:gd name="T21" fmla="*/ 22 h 46"/>
                  <a:gd name="T22" fmla="*/ 24 w 46"/>
                  <a:gd name="T23" fmla="*/ 42 h 46"/>
                  <a:gd name="T24" fmla="*/ 24 w 46"/>
                  <a:gd name="T25" fmla="*/ 42 h 46"/>
                  <a:gd name="T26" fmla="*/ 28 w 46"/>
                  <a:gd name="T27" fmla="*/ 44 h 46"/>
                  <a:gd name="T28" fmla="*/ 34 w 46"/>
                  <a:gd name="T29" fmla="*/ 46 h 46"/>
                  <a:gd name="T30" fmla="*/ 34 w 46"/>
                  <a:gd name="T31" fmla="*/ 46 h 46"/>
                  <a:gd name="T32" fmla="*/ 38 w 46"/>
                  <a:gd name="T33" fmla="*/ 44 h 46"/>
                  <a:gd name="T34" fmla="*/ 42 w 46"/>
                  <a:gd name="T35" fmla="*/ 42 h 46"/>
                  <a:gd name="T36" fmla="*/ 42 w 46"/>
                  <a:gd name="T37" fmla="*/ 42 h 46"/>
                  <a:gd name="T38" fmla="*/ 46 w 46"/>
                  <a:gd name="T39" fmla="*/ 38 h 46"/>
                  <a:gd name="T40" fmla="*/ 46 w 46"/>
                  <a:gd name="T41" fmla="*/ 32 h 46"/>
                  <a:gd name="T42" fmla="*/ 46 w 46"/>
                  <a:gd name="T43" fmla="*/ 28 h 46"/>
                  <a:gd name="T44" fmla="*/ 42 w 46"/>
                  <a:gd name="T45" fmla="*/ 24 h 46"/>
                  <a:gd name="T46" fmla="*/ 22 w 46"/>
                  <a:gd name="T47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6">
                    <a:moveTo>
                      <a:pt x="22" y="4"/>
                    </a:move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2" y="2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Freeform 2039"/>
              <p:cNvSpPr>
                <a:spLocks/>
              </p:cNvSpPr>
              <p:nvPr/>
            </p:nvSpPr>
            <p:spPr bwMode="auto">
              <a:xfrm>
                <a:off x="8228013" y="1601788"/>
                <a:ext cx="73025" cy="76200"/>
              </a:xfrm>
              <a:custGeom>
                <a:avLst/>
                <a:gdLst>
                  <a:gd name="T0" fmla="*/ 42 w 46"/>
                  <a:gd name="T1" fmla="*/ 44 h 48"/>
                  <a:gd name="T2" fmla="*/ 42 w 46"/>
                  <a:gd name="T3" fmla="*/ 44 h 48"/>
                  <a:gd name="T4" fmla="*/ 46 w 46"/>
                  <a:gd name="T5" fmla="*/ 40 h 48"/>
                  <a:gd name="T6" fmla="*/ 46 w 46"/>
                  <a:gd name="T7" fmla="*/ 34 h 48"/>
                  <a:gd name="T8" fmla="*/ 46 w 46"/>
                  <a:gd name="T9" fmla="*/ 30 h 48"/>
                  <a:gd name="T10" fmla="*/ 42 w 46"/>
                  <a:gd name="T11" fmla="*/ 26 h 48"/>
                  <a:gd name="T12" fmla="*/ 22 w 46"/>
                  <a:gd name="T13" fmla="*/ 4 h 48"/>
                  <a:gd name="T14" fmla="*/ 22 w 46"/>
                  <a:gd name="T15" fmla="*/ 4 h 48"/>
                  <a:gd name="T16" fmla="*/ 18 w 46"/>
                  <a:gd name="T17" fmla="*/ 2 h 48"/>
                  <a:gd name="T18" fmla="*/ 14 w 46"/>
                  <a:gd name="T19" fmla="*/ 0 h 48"/>
                  <a:gd name="T20" fmla="*/ 8 w 46"/>
                  <a:gd name="T21" fmla="*/ 2 h 48"/>
                  <a:gd name="T22" fmla="*/ 4 w 46"/>
                  <a:gd name="T23" fmla="*/ 4 h 48"/>
                  <a:gd name="T24" fmla="*/ 4 w 46"/>
                  <a:gd name="T25" fmla="*/ 4 h 48"/>
                  <a:gd name="T26" fmla="*/ 0 w 46"/>
                  <a:gd name="T27" fmla="*/ 10 h 48"/>
                  <a:gd name="T28" fmla="*/ 0 w 46"/>
                  <a:gd name="T29" fmla="*/ 14 h 48"/>
                  <a:gd name="T30" fmla="*/ 0 w 46"/>
                  <a:gd name="T31" fmla="*/ 18 h 48"/>
                  <a:gd name="T32" fmla="*/ 4 w 46"/>
                  <a:gd name="T33" fmla="*/ 24 h 48"/>
                  <a:gd name="T34" fmla="*/ 24 w 46"/>
                  <a:gd name="T35" fmla="*/ 44 h 48"/>
                  <a:gd name="T36" fmla="*/ 24 w 46"/>
                  <a:gd name="T37" fmla="*/ 44 h 48"/>
                  <a:gd name="T38" fmla="*/ 28 w 46"/>
                  <a:gd name="T39" fmla="*/ 46 h 48"/>
                  <a:gd name="T40" fmla="*/ 34 w 46"/>
                  <a:gd name="T41" fmla="*/ 48 h 48"/>
                  <a:gd name="T42" fmla="*/ 34 w 46"/>
                  <a:gd name="T43" fmla="*/ 48 h 48"/>
                  <a:gd name="T44" fmla="*/ 38 w 46"/>
                  <a:gd name="T45" fmla="*/ 46 h 48"/>
                  <a:gd name="T46" fmla="*/ 42 w 46"/>
                  <a:gd name="T47" fmla="*/ 44 h 48"/>
                  <a:gd name="T48" fmla="*/ 42 w 46"/>
                  <a:gd name="T4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4"/>
                    </a:moveTo>
                    <a:lnTo>
                      <a:pt x="42" y="44"/>
                    </a:lnTo>
                    <a:lnTo>
                      <a:pt x="46" y="40"/>
                    </a:lnTo>
                    <a:lnTo>
                      <a:pt x="46" y="34"/>
                    </a:lnTo>
                    <a:lnTo>
                      <a:pt x="46" y="30"/>
                    </a:lnTo>
                    <a:lnTo>
                      <a:pt x="42" y="2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8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8" y="46"/>
                    </a:lnTo>
                    <a:lnTo>
                      <a:pt x="42" y="44"/>
                    </a:lnTo>
                    <a:lnTo>
                      <a:pt x="42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Freeform 2040"/>
              <p:cNvSpPr>
                <a:spLocks/>
              </p:cNvSpPr>
              <p:nvPr/>
            </p:nvSpPr>
            <p:spPr bwMode="auto">
              <a:xfrm>
                <a:off x="8551863" y="1601788"/>
                <a:ext cx="73025" cy="76200"/>
              </a:xfrm>
              <a:custGeom>
                <a:avLst/>
                <a:gdLst>
                  <a:gd name="T0" fmla="*/ 42 w 46"/>
                  <a:gd name="T1" fmla="*/ 4 h 48"/>
                  <a:gd name="T2" fmla="*/ 42 w 46"/>
                  <a:gd name="T3" fmla="*/ 4 h 48"/>
                  <a:gd name="T4" fmla="*/ 38 w 46"/>
                  <a:gd name="T5" fmla="*/ 2 h 48"/>
                  <a:gd name="T6" fmla="*/ 34 w 46"/>
                  <a:gd name="T7" fmla="*/ 0 h 48"/>
                  <a:gd name="T8" fmla="*/ 28 w 46"/>
                  <a:gd name="T9" fmla="*/ 2 h 48"/>
                  <a:gd name="T10" fmla="*/ 24 w 46"/>
                  <a:gd name="T11" fmla="*/ 4 h 48"/>
                  <a:gd name="T12" fmla="*/ 4 w 46"/>
                  <a:gd name="T13" fmla="*/ 26 h 48"/>
                  <a:gd name="T14" fmla="*/ 4 w 46"/>
                  <a:gd name="T15" fmla="*/ 26 h 48"/>
                  <a:gd name="T16" fmla="*/ 2 w 46"/>
                  <a:gd name="T17" fmla="*/ 30 h 48"/>
                  <a:gd name="T18" fmla="*/ 0 w 46"/>
                  <a:gd name="T19" fmla="*/ 34 h 48"/>
                  <a:gd name="T20" fmla="*/ 2 w 46"/>
                  <a:gd name="T21" fmla="*/ 40 h 48"/>
                  <a:gd name="T22" fmla="*/ 4 w 46"/>
                  <a:gd name="T23" fmla="*/ 44 h 48"/>
                  <a:gd name="T24" fmla="*/ 4 w 46"/>
                  <a:gd name="T25" fmla="*/ 44 h 48"/>
                  <a:gd name="T26" fmla="*/ 8 w 46"/>
                  <a:gd name="T27" fmla="*/ 46 h 48"/>
                  <a:gd name="T28" fmla="*/ 14 w 46"/>
                  <a:gd name="T29" fmla="*/ 48 h 48"/>
                  <a:gd name="T30" fmla="*/ 14 w 46"/>
                  <a:gd name="T31" fmla="*/ 48 h 48"/>
                  <a:gd name="T32" fmla="*/ 18 w 46"/>
                  <a:gd name="T33" fmla="*/ 46 h 48"/>
                  <a:gd name="T34" fmla="*/ 22 w 46"/>
                  <a:gd name="T35" fmla="*/ 44 h 48"/>
                  <a:gd name="T36" fmla="*/ 42 w 46"/>
                  <a:gd name="T37" fmla="*/ 24 h 48"/>
                  <a:gd name="T38" fmla="*/ 42 w 46"/>
                  <a:gd name="T39" fmla="*/ 24 h 48"/>
                  <a:gd name="T40" fmla="*/ 46 w 46"/>
                  <a:gd name="T41" fmla="*/ 18 h 48"/>
                  <a:gd name="T42" fmla="*/ 46 w 46"/>
                  <a:gd name="T43" fmla="*/ 14 h 48"/>
                  <a:gd name="T44" fmla="*/ 46 w 46"/>
                  <a:gd name="T45" fmla="*/ 10 h 48"/>
                  <a:gd name="T46" fmla="*/ 42 w 46"/>
                  <a:gd name="T47" fmla="*/ 4 h 48"/>
                  <a:gd name="T48" fmla="*/ 42 w 46"/>
                  <a:gd name="T4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"/>
                    </a:moveTo>
                    <a:lnTo>
                      <a:pt x="42" y="4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6" y="18"/>
                    </a:lnTo>
                    <a:lnTo>
                      <a:pt x="46" y="14"/>
                    </a:lnTo>
                    <a:lnTo>
                      <a:pt x="46" y="10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Freeform 2041"/>
              <p:cNvSpPr>
                <a:spLocks/>
              </p:cNvSpPr>
              <p:nvPr/>
            </p:nvSpPr>
            <p:spPr bwMode="auto">
              <a:xfrm>
                <a:off x="8228013" y="1928813"/>
                <a:ext cx="73025" cy="73025"/>
              </a:xfrm>
              <a:custGeom>
                <a:avLst/>
                <a:gdLst>
                  <a:gd name="T0" fmla="*/ 22 w 46"/>
                  <a:gd name="T1" fmla="*/ 42 h 46"/>
                  <a:gd name="T2" fmla="*/ 42 w 46"/>
                  <a:gd name="T3" fmla="*/ 22 h 46"/>
                  <a:gd name="T4" fmla="*/ 42 w 46"/>
                  <a:gd name="T5" fmla="*/ 22 h 46"/>
                  <a:gd name="T6" fmla="*/ 46 w 46"/>
                  <a:gd name="T7" fmla="*/ 18 h 46"/>
                  <a:gd name="T8" fmla="*/ 46 w 46"/>
                  <a:gd name="T9" fmla="*/ 12 h 46"/>
                  <a:gd name="T10" fmla="*/ 46 w 46"/>
                  <a:gd name="T11" fmla="*/ 8 h 46"/>
                  <a:gd name="T12" fmla="*/ 42 w 46"/>
                  <a:gd name="T13" fmla="*/ 4 h 46"/>
                  <a:gd name="T14" fmla="*/ 42 w 46"/>
                  <a:gd name="T15" fmla="*/ 4 h 46"/>
                  <a:gd name="T16" fmla="*/ 38 w 46"/>
                  <a:gd name="T17" fmla="*/ 0 h 46"/>
                  <a:gd name="T18" fmla="*/ 34 w 46"/>
                  <a:gd name="T19" fmla="*/ 0 h 46"/>
                  <a:gd name="T20" fmla="*/ 28 w 46"/>
                  <a:gd name="T21" fmla="*/ 0 h 46"/>
                  <a:gd name="T22" fmla="*/ 24 w 46"/>
                  <a:gd name="T23" fmla="*/ 4 h 46"/>
                  <a:gd name="T24" fmla="*/ 4 w 46"/>
                  <a:gd name="T25" fmla="*/ 24 h 46"/>
                  <a:gd name="T26" fmla="*/ 4 w 46"/>
                  <a:gd name="T27" fmla="*/ 24 h 46"/>
                  <a:gd name="T28" fmla="*/ 0 w 46"/>
                  <a:gd name="T29" fmla="*/ 28 h 46"/>
                  <a:gd name="T30" fmla="*/ 0 w 46"/>
                  <a:gd name="T31" fmla="*/ 32 h 46"/>
                  <a:gd name="T32" fmla="*/ 0 w 46"/>
                  <a:gd name="T33" fmla="*/ 38 h 46"/>
                  <a:gd name="T34" fmla="*/ 4 w 46"/>
                  <a:gd name="T35" fmla="*/ 42 h 46"/>
                  <a:gd name="T36" fmla="*/ 4 w 46"/>
                  <a:gd name="T37" fmla="*/ 42 h 46"/>
                  <a:gd name="T38" fmla="*/ 8 w 46"/>
                  <a:gd name="T39" fmla="*/ 44 h 46"/>
                  <a:gd name="T40" fmla="*/ 14 w 46"/>
                  <a:gd name="T41" fmla="*/ 46 h 46"/>
                  <a:gd name="T42" fmla="*/ 14 w 46"/>
                  <a:gd name="T43" fmla="*/ 46 h 46"/>
                  <a:gd name="T44" fmla="*/ 18 w 46"/>
                  <a:gd name="T45" fmla="*/ 44 h 46"/>
                  <a:gd name="T46" fmla="*/ 22 w 46"/>
                  <a:gd name="T47" fmla="*/ 42 h 46"/>
                  <a:gd name="T48" fmla="*/ 22 w 46"/>
                  <a:gd name="T4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6">
                    <a:moveTo>
                      <a:pt x="22" y="42"/>
                    </a:moveTo>
                    <a:lnTo>
                      <a:pt x="42" y="22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Freeform 11"/>
            <p:cNvSpPr>
              <a:spLocks/>
            </p:cNvSpPr>
            <p:nvPr userDrawn="1"/>
          </p:nvSpPr>
          <p:spPr bwMode="auto">
            <a:xfrm>
              <a:off x="7568680" y="492944"/>
              <a:ext cx="284086" cy="145648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77800" dist="152400" dir="2400000" sx="86000" sy="86000" algn="tl" rotWithShape="0">
                <a:schemeClr val="accent1">
                  <a:lumMod val="7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7531287" y="103018"/>
              <a:ext cx="211485" cy="108426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77800" dist="152400" dir="2400000" sx="86000" sy="86000" algn="tl" rotWithShape="0">
                <a:schemeClr val="accent1">
                  <a:lumMod val="7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" name="Shape 19"/>
          <p:cNvSpPr txBox="1">
            <a:spLocks noGrp="1"/>
          </p:cNvSpPr>
          <p:nvPr>
            <p:ph type="body" idx="11" hasCustomPrompt="1"/>
          </p:nvPr>
        </p:nvSpPr>
        <p:spPr>
          <a:xfrm>
            <a:off x="3515096" y="-39872"/>
            <a:ext cx="4160815" cy="82092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lnSpc>
                <a:spcPct val="130000"/>
              </a:lnSpc>
              <a:spcBef>
                <a:spcPts val="0"/>
              </a:spcBef>
              <a:buSzPct val="100000"/>
              <a:defRPr sz="1600" b="1" i="0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en-US" altLang="ko-KR" dirty="0" smtClean="0"/>
              <a:t>Ⅰ-1 </a:t>
            </a:r>
            <a:r>
              <a:rPr lang="ko-KR" altLang="en-US" dirty="0" smtClean="0"/>
              <a:t>소인수분해</a:t>
            </a:r>
          </a:p>
          <a:p>
            <a:r>
              <a:rPr lang="en-US" altLang="ko-KR" dirty="0" smtClean="0"/>
              <a:t>01  </a:t>
            </a:r>
            <a:r>
              <a:rPr lang="ko-KR" altLang="en-US" dirty="0" smtClean="0"/>
              <a:t>소인수분해</a:t>
            </a:r>
          </a:p>
        </p:txBody>
      </p:sp>
    </p:spTree>
    <p:extLst>
      <p:ext uri="{BB962C8B-B14F-4D97-AF65-F5344CB8AC3E}">
        <p14:creationId xmlns:p14="http://schemas.microsoft.com/office/powerpoint/2010/main" val="59002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-9525"/>
            <a:ext cx="9169400" cy="68949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sz="1867" kern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 flipH="1">
            <a:off x="0" y="-9525"/>
            <a:ext cx="9169400" cy="6276975"/>
            <a:chOff x="0" y="-9525"/>
            <a:chExt cx="9143998" cy="6276975"/>
          </a:xfrm>
        </p:grpSpPr>
        <p:sp>
          <p:nvSpPr>
            <p:cNvPr id="12" name="직각 삼각형 11"/>
            <p:cNvSpPr/>
            <p:nvPr userDrawn="1"/>
          </p:nvSpPr>
          <p:spPr>
            <a:xfrm rot="10800000">
              <a:off x="5210173" y="-2"/>
              <a:ext cx="3933825" cy="3145488"/>
            </a:xfrm>
            <a:prstGeom prst="rtTriangle">
              <a:avLst/>
            </a:prstGeom>
            <a:solidFill>
              <a:srgbClr val="0089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4" name="직각 삼각형 13"/>
            <p:cNvSpPr/>
            <p:nvPr userDrawn="1"/>
          </p:nvSpPr>
          <p:spPr>
            <a:xfrm rot="5400000">
              <a:off x="1138236" y="-1147761"/>
              <a:ext cx="6276975" cy="8553448"/>
            </a:xfrm>
            <a:prstGeom prst="rtTriangle">
              <a:avLst/>
            </a:prstGeom>
            <a:solidFill>
              <a:srgbClr val="03B5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543" name="모서리가 둥근 직사각형 542"/>
          <p:cNvSpPr/>
          <p:nvPr userDrawn="1"/>
        </p:nvSpPr>
        <p:spPr>
          <a:xfrm>
            <a:off x="107950" y="142875"/>
            <a:ext cx="8928100" cy="6619433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205"/>
          </a:xfrm>
          <a:prstGeom prst="rect">
            <a:avLst/>
          </a:prstGeom>
        </p:spPr>
        <p:txBody>
          <a:bodyPr/>
          <a:lstStyle>
            <a:lvl1pPr>
              <a:defRPr sz="4000" b="1" spc="-15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</a:t>
            </a:r>
            <a:endParaRPr lang="ko-KR" altLang="en-US" dirty="0"/>
          </a:p>
        </p:txBody>
      </p:sp>
      <p:sp>
        <p:nvSpPr>
          <p:cNvPr id="11" name="Shape 31"/>
          <p:cNvSpPr txBox="1">
            <a:spLocks noGrp="1"/>
          </p:cNvSpPr>
          <p:nvPr>
            <p:ph type="body" idx="1" hasCustomPrompt="1"/>
          </p:nvPr>
        </p:nvSpPr>
        <p:spPr>
          <a:xfrm>
            <a:off x="458251" y="1350011"/>
            <a:ext cx="8219024" cy="2184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marL="0" indent="0">
              <a:lnSpc>
                <a:spcPct val="130000"/>
              </a:lnSpc>
              <a:buNone/>
              <a:defRPr sz="3500" b="1" dirty="0">
                <a:solidFill>
                  <a:srgbClr val="073763"/>
                </a:solidFill>
                <a:cs typeface="Roboto"/>
              </a:defRPr>
            </a:lvl1pPr>
          </a:lstStyle>
          <a:p>
            <a:pPr marL="380990" lvl="0" indent="-380990" algn="just">
              <a:spcAft>
                <a:spcPts val="1000"/>
              </a:spcAft>
              <a:buClr>
                <a:srgbClr val="6FA8DC"/>
              </a:buClr>
              <a:buSzPct val="100000"/>
              <a:buFont typeface="Wingdings" panose="05000000000000000000" pitchFamily="2" charset="2"/>
              <a:buChar char="l"/>
            </a:pPr>
            <a:r>
              <a:rPr lang="ko-KR" altLang="en-US" dirty="0" smtClean="0"/>
              <a:t>텍스트를 입력하십시오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13" name="Shape 31"/>
          <p:cNvSpPr txBox="1">
            <a:spLocks noGrp="1"/>
          </p:cNvSpPr>
          <p:nvPr>
            <p:ph type="body" idx="10" hasCustomPrompt="1"/>
          </p:nvPr>
        </p:nvSpPr>
        <p:spPr>
          <a:xfrm>
            <a:off x="458251" y="3816474"/>
            <a:ext cx="8219024" cy="2184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>
              <a:defRPr sz="3500" b="1" dirty="0">
                <a:solidFill>
                  <a:srgbClr val="073763"/>
                </a:solidFill>
                <a:cs typeface="Roboto"/>
              </a:defRPr>
            </a:lvl1pPr>
          </a:lstStyle>
          <a:p>
            <a:pPr marL="380990" lvl="0" indent="-380990" algn="just">
              <a:lnSpc>
                <a:spcPct val="130000"/>
              </a:lnSpc>
              <a:spcAft>
                <a:spcPts val="1000"/>
              </a:spcAft>
              <a:buClr>
                <a:srgbClr val="6FA8DC"/>
              </a:buClr>
              <a:buSzPct val="100000"/>
              <a:buFont typeface="Wingdings" panose="05000000000000000000" pitchFamily="2" charset="2"/>
              <a:buChar char="l"/>
            </a:pPr>
            <a:r>
              <a:rPr lang="ko-KR" altLang="en-US" dirty="0" smtClean="0"/>
              <a:t>텍스트를 입력하십시오</a:t>
            </a:r>
            <a:r>
              <a:rPr lang="en-US" altLang="ko-KR" dirty="0" smtClean="0"/>
              <a:t>.</a:t>
            </a:r>
            <a:endParaRPr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447675" y="1180918"/>
            <a:ext cx="828675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>
          <a:xfrm>
            <a:off x="485775" y="6484246"/>
            <a:ext cx="8286749" cy="3737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571500" y="2458192"/>
            <a:ext cx="8115300" cy="3733058"/>
          </a:xfrm>
          <a:prstGeom prst="roundRect">
            <a:avLst>
              <a:gd name="adj" fmla="val 4863"/>
            </a:avLst>
          </a:prstGeom>
          <a:gradFill>
            <a:gsLst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867" kern="0" dirty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85775" y="214483"/>
            <a:ext cx="8286750" cy="0"/>
          </a:xfrm>
          <a:prstGeom prst="line">
            <a:avLst/>
          </a:prstGeom>
          <a:solidFill>
            <a:schemeClr val="bg1">
              <a:alpha val="71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" name="그룹 11"/>
          <p:cNvGrpSpPr/>
          <p:nvPr/>
        </p:nvGrpSpPr>
        <p:grpSpPr>
          <a:xfrm>
            <a:off x="485775" y="319311"/>
            <a:ext cx="638175" cy="638175"/>
            <a:chOff x="552450" y="1332162"/>
            <a:chExt cx="638175" cy="638175"/>
          </a:xfrm>
        </p:grpSpPr>
        <p:sp>
          <p:nvSpPr>
            <p:cNvPr id="13" name="타원 12"/>
            <p:cNvSpPr/>
            <p:nvPr/>
          </p:nvSpPr>
          <p:spPr>
            <a:xfrm>
              <a:off x="552450" y="1332162"/>
              <a:ext cx="638175" cy="6381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867" kern="0">
                <a:solidFill>
                  <a:srgbClr val="FFFFFF"/>
                </a:solidFill>
                <a:sym typeface="Arial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656948" y="1451245"/>
              <a:ext cx="495471" cy="400410"/>
              <a:chOff x="7460612" y="6171881"/>
              <a:chExt cx="519541" cy="419862"/>
            </a:xfrm>
            <a:solidFill>
              <a:schemeClr val="bg1"/>
            </a:solidFill>
          </p:grpSpPr>
          <p:sp>
            <p:nvSpPr>
              <p:cNvPr id="15" name="Freeform 1846"/>
              <p:cNvSpPr>
                <a:spLocks/>
              </p:cNvSpPr>
              <p:nvPr/>
            </p:nvSpPr>
            <p:spPr bwMode="auto">
              <a:xfrm>
                <a:off x="7460612" y="6171881"/>
                <a:ext cx="410800" cy="419862"/>
              </a:xfrm>
              <a:custGeom>
                <a:avLst/>
                <a:gdLst>
                  <a:gd name="T0" fmla="*/ 246 w 272"/>
                  <a:gd name="T1" fmla="*/ 240 h 278"/>
                  <a:gd name="T2" fmla="*/ 244 w 272"/>
                  <a:gd name="T3" fmla="*/ 244 h 278"/>
                  <a:gd name="T4" fmla="*/ 238 w 272"/>
                  <a:gd name="T5" fmla="*/ 252 h 278"/>
                  <a:gd name="T6" fmla="*/ 70 w 272"/>
                  <a:gd name="T7" fmla="*/ 252 h 278"/>
                  <a:gd name="T8" fmla="*/ 66 w 272"/>
                  <a:gd name="T9" fmla="*/ 252 h 278"/>
                  <a:gd name="T10" fmla="*/ 60 w 272"/>
                  <a:gd name="T11" fmla="*/ 244 h 278"/>
                  <a:gd name="T12" fmla="*/ 58 w 272"/>
                  <a:gd name="T13" fmla="*/ 38 h 278"/>
                  <a:gd name="T14" fmla="*/ 60 w 272"/>
                  <a:gd name="T15" fmla="*/ 34 h 278"/>
                  <a:gd name="T16" fmla="*/ 66 w 272"/>
                  <a:gd name="T17" fmla="*/ 28 h 278"/>
                  <a:gd name="T18" fmla="*/ 234 w 272"/>
                  <a:gd name="T19" fmla="*/ 26 h 278"/>
                  <a:gd name="T20" fmla="*/ 238 w 272"/>
                  <a:gd name="T21" fmla="*/ 28 h 278"/>
                  <a:gd name="T22" fmla="*/ 244 w 272"/>
                  <a:gd name="T23" fmla="*/ 34 h 278"/>
                  <a:gd name="T24" fmla="*/ 246 w 272"/>
                  <a:gd name="T25" fmla="*/ 112 h 278"/>
                  <a:gd name="T26" fmla="*/ 272 w 272"/>
                  <a:gd name="T27" fmla="*/ 38 h 278"/>
                  <a:gd name="T28" fmla="*/ 270 w 272"/>
                  <a:gd name="T29" fmla="*/ 30 h 278"/>
                  <a:gd name="T30" fmla="*/ 266 w 272"/>
                  <a:gd name="T31" fmla="*/ 16 h 278"/>
                  <a:gd name="T32" fmla="*/ 254 w 272"/>
                  <a:gd name="T33" fmla="*/ 6 h 278"/>
                  <a:gd name="T34" fmla="*/ 240 w 272"/>
                  <a:gd name="T35" fmla="*/ 0 h 278"/>
                  <a:gd name="T36" fmla="*/ 70 w 272"/>
                  <a:gd name="T37" fmla="*/ 0 h 278"/>
                  <a:gd name="T38" fmla="*/ 64 w 272"/>
                  <a:gd name="T39" fmla="*/ 0 h 278"/>
                  <a:gd name="T40" fmla="*/ 50 w 272"/>
                  <a:gd name="T41" fmla="*/ 6 h 278"/>
                  <a:gd name="T42" fmla="*/ 38 w 272"/>
                  <a:gd name="T43" fmla="*/ 16 h 278"/>
                  <a:gd name="T44" fmla="*/ 34 w 272"/>
                  <a:gd name="T45" fmla="*/ 30 h 278"/>
                  <a:gd name="T46" fmla="*/ 32 w 272"/>
                  <a:gd name="T47" fmla="*/ 56 h 278"/>
                  <a:gd name="T48" fmla="*/ 12 w 272"/>
                  <a:gd name="T49" fmla="*/ 56 h 278"/>
                  <a:gd name="T50" fmla="*/ 4 w 272"/>
                  <a:gd name="T51" fmla="*/ 60 h 278"/>
                  <a:gd name="T52" fmla="*/ 0 w 272"/>
                  <a:gd name="T53" fmla="*/ 68 h 278"/>
                  <a:gd name="T54" fmla="*/ 0 w 272"/>
                  <a:gd name="T55" fmla="*/ 74 h 278"/>
                  <a:gd name="T56" fmla="*/ 8 w 272"/>
                  <a:gd name="T57" fmla="*/ 80 h 278"/>
                  <a:gd name="T58" fmla="*/ 32 w 272"/>
                  <a:gd name="T59" fmla="*/ 82 h 278"/>
                  <a:gd name="T60" fmla="*/ 12 w 272"/>
                  <a:gd name="T61" fmla="*/ 128 h 278"/>
                  <a:gd name="T62" fmla="*/ 8 w 272"/>
                  <a:gd name="T63" fmla="*/ 128 h 278"/>
                  <a:gd name="T64" fmla="*/ 0 w 272"/>
                  <a:gd name="T65" fmla="*/ 136 h 278"/>
                  <a:gd name="T66" fmla="*/ 0 w 272"/>
                  <a:gd name="T67" fmla="*/ 140 h 278"/>
                  <a:gd name="T68" fmla="*/ 4 w 272"/>
                  <a:gd name="T69" fmla="*/ 150 h 278"/>
                  <a:gd name="T70" fmla="*/ 12 w 272"/>
                  <a:gd name="T71" fmla="*/ 154 h 278"/>
                  <a:gd name="T72" fmla="*/ 32 w 272"/>
                  <a:gd name="T73" fmla="*/ 204 h 278"/>
                  <a:gd name="T74" fmla="*/ 12 w 272"/>
                  <a:gd name="T75" fmla="*/ 204 h 278"/>
                  <a:gd name="T76" fmla="*/ 4 w 272"/>
                  <a:gd name="T77" fmla="*/ 208 h 278"/>
                  <a:gd name="T78" fmla="*/ 0 w 272"/>
                  <a:gd name="T79" fmla="*/ 218 h 278"/>
                  <a:gd name="T80" fmla="*/ 0 w 272"/>
                  <a:gd name="T81" fmla="*/ 222 h 278"/>
                  <a:gd name="T82" fmla="*/ 8 w 272"/>
                  <a:gd name="T83" fmla="*/ 230 h 278"/>
                  <a:gd name="T84" fmla="*/ 32 w 272"/>
                  <a:gd name="T85" fmla="*/ 232 h 278"/>
                  <a:gd name="T86" fmla="*/ 32 w 272"/>
                  <a:gd name="T87" fmla="*/ 240 h 278"/>
                  <a:gd name="T88" fmla="*/ 36 w 272"/>
                  <a:gd name="T89" fmla="*/ 256 h 278"/>
                  <a:gd name="T90" fmla="*/ 44 w 272"/>
                  <a:gd name="T91" fmla="*/ 268 h 278"/>
                  <a:gd name="T92" fmla="*/ 56 w 272"/>
                  <a:gd name="T93" fmla="*/ 276 h 278"/>
                  <a:gd name="T94" fmla="*/ 70 w 272"/>
                  <a:gd name="T95" fmla="*/ 278 h 278"/>
                  <a:gd name="T96" fmla="*/ 234 w 272"/>
                  <a:gd name="T97" fmla="*/ 278 h 278"/>
                  <a:gd name="T98" fmla="*/ 248 w 272"/>
                  <a:gd name="T99" fmla="*/ 276 h 278"/>
                  <a:gd name="T100" fmla="*/ 260 w 272"/>
                  <a:gd name="T101" fmla="*/ 268 h 278"/>
                  <a:gd name="T102" fmla="*/ 268 w 272"/>
                  <a:gd name="T103" fmla="*/ 256 h 278"/>
                  <a:gd name="T104" fmla="*/ 272 w 272"/>
                  <a:gd name="T105" fmla="*/ 240 h 278"/>
                  <a:gd name="T106" fmla="*/ 262 w 272"/>
                  <a:gd name="T107" fmla="*/ 22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2" h="278">
                    <a:moveTo>
                      <a:pt x="246" y="232"/>
                    </a:moveTo>
                    <a:lnTo>
                      <a:pt x="246" y="240"/>
                    </a:lnTo>
                    <a:lnTo>
                      <a:pt x="246" y="240"/>
                    </a:lnTo>
                    <a:lnTo>
                      <a:pt x="244" y="244"/>
                    </a:lnTo>
                    <a:lnTo>
                      <a:pt x="242" y="248"/>
                    </a:lnTo>
                    <a:lnTo>
                      <a:pt x="238" y="252"/>
                    </a:lnTo>
                    <a:lnTo>
                      <a:pt x="234" y="252"/>
                    </a:lnTo>
                    <a:lnTo>
                      <a:pt x="70" y="252"/>
                    </a:lnTo>
                    <a:lnTo>
                      <a:pt x="70" y="252"/>
                    </a:lnTo>
                    <a:lnTo>
                      <a:pt x="66" y="252"/>
                    </a:lnTo>
                    <a:lnTo>
                      <a:pt x="62" y="248"/>
                    </a:lnTo>
                    <a:lnTo>
                      <a:pt x="60" y="244"/>
                    </a:lnTo>
                    <a:lnTo>
                      <a:pt x="58" y="2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0" y="34"/>
                    </a:lnTo>
                    <a:lnTo>
                      <a:pt x="62" y="30"/>
                    </a:lnTo>
                    <a:lnTo>
                      <a:pt x="66" y="28"/>
                    </a:lnTo>
                    <a:lnTo>
                      <a:pt x="70" y="26"/>
                    </a:lnTo>
                    <a:lnTo>
                      <a:pt x="234" y="26"/>
                    </a:lnTo>
                    <a:lnTo>
                      <a:pt x="234" y="26"/>
                    </a:lnTo>
                    <a:lnTo>
                      <a:pt x="238" y="28"/>
                    </a:lnTo>
                    <a:lnTo>
                      <a:pt x="242" y="30"/>
                    </a:lnTo>
                    <a:lnTo>
                      <a:pt x="244" y="34"/>
                    </a:lnTo>
                    <a:lnTo>
                      <a:pt x="246" y="38"/>
                    </a:lnTo>
                    <a:lnTo>
                      <a:pt x="246" y="112"/>
                    </a:lnTo>
                    <a:lnTo>
                      <a:pt x="272" y="86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0" y="30"/>
                    </a:lnTo>
                    <a:lnTo>
                      <a:pt x="268" y="24"/>
                    </a:lnTo>
                    <a:lnTo>
                      <a:pt x="266" y="16"/>
                    </a:lnTo>
                    <a:lnTo>
                      <a:pt x="260" y="12"/>
                    </a:lnTo>
                    <a:lnTo>
                      <a:pt x="254" y="6"/>
                    </a:lnTo>
                    <a:lnTo>
                      <a:pt x="248" y="2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56" y="2"/>
                    </a:lnTo>
                    <a:lnTo>
                      <a:pt x="50" y="6"/>
                    </a:lnTo>
                    <a:lnTo>
                      <a:pt x="44" y="12"/>
                    </a:lnTo>
                    <a:lnTo>
                      <a:pt x="38" y="16"/>
                    </a:lnTo>
                    <a:lnTo>
                      <a:pt x="36" y="24"/>
                    </a:lnTo>
                    <a:lnTo>
                      <a:pt x="34" y="30"/>
                    </a:lnTo>
                    <a:lnTo>
                      <a:pt x="32" y="38"/>
                    </a:lnTo>
                    <a:lnTo>
                      <a:pt x="3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8" y="56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4" y="78"/>
                    </a:lnTo>
                    <a:lnTo>
                      <a:pt x="8" y="80"/>
                    </a:lnTo>
                    <a:lnTo>
                      <a:pt x="12" y="82"/>
                    </a:lnTo>
                    <a:lnTo>
                      <a:pt x="32" y="82"/>
                    </a:lnTo>
                    <a:lnTo>
                      <a:pt x="3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8" y="128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2" y="154"/>
                    </a:lnTo>
                    <a:lnTo>
                      <a:pt x="32" y="204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8" y="206"/>
                    </a:lnTo>
                    <a:lnTo>
                      <a:pt x="4" y="208"/>
                    </a:lnTo>
                    <a:lnTo>
                      <a:pt x="0" y="212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4" y="228"/>
                    </a:lnTo>
                    <a:lnTo>
                      <a:pt x="8" y="230"/>
                    </a:lnTo>
                    <a:lnTo>
                      <a:pt x="12" y="232"/>
                    </a:lnTo>
                    <a:lnTo>
                      <a:pt x="32" y="232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4" y="248"/>
                    </a:lnTo>
                    <a:lnTo>
                      <a:pt x="36" y="256"/>
                    </a:lnTo>
                    <a:lnTo>
                      <a:pt x="38" y="262"/>
                    </a:lnTo>
                    <a:lnTo>
                      <a:pt x="44" y="268"/>
                    </a:lnTo>
                    <a:lnTo>
                      <a:pt x="50" y="272"/>
                    </a:lnTo>
                    <a:lnTo>
                      <a:pt x="56" y="276"/>
                    </a:lnTo>
                    <a:lnTo>
                      <a:pt x="64" y="278"/>
                    </a:lnTo>
                    <a:lnTo>
                      <a:pt x="70" y="278"/>
                    </a:lnTo>
                    <a:lnTo>
                      <a:pt x="234" y="278"/>
                    </a:lnTo>
                    <a:lnTo>
                      <a:pt x="234" y="278"/>
                    </a:lnTo>
                    <a:lnTo>
                      <a:pt x="240" y="278"/>
                    </a:lnTo>
                    <a:lnTo>
                      <a:pt x="248" y="276"/>
                    </a:lnTo>
                    <a:lnTo>
                      <a:pt x="254" y="272"/>
                    </a:lnTo>
                    <a:lnTo>
                      <a:pt x="260" y="268"/>
                    </a:lnTo>
                    <a:lnTo>
                      <a:pt x="266" y="262"/>
                    </a:lnTo>
                    <a:lnTo>
                      <a:pt x="268" y="256"/>
                    </a:lnTo>
                    <a:lnTo>
                      <a:pt x="270" y="248"/>
                    </a:lnTo>
                    <a:lnTo>
                      <a:pt x="272" y="240"/>
                    </a:lnTo>
                    <a:lnTo>
                      <a:pt x="272" y="214"/>
                    </a:lnTo>
                    <a:lnTo>
                      <a:pt x="262" y="226"/>
                    </a:lnTo>
                    <a:lnTo>
                      <a:pt x="246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Freeform 1847"/>
              <p:cNvSpPr>
                <a:spLocks/>
              </p:cNvSpPr>
              <p:nvPr/>
            </p:nvSpPr>
            <p:spPr bwMode="auto">
              <a:xfrm>
                <a:off x="7889535" y="6280622"/>
                <a:ext cx="90618" cy="84577"/>
              </a:xfrm>
              <a:custGeom>
                <a:avLst/>
                <a:gdLst>
                  <a:gd name="T0" fmla="*/ 32 w 60"/>
                  <a:gd name="T1" fmla="*/ 4 h 56"/>
                  <a:gd name="T2" fmla="*/ 32 w 60"/>
                  <a:gd name="T3" fmla="*/ 4 h 56"/>
                  <a:gd name="T4" fmla="*/ 26 w 60"/>
                  <a:gd name="T5" fmla="*/ 0 h 56"/>
                  <a:gd name="T6" fmla="*/ 22 w 60"/>
                  <a:gd name="T7" fmla="*/ 0 h 56"/>
                  <a:gd name="T8" fmla="*/ 16 w 60"/>
                  <a:gd name="T9" fmla="*/ 2 h 56"/>
                  <a:gd name="T10" fmla="*/ 12 w 60"/>
                  <a:gd name="T11" fmla="*/ 6 h 56"/>
                  <a:gd name="T12" fmla="*/ 0 w 60"/>
                  <a:gd name="T13" fmla="*/ 18 h 56"/>
                  <a:gd name="T14" fmla="*/ 44 w 60"/>
                  <a:gd name="T15" fmla="*/ 56 h 56"/>
                  <a:gd name="T16" fmla="*/ 56 w 60"/>
                  <a:gd name="T17" fmla="*/ 44 h 56"/>
                  <a:gd name="T18" fmla="*/ 56 w 60"/>
                  <a:gd name="T19" fmla="*/ 44 h 56"/>
                  <a:gd name="T20" fmla="*/ 58 w 60"/>
                  <a:gd name="T21" fmla="*/ 38 h 56"/>
                  <a:gd name="T22" fmla="*/ 60 w 60"/>
                  <a:gd name="T23" fmla="*/ 34 h 56"/>
                  <a:gd name="T24" fmla="*/ 58 w 60"/>
                  <a:gd name="T25" fmla="*/ 28 h 56"/>
                  <a:gd name="T26" fmla="*/ 54 w 60"/>
                  <a:gd name="T27" fmla="*/ 24 h 56"/>
                  <a:gd name="T28" fmla="*/ 32 w 60"/>
                  <a:gd name="T2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56">
                    <a:moveTo>
                      <a:pt x="32" y="4"/>
                    </a:moveTo>
                    <a:lnTo>
                      <a:pt x="32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44" y="5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8" y="38"/>
                    </a:lnTo>
                    <a:lnTo>
                      <a:pt x="60" y="34"/>
                    </a:lnTo>
                    <a:lnTo>
                      <a:pt x="58" y="28"/>
                    </a:lnTo>
                    <a:lnTo>
                      <a:pt x="54" y="2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Freeform 1848"/>
              <p:cNvSpPr>
                <a:spLocks/>
              </p:cNvSpPr>
              <p:nvPr/>
            </p:nvSpPr>
            <p:spPr bwMode="auto">
              <a:xfrm>
                <a:off x="7795897" y="6325931"/>
                <a:ext cx="144988" cy="148009"/>
              </a:xfrm>
              <a:custGeom>
                <a:avLst/>
                <a:gdLst>
                  <a:gd name="T0" fmla="*/ 0 w 96"/>
                  <a:gd name="T1" fmla="*/ 60 h 98"/>
                  <a:gd name="T2" fmla="*/ 44 w 96"/>
                  <a:gd name="T3" fmla="*/ 98 h 98"/>
                  <a:gd name="T4" fmla="*/ 96 w 96"/>
                  <a:gd name="T5" fmla="*/ 38 h 98"/>
                  <a:gd name="T6" fmla="*/ 52 w 96"/>
                  <a:gd name="T7" fmla="*/ 0 h 98"/>
                  <a:gd name="T8" fmla="*/ 0 w 96"/>
                  <a:gd name="T9" fmla="*/ 6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8">
                    <a:moveTo>
                      <a:pt x="0" y="60"/>
                    </a:moveTo>
                    <a:lnTo>
                      <a:pt x="44" y="98"/>
                    </a:lnTo>
                    <a:lnTo>
                      <a:pt x="96" y="38"/>
                    </a:lnTo>
                    <a:lnTo>
                      <a:pt x="52" y="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Freeform 1849"/>
              <p:cNvSpPr>
                <a:spLocks/>
              </p:cNvSpPr>
              <p:nvPr/>
            </p:nvSpPr>
            <p:spPr bwMode="auto">
              <a:xfrm>
                <a:off x="7768712" y="6434672"/>
                <a:ext cx="78535" cy="78535"/>
              </a:xfrm>
              <a:custGeom>
                <a:avLst/>
                <a:gdLst>
                  <a:gd name="T0" fmla="*/ 2 w 52"/>
                  <a:gd name="T1" fmla="*/ 42 h 52"/>
                  <a:gd name="T2" fmla="*/ 2 w 52"/>
                  <a:gd name="T3" fmla="*/ 42 h 52"/>
                  <a:gd name="T4" fmla="*/ 0 w 52"/>
                  <a:gd name="T5" fmla="*/ 46 h 52"/>
                  <a:gd name="T6" fmla="*/ 0 w 52"/>
                  <a:gd name="T7" fmla="*/ 50 h 52"/>
                  <a:gd name="T8" fmla="*/ 2 w 52"/>
                  <a:gd name="T9" fmla="*/ 52 h 52"/>
                  <a:gd name="T10" fmla="*/ 2 w 52"/>
                  <a:gd name="T11" fmla="*/ 52 h 52"/>
                  <a:gd name="T12" fmla="*/ 4 w 52"/>
                  <a:gd name="T13" fmla="*/ 52 h 52"/>
                  <a:gd name="T14" fmla="*/ 8 w 52"/>
                  <a:gd name="T15" fmla="*/ 52 h 52"/>
                  <a:gd name="T16" fmla="*/ 12 w 52"/>
                  <a:gd name="T17" fmla="*/ 52 h 52"/>
                  <a:gd name="T18" fmla="*/ 52 w 52"/>
                  <a:gd name="T19" fmla="*/ 38 h 52"/>
                  <a:gd name="T20" fmla="*/ 8 w 52"/>
                  <a:gd name="T21" fmla="*/ 0 h 52"/>
                  <a:gd name="T22" fmla="*/ 2 w 52"/>
                  <a:gd name="T2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52">
                    <a:moveTo>
                      <a:pt x="2" y="42"/>
                    </a:moveTo>
                    <a:lnTo>
                      <a:pt x="2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52" y="38"/>
                    </a:lnTo>
                    <a:lnTo>
                      <a:pt x="8" y="0"/>
                    </a:lnTo>
                    <a:lnTo>
                      <a:pt x="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Freeform 1850"/>
              <p:cNvSpPr>
                <a:spLocks/>
              </p:cNvSpPr>
              <p:nvPr/>
            </p:nvSpPr>
            <p:spPr bwMode="auto">
              <a:xfrm>
                <a:off x="7605600" y="6301766"/>
                <a:ext cx="184256" cy="144988"/>
              </a:xfrm>
              <a:custGeom>
                <a:avLst/>
                <a:gdLst>
                  <a:gd name="T0" fmla="*/ 98 w 122"/>
                  <a:gd name="T1" fmla="*/ 4 h 96"/>
                  <a:gd name="T2" fmla="*/ 46 w 122"/>
                  <a:gd name="T3" fmla="*/ 64 h 96"/>
                  <a:gd name="T4" fmla="*/ 24 w 122"/>
                  <a:gd name="T5" fmla="*/ 40 h 96"/>
                  <a:gd name="T6" fmla="*/ 24 w 122"/>
                  <a:gd name="T7" fmla="*/ 40 h 96"/>
                  <a:gd name="T8" fmla="*/ 18 w 122"/>
                  <a:gd name="T9" fmla="*/ 38 h 96"/>
                  <a:gd name="T10" fmla="*/ 14 w 122"/>
                  <a:gd name="T11" fmla="*/ 36 h 96"/>
                  <a:gd name="T12" fmla="*/ 8 w 122"/>
                  <a:gd name="T13" fmla="*/ 38 h 96"/>
                  <a:gd name="T14" fmla="*/ 4 w 122"/>
                  <a:gd name="T15" fmla="*/ 40 h 96"/>
                  <a:gd name="T16" fmla="*/ 4 w 122"/>
                  <a:gd name="T17" fmla="*/ 40 h 96"/>
                  <a:gd name="T18" fmla="*/ 2 w 122"/>
                  <a:gd name="T19" fmla="*/ 44 h 96"/>
                  <a:gd name="T20" fmla="*/ 0 w 122"/>
                  <a:gd name="T21" fmla="*/ 50 h 96"/>
                  <a:gd name="T22" fmla="*/ 2 w 122"/>
                  <a:gd name="T23" fmla="*/ 54 h 96"/>
                  <a:gd name="T24" fmla="*/ 4 w 122"/>
                  <a:gd name="T25" fmla="*/ 58 h 96"/>
                  <a:gd name="T26" fmla="*/ 38 w 122"/>
                  <a:gd name="T27" fmla="*/ 92 h 96"/>
                  <a:gd name="T28" fmla="*/ 38 w 122"/>
                  <a:gd name="T29" fmla="*/ 92 h 96"/>
                  <a:gd name="T30" fmla="*/ 42 w 122"/>
                  <a:gd name="T31" fmla="*/ 96 h 96"/>
                  <a:gd name="T32" fmla="*/ 46 w 122"/>
                  <a:gd name="T33" fmla="*/ 96 h 96"/>
                  <a:gd name="T34" fmla="*/ 46 w 122"/>
                  <a:gd name="T35" fmla="*/ 96 h 96"/>
                  <a:gd name="T36" fmla="*/ 48 w 122"/>
                  <a:gd name="T37" fmla="*/ 96 h 96"/>
                  <a:gd name="T38" fmla="*/ 48 w 122"/>
                  <a:gd name="T39" fmla="*/ 96 h 96"/>
                  <a:gd name="T40" fmla="*/ 52 w 122"/>
                  <a:gd name="T41" fmla="*/ 96 h 96"/>
                  <a:gd name="T42" fmla="*/ 56 w 122"/>
                  <a:gd name="T43" fmla="*/ 92 h 96"/>
                  <a:gd name="T44" fmla="*/ 118 w 122"/>
                  <a:gd name="T45" fmla="*/ 22 h 96"/>
                  <a:gd name="T46" fmla="*/ 118 w 122"/>
                  <a:gd name="T47" fmla="*/ 22 h 96"/>
                  <a:gd name="T48" fmla="*/ 120 w 122"/>
                  <a:gd name="T49" fmla="*/ 18 h 96"/>
                  <a:gd name="T50" fmla="*/ 122 w 122"/>
                  <a:gd name="T51" fmla="*/ 12 h 96"/>
                  <a:gd name="T52" fmla="*/ 120 w 122"/>
                  <a:gd name="T53" fmla="*/ 8 h 96"/>
                  <a:gd name="T54" fmla="*/ 116 w 122"/>
                  <a:gd name="T55" fmla="*/ 4 h 96"/>
                  <a:gd name="T56" fmla="*/ 116 w 122"/>
                  <a:gd name="T57" fmla="*/ 4 h 96"/>
                  <a:gd name="T58" fmla="*/ 112 w 122"/>
                  <a:gd name="T59" fmla="*/ 2 h 96"/>
                  <a:gd name="T60" fmla="*/ 108 w 122"/>
                  <a:gd name="T61" fmla="*/ 0 h 96"/>
                  <a:gd name="T62" fmla="*/ 102 w 122"/>
                  <a:gd name="T63" fmla="*/ 2 h 96"/>
                  <a:gd name="T64" fmla="*/ 98 w 122"/>
                  <a:gd name="T65" fmla="*/ 4 h 96"/>
                  <a:gd name="T66" fmla="*/ 98 w 122"/>
                  <a:gd name="T67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" h="96">
                    <a:moveTo>
                      <a:pt x="98" y="4"/>
                    </a:moveTo>
                    <a:lnTo>
                      <a:pt x="46" y="64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4" y="36"/>
                    </a:lnTo>
                    <a:lnTo>
                      <a:pt x="8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4" y="58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2" y="96"/>
                    </a:lnTo>
                    <a:lnTo>
                      <a:pt x="56" y="9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20" y="18"/>
                    </a:lnTo>
                    <a:lnTo>
                      <a:pt x="122" y="12"/>
                    </a:lnTo>
                    <a:lnTo>
                      <a:pt x="120" y="8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2" y="2"/>
                    </a:lnTo>
                    <a:lnTo>
                      <a:pt x="108" y="0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" name="텍스트 개체 틀 35"/>
          <p:cNvSpPr>
            <a:spLocks noGrp="1"/>
          </p:cNvSpPr>
          <p:nvPr>
            <p:ph type="body" sz="quarter" idx="10" hasCustomPrompt="1"/>
          </p:nvPr>
        </p:nvSpPr>
        <p:spPr>
          <a:xfrm>
            <a:off x="728544" y="2647370"/>
            <a:ext cx="7724775" cy="6250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defRPr lang="en-US" altLang="ko-KR" sz="3200" b="1" spc="-150" dirty="0">
                <a:solidFill>
                  <a:srgbClr val="C00000"/>
                </a:solidFill>
                <a:latin typeface="+mn-ea"/>
                <a:ea typeface="+mn-ea"/>
              </a:defRPr>
            </a:lvl1pPr>
          </a:lstStyle>
          <a:p>
            <a:pPr lvl="0" algn="just">
              <a:lnSpc>
                <a:spcPct val="120000"/>
              </a:lnSpc>
            </a:pPr>
            <a:r>
              <a:rPr lang="ko-KR" altLang="en-US" sz="3200" b="1" spc="-150" dirty="0" smtClean="0">
                <a:latin typeface="+mn-ea"/>
                <a:ea typeface="+mn-ea"/>
              </a:rPr>
              <a:t>정답</a:t>
            </a:r>
            <a:endParaRPr lang="en-US" altLang="ko-KR" sz="3200" b="1" spc="-150" dirty="0">
              <a:latin typeface="+mn-ea"/>
              <a:ea typeface="+mn-ea"/>
            </a:endParaRPr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2" hasCustomPrompt="1"/>
          </p:nvPr>
        </p:nvSpPr>
        <p:spPr>
          <a:xfrm>
            <a:off x="5505450" y="6503296"/>
            <a:ext cx="3181350" cy="33565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00</a:t>
            </a:r>
            <a:r>
              <a:rPr lang="ko-KR" altLang="en-US" dirty="0" smtClean="0"/>
              <a:t>쪽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3" hasCustomPrompt="1"/>
          </p:nvPr>
        </p:nvSpPr>
        <p:spPr>
          <a:xfrm>
            <a:off x="1114424" y="257419"/>
            <a:ext cx="7629847" cy="210577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3500" b="1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문제를 입력하세요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2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>
        <p:tmplLst>
          <p:tmpl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lue"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9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음 차시 예고">
    <p:bg>
      <p:bgRef idx="1001">
        <a:schemeClr val="bg1"/>
      </p:bgRef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AutoShape 4"/>
          <p:cNvSpPr>
            <a:spLocks noChangeAspect="1" noChangeArrowheads="1" noTextEdit="1"/>
          </p:cNvSpPr>
          <p:nvPr userDrawn="1"/>
        </p:nvSpPr>
        <p:spPr bwMode="auto">
          <a:xfrm>
            <a:off x="157956" y="715963"/>
            <a:ext cx="882808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" name="모서리가 둥근 직사각형 173"/>
          <p:cNvSpPr/>
          <p:nvPr userDrawn="1"/>
        </p:nvSpPr>
        <p:spPr>
          <a:xfrm>
            <a:off x="1806516" y="4123987"/>
            <a:ext cx="5651560" cy="695663"/>
          </a:xfrm>
          <a:prstGeom prst="roundRect">
            <a:avLst/>
          </a:prstGeom>
          <a:solidFill>
            <a:srgbClr val="263E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5" name="Shape 14"/>
          <p:cNvSpPr txBox="1">
            <a:spLocks noGrp="1"/>
          </p:cNvSpPr>
          <p:nvPr>
            <p:ph type="ctrTitle" hasCustomPrompt="1"/>
          </p:nvPr>
        </p:nvSpPr>
        <p:spPr>
          <a:xfrm>
            <a:off x="1814129" y="2356151"/>
            <a:ext cx="5643947" cy="179746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buClr>
                <a:srgbClr val="073763"/>
              </a:buClr>
              <a:buSzPct val="100000"/>
              <a:defRPr sz="4000" b="1" spc="-300">
                <a:solidFill>
                  <a:srgbClr val="002060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r>
              <a:rPr lang="ko-KR" altLang="en-US" dirty="0" err="1" smtClean="0"/>
              <a:t>단원명</a:t>
            </a:r>
            <a:r>
              <a:rPr lang="ko-KR" altLang="en-US" dirty="0" smtClean="0"/>
              <a:t> 입력</a:t>
            </a:r>
            <a:endParaRPr dirty="0"/>
          </a:p>
        </p:txBody>
      </p:sp>
      <p:sp>
        <p:nvSpPr>
          <p:cNvPr id="178" name="AutoShape 11"/>
          <p:cNvSpPr>
            <a:spLocks noChangeArrowheads="1"/>
          </p:cNvSpPr>
          <p:nvPr userDrawn="1"/>
        </p:nvSpPr>
        <p:spPr bwMode="auto">
          <a:xfrm>
            <a:off x="1833600" y="2061939"/>
            <a:ext cx="2007527" cy="321433"/>
          </a:xfrm>
          <a:prstGeom prst="roundRect">
            <a:avLst>
              <a:gd name="adj" fmla="val 50000"/>
            </a:avLst>
          </a:prstGeom>
          <a:solidFill>
            <a:srgbClr val="1D405D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pPr latinLnBrk="0">
              <a:defRPr/>
            </a:pPr>
            <a:r>
              <a:rPr lang="ko-KR" altLang="en-US" sz="1700" b="1" kern="0" dirty="0">
                <a:solidFill>
                  <a:srgbClr val="FFFFFF"/>
                </a:solidFill>
                <a:cs typeface="Arial"/>
                <a:sym typeface="Arial"/>
              </a:rPr>
              <a:t>다음 시간에는</a:t>
            </a:r>
            <a:r>
              <a:rPr lang="en-US" altLang="ko-KR" sz="1700" b="1" kern="0" dirty="0">
                <a:solidFill>
                  <a:srgbClr val="FFFFFF"/>
                </a:solidFill>
                <a:cs typeface="Arial"/>
                <a:sym typeface="Arial"/>
              </a:rPr>
              <a:t>…</a:t>
            </a:r>
            <a:endParaRPr lang="ko-KR" altLang="en-US" sz="17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9" name="Shape 15"/>
          <p:cNvSpPr txBox="1">
            <a:spLocks noGrp="1"/>
          </p:cNvSpPr>
          <p:nvPr>
            <p:ph type="subTitle" idx="1" hasCustomPrompt="1"/>
          </p:nvPr>
        </p:nvSpPr>
        <p:spPr>
          <a:xfrm>
            <a:off x="1833601" y="4196237"/>
            <a:ext cx="5624476" cy="60436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30000"/>
              </a:lnSpc>
              <a:spcBef>
                <a:spcPts val="0"/>
              </a:spcBef>
              <a:buSzPct val="100000"/>
              <a:buNone/>
              <a:defRPr sz="1600" b="1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r>
              <a:rPr lang="ko-KR" altLang="en-US" dirty="0" smtClean="0"/>
              <a:t>을 학습합니다</a:t>
            </a:r>
            <a:r>
              <a:rPr lang="en-US" altLang="ko-K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34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-6350" y="0"/>
            <a:ext cx="9163050" cy="68627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67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" name="Picture 2" descr="H:\리터칭완료중등수학1-이윤희(0417-1)-17컷\IMG_355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169863"/>
            <a:ext cx="15113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모서리가 둥근 직사각형 3"/>
          <p:cNvSpPr/>
          <p:nvPr userDrawn="1"/>
        </p:nvSpPr>
        <p:spPr>
          <a:xfrm>
            <a:off x="111125" y="720725"/>
            <a:ext cx="8928100" cy="6037263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슬라이드 번호 개체 틀 5"/>
          <p:cNvSpPr txBox="1">
            <a:spLocks/>
          </p:cNvSpPr>
          <p:nvPr userDrawn="1"/>
        </p:nvSpPr>
        <p:spPr>
          <a:xfrm>
            <a:off x="68310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TextBox 52"/>
          <p:cNvSpPr txBox="1">
            <a:spLocks noChangeArrowheads="1"/>
          </p:cNvSpPr>
          <p:nvPr userDrawn="1"/>
        </p:nvSpPr>
        <p:spPr bwMode="auto">
          <a:xfrm>
            <a:off x="5580063" y="85725"/>
            <a:ext cx="2522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en-US" altLang="ko-KR" sz="1400" kern="0" dirty="0" smtClean="0">
                <a:solidFill>
                  <a:srgbClr val="645E54"/>
                </a:solidFill>
                <a:latin typeface="HY중고딕" pitchFamily="18" charset="-127"/>
                <a:ea typeface="HY중고딕" pitchFamily="18" charset="-127"/>
                <a:cs typeface="Arial"/>
                <a:sym typeface="Arial"/>
              </a:rPr>
              <a:t>Ⅰ-1 </a:t>
            </a:r>
            <a:r>
              <a:rPr lang="ko-KR" altLang="en-US" sz="1400" kern="0" dirty="0" smtClean="0">
                <a:solidFill>
                  <a:srgbClr val="645E54"/>
                </a:solidFill>
                <a:latin typeface="HY중고딕" pitchFamily="18" charset="-127"/>
                <a:ea typeface="HY중고딕" pitchFamily="18" charset="-127"/>
                <a:cs typeface="Arial"/>
                <a:sym typeface="Arial"/>
              </a:rPr>
              <a:t>소인수분해</a:t>
            </a:r>
            <a:endParaRPr lang="en-US" altLang="ko-KR" sz="1400" kern="0" dirty="0" smtClean="0">
              <a:solidFill>
                <a:srgbClr val="645E54"/>
              </a:solidFill>
              <a:latin typeface="HY중고딕" pitchFamily="18" charset="-127"/>
              <a:ea typeface="HY중고딕" pitchFamily="18" charset="-127"/>
              <a:cs typeface="Arial"/>
              <a:sym typeface="Arial"/>
            </a:endParaRPr>
          </a:p>
          <a:p>
            <a:pPr algn="r" eaLnBrk="1" hangingPunct="1">
              <a:defRPr/>
            </a:pPr>
            <a:r>
              <a:rPr lang="en-US" altLang="ko-KR" sz="1600" b="1" kern="0" spc="-150" dirty="0" smtClean="0">
                <a:solidFill>
                  <a:srgbClr val="645E54"/>
                </a:solidFill>
                <a:latin typeface="HY중고딕" pitchFamily="18" charset="-127"/>
                <a:ea typeface="HY중고딕" pitchFamily="18" charset="-127"/>
                <a:cs typeface="Arial"/>
                <a:sym typeface="Arial"/>
              </a:rPr>
              <a:t>02  </a:t>
            </a:r>
            <a:r>
              <a:rPr lang="ko-KR" altLang="en-US" sz="1600" b="1" kern="0" spc="-150" dirty="0" smtClean="0">
                <a:solidFill>
                  <a:srgbClr val="645E54"/>
                </a:solidFill>
                <a:latin typeface="HY중고딕" pitchFamily="18" charset="-127"/>
                <a:ea typeface="HY중고딕" pitchFamily="18" charset="-127"/>
                <a:cs typeface="Arial"/>
                <a:sym typeface="Arial"/>
              </a:rPr>
              <a:t>최대공약수와 최소공배수</a:t>
            </a:r>
            <a:endParaRPr lang="en-US" altLang="ko-KR" sz="1600" b="1" kern="0" dirty="0" smtClean="0">
              <a:solidFill>
                <a:srgbClr val="645E54"/>
              </a:solidFill>
              <a:latin typeface="HY중고딕" pitchFamily="18" charset="-127"/>
              <a:ea typeface="HY중고딕" pitchFamily="18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517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5985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ea"/>
          <a:ea typeface="+mj-ea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Relationship Id="rId4" Type="http://schemas.openxmlformats.org/officeDocument/2006/relationships/image" Target="../media/image29.png"  /><Relationship Id="rId5" Type="http://schemas.openxmlformats.org/officeDocument/2006/relationships/image" Target="../media/image30.png"  /><Relationship Id="rId6" Type="http://schemas.openxmlformats.org/officeDocument/2006/relationships/image" Target="../media/image31.png"  /><Relationship Id="rId7" Type="http://schemas.openxmlformats.org/officeDocument/2006/relationships/image" Target="../media/image32.png"  /><Relationship Id="rId8" Type="http://schemas.openxmlformats.org/officeDocument/2006/relationships/image" Target="../media/image33.png"  /><Relationship Id="rId9" Type="http://schemas.openxmlformats.org/officeDocument/2006/relationships/image" Target="../media/image3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5.png"  /><Relationship Id="rId3" Type="http://schemas.openxmlformats.org/officeDocument/2006/relationships/image" Target="../media/image3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42.png"  /><Relationship Id="rId6" Type="http://schemas.openxmlformats.org/officeDocument/2006/relationships/image" Target="../media/image4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4.png"  /><Relationship Id="rId3" Type="http://schemas.openxmlformats.org/officeDocument/2006/relationships/image" Target="../media/image45.png"  /><Relationship Id="rId4" Type="http://schemas.openxmlformats.org/officeDocument/2006/relationships/image" Target="../media/image4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7.png"  /><Relationship Id="rId3" Type="http://schemas.openxmlformats.org/officeDocument/2006/relationships/image" Target="../media/image48.png"  /><Relationship Id="rId4" Type="http://schemas.openxmlformats.org/officeDocument/2006/relationships/image" Target="../media/image4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7.png"  /><Relationship Id="rId3" Type="http://schemas.openxmlformats.org/officeDocument/2006/relationships/image" Target="../media/image48.png"  /><Relationship Id="rId4" Type="http://schemas.openxmlformats.org/officeDocument/2006/relationships/image" Target="../media/image4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0.png"  /><Relationship Id="rId3" Type="http://schemas.openxmlformats.org/officeDocument/2006/relationships/image" Target="../media/image51.png"  /><Relationship Id="rId4" Type="http://schemas.openxmlformats.org/officeDocument/2006/relationships/image" Target="../media/image52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6.png"  /><Relationship Id="rId3" Type="http://schemas.openxmlformats.org/officeDocument/2006/relationships/image" Target="../media/image57.png"  /><Relationship Id="rId4" Type="http://schemas.openxmlformats.org/officeDocument/2006/relationships/image" Target="../media/image58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9.png"  /><Relationship Id="rId3" Type="http://schemas.openxmlformats.org/officeDocument/2006/relationships/image" Target="../media/image60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1.png"  /><Relationship Id="rId3" Type="http://schemas.openxmlformats.org/officeDocument/2006/relationships/image" Target="../media/image62.png"  /><Relationship Id="rId4" Type="http://schemas.openxmlformats.org/officeDocument/2006/relationships/image" Target="../media/image63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6.png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정수와 유리수의</a:t>
            </a:r>
            <a:endParaRPr lang="en-US" altLang="ko-KR" dirty="0" smtClean="0"/>
          </a:p>
          <a:p>
            <a:r>
              <a:rPr lang="ko-KR" altLang="en-US" sz="3400" dirty="0" smtClean="0"/>
              <a:t> </a:t>
            </a:r>
            <a:r>
              <a:rPr lang="ko-KR" altLang="en-US" sz="3300" dirty="0" smtClean="0"/>
              <a:t>    </a:t>
            </a:r>
            <a:r>
              <a:rPr lang="ko-KR" altLang="en-US" dirty="0" smtClean="0"/>
              <a:t>덧셈과 </a:t>
            </a:r>
            <a:r>
              <a:rPr lang="ko-KR" altLang="en-US" dirty="0" smtClean="0"/>
              <a:t>뺄셈</a:t>
            </a: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>
          <a:xfrm>
            <a:off x="157955" y="678819"/>
            <a:ext cx="1611467" cy="817472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en-US" altLang="ko-KR" dirty="0" smtClean="0"/>
              <a:t> </a:t>
            </a:r>
            <a:r>
              <a:rPr lang="ko-KR" altLang="en-US" dirty="0"/>
              <a:t>정수와 </a:t>
            </a:r>
            <a:r>
              <a:rPr lang="ko-KR" altLang="en-US" dirty="0" smtClean="0"/>
              <a:t>유리수</a:t>
            </a:r>
            <a:endParaRPr lang="en-US" altLang="ko-KR" dirty="0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수와 연산</a:t>
            </a:r>
          </a:p>
        </p:txBody>
      </p:sp>
    </p:spTree>
    <p:extLst>
      <p:ext uri="{BB962C8B-B14F-4D97-AF65-F5344CB8AC3E}">
        <p14:creationId xmlns:p14="http://schemas.microsoft.com/office/powerpoint/2010/main" val="13446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6514" y="935479"/>
            <a:ext cx="7925906" cy="657316"/>
          </a:xfrm>
          <a:prstGeom prst="rect">
            <a:avLst/>
          </a:prstGeom>
        </p:spPr>
      </p:pic>
      <p:pic>
        <p:nvPicPr>
          <p:cNvPr id="7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21126" y="1581309"/>
            <a:ext cx="2505424" cy="371526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02660" y="2107640"/>
            <a:ext cx="2495898" cy="457263"/>
          </a:xfrm>
          <a:prstGeom prst="rect">
            <a:avLst/>
          </a:prstGeom>
        </p:spPr>
      </p:pic>
      <p:pic>
        <p:nvPicPr>
          <p:cNvPr id="7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6150" y="2816932"/>
            <a:ext cx="6354061" cy="409632"/>
          </a:xfrm>
          <a:prstGeom prst="rect">
            <a:avLst/>
          </a:prstGeom>
        </p:spPr>
      </p:pic>
      <p:pic>
        <p:nvPicPr>
          <p:cNvPr id="74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624228" y="2679501"/>
            <a:ext cx="2105318" cy="533474"/>
          </a:xfrm>
          <a:prstGeom prst="rect">
            <a:avLst/>
          </a:prstGeom>
        </p:spPr>
      </p:pic>
      <p:pic>
        <p:nvPicPr>
          <p:cNvPr id="75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51520" y="4185084"/>
            <a:ext cx="6487430" cy="1105054"/>
          </a:xfrm>
          <a:prstGeom prst="rect">
            <a:avLst/>
          </a:prstGeom>
        </p:spPr>
      </p:pic>
      <p:pic>
        <p:nvPicPr>
          <p:cNvPr id="76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07010" y="5373216"/>
            <a:ext cx="5849166" cy="390579"/>
          </a:xfrm>
          <a:prstGeom prst="rect">
            <a:avLst/>
          </a:prstGeom>
        </p:spPr>
      </p:pic>
      <p:pic>
        <p:nvPicPr>
          <p:cNvPr id="77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6336060" y="5301208"/>
            <a:ext cx="2124371" cy="552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7564" y="1266523"/>
            <a:ext cx="7056784" cy="2445633"/>
          </a:xfrm>
          <a:prstGeom prst="rect">
            <a:avLst/>
          </a:prstGeom>
        </p:spPr>
      </p:pic>
      <p:pic>
        <p:nvPicPr>
          <p:cNvPr id="7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512" y="4113076"/>
            <a:ext cx="8603940" cy="2607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1026680"/>
            <a:ext cx="1047896" cy="962159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8520" y="1952836"/>
            <a:ext cx="8855968" cy="1862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646" y="944724"/>
            <a:ext cx="6744641" cy="638264"/>
          </a:xfrm>
          <a:prstGeom prst="rect">
            <a:avLst/>
          </a:prstGeom>
        </p:spPr>
      </p:pic>
      <p:pic>
        <p:nvPicPr>
          <p:cNvPr id="7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5204" y="1736812"/>
            <a:ext cx="4086795" cy="590632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9612" y="2342998"/>
            <a:ext cx="2657845" cy="1086001"/>
          </a:xfrm>
          <a:prstGeom prst="rect">
            <a:avLst/>
          </a:prstGeom>
        </p:spPr>
      </p:pic>
      <p:pic>
        <p:nvPicPr>
          <p:cNvPr id="7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14083" y="3429000"/>
            <a:ext cx="3781953" cy="1066948"/>
          </a:xfrm>
          <a:prstGeom prst="rect">
            <a:avLst/>
          </a:prstGeom>
        </p:spPr>
      </p:pic>
      <p:pic>
        <p:nvPicPr>
          <p:cNvPr id="74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031940" y="4758770"/>
            <a:ext cx="4115374" cy="1838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4083" y="1196752"/>
            <a:ext cx="3943900" cy="466790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8540" y="1897854"/>
            <a:ext cx="8711952" cy="2076251"/>
          </a:xfrm>
          <a:prstGeom prst="rect">
            <a:avLst/>
          </a:prstGeom>
        </p:spPr>
      </p:pic>
      <p:pic>
        <p:nvPicPr>
          <p:cNvPr id="7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7546" y="4140117"/>
            <a:ext cx="8468907" cy="1305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2556" y="1268760"/>
            <a:ext cx="8423920" cy="2522371"/>
          </a:xfrm>
          <a:prstGeom prst="rect">
            <a:avLst/>
          </a:prstGeom>
        </p:spPr>
      </p:pic>
      <p:pic>
        <p:nvPicPr>
          <p:cNvPr id="7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520" y="4002911"/>
            <a:ext cx="1188132" cy="794240"/>
          </a:xfrm>
          <a:prstGeom prst="rect">
            <a:avLst/>
          </a:prstGeom>
        </p:spPr>
      </p:pic>
      <p:pic>
        <p:nvPicPr>
          <p:cNvPr id="7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39652" y="4077072"/>
            <a:ext cx="6984776" cy="277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2556" y="1268760"/>
            <a:ext cx="8423920" cy="2522371"/>
          </a:xfrm>
          <a:prstGeom prst="rect">
            <a:avLst/>
          </a:prstGeom>
        </p:spPr>
      </p:pic>
      <p:pic>
        <p:nvPicPr>
          <p:cNvPr id="7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520" y="4002911"/>
            <a:ext cx="1188132" cy="794240"/>
          </a:xfrm>
          <a:prstGeom prst="rect">
            <a:avLst/>
          </a:prstGeom>
        </p:spPr>
      </p:pic>
      <p:pic>
        <p:nvPicPr>
          <p:cNvPr id="7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39652" y="4077072"/>
            <a:ext cx="6984776" cy="277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9552" y="994040"/>
            <a:ext cx="1260140" cy="978619"/>
          </a:xfrm>
          <a:prstGeom prst="rect">
            <a:avLst/>
          </a:prstGeom>
        </p:spPr>
      </p:pic>
      <p:pic>
        <p:nvPicPr>
          <p:cNvPr id="7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3528" y="1916832"/>
            <a:ext cx="4458322" cy="1133633"/>
          </a:xfrm>
          <a:prstGeom prst="rect">
            <a:avLst/>
          </a:prstGeom>
        </p:spPr>
      </p:pic>
      <p:pic>
        <p:nvPicPr>
          <p:cNvPr id="8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89161" y="3013909"/>
            <a:ext cx="4639322" cy="2467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8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7904" y="872716"/>
            <a:ext cx="1833815" cy="759805"/>
          </a:xfrm>
          <a:prstGeom prst="rect">
            <a:avLst/>
          </a:prstGeom>
        </p:spPr>
      </p:pic>
      <p:pic>
        <p:nvPicPr>
          <p:cNvPr id="8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3508" y="1649605"/>
            <a:ext cx="8784976" cy="5003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1421" y="1124744"/>
            <a:ext cx="8268854" cy="540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2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9416" y="1065766"/>
            <a:ext cx="6906588" cy="743053"/>
          </a:xfrm>
          <a:prstGeom prst="rect">
            <a:avLst/>
          </a:prstGeom>
        </p:spPr>
      </p:pic>
      <p:pic>
        <p:nvPicPr>
          <p:cNvPr id="12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1599" y="2256980"/>
            <a:ext cx="4058216" cy="523948"/>
          </a:xfrm>
          <a:prstGeom prst="rect">
            <a:avLst/>
          </a:prstGeom>
        </p:spPr>
      </p:pic>
      <p:pic>
        <p:nvPicPr>
          <p:cNvPr id="12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07509" y="1935608"/>
            <a:ext cx="3724795" cy="1781423"/>
          </a:xfrm>
          <a:prstGeom prst="rect">
            <a:avLst/>
          </a:prstGeom>
        </p:spPr>
      </p:pic>
      <p:pic>
        <p:nvPicPr>
          <p:cNvPr id="125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2659" y="4186345"/>
            <a:ext cx="4039163" cy="466790"/>
          </a:xfrm>
          <a:prstGeom prst="rect">
            <a:avLst/>
          </a:prstGeom>
        </p:spPr>
      </p:pic>
      <p:pic>
        <p:nvPicPr>
          <p:cNvPr id="126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655840" y="4580851"/>
            <a:ext cx="3791479" cy="1800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1016732"/>
            <a:ext cx="7116168" cy="1609949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5653" y="2944224"/>
            <a:ext cx="963979" cy="969551"/>
          </a:xfrm>
          <a:prstGeom prst="rect">
            <a:avLst/>
          </a:prstGeom>
        </p:spPr>
      </p:pic>
      <p:pic>
        <p:nvPicPr>
          <p:cNvPr id="7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8788" y="4041068"/>
            <a:ext cx="8011643" cy="178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980728"/>
            <a:ext cx="1092535" cy="720080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5516" y="1855461"/>
            <a:ext cx="8676964" cy="2005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7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0548" y="1088740"/>
            <a:ext cx="8567936" cy="2192826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7544" y="3897052"/>
            <a:ext cx="7478168" cy="485842"/>
          </a:xfrm>
          <a:prstGeom prst="rect">
            <a:avLst/>
          </a:prstGeom>
        </p:spPr>
      </p:pic>
      <p:pic>
        <p:nvPicPr>
          <p:cNvPr id="7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6810" y="4393266"/>
            <a:ext cx="6125429" cy="144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덧셈의 연산법칙과 수의 뺄셈</a:t>
            </a:r>
            <a:endParaRPr lang="ko-KR" altLang="en-US"/>
          </a:p>
        </p:txBody>
      </p:sp>
      <p:sp>
        <p:nvSpPr>
          <p:cNvPr id="4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13164" y="2356151"/>
            <a:ext cx="7730836" cy="1797468"/>
          </a:xfrm>
        </p:spPr>
        <p:txBody>
          <a:bodyPr/>
          <a:lstStyle/>
          <a:p>
            <a:r>
              <a:rPr lang="en-US" altLang="ko-KR" dirty="0"/>
              <a:t>Ⅰ-2 </a:t>
            </a:r>
            <a:r>
              <a:rPr lang="ko-KR" altLang="en-US" dirty="0"/>
              <a:t>정수와 유리수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03  </a:t>
            </a:r>
            <a:r>
              <a:rPr lang="ko-KR" altLang="en-US" dirty="0"/>
              <a:t>정수와 유리수의 곱셈과 나눗셈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을 학습합니다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90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2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1343" y="872716"/>
            <a:ext cx="4176464" cy="449329"/>
          </a:xfrm>
          <a:prstGeom prst="rect">
            <a:avLst/>
          </a:prstGeom>
        </p:spPr>
      </p:pic>
      <p:pic>
        <p:nvPicPr>
          <p:cNvPr id="12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7348" y="1345200"/>
            <a:ext cx="2196605" cy="283599"/>
          </a:xfrm>
          <a:prstGeom prst="rect">
            <a:avLst/>
          </a:prstGeom>
        </p:spPr>
      </p:pic>
      <p:pic>
        <p:nvPicPr>
          <p:cNvPr id="12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4810" y="1618382"/>
            <a:ext cx="2016133" cy="964237"/>
          </a:xfrm>
          <a:prstGeom prst="rect">
            <a:avLst/>
          </a:prstGeom>
        </p:spPr>
      </p:pic>
      <p:pic>
        <p:nvPicPr>
          <p:cNvPr id="125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891644" y="1376772"/>
            <a:ext cx="2186293" cy="252661"/>
          </a:xfrm>
          <a:prstGeom prst="rect">
            <a:avLst/>
          </a:prstGeom>
        </p:spPr>
      </p:pic>
      <p:pic>
        <p:nvPicPr>
          <p:cNvPr id="126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143672" y="1662361"/>
            <a:ext cx="2052227" cy="974550"/>
          </a:xfrm>
          <a:prstGeom prst="rect">
            <a:avLst/>
          </a:prstGeom>
        </p:spPr>
      </p:pic>
      <p:pic>
        <p:nvPicPr>
          <p:cNvPr id="127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05782" y="2829821"/>
            <a:ext cx="3982005" cy="419158"/>
          </a:xfrm>
          <a:prstGeom prst="rect">
            <a:avLst/>
          </a:prstGeom>
        </p:spPr>
      </p:pic>
      <p:pic>
        <p:nvPicPr>
          <p:cNvPr id="128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167890" y="2346502"/>
            <a:ext cx="3772426" cy="1838581"/>
          </a:xfrm>
          <a:prstGeom prst="rect">
            <a:avLst/>
          </a:prstGeom>
        </p:spPr>
      </p:pic>
      <p:pic>
        <p:nvPicPr>
          <p:cNvPr id="129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35360" y="4591916"/>
            <a:ext cx="3924848" cy="457263"/>
          </a:xfrm>
          <a:prstGeom prst="rect">
            <a:avLst/>
          </a:prstGeom>
        </p:spPr>
      </p:pic>
      <p:pic>
        <p:nvPicPr>
          <p:cNvPr id="130" name="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4982687" y="4432633"/>
            <a:ext cx="4029637" cy="187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3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7348" y="891476"/>
            <a:ext cx="8808311" cy="1889451"/>
          </a:xfrm>
          <a:prstGeom prst="rect">
            <a:avLst/>
          </a:prstGeom>
        </p:spPr>
      </p:pic>
      <p:pic>
        <p:nvPicPr>
          <p:cNvPr id="13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4368" y="3148620"/>
            <a:ext cx="8675948" cy="532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3352" y="1304764"/>
            <a:ext cx="8640960" cy="2723260"/>
          </a:xfrm>
          <a:prstGeom prst="rect">
            <a:avLst/>
          </a:prstGeom>
        </p:spPr>
      </p:pic>
      <p:pic>
        <p:nvPicPr>
          <p:cNvPr id="13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27448" y="4477042"/>
            <a:ext cx="2486372" cy="1724265"/>
          </a:xfrm>
          <a:prstGeom prst="rect">
            <a:avLst/>
          </a:prstGeom>
        </p:spPr>
      </p:pic>
      <p:pic>
        <p:nvPicPr>
          <p:cNvPr id="13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15780" y="4473116"/>
            <a:ext cx="2448266" cy="1638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8383" y="944723"/>
            <a:ext cx="8351912" cy="3669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7368" y="1390365"/>
            <a:ext cx="8383170" cy="2038634"/>
          </a:xfrm>
          <a:prstGeom prst="rect">
            <a:avLst/>
          </a:prstGeom>
        </p:spPr>
      </p:pic>
      <p:pic>
        <p:nvPicPr>
          <p:cNvPr id="13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55440" y="3645024"/>
            <a:ext cx="4001058" cy="1962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3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5340" y="872716"/>
            <a:ext cx="8606495" cy="3204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수의 덧셈</a:t>
            </a:r>
            <a:endParaRPr lang="ko-KR" altLang="en-US"/>
          </a:p>
        </p:txBody>
      </p:sp>
      <p:sp>
        <p:nvSpPr>
          <p:cNvPr id="77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1"/>
            <a:ext cx="4160815" cy="77806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Ⅰ-2 </a:t>
            </a:r>
            <a:r>
              <a:rPr lang="ko-KR" altLang="en-US"/>
              <a:t>정수와 유리수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02  </a:t>
            </a:r>
            <a:r>
              <a:rPr lang="ko-KR" altLang="en-US"/>
              <a:t>정수와 유리수의 덧셈과 뺄셈</a:t>
            </a:r>
            <a:endParaRPr lang="ko-KR" altLang="en-US"/>
          </a:p>
        </p:txBody>
      </p:sp>
      <p:pic>
        <p:nvPicPr>
          <p:cNvPr id="12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9376" y="928205"/>
            <a:ext cx="6754167" cy="5849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267</ep:Words>
  <ep:PresentationFormat>화면 슬라이드 쇼(4:3)</ep:PresentationFormat>
  <ep:Paragraphs>78</ep:Paragraphs>
  <ep:Slides>26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ep:HeadingPairs>
  <ep:TitlesOfParts>
    <vt:vector size="27" baseType="lpstr">
      <vt:lpstr>Aemelia template</vt:lpstr>
      <vt:lpstr>수와 연산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Ⅰ-2 정수와 유리수 03  정수와 유리수의 곱셈과 나눗셈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2017-01-06T01:39:10.000</dcterms:created>
  <dc:creator>user</dc:creator>
  <cp:lastModifiedBy>Admins</cp:lastModifiedBy>
  <dcterms:modified xsi:type="dcterms:W3CDTF">2023-03-20T01:57:33.043</dcterms:modified>
  <cp:revision>16</cp:revision>
  <dc:title>수와 연산</dc:title>
  <cp:version>0906.0100.01</cp:version>
</cp:coreProperties>
</file>